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5"/>
  </p:notesMasterIdLst>
  <p:sldIdLst>
    <p:sldId id="263" r:id="rId2"/>
    <p:sldId id="277" r:id="rId3"/>
    <p:sldId id="288" r:id="rId4"/>
    <p:sldId id="287" r:id="rId5"/>
    <p:sldId id="289" r:id="rId6"/>
    <p:sldId id="262" r:id="rId7"/>
    <p:sldId id="281" r:id="rId8"/>
    <p:sldId id="280" r:id="rId9"/>
    <p:sldId id="256" r:id="rId10"/>
    <p:sldId id="282" r:id="rId11"/>
    <p:sldId id="283" r:id="rId12"/>
    <p:sldId id="284" r:id="rId13"/>
    <p:sldId id="285" r:id="rId14"/>
    <p:sldId id="286" r:id="rId15"/>
    <p:sldId id="279" r:id="rId16"/>
    <p:sldId id="290" r:id="rId17"/>
    <p:sldId id="639" r:id="rId18"/>
    <p:sldId id="636" r:id="rId19"/>
    <p:sldId id="638" r:id="rId20"/>
    <p:sldId id="830" r:id="rId21"/>
    <p:sldId id="637" r:id="rId22"/>
    <p:sldId id="730" r:id="rId23"/>
    <p:sldId id="834" r:id="rId24"/>
    <p:sldId id="848" r:id="rId25"/>
    <p:sldId id="640" r:id="rId26"/>
    <p:sldId id="850" r:id="rId27"/>
    <p:sldId id="819" r:id="rId28"/>
    <p:sldId id="823" r:id="rId29"/>
    <p:sldId id="824" r:id="rId30"/>
    <p:sldId id="836" r:id="rId31"/>
    <p:sldId id="837" r:id="rId32"/>
    <p:sldId id="264" r:id="rId33"/>
    <p:sldId id="839" r:id="rId34"/>
    <p:sldId id="840" r:id="rId35"/>
    <p:sldId id="826" r:id="rId36"/>
    <p:sldId id="845" r:id="rId37"/>
    <p:sldId id="829" r:id="rId38"/>
    <p:sldId id="852" r:id="rId39"/>
    <p:sldId id="843" r:id="rId40"/>
    <p:sldId id="841" r:id="rId41"/>
    <p:sldId id="842" r:id="rId42"/>
    <p:sldId id="547" r:id="rId43"/>
    <p:sldId id="846" r:id="rId44"/>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0000"/>
    <a:srgbClr val="FFD65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954" autoAdjust="0"/>
  </p:normalViewPr>
  <p:slideViewPr>
    <p:cSldViewPr snapToGrid="0">
      <p:cViewPr varScale="1">
        <p:scale>
          <a:sx n="82" d="100"/>
          <a:sy n="82" d="100"/>
        </p:scale>
        <p:origin x="1632" y="7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C57F0-7C18-43D3-8EBC-7395A7E2B461}" type="datetimeFigureOut">
              <a:rPr lang="en-US" smtClean="0"/>
              <a:t>3/13/2019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3541B-B242-4BAF-9BB9-6A8174888D1E}" type="slidenum">
              <a:rPr lang="en-US" smtClean="0"/>
              <a:t>‹#›</a:t>
            </a:fld>
            <a:endParaRPr lang="en-US"/>
          </a:p>
        </p:txBody>
      </p:sp>
    </p:spTree>
    <p:extLst>
      <p:ext uri="{BB962C8B-B14F-4D97-AF65-F5344CB8AC3E}">
        <p14:creationId xmlns:p14="http://schemas.microsoft.com/office/powerpoint/2010/main" val="319362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 are common characteristics in individuals with ASD, each person is unique and their presentation of ASD is unique so we have to be sure to get to know the individual and tailor supports to his or her unique needs and build upon his or her strengths.</a:t>
            </a:r>
          </a:p>
        </p:txBody>
      </p:sp>
      <p:sp>
        <p:nvSpPr>
          <p:cNvPr id="4" name="Slide Number Placeholder 3"/>
          <p:cNvSpPr>
            <a:spLocks noGrp="1"/>
          </p:cNvSpPr>
          <p:nvPr>
            <p:ph type="sldNum" sz="quarter" idx="5"/>
          </p:nvPr>
        </p:nvSpPr>
        <p:spPr/>
        <p:txBody>
          <a:bodyPr/>
          <a:lstStyle/>
          <a:p>
            <a:fld id="{D323541B-B242-4BAF-9BB9-6A8174888D1E}" type="slidenum">
              <a:rPr lang="en-US" smtClean="0"/>
              <a:t>5</a:t>
            </a:fld>
            <a:endParaRPr lang="en-US"/>
          </a:p>
        </p:txBody>
      </p:sp>
    </p:spTree>
    <p:extLst>
      <p:ext uri="{BB962C8B-B14F-4D97-AF65-F5344CB8AC3E}">
        <p14:creationId xmlns:p14="http://schemas.microsoft.com/office/powerpoint/2010/main" val="3890187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 cases, the center clinician such as the CMHC explains the accommodations used and then also documents the outcome of using those accommodations.</a:t>
            </a:r>
          </a:p>
          <a:p>
            <a:endParaRPr lang="en-US" dirty="0"/>
          </a:p>
          <a:p>
            <a:r>
              <a:rPr lang="en-US" dirty="0"/>
              <a:t>Refer to RHS’s if further information is needed.</a:t>
            </a:r>
          </a:p>
        </p:txBody>
      </p:sp>
      <p:sp>
        <p:nvSpPr>
          <p:cNvPr id="4" name="Slide Number Placeholder 3"/>
          <p:cNvSpPr>
            <a:spLocks noGrp="1"/>
          </p:cNvSpPr>
          <p:nvPr>
            <p:ph type="sldNum" sz="quarter" idx="5"/>
          </p:nvPr>
        </p:nvSpPr>
        <p:spPr/>
        <p:txBody>
          <a:bodyPr/>
          <a:lstStyle/>
          <a:p>
            <a:fld id="{D323541B-B242-4BAF-9BB9-6A8174888D1E}" type="slidenum">
              <a:rPr lang="en-US" smtClean="0"/>
              <a:t>27</a:t>
            </a:fld>
            <a:endParaRPr lang="en-US"/>
          </a:p>
        </p:txBody>
      </p:sp>
    </p:spTree>
    <p:extLst>
      <p:ext uri="{BB962C8B-B14F-4D97-AF65-F5344CB8AC3E}">
        <p14:creationId xmlns:p14="http://schemas.microsoft.com/office/powerpoint/2010/main" val="182138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suppose we had an applicant who we know is on the spectrum or even perhaps has an intellectual disability, etc. – some indication that communication may be a concern, then you also want to document what occurs if the individual actually does not demonstrate any difficulties or challenges in participating in and understanding the content of </a:t>
            </a:r>
            <a:r>
              <a:rPr lang="en-US"/>
              <a:t>the interview.</a:t>
            </a:r>
          </a:p>
        </p:txBody>
      </p:sp>
      <p:sp>
        <p:nvSpPr>
          <p:cNvPr id="4" name="Slide Number Placeholder 3"/>
          <p:cNvSpPr>
            <a:spLocks noGrp="1"/>
          </p:cNvSpPr>
          <p:nvPr>
            <p:ph type="sldNum" sz="quarter" idx="5"/>
          </p:nvPr>
        </p:nvSpPr>
        <p:spPr/>
        <p:txBody>
          <a:bodyPr/>
          <a:lstStyle/>
          <a:p>
            <a:fld id="{D323541B-B242-4BAF-9BB9-6A8174888D1E}" type="slidenum">
              <a:rPr lang="en-US" smtClean="0"/>
              <a:t>28</a:t>
            </a:fld>
            <a:endParaRPr lang="en-US"/>
          </a:p>
        </p:txBody>
      </p:sp>
    </p:spTree>
    <p:extLst>
      <p:ext uri="{BB962C8B-B14F-4D97-AF65-F5344CB8AC3E}">
        <p14:creationId xmlns:p14="http://schemas.microsoft.com/office/powerpoint/2010/main" val="2663142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 is a form of communication and some forms of behavior are overtly obvious and others not obvious at all so all the more important to recognize the variations it may actually take.</a:t>
            </a:r>
          </a:p>
        </p:txBody>
      </p:sp>
      <p:sp>
        <p:nvSpPr>
          <p:cNvPr id="4" name="Slide Number Placeholder 3"/>
          <p:cNvSpPr>
            <a:spLocks noGrp="1"/>
          </p:cNvSpPr>
          <p:nvPr>
            <p:ph type="sldNum" sz="quarter" idx="5"/>
          </p:nvPr>
        </p:nvSpPr>
        <p:spPr/>
        <p:txBody>
          <a:bodyPr/>
          <a:lstStyle/>
          <a:p>
            <a:fld id="{D323541B-B242-4BAF-9BB9-6A8174888D1E}" type="slidenum">
              <a:rPr lang="en-US" smtClean="0"/>
              <a:t>30</a:t>
            </a:fld>
            <a:endParaRPr lang="en-US"/>
          </a:p>
        </p:txBody>
      </p:sp>
    </p:spTree>
    <p:extLst>
      <p:ext uri="{BB962C8B-B14F-4D97-AF65-F5344CB8AC3E}">
        <p14:creationId xmlns:p14="http://schemas.microsoft.com/office/powerpoint/2010/main" val="1999179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has to ask themselves what message the student with ASD is attempting to communicate.  The message conveyed by the behavior, the non-verbal actions, etc. could be that the individual is trying to manage their internal sensory and nervous system responses to the external environment.  In those circumstances, being patient and developing some basic understanding of the manifestations that may be exhibited by a person with ASD is really critical to helping them navigate and learn to successfully manage the work environment.  However, it could simply be characteristic of how the individual communicates generally speaking.  Then we have to be cognizant of their “language” in order to best understand what they </a:t>
            </a:r>
            <a:r>
              <a:rPr lang="en-US"/>
              <a:t>are communicating to us.</a:t>
            </a:r>
            <a:endParaRPr lang="en-US" dirty="0"/>
          </a:p>
        </p:txBody>
      </p:sp>
      <p:sp>
        <p:nvSpPr>
          <p:cNvPr id="4" name="Slide Number Placeholder 3"/>
          <p:cNvSpPr>
            <a:spLocks noGrp="1"/>
          </p:cNvSpPr>
          <p:nvPr>
            <p:ph type="sldNum" sz="quarter" idx="5"/>
          </p:nvPr>
        </p:nvSpPr>
        <p:spPr/>
        <p:txBody>
          <a:bodyPr/>
          <a:lstStyle/>
          <a:p>
            <a:fld id="{D323541B-B242-4BAF-9BB9-6A8174888D1E}" type="slidenum">
              <a:rPr lang="en-US" smtClean="0"/>
              <a:t>32</a:t>
            </a:fld>
            <a:endParaRPr lang="en-US"/>
          </a:p>
        </p:txBody>
      </p:sp>
    </p:spTree>
    <p:extLst>
      <p:ext uri="{BB962C8B-B14F-4D97-AF65-F5344CB8AC3E}">
        <p14:creationId xmlns:p14="http://schemas.microsoft.com/office/powerpoint/2010/main" val="4069209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spend some time talking about communication, both as it applies in applicant file review for individuals on the spectrum as well as for participation in the program.  Why?  Because not only is communication critical to understanding wants, needs, expectations, to learning but it also can have a significant impact on an individual’s behavior.</a:t>
            </a:r>
          </a:p>
        </p:txBody>
      </p:sp>
      <p:sp>
        <p:nvSpPr>
          <p:cNvPr id="4" name="Slide Number Placeholder 3"/>
          <p:cNvSpPr>
            <a:spLocks noGrp="1"/>
          </p:cNvSpPr>
          <p:nvPr>
            <p:ph type="sldNum" sz="quarter" idx="5"/>
          </p:nvPr>
        </p:nvSpPr>
        <p:spPr/>
        <p:txBody>
          <a:bodyPr/>
          <a:lstStyle/>
          <a:p>
            <a:fld id="{D323541B-B242-4BAF-9BB9-6A8174888D1E}" type="slidenum">
              <a:rPr lang="en-US" smtClean="0"/>
              <a:t>35</a:t>
            </a:fld>
            <a:endParaRPr lang="en-US"/>
          </a:p>
        </p:txBody>
      </p:sp>
    </p:spTree>
    <p:extLst>
      <p:ext uri="{BB962C8B-B14F-4D97-AF65-F5344CB8AC3E}">
        <p14:creationId xmlns:p14="http://schemas.microsoft.com/office/powerpoint/2010/main" val="3741415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it is critical that we individualize and look at each individual’s strengths and functional limitations. </a:t>
            </a:r>
          </a:p>
        </p:txBody>
      </p:sp>
      <p:sp>
        <p:nvSpPr>
          <p:cNvPr id="4" name="Slide Number Placeholder 3"/>
          <p:cNvSpPr>
            <a:spLocks noGrp="1"/>
          </p:cNvSpPr>
          <p:nvPr>
            <p:ph type="sldNum" sz="quarter" idx="5"/>
          </p:nvPr>
        </p:nvSpPr>
        <p:spPr/>
        <p:txBody>
          <a:bodyPr/>
          <a:lstStyle/>
          <a:p>
            <a:fld id="{D323541B-B242-4BAF-9BB9-6A8174888D1E}" type="slidenum">
              <a:rPr lang="en-US" smtClean="0"/>
              <a:t>36</a:t>
            </a:fld>
            <a:endParaRPr lang="en-US"/>
          </a:p>
        </p:txBody>
      </p:sp>
    </p:spTree>
    <p:extLst>
      <p:ext uri="{BB962C8B-B14F-4D97-AF65-F5344CB8AC3E}">
        <p14:creationId xmlns:p14="http://schemas.microsoft.com/office/powerpoint/2010/main" val="91152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https://www.youtube.com/watch?v=3b5OGx-v6Ao</a:t>
            </a:r>
          </a:p>
          <a:p>
            <a:endParaRPr lang="en-US" dirty="0"/>
          </a:p>
          <a:p>
            <a:r>
              <a:rPr lang="en-US" dirty="0"/>
              <a:t>0-4:20 – Intro and story about Christopher</a:t>
            </a:r>
          </a:p>
          <a:p>
            <a:r>
              <a:rPr lang="en-US" dirty="0"/>
              <a:t>4:21 – 6:09 – Discussion about addition of over 50 companies to the initiative</a:t>
            </a:r>
          </a:p>
          <a:p>
            <a:r>
              <a:rPr lang="en-US" dirty="0"/>
              <a:t>6:10 – 7:30 – Gloria as a child/parents (SKIP)</a:t>
            </a:r>
          </a:p>
          <a:p>
            <a:r>
              <a:rPr lang="en-US" dirty="0"/>
              <a:t>7:30 – 8:56 – Story about Gloria at SAP</a:t>
            </a:r>
          </a:p>
          <a:p>
            <a:r>
              <a:rPr lang="en-US" dirty="0"/>
              <a:t>8:57 – 9:27 – retention rate/intro concept of workplace mentors</a:t>
            </a:r>
          </a:p>
          <a:p>
            <a:r>
              <a:rPr lang="en-US" dirty="0"/>
              <a:t>9:28 – 10:21 – Mentors</a:t>
            </a:r>
          </a:p>
          <a:p>
            <a:r>
              <a:rPr lang="en-US" dirty="0"/>
              <a:t>10:22 – end – Wrap up of Christopher’s story</a:t>
            </a:r>
          </a:p>
        </p:txBody>
      </p:sp>
      <p:sp>
        <p:nvSpPr>
          <p:cNvPr id="4" name="Slide Number Placeholder 3"/>
          <p:cNvSpPr>
            <a:spLocks noGrp="1"/>
          </p:cNvSpPr>
          <p:nvPr>
            <p:ph type="sldNum" sz="quarter" idx="5"/>
          </p:nvPr>
        </p:nvSpPr>
        <p:spPr/>
        <p:txBody>
          <a:bodyPr/>
          <a:lstStyle/>
          <a:p>
            <a:fld id="{D323541B-B242-4BAF-9BB9-6A8174888D1E}" type="slidenum">
              <a:rPr lang="en-US" smtClean="0"/>
              <a:t>37</a:t>
            </a:fld>
            <a:endParaRPr lang="en-US"/>
          </a:p>
        </p:txBody>
      </p:sp>
    </p:spTree>
    <p:extLst>
      <p:ext uri="{BB962C8B-B14F-4D97-AF65-F5344CB8AC3E}">
        <p14:creationId xmlns:p14="http://schemas.microsoft.com/office/powerpoint/2010/main" val="3204210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spend some time talking about communication, both as it applies in applicant file review for individuals on the spectrum as well as for participation in the program.  Why?  Because not only is communication critical to understanding wants, needs, expectations, to learning but it also can have a significant impact on an individual’s behavior.</a:t>
            </a:r>
          </a:p>
        </p:txBody>
      </p:sp>
      <p:sp>
        <p:nvSpPr>
          <p:cNvPr id="4" name="Slide Number Placeholder 3"/>
          <p:cNvSpPr>
            <a:spLocks noGrp="1"/>
          </p:cNvSpPr>
          <p:nvPr>
            <p:ph type="sldNum" sz="quarter" idx="5"/>
          </p:nvPr>
        </p:nvSpPr>
        <p:spPr/>
        <p:txBody>
          <a:bodyPr/>
          <a:lstStyle/>
          <a:p>
            <a:fld id="{D323541B-B242-4BAF-9BB9-6A8174888D1E}" type="slidenum">
              <a:rPr lang="en-US" smtClean="0"/>
              <a:t>39</a:t>
            </a:fld>
            <a:endParaRPr lang="en-US"/>
          </a:p>
        </p:txBody>
      </p:sp>
    </p:spTree>
    <p:extLst>
      <p:ext uri="{BB962C8B-B14F-4D97-AF65-F5344CB8AC3E}">
        <p14:creationId xmlns:p14="http://schemas.microsoft.com/office/powerpoint/2010/main" val="3604534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46E63-692C-483F-B32B-B1B3286A932D}" type="slidenum">
              <a:rPr lang="en-US" smtClean="0"/>
              <a:t>42</a:t>
            </a:fld>
            <a:endParaRPr lang="en-US"/>
          </a:p>
        </p:txBody>
      </p:sp>
    </p:spTree>
    <p:extLst>
      <p:ext uri="{BB962C8B-B14F-4D97-AF65-F5344CB8AC3E}">
        <p14:creationId xmlns:p14="http://schemas.microsoft.com/office/powerpoint/2010/main" val="231069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46E63-692C-483F-B32B-B1B3286A932D}" type="slidenum">
              <a:rPr lang="en-US" smtClean="0"/>
              <a:t>43</a:t>
            </a:fld>
            <a:endParaRPr lang="en-US"/>
          </a:p>
        </p:txBody>
      </p:sp>
    </p:spTree>
    <p:extLst>
      <p:ext uri="{BB962C8B-B14F-4D97-AF65-F5344CB8AC3E}">
        <p14:creationId xmlns:p14="http://schemas.microsoft.com/office/powerpoint/2010/main" val="426877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3541B-B242-4BAF-9BB9-6A8174888D1E}" type="slidenum">
              <a:rPr lang="en-US" smtClean="0"/>
              <a:t>7</a:t>
            </a:fld>
            <a:endParaRPr lang="en-US"/>
          </a:p>
        </p:txBody>
      </p:sp>
    </p:spTree>
    <p:extLst>
      <p:ext uri="{BB962C8B-B14F-4D97-AF65-F5344CB8AC3E}">
        <p14:creationId xmlns:p14="http://schemas.microsoft.com/office/powerpoint/2010/main" val="352093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spend some time talking about communication, both as it applies in applicant file review for individuals on the spectrum as well as for participation in the program.  Why?  Because not only is communication critical to understanding wants, needs, expectations, to learning but it also can have a significant impact on an individual’s behavior.  Further, one’s behavior in and of itself also is communication.</a:t>
            </a:r>
          </a:p>
          <a:p>
            <a:endParaRPr lang="en-US" dirty="0"/>
          </a:p>
          <a:p>
            <a:r>
              <a:rPr lang="en-US" dirty="0"/>
              <a:t>Bryce example – when young and before adequate communication skills</a:t>
            </a:r>
          </a:p>
        </p:txBody>
      </p:sp>
      <p:sp>
        <p:nvSpPr>
          <p:cNvPr id="4" name="Slide Number Placeholder 3"/>
          <p:cNvSpPr>
            <a:spLocks noGrp="1"/>
          </p:cNvSpPr>
          <p:nvPr>
            <p:ph type="sldNum" sz="quarter" idx="5"/>
          </p:nvPr>
        </p:nvSpPr>
        <p:spPr/>
        <p:txBody>
          <a:bodyPr/>
          <a:lstStyle/>
          <a:p>
            <a:fld id="{D323541B-B242-4BAF-9BB9-6A8174888D1E}" type="slidenum">
              <a:rPr lang="en-US" smtClean="0"/>
              <a:t>16</a:t>
            </a:fld>
            <a:endParaRPr lang="en-US"/>
          </a:p>
        </p:txBody>
      </p:sp>
    </p:spTree>
    <p:extLst>
      <p:ext uri="{BB962C8B-B14F-4D97-AF65-F5344CB8AC3E}">
        <p14:creationId xmlns:p14="http://schemas.microsoft.com/office/powerpoint/2010/main" val="289649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spend some time talking about communication with regard to individuals with ASD for a couple of reasons.  One, I want to be sure that everyone is clear on the legal requirements related to communication but maybe as equally important is to acknowledge and remember that “behavior” manifestations themselves are a form of communication so we want to talk about how effective communication and recognition of the connection between behavior and communication may assist the student with ASD in being more successful in the Job Corps environment.</a:t>
            </a:r>
          </a:p>
        </p:txBody>
      </p:sp>
      <p:sp>
        <p:nvSpPr>
          <p:cNvPr id="4" name="Slide Number Placeholder 3"/>
          <p:cNvSpPr>
            <a:spLocks noGrp="1"/>
          </p:cNvSpPr>
          <p:nvPr>
            <p:ph type="sldNum" sz="quarter" idx="5"/>
          </p:nvPr>
        </p:nvSpPr>
        <p:spPr/>
        <p:txBody>
          <a:bodyPr/>
          <a:lstStyle/>
          <a:p>
            <a:fld id="{D323541B-B242-4BAF-9BB9-6A8174888D1E}" type="slidenum">
              <a:rPr lang="en-US" smtClean="0"/>
              <a:t>17</a:t>
            </a:fld>
            <a:endParaRPr lang="en-US"/>
          </a:p>
        </p:txBody>
      </p:sp>
    </p:spTree>
    <p:extLst>
      <p:ext uri="{BB962C8B-B14F-4D97-AF65-F5344CB8AC3E}">
        <p14:creationId xmlns:p14="http://schemas.microsoft.com/office/powerpoint/2010/main" val="374320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7E711D-E72B-49DF-ABAE-62BC47AB744D}" type="slidenum">
              <a:rPr lang="en-US" smtClean="0"/>
              <a:t>18</a:t>
            </a:fld>
            <a:endParaRPr lang="en-US"/>
          </a:p>
        </p:txBody>
      </p:sp>
    </p:spTree>
    <p:extLst>
      <p:ext uri="{BB962C8B-B14F-4D97-AF65-F5344CB8AC3E}">
        <p14:creationId xmlns:p14="http://schemas.microsoft.com/office/powerpoint/2010/main" val="340662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7E711D-E72B-49DF-ABAE-62BC47AB744D}" type="slidenum">
              <a:rPr lang="en-US" smtClean="0"/>
              <a:t>19</a:t>
            </a:fld>
            <a:endParaRPr lang="en-US"/>
          </a:p>
        </p:txBody>
      </p:sp>
    </p:spTree>
    <p:extLst>
      <p:ext uri="{BB962C8B-B14F-4D97-AF65-F5344CB8AC3E}">
        <p14:creationId xmlns:p14="http://schemas.microsoft.com/office/powerpoint/2010/main" val="295758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7E711D-E72B-49DF-ABAE-62BC47AB744D}" type="slidenum">
              <a:rPr lang="en-US" smtClean="0"/>
              <a:t>21</a:t>
            </a:fld>
            <a:endParaRPr lang="en-US"/>
          </a:p>
        </p:txBody>
      </p:sp>
    </p:spTree>
    <p:extLst>
      <p:ext uri="{BB962C8B-B14F-4D97-AF65-F5344CB8AC3E}">
        <p14:creationId xmlns:p14="http://schemas.microsoft.com/office/powerpoint/2010/main" val="385463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E711D-E72B-49DF-ABAE-62BC47AB744D}" type="slidenum">
              <a:rPr lang="en-US" smtClean="0"/>
              <a:t>22</a:t>
            </a:fld>
            <a:endParaRPr lang="en-US"/>
          </a:p>
        </p:txBody>
      </p:sp>
    </p:spTree>
    <p:extLst>
      <p:ext uri="{BB962C8B-B14F-4D97-AF65-F5344CB8AC3E}">
        <p14:creationId xmlns:p14="http://schemas.microsoft.com/office/powerpoint/2010/main" val="1830246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3541B-B242-4BAF-9BB9-6A8174888D1E}" type="slidenum">
              <a:rPr lang="en-US" smtClean="0"/>
              <a:t>26</a:t>
            </a:fld>
            <a:endParaRPr lang="en-US"/>
          </a:p>
        </p:txBody>
      </p:sp>
    </p:spTree>
    <p:extLst>
      <p:ext uri="{BB962C8B-B14F-4D97-AF65-F5344CB8AC3E}">
        <p14:creationId xmlns:p14="http://schemas.microsoft.com/office/powerpoint/2010/main" val="293053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41D2F30-CD97-4E96-B5F0-BCF9746C620E}" type="datetime1">
              <a:rPr lang="en-US" smtClean="0"/>
              <a:t>3/13/2019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338271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B771B91-B36D-4182-BF9E-99DDA572F050}" type="datetime1">
              <a:rPr lang="en-US" smtClean="0"/>
              <a:t>3/13/2019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399015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269C2E23-1EDA-45A1-90D6-AD88AA6F5BA6}" type="datetime1">
              <a:rPr lang="en-US" smtClean="0"/>
              <a:t>3/13/2019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157413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D481E2E-AC71-485B-B95A-DD7F1B12943E}" type="datetime1">
              <a:rPr lang="en-US" smtClean="0"/>
              <a:t>3/13/2019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A871D27-0CE8-4F84-B7C7-B6E65FDA6011}" type="slidenum">
              <a:rPr lang="en-US" smtClean="0"/>
              <a:pPr/>
              <a:t>‹#›</a:t>
            </a:fld>
            <a:endParaRPr lang="en-US" dirty="0"/>
          </a:p>
        </p:txBody>
      </p:sp>
    </p:spTree>
    <p:extLst>
      <p:ext uri="{BB962C8B-B14F-4D97-AF65-F5344CB8AC3E}">
        <p14:creationId xmlns:p14="http://schemas.microsoft.com/office/powerpoint/2010/main" val="168214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6647AA91-97B4-4A61-B2B2-0D44CAB4FF4C}" type="datetime1">
              <a:rPr lang="en-US" smtClean="0"/>
              <a:t>3/13/2019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459115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9862C5E-DCC7-4840-B39A-5AD6BB547A75}" type="datetime1">
              <a:rPr lang="en-US" smtClean="0"/>
              <a:t>3/13/2019</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49284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267F41AB-CF79-4374-ADF4-5A13B13301FB}" type="datetime1">
              <a:rPr lang="en-US" smtClean="0"/>
              <a:t>3/13/2019</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124505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E77A9AF7-6963-4770-86B2-B99A26FFE9C5}" type="datetime1">
              <a:rPr lang="en-US" smtClean="0"/>
              <a:t>3/13/2019</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97018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0B719674-9BD1-4B7D-B225-3501DE30422B}" type="datetime1">
              <a:rPr lang="en-US" smtClean="0"/>
              <a:t>3/13/2019</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331415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138C14A-8838-4CEE-89E3-3F85E0C88D24}" type="datetime1">
              <a:rPr lang="en-US" smtClean="0"/>
              <a:t>3/13/2019</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414982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5DFE514-670E-48FF-934B-522A9A40165A}" type="datetime1">
              <a:rPr lang="en-US" smtClean="0"/>
              <a:t>3/13/2019</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204296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rgbClr val="0070C0"/>
                </a:solidFill>
              </a:defRPr>
            </a:lvl1pPr>
          </a:lstStyle>
          <a:p>
            <a:fld id="{5A871D27-0CE8-4F84-B7C7-B6E65FDA6011}" type="slidenum">
              <a:rPr lang="en-US" smtClean="0"/>
              <a:pPr/>
              <a:t>‹#›</a:t>
            </a:fld>
            <a:endParaRPr lang="en-US" dirty="0"/>
          </a:p>
        </p:txBody>
      </p:sp>
    </p:spTree>
    <p:extLst>
      <p:ext uri="{BB962C8B-B14F-4D97-AF65-F5344CB8AC3E}">
        <p14:creationId xmlns:p14="http://schemas.microsoft.com/office/powerpoint/2010/main" val="2477780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rgbClr val="0070C0"/>
          </a:solidFill>
          <a:latin typeface="+mj-lt"/>
          <a:ea typeface="+mj-ea"/>
          <a:cs typeface="+mj-cs"/>
        </a:defRPr>
      </a:lvl1pPr>
    </p:titleStyle>
    <p:bodyStyle>
      <a:lvl1pPr marL="228594" indent="-228594" algn="l" defTabSz="914377" rtl="0" eaLnBrk="1" latinLnBrk="0" hangingPunct="1">
        <a:lnSpc>
          <a:spcPct val="114000"/>
        </a:lnSpc>
        <a:spcBef>
          <a:spcPts val="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114000"/>
        </a:lnSpc>
        <a:spcBef>
          <a:spcPts val="0"/>
        </a:spcBef>
        <a:buClr>
          <a:srgbClr val="00B050"/>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114000"/>
        </a:lnSpc>
        <a:spcBef>
          <a:spcPts val="0"/>
        </a:spcBef>
        <a:buClr>
          <a:srgbClr val="FFD653"/>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114000"/>
        </a:lnSpc>
        <a:spcBef>
          <a:spcPts val="0"/>
        </a:spcBef>
        <a:buClr>
          <a:srgbClr val="0070C0"/>
        </a:buClr>
        <a:buFont typeface="Wingdings" panose="05000000000000000000" pitchFamily="2" charset="2"/>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panose="05000000000000000000" pitchFamily="2" charset="2"/>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4.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14.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14.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14.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14.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google.com/url?sa=i&amp;rct=j&amp;q=&amp;esrc=s&amp;source=images&amp;cd=&amp;cad=rja&amp;uact=8&amp;ved=2ahUKEwidwPXmjdLeAhUSmeAKHesbB50QjRx6BAgBEAQ&amp;url=http://chittagongit.com/icon/person-icon-png-transparent-11.html&amp;psig=AOvVaw11aPajdIkJJvlmHvTuHCp1&amp;ust=1542223832358412" TargetMode="Externa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p:cNvSpPr/>
          <p:nvPr/>
        </p:nvSpPr>
        <p:spPr>
          <a:xfrm>
            <a:off x="0" y="-64332"/>
            <a:ext cx="12192000" cy="2876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2" name="Line 10"/>
          <p:cNvSpPr>
            <a:spLocks noChangeShapeType="1"/>
          </p:cNvSpPr>
          <p:nvPr/>
        </p:nvSpPr>
        <p:spPr bwMode="auto">
          <a:xfrm>
            <a:off x="-17462" y="1757457"/>
            <a:ext cx="12209463" cy="0"/>
          </a:xfrm>
          <a:prstGeom prst="line">
            <a:avLst/>
          </a:prstGeom>
          <a:noFill/>
          <a:ln w="26988" cap="rnd">
            <a:solidFill>
              <a:srgbClr val="FFD653"/>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grpSp>
        <p:nvGrpSpPr>
          <p:cNvPr id="30" name="Group 29">
            <a:extLst>
              <a:ext uri="{FF2B5EF4-FFF2-40B4-BE49-F238E27FC236}">
                <a16:creationId xmlns:a16="http://schemas.microsoft.com/office/drawing/2014/main" id="{63B53DB5-E63D-4E1C-A08E-BB3FB9C84D06}"/>
              </a:ext>
            </a:extLst>
          </p:cNvPr>
          <p:cNvGrpSpPr/>
          <p:nvPr/>
        </p:nvGrpSpPr>
        <p:grpSpPr>
          <a:xfrm>
            <a:off x="258380" y="1917563"/>
            <a:ext cx="11675238" cy="3955301"/>
            <a:chOff x="324119" y="2126005"/>
            <a:chExt cx="11675238" cy="3955301"/>
          </a:xfrm>
        </p:grpSpPr>
        <p:sp>
          <p:nvSpPr>
            <p:cNvPr id="8" name="Rectangle 6"/>
            <p:cNvSpPr>
              <a:spLocks noChangeArrowheads="1"/>
            </p:cNvSpPr>
            <p:nvPr/>
          </p:nvSpPr>
          <p:spPr bwMode="auto">
            <a:xfrm>
              <a:off x="324119" y="2126005"/>
              <a:ext cx="11675238" cy="1426819"/>
            </a:xfrm>
            <a:prstGeom prst="rect">
              <a:avLst/>
            </a:prstGeom>
            <a:solidFill>
              <a:srgbClr val="0070C0"/>
            </a:solidFill>
            <a:ln>
              <a:noFill/>
            </a:ln>
          </p:spPr>
          <p:txBody>
            <a:bodyPr vert="horz" wrap="square" lIns="0" tIns="0" rIns="91440" bIns="0" numCol="1" anchor="t" anchorCtr="0" compatLnSpc="1">
              <a:prstTxWarp prst="textNoShape">
                <a:avLst/>
              </a:prstTxWarp>
              <a:normAutofit/>
            </a:bodyPr>
            <a:lstStyle/>
            <a:p>
              <a:endParaRPr lang="en-US"/>
            </a:p>
          </p:txBody>
        </p:sp>
        <p:grpSp>
          <p:nvGrpSpPr>
            <p:cNvPr id="4" name="Group 3"/>
            <p:cNvGrpSpPr/>
            <p:nvPr/>
          </p:nvGrpSpPr>
          <p:grpSpPr>
            <a:xfrm>
              <a:off x="1885806" y="3476625"/>
              <a:ext cx="8551863" cy="2604681"/>
              <a:chOff x="1885806" y="3476625"/>
              <a:chExt cx="8551862" cy="1947401"/>
            </a:xfrm>
          </p:grpSpPr>
          <p:sp>
            <p:nvSpPr>
              <p:cNvPr id="42" name="Freeform 5"/>
              <p:cNvSpPr>
                <a:spLocks/>
              </p:cNvSpPr>
              <p:nvPr/>
            </p:nvSpPr>
            <p:spPr bwMode="auto">
              <a:xfrm>
                <a:off x="9628799" y="4056058"/>
                <a:ext cx="204456" cy="584744"/>
              </a:xfrm>
              <a:custGeom>
                <a:avLst/>
                <a:gdLst>
                  <a:gd name="T0" fmla="*/ 119 w 143"/>
                  <a:gd name="T1" fmla="*/ 406 h 406"/>
                  <a:gd name="T2" fmla="*/ 0 w 143"/>
                  <a:gd name="T3" fmla="*/ 406 h 406"/>
                  <a:gd name="T4" fmla="*/ 25 w 143"/>
                  <a:gd name="T5" fmla="*/ 0 h 406"/>
                  <a:gd name="T6" fmla="*/ 143 w 143"/>
                  <a:gd name="T7" fmla="*/ 0 h 406"/>
                  <a:gd name="T8" fmla="*/ 119 w 143"/>
                  <a:gd name="T9" fmla="*/ 406 h 406"/>
                </a:gdLst>
                <a:ahLst/>
                <a:cxnLst>
                  <a:cxn ang="0">
                    <a:pos x="T0" y="T1"/>
                  </a:cxn>
                  <a:cxn ang="0">
                    <a:pos x="T2" y="T3"/>
                  </a:cxn>
                  <a:cxn ang="0">
                    <a:pos x="T4" y="T5"/>
                  </a:cxn>
                  <a:cxn ang="0">
                    <a:pos x="T6" y="T7"/>
                  </a:cxn>
                  <a:cxn ang="0">
                    <a:pos x="T8" y="T9"/>
                  </a:cxn>
                </a:cxnLst>
                <a:rect l="0" t="0" r="r" b="b"/>
                <a:pathLst>
                  <a:path w="143" h="406">
                    <a:moveTo>
                      <a:pt x="119" y="406"/>
                    </a:moveTo>
                    <a:lnTo>
                      <a:pt x="0" y="406"/>
                    </a:lnTo>
                    <a:lnTo>
                      <a:pt x="25" y="0"/>
                    </a:lnTo>
                    <a:lnTo>
                      <a:pt x="143" y="0"/>
                    </a:lnTo>
                    <a:lnTo>
                      <a:pt x="119" y="406"/>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33" name="Freeform 9"/>
              <p:cNvSpPr>
                <a:spLocks/>
              </p:cNvSpPr>
              <p:nvPr/>
            </p:nvSpPr>
            <p:spPr bwMode="auto">
              <a:xfrm>
                <a:off x="2341109" y="4056057"/>
                <a:ext cx="203025" cy="584745"/>
              </a:xfrm>
              <a:custGeom>
                <a:avLst/>
                <a:gdLst>
                  <a:gd name="T0" fmla="*/ 24 w 142"/>
                  <a:gd name="T1" fmla="*/ 406 h 406"/>
                  <a:gd name="T2" fmla="*/ 142 w 142"/>
                  <a:gd name="T3" fmla="*/ 406 h 406"/>
                  <a:gd name="T4" fmla="*/ 118 w 142"/>
                  <a:gd name="T5" fmla="*/ 0 h 406"/>
                  <a:gd name="T6" fmla="*/ 0 w 142"/>
                  <a:gd name="T7" fmla="*/ 0 h 406"/>
                  <a:gd name="T8" fmla="*/ 24 w 142"/>
                  <a:gd name="T9" fmla="*/ 406 h 406"/>
                </a:gdLst>
                <a:ahLst/>
                <a:cxnLst>
                  <a:cxn ang="0">
                    <a:pos x="T0" y="T1"/>
                  </a:cxn>
                  <a:cxn ang="0">
                    <a:pos x="T2" y="T3"/>
                  </a:cxn>
                  <a:cxn ang="0">
                    <a:pos x="T4" y="T5"/>
                  </a:cxn>
                  <a:cxn ang="0">
                    <a:pos x="T6" y="T7"/>
                  </a:cxn>
                  <a:cxn ang="0">
                    <a:pos x="T8" y="T9"/>
                  </a:cxn>
                </a:cxnLst>
                <a:rect l="0" t="0" r="r" b="b"/>
                <a:pathLst>
                  <a:path w="142" h="406">
                    <a:moveTo>
                      <a:pt x="24" y="406"/>
                    </a:moveTo>
                    <a:lnTo>
                      <a:pt x="142" y="406"/>
                    </a:lnTo>
                    <a:lnTo>
                      <a:pt x="118" y="0"/>
                    </a:lnTo>
                    <a:lnTo>
                      <a:pt x="0" y="0"/>
                    </a:lnTo>
                    <a:lnTo>
                      <a:pt x="24" y="406"/>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32" name="Freeform 11"/>
              <p:cNvSpPr>
                <a:spLocks/>
              </p:cNvSpPr>
              <p:nvPr/>
            </p:nvSpPr>
            <p:spPr bwMode="auto">
              <a:xfrm>
                <a:off x="2352547" y="4305222"/>
                <a:ext cx="77207" cy="434958"/>
              </a:xfrm>
              <a:custGeom>
                <a:avLst/>
                <a:gdLst>
                  <a:gd name="T0" fmla="*/ 16 w 54"/>
                  <a:gd name="T1" fmla="*/ 302 h 302"/>
                  <a:gd name="T2" fmla="*/ 0 w 54"/>
                  <a:gd name="T3" fmla="*/ 288 h 302"/>
                  <a:gd name="T4" fmla="*/ 2 w 54"/>
                  <a:gd name="T5" fmla="*/ 0 h 302"/>
                  <a:gd name="T6" fmla="*/ 54 w 54"/>
                  <a:gd name="T7" fmla="*/ 186 h 302"/>
                  <a:gd name="T8" fmla="*/ 16 w 54"/>
                  <a:gd name="T9" fmla="*/ 302 h 302"/>
                </a:gdLst>
                <a:ahLst/>
                <a:cxnLst>
                  <a:cxn ang="0">
                    <a:pos x="T0" y="T1"/>
                  </a:cxn>
                  <a:cxn ang="0">
                    <a:pos x="T2" y="T3"/>
                  </a:cxn>
                  <a:cxn ang="0">
                    <a:pos x="T4" y="T5"/>
                  </a:cxn>
                  <a:cxn ang="0">
                    <a:pos x="T6" y="T7"/>
                  </a:cxn>
                  <a:cxn ang="0">
                    <a:pos x="T8" y="T9"/>
                  </a:cxn>
                </a:cxnLst>
                <a:rect l="0" t="0" r="r" b="b"/>
                <a:pathLst>
                  <a:path w="54" h="302">
                    <a:moveTo>
                      <a:pt x="16" y="302"/>
                    </a:moveTo>
                    <a:lnTo>
                      <a:pt x="0" y="288"/>
                    </a:lnTo>
                    <a:lnTo>
                      <a:pt x="2" y="0"/>
                    </a:lnTo>
                    <a:lnTo>
                      <a:pt x="54" y="186"/>
                    </a:lnTo>
                    <a:lnTo>
                      <a:pt x="16" y="30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31" name="Freeform 18"/>
              <p:cNvSpPr>
                <a:spLocks/>
              </p:cNvSpPr>
              <p:nvPr/>
            </p:nvSpPr>
            <p:spPr bwMode="auto">
              <a:xfrm>
                <a:off x="9744611" y="4305223"/>
                <a:ext cx="77207" cy="434957"/>
              </a:xfrm>
              <a:custGeom>
                <a:avLst/>
                <a:gdLst>
                  <a:gd name="T0" fmla="*/ 38 w 54"/>
                  <a:gd name="T1" fmla="*/ 302 h 302"/>
                  <a:gd name="T2" fmla="*/ 54 w 54"/>
                  <a:gd name="T3" fmla="*/ 288 h 302"/>
                  <a:gd name="T4" fmla="*/ 52 w 54"/>
                  <a:gd name="T5" fmla="*/ 0 h 302"/>
                  <a:gd name="T6" fmla="*/ 0 w 54"/>
                  <a:gd name="T7" fmla="*/ 186 h 302"/>
                  <a:gd name="T8" fmla="*/ 38 w 54"/>
                  <a:gd name="T9" fmla="*/ 302 h 302"/>
                </a:gdLst>
                <a:ahLst/>
                <a:cxnLst>
                  <a:cxn ang="0">
                    <a:pos x="T0" y="T1"/>
                  </a:cxn>
                  <a:cxn ang="0">
                    <a:pos x="T2" y="T3"/>
                  </a:cxn>
                  <a:cxn ang="0">
                    <a:pos x="T4" y="T5"/>
                  </a:cxn>
                  <a:cxn ang="0">
                    <a:pos x="T6" y="T7"/>
                  </a:cxn>
                  <a:cxn ang="0">
                    <a:pos x="T8" y="T9"/>
                  </a:cxn>
                </a:cxnLst>
                <a:rect l="0" t="0" r="r" b="b"/>
                <a:pathLst>
                  <a:path w="54" h="302">
                    <a:moveTo>
                      <a:pt x="38" y="302"/>
                    </a:moveTo>
                    <a:lnTo>
                      <a:pt x="54" y="288"/>
                    </a:lnTo>
                    <a:lnTo>
                      <a:pt x="52" y="0"/>
                    </a:lnTo>
                    <a:lnTo>
                      <a:pt x="0" y="186"/>
                    </a:lnTo>
                    <a:lnTo>
                      <a:pt x="38" y="30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62" name="TextBox 61"/>
              <p:cNvSpPr txBox="1"/>
              <p:nvPr/>
            </p:nvSpPr>
            <p:spPr>
              <a:xfrm>
                <a:off x="1885806" y="4623848"/>
                <a:ext cx="8551862" cy="800178"/>
              </a:xfrm>
              <a:prstGeom prst="rect">
                <a:avLst/>
              </a:prstGeom>
              <a:solidFill>
                <a:srgbClr val="00B050"/>
              </a:solidFill>
            </p:spPr>
            <p:txBody>
              <a:bodyPr wrap="square" lIns="0" tIns="0" rIns="91440" bIns="0" rtlCol="0" anchor="ctr" anchorCtr="0">
                <a:noAutofit/>
              </a:bodyPr>
              <a:lstStyle/>
              <a:p>
                <a:pPr algn="ctr"/>
                <a:r>
                  <a:rPr lang="en-US" sz="3200" dirty="0">
                    <a:solidFill>
                      <a:schemeClr val="bg1"/>
                    </a:solidFill>
                  </a:rPr>
                  <a:t>Developing Appropriate Supports and Services for Students with Autism Spectrum Disorder (ASD)</a:t>
                </a:r>
              </a:p>
            </p:txBody>
          </p:sp>
          <p:sp>
            <p:nvSpPr>
              <p:cNvPr id="58" name="Line 10"/>
              <p:cNvSpPr>
                <a:spLocks noChangeShapeType="1"/>
              </p:cNvSpPr>
              <p:nvPr/>
            </p:nvSpPr>
            <p:spPr bwMode="auto">
              <a:xfrm>
                <a:off x="2428875" y="3476625"/>
                <a:ext cx="9525" cy="1114425"/>
              </a:xfrm>
              <a:prstGeom prst="line">
                <a:avLst/>
              </a:prstGeom>
              <a:noFill/>
              <a:ln w="26988"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dirty="0"/>
              </a:p>
            </p:txBody>
          </p:sp>
          <p:sp>
            <p:nvSpPr>
              <p:cNvPr id="60" name="Line 10"/>
              <p:cNvSpPr>
                <a:spLocks noChangeShapeType="1"/>
              </p:cNvSpPr>
              <p:nvPr/>
            </p:nvSpPr>
            <p:spPr bwMode="auto">
              <a:xfrm>
                <a:off x="9744075" y="3476625"/>
                <a:ext cx="9525" cy="1114425"/>
              </a:xfrm>
              <a:prstGeom prst="line">
                <a:avLst/>
              </a:prstGeom>
              <a:noFill/>
              <a:ln w="26988"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dirty="0"/>
              </a:p>
            </p:txBody>
          </p:sp>
          <p:sp>
            <p:nvSpPr>
              <p:cNvPr id="36" name="Rectangle 12"/>
              <p:cNvSpPr>
                <a:spLocks noChangeArrowheads="1"/>
              </p:cNvSpPr>
              <p:nvPr/>
            </p:nvSpPr>
            <p:spPr bwMode="auto">
              <a:xfrm>
                <a:off x="2375423" y="4079101"/>
                <a:ext cx="168712" cy="56170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37" name="Rectangle 13"/>
              <p:cNvSpPr>
                <a:spLocks noChangeArrowheads="1"/>
              </p:cNvSpPr>
              <p:nvPr/>
            </p:nvSpPr>
            <p:spPr bwMode="auto">
              <a:xfrm>
                <a:off x="2375423" y="4640802"/>
                <a:ext cx="168712" cy="993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normAutofit fontScale="55000" lnSpcReduction="20000"/>
              </a:bodyPr>
              <a:lstStyle/>
              <a:p>
                <a:endParaRPr lang="en-US"/>
              </a:p>
            </p:txBody>
          </p:sp>
          <p:sp>
            <p:nvSpPr>
              <p:cNvPr id="38" name="Line 14"/>
              <p:cNvSpPr>
                <a:spLocks noChangeShapeType="1"/>
              </p:cNvSpPr>
              <p:nvPr/>
            </p:nvSpPr>
            <p:spPr bwMode="auto">
              <a:xfrm>
                <a:off x="2375423" y="4522700"/>
                <a:ext cx="168712" cy="0"/>
              </a:xfrm>
              <a:prstGeom prst="line">
                <a:avLst/>
              </a:prstGeom>
              <a:noFill/>
              <a:ln w="14288" cap="flat">
                <a:solidFill>
                  <a:srgbClr val="0E7D80"/>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39" name="Line 15"/>
              <p:cNvSpPr>
                <a:spLocks noChangeShapeType="1"/>
              </p:cNvSpPr>
              <p:nvPr/>
            </p:nvSpPr>
            <p:spPr bwMode="auto">
              <a:xfrm>
                <a:off x="2401159" y="4596154"/>
                <a:ext cx="117241"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0" name="Line 16"/>
              <p:cNvSpPr>
                <a:spLocks noChangeShapeType="1"/>
              </p:cNvSpPr>
              <p:nvPr/>
            </p:nvSpPr>
            <p:spPr bwMode="auto">
              <a:xfrm>
                <a:off x="2401159" y="4643682"/>
                <a:ext cx="117241"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1" name="Line 17"/>
              <p:cNvSpPr>
                <a:spLocks noChangeShapeType="1"/>
              </p:cNvSpPr>
              <p:nvPr/>
            </p:nvSpPr>
            <p:spPr bwMode="auto">
              <a:xfrm>
                <a:off x="2401159" y="4689770"/>
                <a:ext cx="117241"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3" name="Rectangle 19"/>
              <p:cNvSpPr>
                <a:spLocks noChangeArrowheads="1"/>
              </p:cNvSpPr>
              <p:nvPr/>
            </p:nvSpPr>
            <p:spPr bwMode="auto">
              <a:xfrm>
                <a:off x="9628799" y="4079102"/>
                <a:ext cx="170142" cy="5617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normAutofit/>
              </a:bodyPr>
              <a:lstStyle/>
              <a:p>
                <a:endParaRPr lang="en-US">
                  <a:solidFill>
                    <a:srgbClr val="FF0000"/>
                  </a:solidFill>
                </a:endParaRPr>
              </a:p>
            </p:txBody>
          </p:sp>
          <p:sp>
            <p:nvSpPr>
              <p:cNvPr id="44" name="Rectangle 20"/>
              <p:cNvSpPr>
                <a:spLocks noChangeArrowheads="1"/>
              </p:cNvSpPr>
              <p:nvPr/>
            </p:nvSpPr>
            <p:spPr bwMode="auto">
              <a:xfrm>
                <a:off x="9628799" y="4640802"/>
                <a:ext cx="170142" cy="993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normAutofit fontScale="55000" lnSpcReduction="20000"/>
              </a:bodyPr>
              <a:lstStyle/>
              <a:p>
                <a:endParaRPr lang="en-US"/>
              </a:p>
            </p:txBody>
          </p:sp>
          <p:sp>
            <p:nvSpPr>
              <p:cNvPr id="45" name="Line 21"/>
              <p:cNvSpPr>
                <a:spLocks noChangeShapeType="1"/>
              </p:cNvSpPr>
              <p:nvPr/>
            </p:nvSpPr>
            <p:spPr bwMode="auto">
              <a:xfrm flipH="1">
                <a:off x="9628799" y="4522701"/>
                <a:ext cx="170142" cy="0"/>
              </a:xfrm>
              <a:prstGeom prst="line">
                <a:avLst/>
              </a:prstGeom>
              <a:noFill/>
              <a:ln w="14288" cap="flat">
                <a:solidFill>
                  <a:srgbClr val="0E7D80"/>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6" name="Line 22"/>
              <p:cNvSpPr>
                <a:spLocks noChangeShapeType="1"/>
              </p:cNvSpPr>
              <p:nvPr/>
            </p:nvSpPr>
            <p:spPr bwMode="auto">
              <a:xfrm flipH="1">
                <a:off x="9655965" y="4596154"/>
                <a:ext cx="117240"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7" name="Line 23"/>
              <p:cNvSpPr>
                <a:spLocks noChangeShapeType="1"/>
              </p:cNvSpPr>
              <p:nvPr/>
            </p:nvSpPr>
            <p:spPr bwMode="auto">
              <a:xfrm flipH="1">
                <a:off x="9655965" y="4643682"/>
                <a:ext cx="117240"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8" name="Line 24"/>
              <p:cNvSpPr>
                <a:spLocks noChangeShapeType="1"/>
              </p:cNvSpPr>
              <p:nvPr/>
            </p:nvSpPr>
            <p:spPr bwMode="auto">
              <a:xfrm flipH="1">
                <a:off x="9655965" y="4689770"/>
                <a:ext cx="117240"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grpSp>
        <p:sp>
          <p:nvSpPr>
            <p:cNvPr id="28" name="TextBox 27"/>
            <p:cNvSpPr txBox="1"/>
            <p:nvPr/>
          </p:nvSpPr>
          <p:spPr>
            <a:xfrm>
              <a:off x="820738" y="2145846"/>
              <a:ext cx="10533063" cy="1387929"/>
            </a:xfrm>
            <a:prstGeom prst="rect">
              <a:avLst/>
            </a:prstGeom>
            <a:noFill/>
          </p:spPr>
          <p:txBody>
            <a:bodyPr wrap="square" lIns="0" tIns="0" rIns="91440" bIns="0" rtlCol="0" anchor="ctr" anchorCtr="0">
              <a:noAutofit/>
            </a:bodyPr>
            <a:lstStyle/>
            <a:p>
              <a:pPr algn="ctr"/>
              <a:r>
                <a:rPr lang="en-US" sz="5400" b="1" dirty="0">
                  <a:solidFill>
                    <a:schemeClr val="bg1"/>
                  </a:solidFill>
                </a:rPr>
                <a:t>Piecing the Puzzle Together:</a:t>
              </a:r>
            </a:p>
          </p:txBody>
        </p:sp>
      </p:grpSp>
      <p:pic>
        <p:nvPicPr>
          <p:cNvPr id="10" name="Picture 9" descr="A close up of a logo&#10;&#10;Description automatically generated">
            <a:extLst>
              <a:ext uri="{FF2B5EF4-FFF2-40B4-BE49-F238E27FC236}">
                <a16:creationId xmlns:a16="http://schemas.microsoft.com/office/drawing/2014/main" id="{8D5AF245-4112-41AA-A723-3AA8442032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292277" y="363853"/>
            <a:ext cx="1373735" cy="1328978"/>
          </a:xfrm>
          <a:prstGeom prst="rect">
            <a:avLst/>
          </a:prstGeom>
        </p:spPr>
      </p:pic>
      <p:grpSp>
        <p:nvGrpSpPr>
          <p:cNvPr id="34" name="Group 33">
            <a:extLst>
              <a:ext uri="{FF2B5EF4-FFF2-40B4-BE49-F238E27FC236}">
                <a16:creationId xmlns:a16="http://schemas.microsoft.com/office/drawing/2014/main" id="{F3870242-5655-41D9-9D65-EBDBF295B436}"/>
              </a:ext>
            </a:extLst>
          </p:cNvPr>
          <p:cNvGrpSpPr/>
          <p:nvPr/>
        </p:nvGrpSpPr>
        <p:grpSpPr>
          <a:xfrm>
            <a:off x="753609" y="986997"/>
            <a:ext cx="386418" cy="1302084"/>
            <a:chOff x="753609" y="986997"/>
            <a:chExt cx="386418" cy="1302084"/>
          </a:xfrm>
        </p:grpSpPr>
        <p:sp>
          <p:nvSpPr>
            <p:cNvPr id="13" name="Freeform 11"/>
            <p:cNvSpPr>
              <a:spLocks/>
            </p:cNvSpPr>
            <p:nvPr/>
          </p:nvSpPr>
          <p:spPr bwMode="auto">
            <a:xfrm>
              <a:off x="775379" y="1461230"/>
              <a:ext cx="146948" cy="827851"/>
            </a:xfrm>
            <a:custGeom>
              <a:avLst/>
              <a:gdLst>
                <a:gd name="T0" fmla="*/ 16 w 54"/>
                <a:gd name="T1" fmla="*/ 302 h 302"/>
                <a:gd name="T2" fmla="*/ 0 w 54"/>
                <a:gd name="T3" fmla="*/ 288 h 302"/>
                <a:gd name="T4" fmla="*/ 2 w 54"/>
                <a:gd name="T5" fmla="*/ 0 h 302"/>
                <a:gd name="T6" fmla="*/ 54 w 54"/>
                <a:gd name="T7" fmla="*/ 186 h 302"/>
                <a:gd name="T8" fmla="*/ 16 w 54"/>
                <a:gd name="T9" fmla="*/ 302 h 302"/>
              </a:gdLst>
              <a:ahLst/>
              <a:cxnLst>
                <a:cxn ang="0">
                  <a:pos x="T0" y="T1"/>
                </a:cxn>
                <a:cxn ang="0">
                  <a:pos x="T2" y="T3"/>
                </a:cxn>
                <a:cxn ang="0">
                  <a:pos x="T4" y="T5"/>
                </a:cxn>
                <a:cxn ang="0">
                  <a:pos x="T6" y="T7"/>
                </a:cxn>
                <a:cxn ang="0">
                  <a:pos x="T8" y="T9"/>
                </a:cxn>
              </a:cxnLst>
              <a:rect l="0" t="0" r="r" b="b"/>
              <a:pathLst>
                <a:path w="54" h="302">
                  <a:moveTo>
                    <a:pt x="16" y="302"/>
                  </a:moveTo>
                  <a:lnTo>
                    <a:pt x="0" y="288"/>
                  </a:lnTo>
                  <a:lnTo>
                    <a:pt x="2" y="0"/>
                  </a:lnTo>
                  <a:lnTo>
                    <a:pt x="54" y="186"/>
                  </a:lnTo>
                  <a:lnTo>
                    <a:pt x="16" y="30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11" name="Freeform 9"/>
            <p:cNvSpPr>
              <a:spLocks/>
            </p:cNvSpPr>
            <p:nvPr/>
          </p:nvSpPr>
          <p:spPr bwMode="auto">
            <a:xfrm>
              <a:off x="753609" y="986997"/>
              <a:ext cx="386416" cy="1112939"/>
            </a:xfrm>
            <a:custGeom>
              <a:avLst/>
              <a:gdLst>
                <a:gd name="T0" fmla="*/ 24 w 142"/>
                <a:gd name="T1" fmla="*/ 406 h 406"/>
                <a:gd name="T2" fmla="*/ 142 w 142"/>
                <a:gd name="T3" fmla="*/ 406 h 406"/>
                <a:gd name="T4" fmla="*/ 118 w 142"/>
                <a:gd name="T5" fmla="*/ 0 h 406"/>
                <a:gd name="T6" fmla="*/ 0 w 142"/>
                <a:gd name="T7" fmla="*/ 0 h 406"/>
                <a:gd name="T8" fmla="*/ 24 w 142"/>
                <a:gd name="T9" fmla="*/ 406 h 406"/>
              </a:gdLst>
              <a:ahLst/>
              <a:cxnLst>
                <a:cxn ang="0">
                  <a:pos x="T0" y="T1"/>
                </a:cxn>
                <a:cxn ang="0">
                  <a:pos x="T2" y="T3"/>
                </a:cxn>
                <a:cxn ang="0">
                  <a:pos x="T4" y="T5"/>
                </a:cxn>
                <a:cxn ang="0">
                  <a:pos x="T6" y="T7"/>
                </a:cxn>
                <a:cxn ang="0">
                  <a:pos x="T8" y="T9"/>
                </a:cxn>
              </a:cxnLst>
              <a:rect l="0" t="0" r="r" b="b"/>
              <a:pathLst>
                <a:path w="142" h="406">
                  <a:moveTo>
                    <a:pt x="24" y="406"/>
                  </a:moveTo>
                  <a:lnTo>
                    <a:pt x="142" y="406"/>
                  </a:lnTo>
                  <a:lnTo>
                    <a:pt x="118" y="0"/>
                  </a:lnTo>
                  <a:lnTo>
                    <a:pt x="0" y="0"/>
                  </a:lnTo>
                  <a:lnTo>
                    <a:pt x="24" y="406"/>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15" name="Rectangle 13"/>
            <p:cNvSpPr>
              <a:spLocks noChangeArrowheads="1"/>
            </p:cNvSpPr>
            <p:nvPr/>
          </p:nvSpPr>
          <p:spPr bwMode="auto">
            <a:xfrm>
              <a:off x="818919" y="2099936"/>
              <a:ext cx="321108" cy="189145"/>
            </a:xfrm>
            <a:prstGeom prst="rect">
              <a:avLst/>
            </a:prstGeom>
            <a:solidFill>
              <a:srgbClr val="FF0000"/>
            </a:solidFill>
            <a:ln>
              <a:noFill/>
            </a:ln>
            <a:extLst/>
          </p:spPr>
          <p:txBody>
            <a:bodyPr vert="horz" wrap="square" lIns="0" tIns="0" rIns="91440" bIns="0" numCol="1" anchor="t" anchorCtr="0" compatLnSpc="1">
              <a:prstTxWarp prst="textNoShape">
                <a:avLst/>
              </a:prstTxWarp>
              <a:normAutofit fontScale="77500" lnSpcReduction="20000"/>
            </a:bodyPr>
            <a:lstStyle/>
            <a:p>
              <a:endParaRPr lang="en-US"/>
            </a:p>
          </p:txBody>
        </p:sp>
        <p:sp>
          <p:nvSpPr>
            <p:cNvPr id="14" name="Rectangle 12"/>
            <p:cNvSpPr>
              <a:spLocks noChangeArrowheads="1"/>
            </p:cNvSpPr>
            <p:nvPr/>
          </p:nvSpPr>
          <p:spPr bwMode="auto">
            <a:xfrm>
              <a:off x="818919" y="1030857"/>
              <a:ext cx="321108" cy="106907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16" name="Line 14"/>
            <p:cNvSpPr>
              <a:spLocks noChangeShapeType="1"/>
            </p:cNvSpPr>
            <p:nvPr/>
          </p:nvSpPr>
          <p:spPr bwMode="auto">
            <a:xfrm>
              <a:off x="818919" y="1875154"/>
              <a:ext cx="321108" cy="0"/>
            </a:xfrm>
            <a:prstGeom prst="line">
              <a:avLst/>
            </a:prstGeom>
            <a:noFill/>
            <a:ln w="14288"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17" name="Line 15"/>
            <p:cNvSpPr>
              <a:spLocks noChangeShapeType="1"/>
            </p:cNvSpPr>
            <p:nvPr/>
          </p:nvSpPr>
          <p:spPr bwMode="auto">
            <a:xfrm>
              <a:off x="867901" y="2014958"/>
              <a:ext cx="223143"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18" name="Line 16"/>
            <p:cNvSpPr>
              <a:spLocks noChangeShapeType="1"/>
            </p:cNvSpPr>
            <p:nvPr/>
          </p:nvSpPr>
          <p:spPr bwMode="auto">
            <a:xfrm>
              <a:off x="867901" y="2105417"/>
              <a:ext cx="223143"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19" name="Line 17"/>
            <p:cNvSpPr>
              <a:spLocks noChangeShapeType="1"/>
            </p:cNvSpPr>
            <p:nvPr/>
          </p:nvSpPr>
          <p:spPr bwMode="auto">
            <a:xfrm>
              <a:off x="867901" y="2193137"/>
              <a:ext cx="223143"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grpSp>
      <p:grpSp>
        <p:nvGrpSpPr>
          <p:cNvPr id="49" name="Group 48">
            <a:extLst>
              <a:ext uri="{FF2B5EF4-FFF2-40B4-BE49-F238E27FC236}">
                <a16:creationId xmlns:a16="http://schemas.microsoft.com/office/drawing/2014/main" id="{FEA7CD08-4ECA-41AE-B995-5BC243CF44E8}"/>
              </a:ext>
            </a:extLst>
          </p:cNvPr>
          <p:cNvGrpSpPr/>
          <p:nvPr/>
        </p:nvGrpSpPr>
        <p:grpSpPr>
          <a:xfrm>
            <a:off x="10991851" y="986999"/>
            <a:ext cx="389139" cy="1302082"/>
            <a:chOff x="10991851" y="986999"/>
            <a:chExt cx="389139" cy="1302082"/>
          </a:xfrm>
        </p:grpSpPr>
        <p:sp>
          <p:nvSpPr>
            <p:cNvPr id="20" name="Freeform 18"/>
            <p:cNvSpPr>
              <a:spLocks/>
            </p:cNvSpPr>
            <p:nvPr/>
          </p:nvSpPr>
          <p:spPr bwMode="auto">
            <a:xfrm>
              <a:off x="11212274" y="1461232"/>
              <a:ext cx="146948" cy="827849"/>
            </a:xfrm>
            <a:custGeom>
              <a:avLst/>
              <a:gdLst>
                <a:gd name="T0" fmla="*/ 38 w 54"/>
                <a:gd name="T1" fmla="*/ 302 h 302"/>
                <a:gd name="T2" fmla="*/ 54 w 54"/>
                <a:gd name="T3" fmla="*/ 288 h 302"/>
                <a:gd name="T4" fmla="*/ 52 w 54"/>
                <a:gd name="T5" fmla="*/ 0 h 302"/>
                <a:gd name="T6" fmla="*/ 0 w 54"/>
                <a:gd name="T7" fmla="*/ 186 h 302"/>
                <a:gd name="T8" fmla="*/ 38 w 54"/>
                <a:gd name="T9" fmla="*/ 302 h 302"/>
              </a:gdLst>
              <a:ahLst/>
              <a:cxnLst>
                <a:cxn ang="0">
                  <a:pos x="T0" y="T1"/>
                </a:cxn>
                <a:cxn ang="0">
                  <a:pos x="T2" y="T3"/>
                </a:cxn>
                <a:cxn ang="0">
                  <a:pos x="T4" y="T5"/>
                </a:cxn>
                <a:cxn ang="0">
                  <a:pos x="T6" y="T7"/>
                </a:cxn>
                <a:cxn ang="0">
                  <a:pos x="T8" y="T9"/>
                </a:cxn>
              </a:cxnLst>
              <a:rect l="0" t="0" r="r" b="b"/>
              <a:pathLst>
                <a:path w="54" h="302">
                  <a:moveTo>
                    <a:pt x="38" y="302"/>
                  </a:moveTo>
                  <a:lnTo>
                    <a:pt x="54" y="288"/>
                  </a:lnTo>
                  <a:lnTo>
                    <a:pt x="52" y="0"/>
                  </a:lnTo>
                  <a:lnTo>
                    <a:pt x="0" y="186"/>
                  </a:lnTo>
                  <a:lnTo>
                    <a:pt x="38" y="302"/>
                  </a:lnTo>
                  <a:close/>
                </a:path>
              </a:pathLst>
            </a:custGeom>
            <a:solidFill>
              <a:srgbClr val="C00000"/>
            </a:solidFill>
            <a:ln>
              <a:noFill/>
            </a:ln>
            <a:extLst/>
          </p:spPr>
          <p:txBody>
            <a:bodyPr vert="horz" wrap="square" lIns="0" tIns="0" rIns="91440" bIns="0" numCol="1" anchor="t" anchorCtr="0" compatLnSpc="1">
              <a:prstTxWarp prst="textNoShape">
                <a:avLst/>
              </a:prstTxWarp>
              <a:normAutofit/>
            </a:bodyPr>
            <a:lstStyle/>
            <a:p>
              <a:endParaRPr lang="en-US"/>
            </a:p>
          </p:txBody>
        </p:sp>
        <p:sp>
          <p:nvSpPr>
            <p:cNvPr id="7" name="Freeform 5"/>
            <p:cNvSpPr>
              <a:spLocks/>
            </p:cNvSpPr>
            <p:nvPr/>
          </p:nvSpPr>
          <p:spPr bwMode="auto">
            <a:xfrm>
              <a:off x="10991851" y="986999"/>
              <a:ext cx="389139" cy="1112937"/>
            </a:xfrm>
            <a:custGeom>
              <a:avLst/>
              <a:gdLst>
                <a:gd name="T0" fmla="*/ 119 w 143"/>
                <a:gd name="T1" fmla="*/ 406 h 406"/>
                <a:gd name="T2" fmla="*/ 0 w 143"/>
                <a:gd name="T3" fmla="*/ 406 h 406"/>
                <a:gd name="T4" fmla="*/ 25 w 143"/>
                <a:gd name="T5" fmla="*/ 0 h 406"/>
                <a:gd name="T6" fmla="*/ 143 w 143"/>
                <a:gd name="T7" fmla="*/ 0 h 406"/>
                <a:gd name="T8" fmla="*/ 119 w 143"/>
                <a:gd name="T9" fmla="*/ 406 h 406"/>
              </a:gdLst>
              <a:ahLst/>
              <a:cxnLst>
                <a:cxn ang="0">
                  <a:pos x="T0" y="T1"/>
                </a:cxn>
                <a:cxn ang="0">
                  <a:pos x="T2" y="T3"/>
                </a:cxn>
                <a:cxn ang="0">
                  <a:pos x="T4" y="T5"/>
                </a:cxn>
                <a:cxn ang="0">
                  <a:pos x="T6" y="T7"/>
                </a:cxn>
                <a:cxn ang="0">
                  <a:pos x="T8" y="T9"/>
                </a:cxn>
              </a:cxnLst>
              <a:rect l="0" t="0" r="r" b="b"/>
              <a:pathLst>
                <a:path w="143" h="406">
                  <a:moveTo>
                    <a:pt x="119" y="406"/>
                  </a:moveTo>
                  <a:lnTo>
                    <a:pt x="0" y="406"/>
                  </a:lnTo>
                  <a:lnTo>
                    <a:pt x="25" y="0"/>
                  </a:lnTo>
                  <a:lnTo>
                    <a:pt x="143" y="0"/>
                  </a:lnTo>
                  <a:lnTo>
                    <a:pt x="119" y="406"/>
                  </a:lnTo>
                  <a:close/>
                </a:path>
              </a:pathLst>
            </a:custGeom>
            <a:solidFill>
              <a:srgbClr val="C00000"/>
            </a:solidFill>
            <a:ln>
              <a:noFill/>
            </a:ln>
            <a:extLst/>
          </p:spPr>
          <p:txBody>
            <a:bodyPr vert="horz" wrap="square" lIns="0" tIns="0" rIns="91440" bIns="0" numCol="1" anchor="t" anchorCtr="0" compatLnSpc="1">
              <a:prstTxWarp prst="textNoShape">
                <a:avLst/>
              </a:prstTxWarp>
              <a:normAutofit/>
            </a:bodyPr>
            <a:lstStyle/>
            <a:p>
              <a:endParaRPr lang="en-US"/>
            </a:p>
          </p:txBody>
        </p:sp>
        <p:sp>
          <p:nvSpPr>
            <p:cNvPr id="21" name="Rectangle 19"/>
            <p:cNvSpPr>
              <a:spLocks noChangeArrowheads="1"/>
            </p:cNvSpPr>
            <p:nvPr/>
          </p:nvSpPr>
          <p:spPr bwMode="auto">
            <a:xfrm>
              <a:off x="10991851" y="1030859"/>
              <a:ext cx="323829" cy="1069077"/>
            </a:xfrm>
            <a:prstGeom prst="rect">
              <a:avLst/>
            </a:prstGeom>
            <a:solidFill>
              <a:srgbClr val="FF0000"/>
            </a:solidFill>
            <a:ln>
              <a:noFill/>
            </a:ln>
            <a:extLst/>
          </p:spPr>
          <p:txBody>
            <a:bodyPr vert="horz" wrap="square" lIns="0" tIns="0" rIns="91440" bIns="0" numCol="1" anchor="t" anchorCtr="0" compatLnSpc="1">
              <a:prstTxWarp prst="textNoShape">
                <a:avLst/>
              </a:prstTxWarp>
              <a:normAutofit/>
            </a:bodyPr>
            <a:lstStyle/>
            <a:p>
              <a:endParaRPr lang="en-US"/>
            </a:p>
          </p:txBody>
        </p:sp>
        <p:sp>
          <p:nvSpPr>
            <p:cNvPr id="22" name="Rectangle 20"/>
            <p:cNvSpPr>
              <a:spLocks noChangeArrowheads="1"/>
            </p:cNvSpPr>
            <p:nvPr/>
          </p:nvSpPr>
          <p:spPr bwMode="auto">
            <a:xfrm>
              <a:off x="10991851" y="2099936"/>
              <a:ext cx="323829" cy="189145"/>
            </a:xfrm>
            <a:prstGeom prst="rect">
              <a:avLst/>
            </a:prstGeom>
            <a:solidFill>
              <a:srgbClr val="FF0000"/>
            </a:solidFill>
            <a:ln>
              <a:noFill/>
            </a:ln>
            <a:extLst/>
          </p:spPr>
          <p:txBody>
            <a:bodyPr vert="horz" wrap="square" lIns="0" tIns="0" rIns="91440" bIns="0" numCol="1" anchor="t" anchorCtr="0" compatLnSpc="1">
              <a:prstTxWarp prst="textNoShape">
                <a:avLst/>
              </a:prstTxWarp>
              <a:normAutofit fontScale="77500" lnSpcReduction="20000"/>
            </a:bodyPr>
            <a:lstStyle/>
            <a:p>
              <a:endParaRPr lang="en-US"/>
            </a:p>
          </p:txBody>
        </p:sp>
        <p:sp>
          <p:nvSpPr>
            <p:cNvPr id="23" name="Line 21"/>
            <p:cNvSpPr>
              <a:spLocks noChangeShapeType="1"/>
            </p:cNvSpPr>
            <p:nvPr/>
          </p:nvSpPr>
          <p:spPr bwMode="auto">
            <a:xfrm flipH="1">
              <a:off x="10991851" y="1875155"/>
              <a:ext cx="323829" cy="0"/>
            </a:xfrm>
            <a:prstGeom prst="line">
              <a:avLst/>
            </a:prstGeom>
            <a:noFill/>
            <a:ln w="14288"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24" name="Line 22"/>
            <p:cNvSpPr>
              <a:spLocks noChangeShapeType="1"/>
            </p:cNvSpPr>
            <p:nvPr/>
          </p:nvSpPr>
          <p:spPr bwMode="auto">
            <a:xfrm flipH="1">
              <a:off x="11043556" y="2014958"/>
              <a:ext cx="223142"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25" name="Line 23"/>
            <p:cNvSpPr>
              <a:spLocks noChangeShapeType="1"/>
            </p:cNvSpPr>
            <p:nvPr/>
          </p:nvSpPr>
          <p:spPr bwMode="auto">
            <a:xfrm flipH="1">
              <a:off x="11043556" y="2105418"/>
              <a:ext cx="223142"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26" name="Line 24"/>
            <p:cNvSpPr>
              <a:spLocks noChangeShapeType="1"/>
            </p:cNvSpPr>
            <p:nvPr/>
          </p:nvSpPr>
          <p:spPr bwMode="auto">
            <a:xfrm flipH="1">
              <a:off x="11043556" y="2193137"/>
              <a:ext cx="223142"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grpSp>
      <p:sp>
        <p:nvSpPr>
          <p:cNvPr id="2" name="TextBox 1">
            <a:extLst>
              <a:ext uri="{FF2B5EF4-FFF2-40B4-BE49-F238E27FC236}">
                <a16:creationId xmlns:a16="http://schemas.microsoft.com/office/drawing/2014/main" id="{EC2E5286-B5B8-478D-8401-108A73C03B4E}"/>
              </a:ext>
            </a:extLst>
          </p:cNvPr>
          <p:cNvSpPr txBox="1"/>
          <p:nvPr/>
        </p:nvSpPr>
        <p:spPr>
          <a:xfrm>
            <a:off x="2179642" y="5945470"/>
            <a:ext cx="7383419" cy="400110"/>
          </a:xfrm>
          <a:prstGeom prst="rect">
            <a:avLst/>
          </a:prstGeom>
          <a:noFill/>
        </p:spPr>
        <p:txBody>
          <a:bodyPr wrap="square" rtlCol="0">
            <a:spAutoFit/>
          </a:bodyPr>
          <a:lstStyle/>
          <a:p>
            <a:pPr algn="ctr"/>
            <a:r>
              <a:rPr lang="en-US" sz="2000" b="1" dirty="0">
                <a:solidFill>
                  <a:srgbClr val="0070C0"/>
                </a:solidFill>
              </a:rPr>
              <a:t>Part 1: Understanding Autism Spectrum Disorder</a:t>
            </a:r>
          </a:p>
        </p:txBody>
      </p:sp>
    </p:spTree>
    <p:extLst>
      <p:ext uri="{BB962C8B-B14F-4D97-AF65-F5344CB8AC3E}">
        <p14:creationId xmlns:p14="http://schemas.microsoft.com/office/powerpoint/2010/main" val="3631876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ig_button1"/>
          <p:cNvSpPr/>
          <p:nvPr/>
        </p:nvSpPr>
        <p:spPr>
          <a:xfrm>
            <a:off x="1600200" y="1066800"/>
            <a:ext cx="7086600" cy="5181600"/>
          </a:xfrm>
          <a:prstGeom prst="roundRect">
            <a:avLst/>
          </a:prstGeom>
          <a:solidFill>
            <a:schemeClr val="bg1">
              <a:lumMod val="65000"/>
            </a:schemeClr>
          </a:solidFill>
          <a:ln>
            <a:solidFill>
              <a:schemeClr val="tx1">
                <a:lumMod val="95000"/>
                <a:lumOff val="5000"/>
              </a:schemeClr>
            </a:solidFill>
          </a:ln>
          <a:effectLst>
            <a:reflection blurRad="38100" stA="18000" endPos="555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all_button1">
            <a:hlinkClick r:id="rId2" action="ppaction://hlinksldjump"/>
          </p:cNvPr>
          <p:cNvSpPr/>
          <p:nvPr/>
        </p:nvSpPr>
        <p:spPr>
          <a:xfrm>
            <a:off x="1982912" y="1295401"/>
            <a:ext cx="6322888" cy="1053815"/>
          </a:xfrm>
          <a:prstGeom prst="roundRect">
            <a:avLst/>
          </a:prstGeom>
          <a:solidFill>
            <a:srgbClr val="0070C0"/>
          </a:solidFill>
          <a:ln>
            <a:no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rPr>
              <a:t>Social Communication</a:t>
            </a:r>
          </a:p>
        </p:txBody>
      </p:sp>
      <p:sp>
        <p:nvSpPr>
          <p:cNvPr id="6" name="small_button2">
            <a:hlinkClick r:id="rId3" action="ppaction://hlinksldjump"/>
          </p:cNvPr>
          <p:cNvSpPr/>
          <p:nvPr/>
        </p:nvSpPr>
        <p:spPr>
          <a:xfrm>
            <a:off x="1981200" y="2485538"/>
            <a:ext cx="6322888" cy="1053815"/>
          </a:xfrm>
          <a:prstGeom prst="roundRect">
            <a:avLst/>
          </a:prstGeom>
          <a:solidFill>
            <a:srgbClr val="FFD653"/>
          </a:solidFill>
          <a:ln>
            <a:no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rPr>
              <a:t>Restrictive/Repetitive Behaviors</a:t>
            </a:r>
          </a:p>
        </p:txBody>
      </p:sp>
      <p:sp>
        <p:nvSpPr>
          <p:cNvPr id="7" name="small_button3">
            <a:hlinkClick r:id="rId4" action="ppaction://hlinksldjump"/>
          </p:cNvPr>
          <p:cNvSpPr/>
          <p:nvPr/>
        </p:nvSpPr>
        <p:spPr>
          <a:xfrm>
            <a:off x="1982912" y="3675675"/>
            <a:ext cx="6322888" cy="1053815"/>
          </a:xfrm>
          <a:prstGeom prst="roundRect">
            <a:avLst/>
          </a:prstGeom>
          <a:solidFill>
            <a:srgbClr val="00B050"/>
          </a:solidFill>
          <a:ln>
            <a:no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rPr>
              <a:t>Sensory</a:t>
            </a:r>
          </a:p>
        </p:txBody>
      </p:sp>
      <p:sp>
        <p:nvSpPr>
          <p:cNvPr id="8" name="small_button4">
            <a:hlinkClick r:id="rId5" action="ppaction://hlinksldjump"/>
          </p:cNvPr>
          <p:cNvSpPr/>
          <p:nvPr/>
        </p:nvSpPr>
        <p:spPr>
          <a:xfrm>
            <a:off x="1982912" y="4865813"/>
            <a:ext cx="6322888" cy="1053815"/>
          </a:xfrm>
          <a:prstGeom prst="roundRect">
            <a:avLst/>
          </a:prstGeom>
          <a:solidFill>
            <a:srgbClr val="C00000"/>
          </a:solidFill>
          <a:ln>
            <a:no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rPr>
              <a:t>Other – Learning, Attention, etc.</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864" y="2062858"/>
            <a:ext cx="3917022" cy="5188078"/>
          </a:xfrm>
          <a:prstGeom prst="rect">
            <a:avLst/>
          </a:prstGeom>
        </p:spPr>
      </p:pic>
      <p:sp>
        <p:nvSpPr>
          <p:cNvPr id="3" name="Title 2">
            <a:extLst>
              <a:ext uri="{FF2B5EF4-FFF2-40B4-BE49-F238E27FC236}">
                <a16:creationId xmlns:a16="http://schemas.microsoft.com/office/drawing/2014/main" id="{BA852B27-9516-4097-8CE3-37423B99C6E4}"/>
              </a:ext>
            </a:extLst>
          </p:cNvPr>
          <p:cNvSpPr>
            <a:spLocks noGrp="1"/>
          </p:cNvSpPr>
          <p:nvPr>
            <p:ph type="title"/>
          </p:nvPr>
        </p:nvSpPr>
        <p:spPr>
          <a:xfrm>
            <a:off x="838200" y="365126"/>
            <a:ext cx="10515600" cy="565352"/>
          </a:xfrm>
        </p:spPr>
        <p:txBody>
          <a:bodyPr>
            <a:normAutofit fontScale="90000"/>
          </a:bodyPr>
          <a:lstStyle/>
          <a:p>
            <a:r>
              <a:rPr lang="en-US" dirty="0"/>
              <a:t>Functional Limitations</a:t>
            </a:r>
            <a:endParaRPr lang="en-US" dirty="0">
              <a:solidFill>
                <a:srgbClr val="00B050"/>
              </a:solidFill>
            </a:endParaRPr>
          </a:p>
        </p:txBody>
      </p:sp>
      <p:sp>
        <p:nvSpPr>
          <p:cNvPr id="12" name="Slide Number Placeholder 3">
            <a:extLst>
              <a:ext uri="{FF2B5EF4-FFF2-40B4-BE49-F238E27FC236}">
                <a16:creationId xmlns:a16="http://schemas.microsoft.com/office/drawing/2014/main" id="{7DA0E7B6-24D6-402B-9209-EBD3EA4F7D2F}"/>
              </a:ext>
            </a:extLst>
          </p:cNvPr>
          <p:cNvSpPr>
            <a:spLocks noGrp="1"/>
          </p:cNvSpPr>
          <p:nvPr>
            <p:ph type="sldNum" sz="quarter" idx="12"/>
          </p:nvPr>
        </p:nvSpPr>
        <p:spPr>
          <a:xfrm>
            <a:off x="8610600" y="6356351"/>
            <a:ext cx="2743200" cy="365125"/>
          </a:xfrm>
        </p:spPr>
        <p:txBody>
          <a:bodyPr/>
          <a:lstStyle/>
          <a:p>
            <a:fld id="{5A871D27-0CE8-4F84-B7C7-B6E65FDA6011}" type="slidenum">
              <a:rPr lang="en-US" smtClean="0"/>
              <a:t>10</a:t>
            </a:fld>
            <a:endParaRPr lang="en-US" dirty="0"/>
          </a:p>
        </p:txBody>
      </p:sp>
      <p:sp>
        <p:nvSpPr>
          <p:cNvPr id="13" name="Freeform 22">
            <a:hlinkClick r:id="" action="ppaction://noaction"/>
            <a:extLst>
              <a:ext uri="{FF2B5EF4-FFF2-40B4-BE49-F238E27FC236}">
                <a16:creationId xmlns:a16="http://schemas.microsoft.com/office/drawing/2014/main" id="{23CF6232-9F34-4B6D-929E-1E745FFF2814}"/>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391254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ackgound_panel"/>
          <p:cNvSpPr/>
          <p:nvPr/>
        </p:nvSpPr>
        <p:spPr>
          <a:xfrm>
            <a:off x="1600200" y="1066800"/>
            <a:ext cx="7086600" cy="5181600"/>
          </a:xfrm>
          <a:prstGeom prst="roundRect">
            <a:avLst/>
          </a:prstGeom>
          <a:solidFill>
            <a:srgbClr val="0070C0"/>
          </a:solidFill>
          <a:ln>
            <a:solidFill>
              <a:schemeClr val="tx1">
                <a:lumMod val="95000"/>
                <a:lumOff val="5000"/>
              </a:schemeClr>
            </a:solidFill>
          </a:ln>
          <a:effectLst>
            <a:reflection blurRad="38100" stA="18000" endPos="555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_panel"/>
          <p:cNvSpPr/>
          <p:nvPr/>
        </p:nvSpPr>
        <p:spPr>
          <a:xfrm>
            <a:off x="2133600" y="1447801"/>
            <a:ext cx="8382000" cy="5257800"/>
          </a:xfrm>
          <a:prstGeom prst="roundRect">
            <a:avLst/>
          </a:prstGeom>
          <a:solidFill>
            <a:schemeClr val="accent1">
              <a:lumMod val="60000"/>
              <a:lumOff val="40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305282" y="1472228"/>
            <a:ext cx="7010400" cy="5157173"/>
          </a:xfrm>
        </p:spPr>
        <p:txBody>
          <a:bodyPr>
            <a:normAutofit/>
          </a:bodyPr>
          <a:lstStyle/>
          <a:p>
            <a:r>
              <a:rPr lang="en-US" sz="2400" dirty="0">
                <a:solidFill>
                  <a:schemeClr val="tx1">
                    <a:lumMod val="95000"/>
                    <a:lumOff val="5000"/>
                  </a:schemeClr>
                </a:solidFill>
              </a:rPr>
              <a:t>MAY:</a:t>
            </a:r>
          </a:p>
          <a:p>
            <a:pPr lvl="1"/>
            <a:r>
              <a:rPr lang="en-US" sz="2000" dirty="0">
                <a:solidFill>
                  <a:schemeClr val="tx1">
                    <a:lumMod val="95000"/>
                    <a:lumOff val="5000"/>
                  </a:schemeClr>
                </a:solidFill>
              </a:rPr>
              <a:t>Avoid eye or consistent eye contact</a:t>
            </a:r>
          </a:p>
          <a:p>
            <a:pPr lvl="1"/>
            <a:r>
              <a:rPr lang="en-US" sz="2000" dirty="0">
                <a:solidFill>
                  <a:schemeClr val="tx1">
                    <a:lumMod val="95000"/>
                    <a:lumOff val="5000"/>
                  </a:schemeClr>
                </a:solidFill>
              </a:rPr>
              <a:t>Have difficulties with reciprocal conversation</a:t>
            </a:r>
          </a:p>
          <a:p>
            <a:pPr lvl="1"/>
            <a:r>
              <a:rPr lang="en-US" sz="2000" dirty="0">
                <a:solidFill>
                  <a:schemeClr val="tx1">
                    <a:lumMod val="95000"/>
                    <a:lumOff val="5000"/>
                  </a:schemeClr>
                </a:solidFill>
              </a:rPr>
              <a:t>Talk at length about a favorite subject without noticing that others are not interested or without giving others a chance to respond</a:t>
            </a:r>
          </a:p>
          <a:p>
            <a:pPr lvl="1"/>
            <a:r>
              <a:rPr lang="en-US" sz="2000" dirty="0">
                <a:solidFill>
                  <a:schemeClr val="tx1">
                    <a:lumMod val="95000"/>
                    <a:lumOff val="5000"/>
                  </a:schemeClr>
                </a:solidFill>
              </a:rPr>
              <a:t>Have facial expressions, movements, and gestures that do not match what is being said</a:t>
            </a:r>
          </a:p>
          <a:p>
            <a:pPr lvl="1"/>
            <a:r>
              <a:rPr lang="en-US" sz="2000" dirty="0">
                <a:solidFill>
                  <a:schemeClr val="tx1">
                    <a:lumMod val="95000"/>
                    <a:lumOff val="5000"/>
                  </a:schemeClr>
                </a:solidFill>
              </a:rPr>
              <a:t>Have an unusual tone of voice that may sound sing-song or flat and robot-like</a:t>
            </a:r>
          </a:p>
          <a:p>
            <a:pPr lvl="1"/>
            <a:r>
              <a:rPr lang="en-US" sz="2000" dirty="0">
                <a:solidFill>
                  <a:schemeClr val="tx1">
                    <a:lumMod val="95000"/>
                    <a:lumOff val="5000"/>
                  </a:schemeClr>
                </a:solidFill>
              </a:rPr>
              <a:t>Have trouble understanding another person’s point of view or being unable to predict or understand other people’s actions or struggle to read other’s feelings and emotions</a:t>
            </a:r>
          </a:p>
          <a:p>
            <a:pPr lvl="2"/>
            <a:r>
              <a:rPr lang="en-US" sz="1600" dirty="0">
                <a:solidFill>
                  <a:schemeClr val="tx1">
                    <a:lumMod val="95000"/>
                    <a:lumOff val="5000"/>
                  </a:schemeClr>
                </a:solidFill>
              </a:rPr>
              <a:t>Respond unusually when others show anger, distress, or affection</a:t>
            </a:r>
          </a:p>
          <a:p>
            <a:endParaRPr lang="en-US" sz="2400" dirty="0">
              <a:solidFill>
                <a:schemeClr val="tx1">
                  <a:lumMod val="95000"/>
                  <a:lumOff val="5000"/>
                </a:schemeClr>
              </a:solidFill>
            </a:endParaRPr>
          </a:p>
        </p:txBody>
      </p:sp>
      <p:sp>
        <p:nvSpPr>
          <p:cNvPr id="5" name="small_button1">
            <a:hlinkClick r:id="rId2" action="ppaction://hlinksldjump"/>
          </p:cNvPr>
          <p:cNvSpPr/>
          <p:nvPr/>
        </p:nvSpPr>
        <p:spPr>
          <a:xfrm>
            <a:off x="1982912" y="1295401"/>
            <a:ext cx="1144712" cy="1053815"/>
          </a:xfrm>
          <a:prstGeom prst="roundRect">
            <a:avLst/>
          </a:prstGeom>
          <a:solidFill>
            <a:srgbClr val="0070C0"/>
          </a:solidFill>
          <a:ln>
            <a:no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1</a:t>
            </a:r>
          </a:p>
        </p:txBody>
      </p:sp>
      <p:sp>
        <p:nvSpPr>
          <p:cNvPr id="6" name="small_button2">
            <a:hlinkClick r:id="rId3" action="ppaction://hlinksldjump"/>
          </p:cNvPr>
          <p:cNvSpPr/>
          <p:nvPr/>
        </p:nvSpPr>
        <p:spPr>
          <a:xfrm>
            <a:off x="1981200" y="2485538"/>
            <a:ext cx="1144712" cy="1053815"/>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95000"/>
                  </a:schemeClr>
                </a:solidFill>
              </a:rPr>
              <a:t>2</a:t>
            </a:r>
          </a:p>
        </p:txBody>
      </p:sp>
      <p:sp>
        <p:nvSpPr>
          <p:cNvPr id="7" name="small_button3">
            <a:hlinkClick r:id="rId4" action="ppaction://hlinksldjump"/>
          </p:cNvPr>
          <p:cNvSpPr/>
          <p:nvPr/>
        </p:nvSpPr>
        <p:spPr>
          <a:xfrm>
            <a:off x="1982912" y="3675675"/>
            <a:ext cx="1144712" cy="105381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95000"/>
                  </a:schemeClr>
                </a:solidFill>
              </a:rPr>
              <a:t>3</a:t>
            </a:r>
          </a:p>
        </p:txBody>
      </p:sp>
      <p:sp>
        <p:nvSpPr>
          <p:cNvPr id="8" name="small_button4">
            <a:hlinkClick r:id="rId5" action="ppaction://hlinksldjump"/>
          </p:cNvPr>
          <p:cNvSpPr/>
          <p:nvPr/>
        </p:nvSpPr>
        <p:spPr>
          <a:xfrm>
            <a:off x="1982912" y="4865813"/>
            <a:ext cx="1144712" cy="1053815"/>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95000"/>
                  </a:schemeClr>
                </a:solidFill>
              </a:rPr>
              <a:t>4</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67912" flipH="1">
            <a:off x="10120822" y="488019"/>
            <a:ext cx="1309659" cy="1701360"/>
          </a:xfrm>
          <a:prstGeom prst="rect">
            <a:avLst/>
          </a:prstGeom>
        </p:spPr>
      </p:pic>
      <p:sp>
        <p:nvSpPr>
          <p:cNvPr id="9" name="Title 8">
            <a:extLst>
              <a:ext uri="{FF2B5EF4-FFF2-40B4-BE49-F238E27FC236}">
                <a16:creationId xmlns:a16="http://schemas.microsoft.com/office/drawing/2014/main" id="{534F0AAA-A9D3-416E-817C-1A6B5D58584B}"/>
              </a:ext>
            </a:extLst>
          </p:cNvPr>
          <p:cNvSpPr>
            <a:spLocks noGrp="1"/>
          </p:cNvSpPr>
          <p:nvPr>
            <p:ph type="title"/>
          </p:nvPr>
        </p:nvSpPr>
        <p:spPr>
          <a:xfrm>
            <a:off x="838200" y="365125"/>
            <a:ext cx="10515600" cy="573247"/>
          </a:xfrm>
        </p:spPr>
        <p:txBody>
          <a:bodyPr>
            <a:normAutofit fontScale="90000"/>
          </a:bodyPr>
          <a:lstStyle/>
          <a:p>
            <a:r>
              <a:rPr lang="en-US" dirty="0"/>
              <a:t>Social Communication</a:t>
            </a:r>
          </a:p>
        </p:txBody>
      </p:sp>
      <p:sp>
        <p:nvSpPr>
          <p:cNvPr id="15" name="Slide Number Placeholder 3">
            <a:extLst>
              <a:ext uri="{FF2B5EF4-FFF2-40B4-BE49-F238E27FC236}">
                <a16:creationId xmlns:a16="http://schemas.microsoft.com/office/drawing/2014/main" id="{3F43ED38-E1F4-4CD1-A4AF-9CC82F10523A}"/>
              </a:ext>
            </a:extLst>
          </p:cNvPr>
          <p:cNvSpPr>
            <a:spLocks noGrp="1"/>
          </p:cNvSpPr>
          <p:nvPr>
            <p:ph type="sldNum" sz="quarter" idx="12"/>
          </p:nvPr>
        </p:nvSpPr>
        <p:spPr>
          <a:xfrm>
            <a:off x="8610600" y="6356351"/>
            <a:ext cx="2743200" cy="365125"/>
          </a:xfrm>
        </p:spPr>
        <p:txBody>
          <a:bodyPr/>
          <a:lstStyle/>
          <a:p>
            <a:fld id="{5A871D27-0CE8-4F84-B7C7-B6E65FDA6011}" type="slidenum">
              <a:rPr lang="en-US" smtClean="0"/>
              <a:t>11</a:t>
            </a:fld>
            <a:endParaRPr lang="en-US" dirty="0"/>
          </a:p>
        </p:txBody>
      </p:sp>
      <p:sp>
        <p:nvSpPr>
          <p:cNvPr id="16" name="Freeform 22">
            <a:hlinkClick r:id="" action="ppaction://noaction"/>
            <a:extLst>
              <a:ext uri="{FF2B5EF4-FFF2-40B4-BE49-F238E27FC236}">
                <a16:creationId xmlns:a16="http://schemas.microsoft.com/office/drawing/2014/main" id="{40CF91B7-58C2-4577-AA9C-9C368D123709}"/>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215612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ackgound_panel"/>
          <p:cNvSpPr/>
          <p:nvPr/>
        </p:nvSpPr>
        <p:spPr>
          <a:xfrm>
            <a:off x="1600200" y="1066800"/>
            <a:ext cx="7086600" cy="5181600"/>
          </a:xfrm>
          <a:prstGeom prst="roundRect">
            <a:avLst/>
          </a:prstGeom>
          <a:solidFill>
            <a:schemeClr val="bg1">
              <a:lumMod val="65000"/>
            </a:schemeClr>
          </a:solidFill>
          <a:ln>
            <a:solidFill>
              <a:schemeClr val="tx1">
                <a:lumMod val="95000"/>
                <a:lumOff val="5000"/>
              </a:schemeClr>
            </a:solidFill>
          </a:ln>
          <a:effectLst>
            <a:reflection blurRad="38100" stA="18000" endPos="555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_panel"/>
          <p:cNvSpPr/>
          <p:nvPr/>
        </p:nvSpPr>
        <p:spPr>
          <a:xfrm>
            <a:off x="2133600" y="1447801"/>
            <a:ext cx="8382000" cy="5257800"/>
          </a:xfrm>
          <a:prstGeom prst="roundRect">
            <a:avLst/>
          </a:prstGeom>
          <a:solidFill>
            <a:srgbClr val="FFFF99"/>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352800" y="1600202"/>
            <a:ext cx="7010400" cy="5257799"/>
          </a:xfrm>
        </p:spPr>
        <p:txBody>
          <a:bodyPr>
            <a:normAutofit/>
          </a:bodyPr>
          <a:lstStyle/>
          <a:p>
            <a:r>
              <a:rPr lang="en-US" sz="2400" dirty="0">
                <a:solidFill>
                  <a:schemeClr val="tx1">
                    <a:lumMod val="95000"/>
                    <a:lumOff val="5000"/>
                  </a:schemeClr>
                </a:solidFill>
              </a:rPr>
              <a:t>MAY:</a:t>
            </a:r>
          </a:p>
          <a:p>
            <a:pPr lvl="1"/>
            <a:r>
              <a:rPr lang="en-US" sz="2000" dirty="0">
                <a:solidFill>
                  <a:schemeClr val="tx1">
                    <a:lumMod val="95000"/>
                    <a:lumOff val="5000"/>
                  </a:schemeClr>
                </a:solidFill>
              </a:rPr>
              <a:t>Get upset or struggle with slight changes in routine</a:t>
            </a:r>
          </a:p>
          <a:p>
            <a:pPr lvl="2"/>
            <a:r>
              <a:rPr lang="en-US" sz="1600" dirty="0">
                <a:solidFill>
                  <a:schemeClr val="tx1">
                    <a:lumMod val="95000"/>
                    <a:lumOff val="5000"/>
                  </a:schemeClr>
                </a:solidFill>
              </a:rPr>
              <a:t>Need set schedules or routines, including menus of food items</a:t>
            </a:r>
          </a:p>
          <a:p>
            <a:pPr lvl="2"/>
            <a:r>
              <a:rPr lang="en-US" sz="1600" dirty="0">
                <a:solidFill>
                  <a:schemeClr val="tx1">
                    <a:lumMod val="95000"/>
                    <a:lumOff val="5000"/>
                  </a:schemeClr>
                </a:solidFill>
              </a:rPr>
              <a:t>Feel need to complete a task or reach some particular point in the task before they want to stop or change tasks</a:t>
            </a:r>
          </a:p>
          <a:p>
            <a:pPr lvl="3"/>
            <a:r>
              <a:rPr lang="en-US" sz="1500" dirty="0">
                <a:solidFill>
                  <a:schemeClr val="tx1">
                    <a:lumMod val="95000"/>
                    <a:lumOff val="5000"/>
                  </a:schemeClr>
                </a:solidFill>
              </a:rPr>
              <a:t>Need transition time or advance cues to adjust to changes in routine</a:t>
            </a:r>
          </a:p>
          <a:p>
            <a:pPr lvl="1"/>
            <a:r>
              <a:rPr lang="en-US" sz="2000" dirty="0">
                <a:solidFill>
                  <a:schemeClr val="tx1">
                    <a:lumMod val="95000"/>
                    <a:lumOff val="5000"/>
                  </a:schemeClr>
                </a:solidFill>
              </a:rPr>
              <a:t>Repeat certain behaviors or have unusual behaviors which might include overly focused interests in such things as moving objects or parts of objects</a:t>
            </a:r>
          </a:p>
          <a:p>
            <a:pPr lvl="2"/>
            <a:r>
              <a:rPr lang="en-US" sz="1600" dirty="0">
                <a:solidFill>
                  <a:schemeClr val="tx1">
                    <a:lumMod val="95000"/>
                    <a:lumOff val="5000"/>
                  </a:schemeClr>
                </a:solidFill>
              </a:rPr>
              <a:t>Example – must watch all the credits roll at the conclusion of a movie</a:t>
            </a:r>
          </a:p>
          <a:p>
            <a:pPr lvl="1"/>
            <a:endParaRPr lang="en-US" sz="2000" dirty="0">
              <a:solidFill>
                <a:schemeClr val="tx1">
                  <a:lumMod val="95000"/>
                  <a:lumOff val="5000"/>
                </a:schemeClr>
              </a:solidFill>
            </a:endParaRPr>
          </a:p>
          <a:p>
            <a:pPr lvl="1"/>
            <a:endParaRPr lang="en-US" sz="2000" dirty="0">
              <a:solidFill>
                <a:schemeClr val="tx1">
                  <a:lumMod val="95000"/>
                  <a:lumOff val="5000"/>
                </a:schemeClr>
              </a:solidFill>
            </a:endParaRPr>
          </a:p>
          <a:p>
            <a:pPr lvl="1"/>
            <a:endParaRPr lang="en-US" sz="2000" dirty="0">
              <a:solidFill>
                <a:schemeClr val="tx1">
                  <a:lumMod val="95000"/>
                  <a:lumOff val="5000"/>
                </a:schemeClr>
              </a:solidFill>
            </a:endParaRPr>
          </a:p>
          <a:p>
            <a:pPr lvl="1"/>
            <a:endParaRPr lang="en-US" sz="2400" dirty="0">
              <a:solidFill>
                <a:schemeClr val="tx1">
                  <a:lumMod val="95000"/>
                  <a:lumOff val="5000"/>
                </a:schemeClr>
              </a:solidFill>
            </a:endParaRPr>
          </a:p>
        </p:txBody>
      </p:sp>
      <p:sp>
        <p:nvSpPr>
          <p:cNvPr id="5" name="small_button1">
            <a:hlinkClick r:id="rId2" action="ppaction://hlinksldjump"/>
          </p:cNvPr>
          <p:cNvSpPr/>
          <p:nvPr/>
        </p:nvSpPr>
        <p:spPr>
          <a:xfrm>
            <a:off x="1982912" y="1295401"/>
            <a:ext cx="1144712" cy="1053815"/>
          </a:xfrm>
          <a:prstGeom prst="roundRect">
            <a:avLst/>
          </a:prstGeom>
          <a:solidFill>
            <a:schemeClr val="bg1">
              <a:lumMod val="75000"/>
            </a:schemeClr>
          </a:solidFill>
          <a:ln>
            <a:solidFill>
              <a:schemeClr val="accent6">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95000"/>
                  </a:schemeClr>
                </a:solidFill>
              </a:rPr>
              <a:t>1</a:t>
            </a:r>
          </a:p>
        </p:txBody>
      </p:sp>
      <p:sp>
        <p:nvSpPr>
          <p:cNvPr id="6" name="small_button2">
            <a:hlinkClick r:id="rId3" action="ppaction://hlinksldjump"/>
          </p:cNvPr>
          <p:cNvSpPr/>
          <p:nvPr/>
        </p:nvSpPr>
        <p:spPr>
          <a:xfrm>
            <a:off x="1981200" y="2485538"/>
            <a:ext cx="1144712" cy="1053815"/>
          </a:xfrm>
          <a:prstGeom prst="roundRect">
            <a:avLst/>
          </a:prstGeom>
          <a:solidFill>
            <a:srgbClr val="FFD653"/>
          </a:solidFill>
          <a:ln>
            <a:solidFill>
              <a:schemeClr val="tx1">
                <a:lumMod val="95000"/>
                <a:lumOff val="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95000"/>
                    <a:lumOff val="5000"/>
                  </a:schemeClr>
                </a:solidFill>
              </a:rPr>
              <a:t>2</a:t>
            </a:r>
          </a:p>
        </p:txBody>
      </p:sp>
      <p:sp>
        <p:nvSpPr>
          <p:cNvPr id="7" name="small_button3">
            <a:hlinkClick r:id="rId4" action="ppaction://hlinksldjump"/>
          </p:cNvPr>
          <p:cNvSpPr/>
          <p:nvPr/>
        </p:nvSpPr>
        <p:spPr>
          <a:xfrm>
            <a:off x="1982912" y="3675675"/>
            <a:ext cx="1144712" cy="105381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95000"/>
                  </a:schemeClr>
                </a:solidFill>
              </a:rPr>
              <a:t>3</a:t>
            </a:r>
          </a:p>
        </p:txBody>
      </p:sp>
      <p:sp>
        <p:nvSpPr>
          <p:cNvPr id="8" name="small_button4">
            <a:hlinkClick r:id="rId5" action="ppaction://hlinksldjump"/>
          </p:cNvPr>
          <p:cNvSpPr/>
          <p:nvPr/>
        </p:nvSpPr>
        <p:spPr>
          <a:xfrm>
            <a:off x="1982912" y="4865813"/>
            <a:ext cx="1144712" cy="1053815"/>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95000"/>
                  </a:schemeClr>
                </a:solidFill>
              </a:rPr>
              <a:t>4</a:t>
            </a:r>
          </a:p>
        </p:txBody>
      </p:sp>
      <p:sp>
        <p:nvSpPr>
          <p:cNvPr id="17" name="Title 8">
            <a:extLst>
              <a:ext uri="{FF2B5EF4-FFF2-40B4-BE49-F238E27FC236}">
                <a16:creationId xmlns:a16="http://schemas.microsoft.com/office/drawing/2014/main" id="{1B9EC256-2227-41DA-82AE-16EB49A919B3}"/>
              </a:ext>
            </a:extLst>
          </p:cNvPr>
          <p:cNvSpPr>
            <a:spLocks noGrp="1"/>
          </p:cNvSpPr>
          <p:nvPr>
            <p:ph type="title"/>
          </p:nvPr>
        </p:nvSpPr>
        <p:spPr>
          <a:xfrm>
            <a:off x="838200" y="365125"/>
            <a:ext cx="10515600" cy="573247"/>
          </a:xfrm>
        </p:spPr>
        <p:txBody>
          <a:bodyPr>
            <a:normAutofit fontScale="90000"/>
          </a:bodyPr>
          <a:lstStyle/>
          <a:p>
            <a:r>
              <a:rPr lang="en-US" dirty="0"/>
              <a:t>Restrictive/Repetitive Behaviors</a:t>
            </a:r>
          </a:p>
        </p:txBody>
      </p:sp>
      <p:pic>
        <p:nvPicPr>
          <p:cNvPr id="18" name="Picture 17">
            <a:extLst>
              <a:ext uri="{FF2B5EF4-FFF2-40B4-BE49-F238E27FC236}">
                <a16:creationId xmlns:a16="http://schemas.microsoft.com/office/drawing/2014/main" id="{9F140FB0-DF86-4CA0-B356-9F4F63D058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67912" flipH="1">
            <a:off x="10120822" y="488019"/>
            <a:ext cx="1309659" cy="1701360"/>
          </a:xfrm>
          <a:prstGeom prst="rect">
            <a:avLst/>
          </a:prstGeom>
        </p:spPr>
      </p:pic>
      <p:sp>
        <p:nvSpPr>
          <p:cNvPr id="19" name="Slide Number Placeholder 3">
            <a:extLst>
              <a:ext uri="{FF2B5EF4-FFF2-40B4-BE49-F238E27FC236}">
                <a16:creationId xmlns:a16="http://schemas.microsoft.com/office/drawing/2014/main" id="{FFAD0D41-DF29-454B-B5A8-FF7F0BDADD96}"/>
              </a:ext>
            </a:extLst>
          </p:cNvPr>
          <p:cNvSpPr>
            <a:spLocks noGrp="1"/>
          </p:cNvSpPr>
          <p:nvPr>
            <p:ph type="sldNum" sz="quarter" idx="12"/>
          </p:nvPr>
        </p:nvSpPr>
        <p:spPr>
          <a:xfrm>
            <a:off x="8610600" y="6356351"/>
            <a:ext cx="2743200" cy="365125"/>
          </a:xfrm>
        </p:spPr>
        <p:txBody>
          <a:bodyPr/>
          <a:lstStyle/>
          <a:p>
            <a:fld id="{5A871D27-0CE8-4F84-B7C7-B6E65FDA6011}" type="slidenum">
              <a:rPr lang="en-US" smtClean="0"/>
              <a:t>12</a:t>
            </a:fld>
            <a:endParaRPr lang="en-US" dirty="0"/>
          </a:p>
        </p:txBody>
      </p:sp>
      <p:sp>
        <p:nvSpPr>
          <p:cNvPr id="20" name="Freeform 22">
            <a:hlinkClick r:id="" action="ppaction://noaction"/>
            <a:extLst>
              <a:ext uri="{FF2B5EF4-FFF2-40B4-BE49-F238E27FC236}">
                <a16:creationId xmlns:a16="http://schemas.microsoft.com/office/drawing/2014/main" id="{50518F92-FCC6-406C-990C-224BA6E27EE3}"/>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232031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ackgound_panel"/>
          <p:cNvSpPr/>
          <p:nvPr/>
        </p:nvSpPr>
        <p:spPr>
          <a:xfrm>
            <a:off x="1600200" y="1066800"/>
            <a:ext cx="7086600" cy="5181600"/>
          </a:xfrm>
          <a:prstGeom prst="roundRect">
            <a:avLst/>
          </a:prstGeom>
          <a:solidFill>
            <a:srgbClr val="00B050"/>
          </a:solidFill>
          <a:ln>
            <a:solidFill>
              <a:schemeClr val="tx1">
                <a:lumMod val="95000"/>
                <a:lumOff val="5000"/>
              </a:schemeClr>
            </a:solidFill>
          </a:ln>
          <a:effectLst>
            <a:reflection blurRad="38100" stA="18000" endPos="555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_panel"/>
          <p:cNvSpPr/>
          <p:nvPr/>
        </p:nvSpPr>
        <p:spPr>
          <a:xfrm>
            <a:off x="2133600" y="1447801"/>
            <a:ext cx="8382000" cy="5257800"/>
          </a:xfrm>
          <a:prstGeom prst="roundRect">
            <a:avLst/>
          </a:prstGeom>
          <a:solidFill>
            <a:schemeClr val="accent1">
              <a:lumMod val="60000"/>
              <a:lumOff val="40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3352800" y="1600202"/>
            <a:ext cx="7010400" cy="4880201"/>
          </a:xfrm>
        </p:spPr>
        <p:txBody>
          <a:bodyPr>
            <a:normAutofit/>
          </a:bodyPr>
          <a:lstStyle/>
          <a:p>
            <a:r>
              <a:rPr lang="en-US" sz="2400" dirty="0">
                <a:solidFill>
                  <a:schemeClr val="tx1">
                    <a:lumMod val="95000"/>
                    <a:lumOff val="5000"/>
                  </a:schemeClr>
                </a:solidFill>
              </a:rPr>
              <a:t>MAY:</a:t>
            </a:r>
          </a:p>
          <a:p>
            <a:pPr lvl="1"/>
            <a:r>
              <a:rPr lang="en-US" sz="2000" dirty="0">
                <a:solidFill>
                  <a:schemeClr val="tx1">
                    <a:lumMod val="95000"/>
                    <a:lumOff val="5000"/>
                  </a:schemeClr>
                </a:solidFill>
              </a:rPr>
              <a:t>Have a tendency to seek out or avoid sensory input</a:t>
            </a:r>
          </a:p>
          <a:p>
            <a:pPr lvl="2"/>
            <a:r>
              <a:rPr lang="en-US" sz="1600" dirty="0">
                <a:solidFill>
                  <a:schemeClr val="tx1">
                    <a:lumMod val="95000"/>
                    <a:lumOff val="5000"/>
                  </a:schemeClr>
                </a:solidFill>
              </a:rPr>
              <a:t>Have sensitivities to tags in clothing, certain textures of clothing or bed linens </a:t>
            </a:r>
          </a:p>
          <a:p>
            <a:pPr lvl="2"/>
            <a:r>
              <a:rPr lang="en-US" sz="1600" dirty="0">
                <a:solidFill>
                  <a:schemeClr val="tx1">
                    <a:lumMod val="95000"/>
                    <a:lumOff val="5000"/>
                  </a:schemeClr>
                </a:solidFill>
              </a:rPr>
              <a:t>Have sensitivities to loud noises (e.g., fire alarms, classroom bells, cafeteria, assemblies)</a:t>
            </a:r>
            <a:endParaRPr lang="en-US" dirty="0">
              <a:solidFill>
                <a:schemeClr val="tx1">
                  <a:lumMod val="95000"/>
                  <a:lumOff val="5000"/>
                </a:schemeClr>
              </a:solidFill>
            </a:endParaRPr>
          </a:p>
          <a:p>
            <a:pPr lvl="2"/>
            <a:r>
              <a:rPr lang="en-US" sz="1600" dirty="0">
                <a:solidFill>
                  <a:schemeClr val="tx1">
                    <a:lumMod val="95000"/>
                    <a:lumOff val="5000"/>
                  </a:schemeClr>
                </a:solidFill>
              </a:rPr>
              <a:t>Have sensitivities to certain smells</a:t>
            </a:r>
          </a:p>
          <a:p>
            <a:pPr lvl="2"/>
            <a:r>
              <a:rPr lang="en-US" sz="1600" dirty="0">
                <a:solidFill>
                  <a:schemeClr val="tx1">
                    <a:lumMod val="95000"/>
                    <a:lumOff val="5000"/>
                  </a:schemeClr>
                </a:solidFill>
              </a:rPr>
              <a:t>Have sensitivities to various temperatures</a:t>
            </a:r>
          </a:p>
          <a:p>
            <a:pPr lvl="2"/>
            <a:r>
              <a:rPr lang="en-US" sz="1600" dirty="0">
                <a:solidFill>
                  <a:schemeClr val="tx1">
                    <a:lumMod val="95000"/>
                    <a:lumOff val="5000"/>
                  </a:schemeClr>
                </a:solidFill>
              </a:rPr>
              <a:t>Be under-responsive to certain input or stimuli</a:t>
            </a:r>
          </a:p>
          <a:p>
            <a:pPr lvl="3"/>
            <a:r>
              <a:rPr lang="en-US" sz="1500" dirty="0">
                <a:solidFill>
                  <a:schemeClr val="tx1">
                    <a:lumMod val="95000"/>
                    <a:lumOff val="5000"/>
                  </a:schemeClr>
                </a:solidFill>
              </a:rPr>
              <a:t>Feeing the weight of a specific object</a:t>
            </a:r>
          </a:p>
          <a:p>
            <a:pPr lvl="3"/>
            <a:r>
              <a:rPr lang="en-US" sz="1500" dirty="0">
                <a:solidFill>
                  <a:schemeClr val="tx1">
                    <a:lumMod val="95000"/>
                    <a:lumOff val="5000"/>
                  </a:schemeClr>
                </a:solidFill>
              </a:rPr>
              <a:t>Feeling where their body is in space</a:t>
            </a:r>
          </a:p>
          <a:p>
            <a:pPr lvl="1"/>
            <a:r>
              <a:rPr lang="en-US" sz="2000" dirty="0">
                <a:solidFill>
                  <a:schemeClr val="tx1">
                    <a:lumMod val="95000"/>
                    <a:lumOff val="5000"/>
                  </a:schemeClr>
                </a:solidFill>
              </a:rPr>
              <a:t>Strong sensory responses can cause the individual to become physically ill and/or experience discomfort and pain</a:t>
            </a:r>
          </a:p>
        </p:txBody>
      </p:sp>
      <p:sp>
        <p:nvSpPr>
          <p:cNvPr id="5" name="small_button1">
            <a:hlinkClick r:id="rId2" action="ppaction://hlinksldjump"/>
          </p:cNvPr>
          <p:cNvSpPr/>
          <p:nvPr/>
        </p:nvSpPr>
        <p:spPr>
          <a:xfrm>
            <a:off x="1982912" y="1295401"/>
            <a:ext cx="1144712" cy="1053815"/>
          </a:xfrm>
          <a:prstGeom prst="roundRect">
            <a:avLst/>
          </a:prstGeom>
          <a:solidFill>
            <a:schemeClr val="bg1">
              <a:lumMod val="75000"/>
            </a:schemeClr>
          </a:solidFill>
          <a:ln>
            <a:solidFill>
              <a:schemeClr val="accent6">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95000"/>
                  </a:schemeClr>
                </a:solidFill>
              </a:rPr>
              <a:t>1</a:t>
            </a:r>
          </a:p>
        </p:txBody>
      </p:sp>
      <p:sp>
        <p:nvSpPr>
          <p:cNvPr id="6" name="small_button2">
            <a:hlinkClick r:id="rId3" action="ppaction://hlinksldjump"/>
          </p:cNvPr>
          <p:cNvSpPr/>
          <p:nvPr/>
        </p:nvSpPr>
        <p:spPr>
          <a:xfrm>
            <a:off x="1981200" y="2485538"/>
            <a:ext cx="1144712" cy="1053815"/>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95000"/>
                  </a:schemeClr>
                </a:solidFill>
              </a:rPr>
              <a:t>2</a:t>
            </a:r>
          </a:p>
        </p:txBody>
      </p:sp>
      <p:sp>
        <p:nvSpPr>
          <p:cNvPr id="7" name="small_button3">
            <a:hlinkClick r:id="rId4" action="ppaction://hlinksldjump"/>
          </p:cNvPr>
          <p:cNvSpPr/>
          <p:nvPr/>
        </p:nvSpPr>
        <p:spPr>
          <a:xfrm>
            <a:off x="1982912" y="3675675"/>
            <a:ext cx="1144712" cy="1053815"/>
          </a:xfrm>
          <a:prstGeom prst="roundRect">
            <a:avLst/>
          </a:prstGeom>
          <a:solidFill>
            <a:srgbClr val="00B050"/>
          </a:solidFill>
          <a:ln>
            <a:solidFill>
              <a:schemeClr val="tx1">
                <a:lumMod val="95000"/>
                <a:lumOff val="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3</a:t>
            </a:r>
          </a:p>
        </p:txBody>
      </p:sp>
      <p:sp>
        <p:nvSpPr>
          <p:cNvPr id="8" name="small_button4">
            <a:hlinkClick r:id="rId5" action="ppaction://hlinksldjump"/>
          </p:cNvPr>
          <p:cNvSpPr/>
          <p:nvPr/>
        </p:nvSpPr>
        <p:spPr>
          <a:xfrm>
            <a:off x="1982912" y="4865813"/>
            <a:ext cx="1144712" cy="1053815"/>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95000"/>
                  </a:schemeClr>
                </a:solidFill>
              </a:rPr>
              <a:t>4</a:t>
            </a:r>
          </a:p>
        </p:txBody>
      </p:sp>
      <p:pic>
        <p:nvPicPr>
          <p:cNvPr id="16" name="Picture 15">
            <a:extLst>
              <a:ext uri="{FF2B5EF4-FFF2-40B4-BE49-F238E27FC236}">
                <a16:creationId xmlns:a16="http://schemas.microsoft.com/office/drawing/2014/main" id="{A95D965D-8E46-4A80-8167-A0D4C3825C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67912" flipH="1">
            <a:off x="10120822" y="488019"/>
            <a:ext cx="1309659" cy="1701360"/>
          </a:xfrm>
          <a:prstGeom prst="rect">
            <a:avLst/>
          </a:prstGeom>
        </p:spPr>
      </p:pic>
      <p:sp>
        <p:nvSpPr>
          <p:cNvPr id="18" name="Title 8">
            <a:extLst>
              <a:ext uri="{FF2B5EF4-FFF2-40B4-BE49-F238E27FC236}">
                <a16:creationId xmlns:a16="http://schemas.microsoft.com/office/drawing/2014/main" id="{56EC2245-2193-4A80-A1AD-BBDB83B5745C}"/>
              </a:ext>
            </a:extLst>
          </p:cNvPr>
          <p:cNvSpPr>
            <a:spLocks noGrp="1"/>
          </p:cNvSpPr>
          <p:nvPr>
            <p:ph type="title"/>
          </p:nvPr>
        </p:nvSpPr>
        <p:spPr>
          <a:xfrm>
            <a:off x="838200" y="365125"/>
            <a:ext cx="10515600" cy="573247"/>
          </a:xfrm>
        </p:spPr>
        <p:txBody>
          <a:bodyPr>
            <a:normAutofit fontScale="90000"/>
          </a:bodyPr>
          <a:lstStyle/>
          <a:p>
            <a:r>
              <a:rPr lang="en-US" dirty="0"/>
              <a:t>Sensory</a:t>
            </a:r>
          </a:p>
        </p:txBody>
      </p:sp>
      <p:sp>
        <p:nvSpPr>
          <p:cNvPr id="19" name="Slide Number Placeholder 3">
            <a:extLst>
              <a:ext uri="{FF2B5EF4-FFF2-40B4-BE49-F238E27FC236}">
                <a16:creationId xmlns:a16="http://schemas.microsoft.com/office/drawing/2014/main" id="{3572BBB2-7E5B-4FE4-9739-4DF26C31B872}"/>
              </a:ext>
            </a:extLst>
          </p:cNvPr>
          <p:cNvSpPr>
            <a:spLocks noGrp="1"/>
          </p:cNvSpPr>
          <p:nvPr>
            <p:ph type="sldNum" sz="quarter" idx="12"/>
          </p:nvPr>
        </p:nvSpPr>
        <p:spPr>
          <a:xfrm>
            <a:off x="8610600" y="6356351"/>
            <a:ext cx="2743200" cy="365125"/>
          </a:xfrm>
        </p:spPr>
        <p:txBody>
          <a:bodyPr/>
          <a:lstStyle/>
          <a:p>
            <a:fld id="{5A871D27-0CE8-4F84-B7C7-B6E65FDA6011}" type="slidenum">
              <a:rPr lang="en-US" smtClean="0"/>
              <a:t>13</a:t>
            </a:fld>
            <a:endParaRPr lang="en-US" dirty="0"/>
          </a:p>
        </p:txBody>
      </p:sp>
      <p:sp>
        <p:nvSpPr>
          <p:cNvPr id="20" name="Freeform 22">
            <a:hlinkClick r:id="" action="ppaction://noaction"/>
            <a:extLst>
              <a:ext uri="{FF2B5EF4-FFF2-40B4-BE49-F238E27FC236}">
                <a16:creationId xmlns:a16="http://schemas.microsoft.com/office/drawing/2014/main" id="{C289C7E0-2CEC-4667-933B-000290972289}"/>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203139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ackgound_panel"/>
          <p:cNvSpPr/>
          <p:nvPr/>
        </p:nvSpPr>
        <p:spPr>
          <a:xfrm>
            <a:off x="1600200" y="1066800"/>
            <a:ext cx="7086600" cy="5181600"/>
          </a:xfrm>
          <a:prstGeom prst="roundRect">
            <a:avLst/>
          </a:prstGeom>
          <a:solidFill>
            <a:srgbClr val="C00000"/>
          </a:solidFill>
          <a:ln>
            <a:solidFill>
              <a:schemeClr val="tx1">
                <a:lumMod val="95000"/>
                <a:lumOff val="5000"/>
              </a:schemeClr>
            </a:solidFill>
          </a:ln>
          <a:effectLst>
            <a:reflection blurRad="38100" stA="18000" endPos="555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_panel"/>
          <p:cNvSpPr/>
          <p:nvPr/>
        </p:nvSpPr>
        <p:spPr>
          <a:xfrm>
            <a:off x="2133600" y="1447801"/>
            <a:ext cx="8382000" cy="5257800"/>
          </a:xfrm>
          <a:prstGeom prst="roundRect">
            <a:avLst/>
          </a:prstGeom>
          <a:solidFill>
            <a:schemeClr val="accent3">
              <a:lumMod val="60000"/>
              <a:lumOff val="40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352800" y="1600202"/>
            <a:ext cx="7010400" cy="5257799"/>
          </a:xfrm>
        </p:spPr>
        <p:txBody>
          <a:bodyPr>
            <a:normAutofit/>
          </a:bodyPr>
          <a:lstStyle/>
          <a:p>
            <a:r>
              <a:rPr lang="en-US" dirty="0">
                <a:solidFill>
                  <a:schemeClr val="tx1">
                    <a:lumMod val="95000"/>
                    <a:lumOff val="5000"/>
                  </a:schemeClr>
                </a:solidFill>
              </a:rPr>
              <a:t>May:</a:t>
            </a:r>
          </a:p>
          <a:p>
            <a:pPr lvl="1"/>
            <a:r>
              <a:rPr lang="en-US" sz="2000" dirty="0">
                <a:solidFill>
                  <a:schemeClr val="tx1">
                    <a:lumMod val="95000"/>
                    <a:lumOff val="5000"/>
                  </a:schemeClr>
                </a:solidFill>
              </a:rPr>
              <a:t>Have a tendency to be clumsy and uncoordinated which can translate into difficulty with handwriting, riding a bike, catching a ball or running</a:t>
            </a:r>
          </a:p>
          <a:p>
            <a:pPr lvl="2"/>
            <a:r>
              <a:rPr lang="en-US" sz="1600" dirty="0">
                <a:solidFill>
                  <a:schemeClr val="tx1">
                    <a:lumMod val="95000"/>
                    <a:lumOff val="5000"/>
                  </a:schemeClr>
                </a:solidFill>
              </a:rPr>
              <a:t>NOTE:  Can also be symptoms of dyspraxia, dysgraphia and sensory processing issues</a:t>
            </a:r>
          </a:p>
          <a:p>
            <a:pPr lvl="1"/>
            <a:r>
              <a:rPr lang="en-US" sz="2000" dirty="0">
                <a:solidFill>
                  <a:schemeClr val="tx1">
                    <a:lumMod val="95000"/>
                    <a:lumOff val="5000"/>
                  </a:schemeClr>
                </a:solidFill>
              </a:rPr>
              <a:t>Have difficulty with executive function and find it hard to get organized and solve problems </a:t>
            </a:r>
          </a:p>
          <a:p>
            <a:pPr lvl="1"/>
            <a:r>
              <a:rPr lang="en-US" sz="2000" dirty="0">
                <a:solidFill>
                  <a:schemeClr val="tx1">
                    <a:lumMod val="95000"/>
                    <a:lumOff val="5000"/>
                  </a:schemeClr>
                </a:solidFill>
              </a:rPr>
              <a:t>May struggle to keep their emotions in check and change the way they do things without getting upset</a:t>
            </a:r>
          </a:p>
        </p:txBody>
      </p:sp>
      <p:sp>
        <p:nvSpPr>
          <p:cNvPr id="5" name="small_button1">
            <a:hlinkClick r:id="rId2" action="ppaction://hlinksldjump"/>
          </p:cNvPr>
          <p:cNvSpPr/>
          <p:nvPr/>
        </p:nvSpPr>
        <p:spPr>
          <a:xfrm>
            <a:off x="1982912" y="1295401"/>
            <a:ext cx="1144712" cy="1053815"/>
          </a:xfrm>
          <a:prstGeom prst="roundRect">
            <a:avLst/>
          </a:prstGeom>
          <a:solidFill>
            <a:schemeClr val="bg1">
              <a:lumMod val="75000"/>
            </a:schemeClr>
          </a:solidFill>
          <a:ln>
            <a:solidFill>
              <a:schemeClr val="accent6">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95000"/>
                  </a:schemeClr>
                </a:solidFill>
              </a:rPr>
              <a:t>1</a:t>
            </a:r>
          </a:p>
        </p:txBody>
      </p:sp>
      <p:sp>
        <p:nvSpPr>
          <p:cNvPr id="6" name="small_button2">
            <a:hlinkClick r:id="rId3" action="ppaction://hlinksldjump"/>
          </p:cNvPr>
          <p:cNvSpPr/>
          <p:nvPr/>
        </p:nvSpPr>
        <p:spPr>
          <a:xfrm>
            <a:off x="1981200" y="2485538"/>
            <a:ext cx="1144712" cy="1053815"/>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95000"/>
                  </a:schemeClr>
                </a:solidFill>
              </a:rPr>
              <a:t>2</a:t>
            </a:r>
          </a:p>
        </p:txBody>
      </p:sp>
      <p:sp>
        <p:nvSpPr>
          <p:cNvPr id="7" name="small_button3">
            <a:hlinkClick r:id="rId4" action="ppaction://hlinksldjump"/>
          </p:cNvPr>
          <p:cNvSpPr/>
          <p:nvPr/>
        </p:nvSpPr>
        <p:spPr>
          <a:xfrm>
            <a:off x="1982912" y="3675675"/>
            <a:ext cx="1144712" cy="105381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95000"/>
                  </a:schemeClr>
                </a:solidFill>
              </a:rPr>
              <a:t>3</a:t>
            </a:r>
          </a:p>
        </p:txBody>
      </p:sp>
      <p:sp>
        <p:nvSpPr>
          <p:cNvPr id="8" name="small_button4">
            <a:hlinkClick r:id="rId5" action="ppaction://hlinksldjump"/>
          </p:cNvPr>
          <p:cNvSpPr/>
          <p:nvPr/>
        </p:nvSpPr>
        <p:spPr>
          <a:xfrm>
            <a:off x="1982912" y="4865813"/>
            <a:ext cx="1144712" cy="1053815"/>
          </a:xfrm>
          <a:prstGeom prst="roundRect">
            <a:avLst/>
          </a:prstGeom>
          <a:solidFill>
            <a:srgbClr val="C00000"/>
          </a:solidFill>
          <a:ln>
            <a:solidFill>
              <a:schemeClr val="tx1">
                <a:lumMod val="95000"/>
                <a:lumOff val="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4</a:t>
            </a:r>
          </a:p>
        </p:txBody>
      </p:sp>
      <p:sp>
        <p:nvSpPr>
          <p:cNvPr id="16" name="Title 8">
            <a:extLst>
              <a:ext uri="{FF2B5EF4-FFF2-40B4-BE49-F238E27FC236}">
                <a16:creationId xmlns:a16="http://schemas.microsoft.com/office/drawing/2014/main" id="{68E6F7FF-86F8-4A1B-BE38-F8718547F73E}"/>
              </a:ext>
            </a:extLst>
          </p:cNvPr>
          <p:cNvSpPr>
            <a:spLocks noGrp="1"/>
          </p:cNvSpPr>
          <p:nvPr>
            <p:ph type="title"/>
          </p:nvPr>
        </p:nvSpPr>
        <p:spPr>
          <a:xfrm>
            <a:off x="838200" y="365125"/>
            <a:ext cx="10515600" cy="573247"/>
          </a:xfrm>
        </p:spPr>
        <p:txBody>
          <a:bodyPr>
            <a:normAutofit fontScale="90000"/>
          </a:bodyPr>
          <a:lstStyle/>
          <a:p>
            <a:r>
              <a:rPr lang="en-US" dirty="0"/>
              <a:t>Other – Learning, Attention, etc. </a:t>
            </a:r>
          </a:p>
        </p:txBody>
      </p:sp>
      <p:pic>
        <p:nvPicPr>
          <p:cNvPr id="17" name="Picture 16">
            <a:extLst>
              <a:ext uri="{FF2B5EF4-FFF2-40B4-BE49-F238E27FC236}">
                <a16:creationId xmlns:a16="http://schemas.microsoft.com/office/drawing/2014/main" id="{B252E6F7-12C5-4944-B21C-DE6F8E2C9A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67912" flipH="1">
            <a:off x="10120822" y="488019"/>
            <a:ext cx="1309659" cy="1701360"/>
          </a:xfrm>
          <a:prstGeom prst="rect">
            <a:avLst/>
          </a:prstGeom>
        </p:spPr>
      </p:pic>
      <p:sp>
        <p:nvSpPr>
          <p:cNvPr id="18" name="Slide Number Placeholder 3">
            <a:extLst>
              <a:ext uri="{FF2B5EF4-FFF2-40B4-BE49-F238E27FC236}">
                <a16:creationId xmlns:a16="http://schemas.microsoft.com/office/drawing/2014/main" id="{062F15F5-C24D-4033-8CAE-CE3D3C8021CC}"/>
              </a:ext>
            </a:extLst>
          </p:cNvPr>
          <p:cNvSpPr>
            <a:spLocks noGrp="1"/>
          </p:cNvSpPr>
          <p:nvPr>
            <p:ph type="sldNum" sz="quarter" idx="12"/>
          </p:nvPr>
        </p:nvSpPr>
        <p:spPr>
          <a:xfrm>
            <a:off x="8610600" y="6356351"/>
            <a:ext cx="2743200" cy="365125"/>
          </a:xfrm>
        </p:spPr>
        <p:txBody>
          <a:bodyPr/>
          <a:lstStyle/>
          <a:p>
            <a:fld id="{5A871D27-0CE8-4F84-B7C7-B6E65FDA6011}" type="slidenum">
              <a:rPr lang="en-US" smtClean="0"/>
              <a:t>14</a:t>
            </a:fld>
            <a:endParaRPr lang="en-US" dirty="0"/>
          </a:p>
        </p:txBody>
      </p:sp>
      <p:sp>
        <p:nvSpPr>
          <p:cNvPr id="19" name="Freeform 22">
            <a:hlinkClick r:id="" action="ppaction://noaction"/>
            <a:extLst>
              <a:ext uri="{FF2B5EF4-FFF2-40B4-BE49-F238E27FC236}">
                <a16:creationId xmlns:a16="http://schemas.microsoft.com/office/drawing/2014/main" id="{EE453280-497E-47D5-B769-FA6E612D78F0}"/>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360337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2DBE-2B64-4122-AA39-D091E8CF7219}"/>
              </a:ext>
            </a:extLst>
          </p:cNvPr>
          <p:cNvSpPr>
            <a:spLocks noGrp="1"/>
          </p:cNvSpPr>
          <p:nvPr>
            <p:ph type="title"/>
          </p:nvPr>
        </p:nvSpPr>
        <p:spPr/>
        <p:txBody>
          <a:bodyPr/>
          <a:lstStyle/>
          <a:p>
            <a:r>
              <a:rPr lang="en-US" dirty="0"/>
              <a:t>Strengths!!!!</a:t>
            </a:r>
          </a:p>
        </p:txBody>
      </p:sp>
      <p:sp>
        <p:nvSpPr>
          <p:cNvPr id="3" name="Content Placeholder 2">
            <a:extLst>
              <a:ext uri="{FF2B5EF4-FFF2-40B4-BE49-F238E27FC236}">
                <a16:creationId xmlns:a16="http://schemas.microsoft.com/office/drawing/2014/main" id="{3DCCA445-D6F3-46C6-A07A-E9124C03BA40}"/>
              </a:ext>
            </a:extLst>
          </p:cNvPr>
          <p:cNvSpPr>
            <a:spLocks noGrp="1"/>
          </p:cNvSpPr>
          <p:nvPr>
            <p:ph idx="1"/>
          </p:nvPr>
        </p:nvSpPr>
        <p:spPr>
          <a:xfrm>
            <a:off x="838200" y="1567717"/>
            <a:ext cx="6457122" cy="4351339"/>
          </a:xfrm>
        </p:spPr>
        <p:txBody>
          <a:bodyPr>
            <a:normAutofit fontScale="92500"/>
          </a:bodyPr>
          <a:lstStyle/>
          <a:p>
            <a:r>
              <a:rPr lang="en-US" dirty="0"/>
              <a:t>Although people with ASD experience challenges, they </a:t>
            </a:r>
            <a:r>
              <a:rPr lang="en-US" i="1" u="sng" dirty="0"/>
              <a:t>may</a:t>
            </a:r>
            <a:r>
              <a:rPr lang="en-US" dirty="0"/>
              <a:t> (and do) also have many strengths, including (but not limited to):</a:t>
            </a:r>
          </a:p>
          <a:p>
            <a:pPr lvl="1"/>
            <a:r>
              <a:rPr lang="en-US" dirty="0"/>
              <a:t>Being able to remember details and retain that information for long periods of time</a:t>
            </a:r>
          </a:p>
          <a:p>
            <a:pPr lvl="1"/>
            <a:r>
              <a:rPr lang="en-US" dirty="0"/>
              <a:t>Being strong visual and auditory learners</a:t>
            </a:r>
          </a:p>
          <a:p>
            <a:pPr lvl="1"/>
            <a:r>
              <a:rPr lang="en-US" dirty="0"/>
              <a:t>Excelling in math, science, music, or art</a:t>
            </a:r>
          </a:p>
          <a:p>
            <a:r>
              <a:rPr lang="en-US" dirty="0"/>
              <a:t>Of course, this varies by individual and the presence of other co-morbid conditions, etc.</a:t>
            </a:r>
          </a:p>
        </p:txBody>
      </p:sp>
      <p:sp>
        <p:nvSpPr>
          <p:cNvPr id="4" name="Slide Number Placeholder 3">
            <a:extLst>
              <a:ext uri="{FF2B5EF4-FFF2-40B4-BE49-F238E27FC236}">
                <a16:creationId xmlns:a16="http://schemas.microsoft.com/office/drawing/2014/main" id="{56FBE2FE-DC70-4A24-8946-066601DD58C2}"/>
              </a:ext>
            </a:extLst>
          </p:cNvPr>
          <p:cNvSpPr>
            <a:spLocks noGrp="1"/>
          </p:cNvSpPr>
          <p:nvPr>
            <p:ph type="sldNum" sz="quarter" idx="12"/>
          </p:nvPr>
        </p:nvSpPr>
        <p:spPr/>
        <p:txBody>
          <a:bodyPr/>
          <a:lstStyle/>
          <a:p>
            <a:fld id="{5A871D27-0CE8-4F84-B7C7-B6E65FDA6011}" type="slidenum">
              <a:rPr lang="en-US" smtClean="0"/>
              <a:t>15</a:t>
            </a:fld>
            <a:endParaRPr lang="en-US"/>
          </a:p>
        </p:txBody>
      </p:sp>
      <p:sp>
        <p:nvSpPr>
          <p:cNvPr id="5" name="Freeform 22">
            <a:hlinkClick r:id="" action="ppaction://noaction"/>
            <a:extLst>
              <a:ext uri="{FF2B5EF4-FFF2-40B4-BE49-F238E27FC236}">
                <a16:creationId xmlns:a16="http://schemas.microsoft.com/office/drawing/2014/main" id="{92C51EF7-70E8-48E1-ABEF-8DC74C813606}"/>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pic>
        <p:nvPicPr>
          <p:cNvPr id="7" name="Picture 6" descr="A picture containing sky, holding, red&#10;&#10;Description automatically generated">
            <a:extLst>
              <a:ext uri="{FF2B5EF4-FFF2-40B4-BE49-F238E27FC236}">
                <a16:creationId xmlns:a16="http://schemas.microsoft.com/office/drawing/2014/main" id="{5CD1C673-0004-420E-8C35-364CFCE3E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589" y="2228850"/>
            <a:ext cx="2857500" cy="2857500"/>
          </a:xfrm>
          <a:prstGeom prst="rect">
            <a:avLst/>
          </a:prstGeom>
        </p:spPr>
      </p:pic>
    </p:spTree>
    <p:extLst>
      <p:ext uri="{BB962C8B-B14F-4D97-AF65-F5344CB8AC3E}">
        <p14:creationId xmlns:p14="http://schemas.microsoft.com/office/powerpoint/2010/main" val="3598706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0801177" y="1152180"/>
            <a:ext cx="476251" cy="857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63" name="Rectangle 62"/>
          <p:cNvSpPr/>
          <p:nvPr/>
        </p:nvSpPr>
        <p:spPr>
          <a:xfrm>
            <a:off x="942975" y="1142500"/>
            <a:ext cx="476251" cy="857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1" name="Rectangle 10"/>
          <p:cNvSpPr/>
          <p:nvPr/>
        </p:nvSpPr>
        <p:spPr>
          <a:xfrm>
            <a:off x="762002" y="857251"/>
            <a:ext cx="180975" cy="24479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2" name="Rectangle 11"/>
          <p:cNvSpPr/>
          <p:nvPr/>
        </p:nvSpPr>
        <p:spPr>
          <a:xfrm>
            <a:off x="11249027" y="857249"/>
            <a:ext cx="180975" cy="24479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3" name="Trapezoid 12"/>
          <p:cNvSpPr/>
          <p:nvPr/>
        </p:nvSpPr>
        <p:spPr>
          <a:xfrm rot="10800000">
            <a:off x="547688" y="504825"/>
            <a:ext cx="609600" cy="352425"/>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4" name="Trapezoid 13"/>
          <p:cNvSpPr/>
          <p:nvPr/>
        </p:nvSpPr>
        <p:spPr>
          <a:xfrm rot="10800000">
            <a:off x="11034713" y="504825"/>
            <a:ext cx="609600" cy="352425"/>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38" name="Freeform 29"/>
          <p:cNvSpPr>
            <a:spLocks/>
          </p:cNvSpPr>
          <p:nvPr/>
        </p:nvSpPr>
        <p:spPr bwMode="auto">
          <a:xfrm>
            <a:off x="1459025" y="914056"/>
            <a:ext cx="9293851" cy="238125"/>
          </a:xfrm>
          <a:custGeom>
            <a:avLst/>
            <a:gdLst>
              <a:gd name="T0" fmla="*/ 0 w 2348"/>
              <a:gd name="T1" fmla="*/ 0 h 73"/>
              <a:gd name="T2" fmla="*/ 540 w 2348"/>
              <a:gd name="T3" fmla="*/ 62 h 73"/>
              <a:gd name="T4" fmla="*/ 886 w 2348"/>
              <a:gd name="T5" fmla="*/ 73 h 73"/>
              <a:gd name="T6" fmla="*/ 1681 w 2348"/>
              <a:gd name="T7" fmla="*/ 73 h 73"/>
              <a:gd name="T8" fmla="*/ 2348 w 2348"/>
              <a:gd name="T9" fmla="*/ 0 h 73"/>
            </a:gdLst>
            <a:ahLst/>
            <a:cxnLst>
              <a:cxn ang="0">
                <a:pos x="T0" y="T1"/>
              </a:cxn>
              <a:cxn ang="0">
                <a:pos x="T2" y="T3"/>
              </a:cxn>
              <a:cxn ang="0">
                <a:pos x="T4" y="T5"/>
              </a:cxn>
              <a:cxn ang="0">
                <a:pos x="T6" y="T7"/>
              </a:cxn>
              <a:cxn ang="0">
                <a:pos x="T8" y="T9"/>
              </a:cxn>
            </a:cxnLst>
            <a:rect l="0" t="0" r="r" b="b"/>
            <a:pathLst>
              <a:path w="2348" h="73">
                <a:moveTo>
                  <a:pt x="0" y="0"/>
                </a:moveTo>
                <a:cubicBezTo>
                  <a:pt x="0" y="0"/>
                  <a:pt x="456" y="58"/>
                  <a:pt x="540" y="62"/>
                </a:cubicBezTo>
                <a:cubicBezTo>
                  <a:pt x="623" y="66"/>
                  <a:pt x="853" y="73"/>
                  <a:pt x="886" y="73"/>
                </a:cubicBezTo>
                <a:cubicBezTo>
                  <a:pt x="919" y="73"/>
                  <a:pt x="1681" y="73"/>
                  <a:pt x="1681" y="73"/>
                </a:cubicBezTo>
                <a:cubicBezTo>
                  <a:pt x="1681" y="73"/>
                  <a:pt x="2179" y="32"/>
                  <a:pt x="2348" y="0"/>
                </a:cubicBezTo>
              </a:path>
            </a:pathLst>
          </a:custGeom>
          <a:noFill/>
          <a:ln w="39688"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39" name="Freeform 30"/>
          <p:cNvSpPr>
            <a:spLocks/>
          </p:cNvSpPr>
          <p:nvPr/>
        </p:nvSpPr>
        <p:spPr bwMode="auto">
          <a:xfrm>
            <a:off x="1416344" y="1297446"/>
            <a:ext cx="9398603" cy="137631"/>
          </a:xfrm>
          <a:custGeom>
            <a:avLst/>
            <a:gdLst>
              <a:gd name="T0" fmla="*/ 0 w 2358"/>
              <a:gd name="T1" fmla="*/ 37 h 48"/>
              <a:gd name="T2" fmla="*/ 615 w 2358"/>
              <a:gd name="T3" fmla="*/ 17 h 48"/>
              <a:gd name="T4" fmla="*/ 1131 w 2358"/>
              <a:gd name="T5" fmla="*/ 39 h 48"/>
              <a:gd name="T6" fmla="*/ 1534 w 2358"/>
              <a:gd name="T7" fmla="*/ 17 h 48"/>
              <a:gd name="T8" fmla="*/ 2043 w 2358"/>
              <a:gd name="T9" fmla="*/ 39 h 48"/>
              <a:gd name="T10" fmla="*/ 2358 w 2358"/>
              <a:gd name="T11" fmla="*/ 39 h 48"/>
            </a:gdLst>
            <a:ahLst/>
            <a:cxnLst>
              <a:cxn ang="0">
                <a:pos x="T0" y="T1"/>
              </a:cxn>
              <a:cxn ang="0">
                <a:pos x="T2" y="T3"/>
              </a:cxn>
              <a:cxn ang="0">
                <a:pos x="T4" y="T5"/>
              </a:cxn>
              <a:cxn ang="0">
                <a:pos x="T6" y="T7"/>
              </a:cxn>
              <a:cxn ang="0">
                <a:pos x="T8" y="T9"/>
              </a:cxn>
              <a:cxn ang="0">
                <a:pos x="T10" y="T11"/>
              </a:cxn>
            </a:cxnLst>
            <a:rect l="0" t="0" r="r" b="b"/>
            <a:pathLst>
              <a:path w="2358" h="48">
                <a:moveTo>
                  <a:pt x="0" y="37"/>
                </a:moveTo>
                <a:cubicBezTo>
                  <a:pt x="0" y="37"/>
                  <a:pt x="443" y="0"/>
                  <a:pt x="615" y="17"/>
                </a:cubicBezTo>
                <a:cubicBezTo>
                  <a:pt x="787" y="34"/>
                  <a:pt x="1045" y="41"/>
                  <a:pt x="1131" y="39"/>
                </a:cubicBezTo>
                <a:cubicBezTo>
                  <a:pt x="1217" y="36"/>
                  <a:pt x="1394" y="17"/>
                  <a:pt x="1534" y="17"/>
                </a:cubicBezTo>
                <a:cubicBezTo>
                  <a:pt x="1675" y="17"/>
                  <a:pt x="1981" y="30"/>
                  <a:pt x="2043" y="39"/>
                </a:cubicBezTo>
                <a:cubicBezTo>
                  <a:pt x="2105" y="48"/>
                  <a:pt x="2358" y="39"/>
                  <a:pt x="2358" y="39"/>
                </a:cubicBezTo>
              </a:path>
            </a:pathLst>
          </a:custGeom>
          <a:noFill/>
          <a:ln w="39688"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grpSp>
        <p:nvGrpSpPr>
          <p:cNvPr id="52" name="Group 51"/>
          <p:cNvGrpSpPr/>
          <p:nvPr/>
        </p:nvGrpSpPr>
        <p:grpSpPr>
          <a:xfrm rot="900000">
            <a:off x="1213370" y="912344"/>
            <a:ext cx="491313" cy="498043"/>
            <a:chOff x="2574925" y="4070350"/>
            <a:chExt cx="927100" cy="939800"/>
          </a:xfrm>
        </p:grpSpPr>
        <p:sp>
          <p:nvSpPr>
            <p:cNvPr id="43" name="Oval 34"/>
            <p:cNvSpPr>
              <a:spLocks noChangeArrowheads="1"/>
            </p:cNvSpPr>
            <p:nvPr/>
          </p:nvSpPr>
          <p:spPr bwMode="auto">
            <a:xfrm>
              <a:off x="2878138" y="4376738"/>
              <a:ext cx="323850" cy="32702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35"/>
            <p:cNvSpPr>
              <a:spLocks noChangeArrowheads="1"/>
            </p:cNvSpPr>
            <p:nvPr/>
          </p:nvSpPr>
          <p:spPr bwMode="auto">
            <a:xfrm>
              <a:off x="2973388" y="4475163"/>
              <a:ext cx="133350" cy="1333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36"/>
            <p:cNvSpPr>
              <a:spLocks noChangeArrowheads="1"/>
            </p:cNvSpPr>
            <p:nvPr/>
          </p:nvSpPr>
          <p:spPr bwMode="auto">
            <a:xfrm>
              <a:off x="2979738" y="4156075"/>
              <a:ext cx="119063"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37"/>
            <p:cNvSpPr>
              <a:spLocks noChangeArrowheads="1"/>
            </p:cNvSpPr>
            <p:nvPr/>
          </p:nvSpPr>
          <p:spPr bwMode="auto">
            <a:xfrm>
              <a:off x="2979738" y="4821238"/>
              <a:ext cx="119063" cy="1206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38"/>
            <p:cNvSpPr>
              <a:spLocks noChangeArrowheads="1"/>
            </p:cNvSpPr>
            <p:nvPr/>
          </p:nvSpPr>
          <p:spPr bwMode="auto">
            <a:xfrm>
              <a:off x="3311525"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39"/>
            <p:cNvSpPr>
              <a:spLocks noChangeArrowheads="1"/>
            </p:cNvSpPr>
            <p:nvPr/>
          </p:nvSpPr>
          <p:spPr bwMode="auto">
            <a:xfrm>
              <a:off x="2652713"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40"/>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1"/>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Oval 42"/>
            <p:cNvSpPr>
              <a:spLocks noChangeArrowheads="1"/>
            </p:cNvSpPr>
            <p:nvPr/>
          </p:nvSpPr>
          <p:spPr bwMode="auto">
            <a:xfrm>
              <a:off x="2574925" y="4070350"/>
              <a:ext cx="927100" cy="939800"/>
            </a:xfrm>
            <a:prstGeom prst="ellipse">
              <a:avLst/>
            </a:prstGeom>
            <a:noFill/>
            <a:ln w="38100"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p:cNvGrpSpPr/>
          <p:nvPr/>
        </p:nvGrpSpPr>
        <p:grpSpPr>
          <a:xfrm rot="900000">
            <a:off x="10525421" y="912344"/>
            <a:ext cx="491313" cy="498043"/>
            <a:chOff x="2574925" y="4070350"/>
            <a:chExt cx="927100" cy="939800"/>
          </a:xfrm>
        </p:grpSpPr>
        <p:sp>
          <p:nvSpPr>
            <p:cNvPr id="54" name="Oval 34"/>
            <p:cNvSpPr>
              <a:spLocks noChangeArrowheads="1"/>
            </p:cNvSpPr>
            <p:nvPr/>
          </p:nvSpPr>
          <p:spPr bwMode="auto">
            <a:xfrm>
              <a:off x="2878138" y="4376738"/>
              <a:ext cx="323850" cy="32702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35"/>
            <p:cNvSpPr>
              <a:spLocks noChangeArrowheads="1"/>
            </p:cNvSpPr>
            <p:nvPr/>
          </p:nvSpPr>
          <p:spPr bwMode="auto">
            <a:xfrm>
              <a:off x="2973388" y="4475163"/>
              <a:ext cx="133350" cy="1333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36"/>
            <p:cNvSpPr>
              <a:spLocks noChangeArrowheads="1"/>
            </p:cNvSpPr>
            <p:nvPr/>
          </p:nvSpPr>
          <p:spPr bwMode="auto">
            <a:xfrm>
              <a:off x="2979738" y="4156075"/>
              <a:ext cx="119063"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37"/>
            <p:cNvSpPr>
              <a:spLocks noChangeArrowheads="1"/>
            </p:cNvSpPr>
            <p:nvPr/>
          </p:nvSpPr>
          <p:spPr bwMode="auto">
            <a:xfrm>
              <a:off x="2979738" y="4821238"/>
              <a:ext cx="119063" cy="1206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38"/>
            <p:cNvSpPr>
              <a:spLocks noChangeArrowheads="1"/>
            </p:cNvSpPr>
            <p:nvPr/>
          </p:nvSpPr>
          <p:spPr bwMode="auto">
            <a:xfrm>
              <a:off x="3311525"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Oval 39"/>
            <p:cNvSpPr>
              <a:spLocks noChangeArrowheads="1"/>
            </p:cNvSpPr>
            <p:nvPr/>
          </p:nvSpPr>
          <p:spPr bwMode="auto">
            <a:xfrm>
              <a:off x="2652713"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40"/>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41"/>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Oval 42"/>
            <p:cNvSpPr>
              <a:spLocks noChangeArrowheads="1"/>
            </p:cNvSpPr>
            <p:nvPr/>
          </p:nvSpPr>
          <p:spPr bwMode="auto">
            <a:xfrm>
              <a:off x="2574925" y="4070350"/>
              <a:ext cx="927100" cy="939800"/>
            </a:xfrm>
            <a:prstGeom prst="ellipse">
              <a:avLst/>
            </a:prstGeom>
            <a:noFill/>
            <a:ln w="38100"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6" name="Rectangle 65"/>
          <p:cNvSpPr/>
          <p:nvPr/>
        </p:nvSpPr>
        <p:spPr>
          <a:xfrm>
            <a:off x="-143961" y="3346115"/>
            <a:ext cx="12192000" cy="35528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grpSp>
        <p:nvGrpSpPr>
          <p:cNvPr id="67" name="Group 66"/>
          <p:cNvGrpSpPr/>
          <p:nvPr/>
        </p:nvGrpSpPr>
        <p:grpSpPr>
          <a:xfrm rot="413452">
            <a:off x="2515713" y="1224137"/>
            <a:ext cx="64316" cy="224105"/>
            <a:chOff x="1960563" y="709613"/>
            <a:chExt cx="1071562" cy="3733801"/>
          </a:xfrm>
          <a:solidFill>
            <a:schemeClr val="accent6">
              <a:lumMod val="40000"/>
              <a:lumOff val="60000"/>
            </a:schemeClr>
          </a:solidFill>
          <a:effectLst/>
        </p:grpSpPr>
        <p:sp>
          <p:nvSpPr>
            <p:cNvPr id="68"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rot="20975776">
            <a:off x="2746695" y="920593"/>
            <a:ext cx="64316" cy="224105"/>
            <a:chOff x="1960563" y="709613"/>
            <a:chExt cx="1071562" cy="3733801"/>
          </a:xfrm>
          <a:solidFill>
            <a:schemeClr val="accent6">
              <a:lumMod val="40000"/>
              <a:lumOff val="60000"/>
            </a:schemeClr>
          </a:solidFill>
          <a:effectLst/>
        </p:grpSpPr>
        <p:sp>
          <p:nvSpPr>
            <p:cNvPr id="72"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p:nvGrpSpPr>
        <p:grpSpPr>
          <a:xfrm rot="20975776">
            <a:off x="3180082" y="1213805"/>
            <a:ext cx="64316" cy="224105"/>
            <a:chOff x="1960563" y="709613"/>
            <a:chExt cx="1071562" cy="3733801"/>
          </a:xfrm>
          <a:solidFill>
            <a:schemeClr val="accent6">
              <a:lumMod val="40000"/>
              <a:lumOff val="60000"/>
            </a:schemeClr>
          </a:solidFill>
          <a:effectLst/>
        </p:grpSpPr>
        <p:sp>
          <p:nvSpPr>
            <p:cNvPr id="76"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p:nvGrpSpPr>
        <p:grpSpPr>
          <a:xfrm rot="413452">
            <a:off x="3827921" y="985578"/>
            <a:ext cx="64316" cy="224105"/>
            <a:chOff x="1960563" y="709613"/>
            <a:chExt cx="1071562" cy="3733801"/>
          </a:xfrm>
          <a:solidFill>
            <a:schemeClr val="accent6">
              <a:lumMod val="40000"/>
              <a:lumOff val="60000"/>
            </a:schemeClr>
          </a:solidFill>
          <a:effectLst/>
        </p:grpSpPr>
        <p:sp>
          <p:nvSpPr>
            <p:cNvPr id="80"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82"/>
          <p:cNvGrpSpPr/>
          <p:nvPr/>
        </p:nvGrpSpPr>
        <p:grpSpPr>
          <a:xfrm>
            <a:off x="4482627" y="1263182"/>
            <a:ext cx="64316" cy="224105"/>
            <a:chOff x="1960563" y="709613"/>
            <a:chExt cx="1071562" cy="3733801"/>
          </a:xfrm>
          <a:solidFill>
            <a:schemeClr val="accent6">
              <a:lumMod val="40000"/>
              <a:lumOff val="60000"/>
            </a:schemeClr>
          </a:solidFill>
          <a:effectLst/>
        </p:grpSpPr>
        <p:sp>
          <p:nvSpPr>
            <p:cNvPr id="84"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p:nvPr/>
        </p:nvGrpSpPr>
        <p:grpSpPr>
          <a:xfrm rot="21154179">
            <a:off x="5390651" y="1026790"/>
            <a:ext cx="64316" cy="224105"/>
            <a:chOff x="1960563" y="709613"/>
            <a:chExt cx="1071562" cy="3733801"/>
          </a:xfrm>
          <a:solidFill>
            <a:schemeClr val="accent6">
              <a:lumMod val="40000"/>
              <a:lumOff val="60000"/>
            </a:schemeClr>
          </a:solidFill>
          <a:effectLst/>
        </p:grpSpPr>
        <p:sp>
          <p:nvSpPr>
            <p:cNvPr id="88"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90"/>
          <p:cNvGrpSpPr/>
          <p:nvPr/>
        </p:nvGrpSpPr>
        <p:grpSpPr>
          <a:xfrm rot="246023">
            <a:off x="5807303" y="1302722"/>
            <a:ext cx="64316" cy="224105"/>
            <a:chOff x="1960563" y="709613"/>
            <a:chExt cx="1071562" cy="3733801"/>
          </a:xfrm>
          <a:solidFill>
            <a:schemeClr val="accent6">
              <a:lumMod val="40000"/>
              <a:lumOff val="60000"/>
            </a:schemeClr>
          </a:solidFill>
          <a:effectLst/>
        </p:grpSpPr>
        <p:sp>
          <p:nvSpPr>
            <p:cNvPr id="92"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p:cNvGrpSpPr/>
          <p:nvPr/>
        </p:nvGrpSpPr>
        <p:grpSpPr>
          <a:xfrm rot="21325881">
            <a:off x="6551151" y="1050344"/>
            <a:ext cx="64316" cy="224105"/>
            <a:chOff x="1960563" y="709613"/>
            <a:chExt cx="1071562" cy="3733801"/>
          </a:xfrm>
          <a:solidFill>
            <a:schemeClr val="accent6">
              <a:lumMod val="40000"/>
              <a:lumOff val="60000"/>
            </a:schemeClr>
          </a:solidFill>
          <a:effectLst/>
        </p:grpSpPr>
        <p:sp>
          <p:nvSpPr>
            <p:cNvPr id="96"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9" name="Group 98"/>
          <p:cNvGrpSpPr/>
          <p:nvPr/>
        </p:nvGrpSpPr>
        <p:grpSpPr>
          <a:xfrm rot="329744">
            <a:off x="7159905" y="1230432"/>
            <a:ext cx="64316" cy="224105"/>
            <a:chOff x="1960563" y="709613"/>
            <a:chExt cx="1071562" cy="3733801"/>
          </a:xfrm>
          <a:solidFill>
            <a:schemeClr val="accent6">
              <a:lumMod val="40000"/>
              <a:lumOff val="60000"/>
            </a:schemeClr>
          </a:solidFill>
          <a:effectLst/>
        </p:grpSpPr>
        <p:sp>
          <p:nvSpPr>
            <p:cNvPr id="100"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03" name="Group 102"/>
          <p:cNvGrpSpPr/>
          <p:nvPr/>
        </p:nvGrpSpPr>
        <p:grpSpPr>
          <a:xfrm rot="329744">
            <a:off x="7760778" y="1018569"/>
            <a:ext cx="64316" cy="224105"/>
            <a:chOff x="1960563" y="709613"/>
            <a:chExt cx="1071562" cy="3733801"/>
          </a:xfrm>
          <a:solidFill>
            <a:schemeClr val="accent6">
              <a:lumMod val="40000"/>
              <a:lumOff val="60000"/>
            </a:schemeClr>
          </a:solidFill>
          <a:effectLst/>
        </p:grpSpPr>
        <p:sp>
          <p:nvSpPr>
            <p:cNvPr id="104"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106"/>
          <p:cNvGrpSpPr/>
          <p:nvPr/>
        </p:nvGrpSpPr>
        <p:grpSpPr>
          <a:xfrm rot="20652634">
            <a:off x="8795662" y="1240472"/>
            <a:ext cx="64316" cy="224105"/>
            <a:chOff x="1960563" y="709613"/>
            <a:chExt cx="1071562" cy="3733801"/>
          </a:xfrm>
          <a:solidFill>
            <a:schemeClr val="accent6">
              <a:lumMod val="40000"/>
              <a:lumOff val="60000"/>
            </a:schemeClr>
          </a:solidFill>
          <a:effectLst/>
        </p:grpSpPr>
        <p:sp>
          <p:nvSpPr>
            <p:cNvPr id="108"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11" name="Group 110"/>
          <p:cNvGrpSpPr/>
          <p:nvPr/>
        </p:nvGrpSpPr>
        <p:grpSpPr>
          <a:xfrm rot="247359">
            <a:off x="10004482" y="858429"/>
            <a:ext cx="64316" cy="224105"/>
            <a:chOff x="1960563" y="709613"/>
            <a:chExt cx="1071562" cy="3733801"/>
          </a:xfrm>
          <a:solidFill>
            <a:schemeClr val="accent6">
              <a:lumMod val="40000"/>
              <a:lumOff val="60000"/>
            </a:schemeClr>
          </a:solidFill>
          <a:effectLst/>
        </p:grpSpPr>
        <p:sp>
          <p:nvSpPr>
            <p:cNvPr id="112"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39" name="Group 138"/>
          <p:cNvGrpSpPr/>
          <p:nvPr/>
        </p:nvGrpSpPr>
        <p:grpSpPr>
          <a:xfrm rot="1055127">
            <a:off x="1326201" y="3626350"/>
            <a:ext cx="2208039" cy="2281905"/>
            <a:chOff x="8747649" y="2415790"/>
            <a:chExt cx="2208039" cy="2281905"/>
          </a:xfrm>
        </p:grpSpPr>
        <p:grpSp>
          <p:nvGrpSpPr>
            <p:cNvPr id="140" name="Group 139"/>
            <p:cNvGrpSpPr/>
            <p:nvPr/>
          </p:nvGrpSpPr>
          <p:grpSpPr>
            <a:xfrm rot="19800000">
              <a:off x="8747649" y="2415790"/>
              <a:ext cx="2208039" cy="2281905"/>
              <a:chOff x="8771001" y="2915303"/>
              <a:chExt cx="2208039" cy="2281905"/>
            </a:xfrm>
          </p:grpSpPr>
          <p:sp>
            <p:nvSpPr>
              <p:cNvPr id="142" name="Rectangle 141"/>
              <p:cNvSpPr/>
              <p:nvPr/>
            </p:nvSpPr>
            <p:spPr>
              <a:xfrm rot="1004777">
                <a:off x="8809057" y="3027225"/>
                <a:ext cx="2169983" cy="2169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1004777">
                <a:off x="8771001" y="2915303"/>
                <a:ext cx="2169983" cy="21699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p:cNvSpPr/>
            <p:nvPr/>
          </p:nvSpPr>
          <p:spPr>
            <a:xfrm rot="20814817">
              <a:off x="9007888" y="2703215"/>
              <a:ext cx="1721596" cy="14712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rot="20740820">
            <a:off x="2269784" y="2604361"/>
            <a:ext cx="376237" cy="1310977"/>
            <a:chOff x="1960563" y="709613"/>
            <a:chExt cx="1071562" cy="3733801"/>
          </a:xfrm>
          <a:solidFill>
            <a:srgbClr val="C00000"/>
          </a:solidFill>
          <a:effectLst>
            <a:outerShdw blurRad="203200" dist="317500" dir="4380000" sx="67000" sy="67000" algn="ctr" rotWithShape="0">
              <a:srgbClr val="000000">
                <a:alpha val="43137"/>
              </a:srgbClr>
            </a:outerShdw>
          </a:effectLst>
        </p:grpSpPr>
        <p:sp>
          <p:nvSpPr>
            <p:cNvPr id="128" name="Freeform 127"/>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44" name="Group 143"/>
          <p:cNvGrpSpPr/>
          <p:nvPr/>
        </p:nvGrpSpPr>
        <p:grpSpPr>
          <a:xfrm rot="181663">
            <a:off x="4635078" y="3652592"/>
            <a:ext cx="2208039" cy="2281905"/>
            <a:chOff x="8747649" y="2415790"/>
            <a:chExt cx="2208039" cy="2281905"/>
          </a:xfrm>
        </p:grpSpPr>
        <p:grpSp>
          <p:nvGrpSpPr>
            <p:cNvPr id="145" name="Group 144"/>
            <p:cNvGrpSpPr/>
            <p:nvPr/>
          </p:nvGrpSpPr>
          <p:grpSpPr>
            <a:xfrm rot="19800000">
              <a:off x="8747649" y="2415790"/>
              <a:ext cx="2208039" cy="2281905"/>
              <a:chOff x="8771001" y="2915303"/>
              <a:chExt cx="2208039" cy="2281905"/>
            </a:xfrm>
          </p:grpSpPr>
          <p:sp>
            <p:nvSpPr>
              <p:cNvPr id="147" name="Rectangle 146"/>
              <p:cNvSpPr/>
              <p:nvPr/>
            </p:nvSpPr>
            <p:spPr>
              <a:xfrm rot="1004777">
                <a:off x="8809057" y="3027225"/>
                <a:ext cx="2169983" cy="2169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rot="1004777">
                <a:off x="8771001" y="2915303"/>
                <a:ext cx="2169983" cy="21699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Rectangle 145"/>
            <p:cNvSpPr/>
            <p:nvPr/>
          </p:nvSpPr>
          <p:spPr>
            <a:xfrm rot="20814817">
              <a:off x="8946410" y="2692978"/>
              <a:ext cx="1721596" cy="14712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rot="1052149">
            <a:off x="5895434" y="2519613"/>
            <a:ext cx="376237" cy="1310977"/>
            <a:chOff x="1960563" y="709613"/>
            <a:chExt cx="1071562" cy="3733801"/>
          </a:xfrm>
          <a:solidFill>
            <a:srgbClr val="C00000"/>
          </a:solidFill>
          <a:effectLst>
            <a:outerShdw blurRad="203200" dist="317500" dir="4380000" sx="67000" sy="67000" algn="ctr" rotWithShape="0">
              <a:srgbClr val="000000">
                <a:alpha val="43137"/>
              </a:srgbClr>
            </a:outerShdw>
          </a:effectLst>
        </p:grpSpPr>
        <p:sp>
          <p:nvSpPr>
            <p:cNvPr id="132" name="Freeform 131"/>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2"/>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49" name="Group 148"/>
          <p:cNvGrpSpPr/>
          <p:nvPr/>
        </p:nvGrpSpPr>
        <p:grpSpPr>
          <a:xfrm rot="995281">
            <a:off x="8084655" y="3611347"/>
            <a:ext cx="2208039" cy="2281905"/>
            <a:chOff x="8747649" y="2415790"/>
            <a:chExt cx="2208039" cy="2281905"/>
          </a:xfrm>
        </p:grpSpPr>
        <p:grpSp>
          <p:nvGrpSpPr>
            <p:cNvPr id="150" name="Group 149"/>
            <p:cNvGrpSpPr/>
            <p:nvPr/>
          </p:nvGrpSpPr>
          <p:grpSpPr>
            <a:xfrm rot="19800000">
              <a:off x="8747649" y="2415790"/>
              <a:ext cx="2208039" cy="2281905"/>
              <a:chOff x="8771001" y="2915303"/>
              <a:chExt cx="2208039" cy="2281905"/>
            </a:xfrm>
          </p:grpSpPr>
          <p:sp>
            <p:nvSpPr>
              <p:cNvPr id="152" name="Rectangle 151"/>
              <p:cNvSpPr/>
              <p:nvPr/>
            </p:nvSpPr>
            <p:spPr>
              <a:xfrm rot="1004777">
                <a:off x="8809057" y="3027225"/>
                <a:ext cx="2169983" cy="2169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rot="1004777">
                <a:off x="8771001" y="2915303"/>
                <a:ext cx="2169983" cy="21699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Rectangle 150"/>
            <p:cNvSpPr/>
            <p:nvPr/>
          </p:nvSpPr>
          <p:spPr>
            <a:xfrm rot="20814817">
              <a:off x="8946410" y="2692977"/>
              <a:ext cx="1721596" cy="14712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9521083" y="2519616"/>
            <a:ext cx="376237" cy="1310977"/>
            <a:chOff x="1960563" y="709613"/>
            <a:chExt cx="1071562" cy="3733801"/>
          </a:xfrm>
          <a:solidFill>
            <a:srgbClr val="C00000"/>
          </a:solidFill>
          <a:effectLst>
            <a:outerShdw blurRad="203200" dist="317500" dir="4380000" sx="67000" sy="67000" algn="ctr" rotWithShape="0">
              <a:srgbClr val="000000">
                <a:alpha val="43137"/>
              </a:srgbClr>
            </a:outerShdw>
          </a:effectLst>
        </p:grpSpPr>
        <p:sp>
          <p:nvSpPr>
            <p:cNvPr id="136" name="Freeform 13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160" name="TextBox 159"/>
          <p:cNvSpPr txBox="1"/>
          <p:nvPr/>
        </p:nvSpPr>
        <p:spPr>
          <a:xfrm>
            <a:off x="2162087" y="1511894"/>
            <a:ext cx="7336581" cy="1015663"/>
          </a:xfrm>
          <a:prstGeom prst="rect">
            <a:avLst/>
          </a:prstGeom>
          <a:noFill/>
        </p:spPr>
        <p:txBody>
          <a:bodyPr wrap="square" lIns="91438" tIns="45719" rIns="91438" bIns="45719" rtlCol="0">
            <a:spAutoFit/>
          </a:bodyPr>
          <a:lstStyle/>
          <a:p>
            <a:pPr algn="ctr"/>
            <a:r>
              <a:rPr lang="en-US" sz="6000" b="1" dirty="0">
                <a:solidFill>
                  <a:srgbClr val="0070C0"/>
                </a:solidFill>
              </a:rPr>
              <a:t>Communication</a:t>
            </a:r>
          </a:p>
        </p:txBody>
      </p:sp>
      <p:sp>
        <p:nvSpPr>
          <p:cNvPr id="5" name="Slide Number Placeholder 4">
            <a:extLst>
              <a:ext uri="{FF2B5EF4-FFF2-40B4-BE49-F238E27FC236}">
                <a16:creationId xmlns:a16="http://schemas.microsoft.com/office/drawing/2014/main" id="{16D77380-0A20-4443-8FCE-95F8235EF577}"/>
              </a:ext>
            </a:extLst>
          </p:cNvPr>
          <p:cNvSpPr>
            <a:spLocks noGrp="1"/>
          </p:cNvSpPr>
          <p:nvPr>
            <p:ph type="sldNum" sz="quarter" idx="12"/>
          </p:nvPr>
        </p:nvSpPr>
        <p:spPr/>
        <p:txBody>
          <a:bodyPr/>
          <a:lstStyle/>
          <a:p>
            <a:fld id="{5A871D27-0CE8-4F84-B7C7-B6E65FDA6011}" type="slidenum">
              <a:rPr lang="en-US" smtClean="0">
                <a:solidFill>
                  <a:schemeClr val="bg1"/>
                </a:solidFill>
              </a:rPr>
              <a:t>16</a:t>
            </a:fld>
            <a:endParaRPr lang="en-US" dirty="0">
              <a:solidFill>
                <a:schemeClr val="bg1"/>
              </a:solidFill>
            </a:endParaRPr>
          </a:p>
        </p:txBody>
      </p:sp>
      <p:sp>
        <p:nvSpPr>
          <p:cNvPr id="115" name="Slide Number Placeholder 1">
            <a:extLst>
              <a:ext uri="{FF2B5EF4-FFF2-40B4-BE49-F238E27FC236}">
                <a16:creationId xmlns:a16="http://schemas.microsoft.com/office/drawing/2014/main" id="{7A81692C-AE63-4295-9E43-5FD23C2061E2}"/>
              </a:ext>
            </a:extLst>
          </p:cNvPr>
          <p:cNvSpPr txBox="1">
            <a:spLocks/>
          </p:cNvSpPr>
          <p:nvPr/>
        </p:nvSpPr>
        <p:spPr>
          <a:xfrm>
            <a:off x="8763000" y="65087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rgbClr val="0070C0"/>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5A871D27-0CE8-4F84-B7C7-B6E65FDA6011}" type="slidenum">
              <a:rPr lang="en-US" smtClean="0"/>
              <a:pPr/>
              <a:t>16</a:t>
            </a:fld>
            <a:endParaRPr lang="en-US" dirty="0"/>
          </a:p>
        </p:txBody>
      </p:sp>
      <p:sp>
        <p:nvSpPr>
          <p:cNvPr id="116" name="Freeform 188">
            <a:extLst>
              <a:ext uri="{FF2B5EF4-FFF2-40B4-BE49-F238E27FC236}">
                <a16:creationId xmlns:a16="http://schemas.microsoft.com/office/drawing/2014/main" id="{644F0D21-ECEA-468C-B8F8-DADA348177CA}"/>
              </a:ext>
            </a:extLst>
          </p:cNvPr>
          <p:cNvSpPr>
            <a:spLocks noChangeArrowheads="1"/>
          </p:cNvSpPr>
          <p:nvPr/>
        </p:nvSpPr>
        <p:spPr bwMode="auto">
          <a:xfrm rot="20599278">
            <a:off x="5135859" y="4060562"/>
            <a:ext cx="1171519" cy="1254954"/>
          </a:xfrm>
          <a:custGeom>
            <a:avLst/>
            <a:gdLst>
              <a:gd name="T0" fmla="*/ 89912 w 604"/>
              <a:gd name="T1" fmla="*/ 90389 h 619"/>
              <a:gd name="T2" fmla="*/ 89912 w 604"/>
              <a:gd name="T3" fmla="*/ 90389 h 619"/>
              <a:gd name="T4" fmla="*/ 100342 w 604"/>
              <a:gd name="T5" fmla="*/ 79585 h 619"/>
              <a:gd name="T6" fmla="*/ 89912 w 604"/>
              <a:gd name="T7" fmla="*/ 69142 h 619"/>
              <a:gd name="T8" fmla="*/ 79122 w 604"/>
              <a:gd name="T9" fmla="*/ 79585 h 619"/>
              <a:gd name="T10" fmla="*/ 89912 w 604"/>
              <a:gd name="T11" fmla="*/ 90389 h 619"/>
              <a:gd name="T12" fmla="*/ 47473 w 604"/>
              <a:gd name="T13" fmla="*/ 90389 h 619"/>
              <a:gd name="T14" fmla="*/ 47473 w 604"/>
              <a:gd name="T15" fmla="*/ 90389 h 619"/>
              <a:gd name="T16" fmla="*/ 58263 w 604"/>
              <a:gd name="T17" fmla="*/ 79585 h 619"/>
              <a:gd name="T18" fmla="*/ 47473 w 604"/>
              <a:gd name="T19" fmla="*/ 69142 h 619"/>
              <a:gd name="T20" fmla="*/ 37044 w 604"/>
              <a:gd name="T21" fmla="*/ 79585 h 619"/>
              <a:gd name="T22" fmla="*/ 47473 w 604"/>
              <a:gd name="T23" fmla="*/ 90389 h 619"/>
              <a:gd name="T24" fmla="*/ 131991 w 604"/>
              <a:gd name="T25" fmla="*/ 90389 h 619"/>
              <a:gd name="T26" fmla="*/ 131991 w 604"/>
              <a:gd name="T27" fmla="*/ 90389 h 619"/>
              <a:gd name="T28" fmla="*/ 142780 w 604"/>
              <a:gd name="T29" fmla="*/ 79585 h 619"/>
              <a:gd name="T30" fmla="*/ 131991 w 604"/>
              <a:gd name="T31" fmla="*/ 69142 h 619"/>
              <a:gd name="T32" fmla="*/ 121561 w 604"/>
              <a:gd name="T33" fmla="*/ 79585 h 619"/>
              <a:gd name="T34" fmla="*/ 131991 w 604"/>
              <a:gd name="T35" fmla="*/ 90389 h 619"/>
              <a:gd name="T36" fmla="*/ 190613 w 604"/>
              <a:gd name="T37" fmla="*/ 63740 h 619"/>
              <a:gd name="T38" fmla="*/ 190613 w 604"/>
              <a:gd name="T39" fmla="*/ 63740 h 619"/>
              <a:gd name="T40" fmla="*/ 190613 w 604"/>
              <a:gd name="T41" fmla="*/ 69142 h 619"/>
              <a:gd name="T42" fmla="*/ 190613 w 604"/>
              <a:gd name="T43" fmla="*/ 79585 h 619"/>
              <a:gd name="T44" fmla="*/ 206438 w 604"/>
              <a:gd name="T45" fmla="*/ 122079 h 619"/>
              <a:gd name="T46" fmla="*/ 169394 w 604"/>
              <a:gd name="T47" fmla="*/ 180417 h 619"/>
              <a:gd name="T48" fmla="*/ 169394 w 604"/>
              <a:gd name="T49" fmla="*/ 201664 h 619"/>
              <a:gd name="T50" fmla="*/ 142780 w 604"/>
              <a:gd name="T51" fmla="*/ 185819 h 619"/>
              <a:gd name="T52" fmla="*/ 126956 w 604"/>
              <a:gd name="T53" fmla="*/ 190861 h 619"/>
              <a:gd name="T54" fmla="*/ 84517 w 604"/>
              <a:gd name="T55" fmla="*/ 175016 h 619"/>
              <a:gd name="T56" fmla="*/ 74087 w 604"/>
              <a:gd name="T57" fmla="*/ 175016 h 619"/>
              <a:gd name="T58" fmla="*/ 63298 w 604"/>
              <a:gd name="T59" fmla="*/ 175016 h 619"/>
              <a:gd name="T60" fmla="*/ 126956 w 604"/>
              <a:gd name="T61" fmla="*/ 201664 h 619"/>
              <a:gd name="T62" fmla="*/ 142780 w 604"/>
              <a:gd name="T63" fmla="*/ 201664 h 619"/>
              <a:gd name="T64" fmla="*/ 185218 w 604"/>
              <a:gd name="T65" fmla="*/ 222551 h 619"/>
              <a:gd name="T66" fmla="*/ 185218 w 604"/>
              <a:gd name="T67" fmla="*/ 185819 h 619"/>
              <a:gd name="T68" fmla="*/ 216867 w 604"/>
              <a:gd name="T69" fmla="*/ 122079 h 619"/>
              <a:gd name="T70" fmla="*/ 190613 w 604"/>
              <a:gd name="T71" fmla="*/ 63740 h 619"/>
              <a:gd name="T72" fmla="*/ 68693 w 604"/>
              <a:gd name="T73" fmla="*/ 159171 h 619"/>
              <a:gd name="T74" fmla="*/ 68693 w 604"/>
              <a:gd name="T75" fmla="*/ 159171 h 619"/>
              <a:gd name="T76" fmla="*/ 89912 w 604"/>
              <a:gd name="T77" fmla="*/ 159171 h 619"/>
              <a:gd name="T78" fmla="*/ 174429 w 604"/>
              <a:gd name="T79" fmla="*/ 79585 h 619"/>
              <a:gd name="T80" fmla="*/ 89912 w 604"/>
              <a:gd name="T81" fmla="*/ 0 h 619"/>
              <a:gd name="T82" fmla="*/ 0 w 604"/>
              <a:gd name="T83" fmla="*/ 79585 h 619"/>
              <a:gd name="T84" fmla="*/ 26254 w 604"/>
              <a:gd name="T85" fmla="*/ 143326 h 619"/>
              <a:gd name="T86" fmla="*/ 26254 w 604"/>
              <a:gd name="T87" fmla="*/ 180417 h 619"/>
              <a:gd name="T88" fmla="*/ 68693 w 604"/>
              <a:gd name="T89" fmla="*/ 159171 h 619"/>
              <a:gd name="T90" fmla="*/ 15824 w 604"/>
              <a:gd name="T91" fmla="*/ 79585 h 619"/>
              <a:gd name="T92" fmla="*/ 15824 w 604"/>
              <a:gd name="T93" fmla="*/ 79585 h 619"/>
              <a:gd name="T94" fmla="*/ 89912 w 604"/>
              <a:gd name="T95" fmla="*/ 10803 h 619"/>
              <a:gd name="T96" fmla="*/ 163999 w 604"/>
              <a:gd name="T97" fmla="*/ 79585 h 619"/>
              <a:gd name="T98" fmla="*/ 89912 w 604"/>
              <a:gd name="T99" fmla="*/ 148727 h 619"/>
              <a:gd name="T100" fmla="*/ 68693 w 604"/>
              <a:gd name="T101" fmla="*/ 143326 h 619"/>
              <a:gd name="T102" fmla="*/ 42079 w 604"/>
              <a:gd name="T103" fmla="*/ 159171 h 619"/>
              <a:gd name="T104" fmla="*/ 42079 w 604"/>
              <a:gd name="T105" fmla="*/ 137924 h 619"/>
              <a:gd name="T106" fmla="*/ 15824 w 604"/>
              <a:gd name="T107" fmla="*/ 79585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4" h="619">
                <a:moveTo>
                  <a:pt x="250" y="251"/>
                </a:moveTo>
                <a:lnTo>
                  <a:pt x="250" y="251"/>
                </a:lnTo>
                <a:cubicBezTo>
                  <a:pt x="265" y="251"/>
                  <a:pt x="279" y="236"/>
                  <a:pt x="279" y="221"/>
                </a:cubicBezTo>
                <a:cubicBezTo>
                  <a:pt x="279" y="206"/>
                  <a:pt x="265" y="192"/>
                  <a:pt x="250" y="192"/>
                </a:cubicBezTo>
                <a:cubicBezTo>
                  <a:pt x="235" y="192"/>
                  <a:pt x="220" y="206"/>
                  <a:pt x="220" y="221"/>
                </a:cubicBezTo>
                <a:cubicBezTo>
                  <a:pt x="220" y="236"/>
                  <a:pt x="235" y="251"/>
                  <a:pt x="250" y="251"/>
                </a:cubicBezTo>
                <a:close/>
                <a:moveTo>
                  <a:pt x="132" y="251"/>
                </a:moveTo>
                <a:lnTo>
                  <a:pt x="132" y="251"/>
                </a:lnTo>
                <a:cubicBezTo>
                  <a:pt x="147" y="251"/>
                  <a:pt x="162" y="236"/>
                  <a:pt x="162" y="221"/>
                </a:cubicBezTo>
                <a:cubicBezTo>
                  <a:pt x="162" y="206"/>
                  <a:pt x="147" y="192"/>
                  <a:pt x="132" y="192"/>
                </a:cubicBezTo>
                <a:cubicBezTo>
                  <a:pt x="117" y="192"/>
                  <a:pt x="103" y="206"/>
                  <a:pt x="103" y="221"/>
                </a:cubicBezTo>
                <a:cubicBezTo>
                  <a:pt x="103" y="236"/>
                  <a:pt x="117" y="251"/>
                  <a:pt x="132" y="251"/>
                </a:cubicBezTo>
                <a:close/>
                <a:moveTo>
                  <a:pt x="367" y="251"/>
                </a:moveTo>
                <a:lnTo>
                  <a:pt x="367" y="251"/>
                </a:lnTo>
                <a:cubicBezTo>
                  <a:pt x="383" y="251"/>
                  <a:pt x="397" y="236"/>
                  <a:pt x="397" y="221"/>
                </a:cubicBezTo>
                <a:cubicBezTo>
                  <a:pt x="397" y="206"/>
                  <a:pt x="383" y="192"/>
                  <a:pt x="367" y="192"/>
                </a:cubicBezTo>
                <a:cubicBezTo>
                  <a:pt x="353" y="192"/>
                  <a:pt x="338" y="206"/>
                  <a:pt x="338" y="221"/>
                </a:cubicBezTo>
                <a:cubicBezTo>
                  <a:pt x="338" y="236"/>
                  <a:pt x="353" y="251"/>
                  <a:pt x="367" y="251"/>
                </a:cubicBezTo>
                <a:close/>
                <a:moveTo>
                  <a:pt x="530" y="177"/>
                </a:moveTo>
                <a:lnTo>
                  <a:pt x="530" y="177"/>
                </a:lnTo>
                <a:lnTo>
                  <a:pt x="530" y="192"/>
                </a:lnTo>
                <a:cubicBezTo>
                  <a:pt x="530" y="206"/>
                  <a:pt x="530" y="221"/>
                  <a:pt x="530" y="221"/>
                </a:cubicBezTo>
                <a:cubicBezTo>
                  <a:pt x="559" y="265"/>
                  <a:pt x="574" y="295"/>
                  <a:pt x="574" y="339"/>
                </a:cubicBezTo>
                <a:cubicBezTo>
                  <a:pt x="574" y="398"/>
                  <a:pt x="530" y="457"/>
                  <a:pt x="471" y="501"/>
                </a:cubicBezTo>
                <a:cubicBezTo>
                  <a:pt x="471" y="560"/>
                  <a:pt x="471" y="560"/>
                  <a:pt x="471" y="560"/>
                </a:cubicBezTo>
                <a:cubicBezTo>
                  <a:pt x="397" y="516"/>
                  <a:pt x="397" y="516"/>
                  <a:pt x="397" y="516"/>
                </a:cubicBezTo>
                <a:cubicBezTo>
                  <a:pt x="383" y="530"/>
                  <a:pt x="367" y="530"/>
                  <a:pt x="353" y="530"/>
                </a:cubicBezTo>
                <a:cubicBezTo>
                  <a:pt x="309" y="530"/>
                  <a:pt x="279" y="516"/>
                  <a:pt x="235" y="486"/>
                </a:cubicBezTo>
                <a:cubicBezTo>
                  <a:pt x="220" y="486"/>
                  <a:pt x="220" y="486"/>
                  <a:pt x="206" y="486"/>
                </a:cubicBezTo>
                <a:cubicBezTo>
                  <a:pt x="191" y="486"/>
                  <a:pt x="191" y="486"/>
                  <a:pt x="176" y="486"/>
                </a:cubicBezTo>
                <a:cubicBezTo>
                  <a:pt x="235" y="530"/>
                  <a:pt x="279" y="560"/>
                  <a:pt x="353" y="560"/>
                </a:cubicBezTo>
                <a:cubicBezTo>
                  <a:pt x="367" y="560"/>
                  <a:pt x="383" y="560"/>
                  <a:pt x="397" y="560"/>
                </a:cubicBezTo>
                <a:cubicBezTo>
                  <a:pt x="515" y="618"/>
                  <a:pt x="515" y="618"/>
                  <a:pt x="515" y="618"/>
                </a:cubicBezTo>
                <a:cubicBezTo>
                  <a:pt x="515" y="516"/>
                  <a:pt x="515" y="516"/>
                  <a:pt x="515" y="516"/>
                </a:cubicBezTo>
                <a:cubicBezTo>
                  <a:pt x="574" y="471"/>
                  <a:pt x="603" y="413"/>
                  <a:pt x="603" y="339"/>
                </a:cubicBezTo>
                <a:cubicBezTo>
                  <a:pt x="603" y="280"/>
                  <a:pt x="574" y="221"/>
                  <a:pt x="530" y="177"/>
                </a:cubicBezTo>
                <a:close/>
                <a:moveTo>
                  <a:pt x="191" y="442"/>
                </a:moveTo>
                <a:lnTo>
                  <a:pt x="191" y="442"/>
                </a:lnTo>
                <a:cubicBezTo>
                  <a:pt x="206" y="442"/>
                  <a:pt x="235" y="442"/>
                  <a:pt x="250" y="442"/>
                </a:cubicBezTo>
                <a:cubicBezTo>
                  <a:pt x="397" y="442"/>
                  <a:pt x="485" y="339"/>
                  <a:pt x="485" y="221"/>
                </a:cubicBezTo>
                <a:cubicBezTo>
                  <a:pt x="485" y="88"/>
                  <a:pt x="367" y="0"/>
                  <a:pt x="250" y="0"/>
                </a:cubicBezTo>
                <a:cubicBezTo>
                  <a:pt x="117" y="0"/>
                  <a:pt x="0" y="88"/>
                  <a:pt x="0" y="221"/>
                </a:cubicBezTo>
                <a:cubicBezTo>
                  <a:pt x="0" y="295"/>
                  <a:pt x="29" y="354"/>
                  <a:pt x="73" y="398"/>
                </a:cubicBezTo>
                <a:cubicBezTo>
                  <a:pt x="73" y="501"/>
                  <a:pt x="73" y="501"/>
                  <a:pt x="73" y="501"/>
                </a:cubicBezTo>
                <a:lnTo>
                  <a:pt x="191" y="442"/>
                </a:lnTo>
                <a:close/>
                <a:moveTo>
                  <a:pt x="44" y="221"/>
                </a:moveTo>
                <a:lnTo>
                  <a:pt x="44" y="221"/>
                </a:lnTo>
                <a:cubicBezTo>
                  <a:pt x="44" y="118"/>
                  <a:pt x="132" y="30"/>
                  <a:pt x="250" y="30"/>
                </a:cubicBezTo>
                <a:cubicBezTo>
                  <a:pt x="353" y="30"/>
                  <a:pt x="456" y="118"/>
                  <a:pt x="456" y="221"/>
                </a:cubicBezTo>
                <a:cubicBezTo>
                  <a:pt x="456" y="324"/>
                  <a:pt x="367" y="413"/>
                  <a:pt x="250" y="413"/>
                </a:cubicBezTo>
                <a:cubicBezTo>
                  <a:pt x="235" y="413"/>
                  <a:pt x="206" y="413"/>
                  <a:pt x="191" y="398"/>
                </a:cubicBezTo>
                <a:cubicBezTo>
                  <a:pt x="117" y="442"/>
                  <a:pt x="117" y="442"/>
                  <a:pt x="117" y="442"/>
                </a:cubicBezTo>
                <a:cubicBezTo>
                  <a:pt x="117" y="383"/>
                  <a:pt x="117" y="383"/>
                  <a:pt x="117" y="383"/>
                </a:cubicBezTo>
                <a:cubicBezTo>
                  <a:pt x="73" y="339"/>
                  <a:pt x="44" y="280"/>
                  <a:pt x="44" y="221"/>
                </a:cubicBezTo>
                <a:close/>
              </a:path>
            </a:pathLst>
          </a:custGeom>
          <a:solidFill>
            <a:schemeClr val="accent6"/>
          </a:solidFill>
          <a:ln>
            <a:noFill/>
          </a:ln>
          <a:effectLst/>
          <a:extLst/>
        </p:spPr>
        <p:txBody>
          <a:bodyPr wrap="none" lIns="243747" tIns="121876" rIns="243747" bIns="121876" anchor="ctr"/>
          <a:lstStyle/>
          <a:p>
            <a:endParaRPr lang="en-US" sz="9600"/>
          </a:p>
        </p:txBody>
      </p:sp>
      <p:sp>
        <p:nvSpPr>
          <p:cNvPr id="119" name="Freeform 213">
            <a:extLst>
              <a:ext uri="{FF2B5EF4-FFF2-40B4-BE49-F238E27FC236}">
                <a16:creationId xmlns:a16="http://schemas.microsoft.com/office/drawing/2014/main" id="{7C7D8C43-82A2-43C7-A2EA-D76DE4A3F575}"/>
              </a:ext>
            </a:extLst>
          </p:cNvPr>
          <p:cNvSpPr>
            <a:spLocks noChangeArrowheads="1"/>
          </p:cNvSpPr>
          <p:nvPr/>
        </p:nvSpPr>
        <p:spPr bwMode="auto">
          <a:xfrm rot="159759">
            <a:off x="1827337" y="4089516"/>
            <a:ext cx="1178642" cy="1055573"/>
          </a:xfrm>
          <a:custGeom>
            <a:avLst/>
            <a:gdLst>
              <a:gd name="T0" fmla="*/ 212384 w 634"/>
              <a:gd name="T1" fmla="*/ 84625 h 619"/>
              <a:gd name="T2" fmla="*/ 212384 w 634"/>
              <a:gd name="T3" fmla="*/ 84625 h 619"/>
              <a:gd name="T4" fmla="*/ 212384 w 634"/>
              <a:gd name="T5" fmla="*/ 195427 h 619"/>
              <a:gd name="T6" fmla="*/ 196518 w 634"/>
              <a:gd name="T7" fmla="*/ 211205 h 619"/>
              <a:gd name="T8" fmla="*/ 32092 w 634"/>
              <a:gd name="T9" fmla="*/ 211205 h 619"/>
              <a:gd name="T10" fmla="*/ 16226 w 634"/>
              <a:gd name="T11" fmla="*/ 195427 h 619"/>
              <a:gd name="T12" fmla="*/ 16226 w 634"/>
              <a:gd name="T13" fmla="*/ 26535 h 619"/>
              <a:gd name="T14" fmla="*/ 32092 w 634"/>
              <a:gd name="T15" fmla="*/ 10399 h 619"/>
              <a:gd name="T16" fmla="*/ 143512 w 634"/>
              <a:gd name="T17" fmla="*/ 10399 h 619"/>
              <a:gd name="T18" fmla="*/ 143512 w 634"/>
              <a:gd name="T19" fmla="*/ 0 h 619"/>
              <a:gd name="T20" fmla="*/ 32092 w 634"/>
              <a:gd name="T21" fmla="*/ 0 h 619"/>
              <a:gd name="T22" fmla="*/ 0 w 634"/>
              <a:gd name="T23" fmla="*/ 26535 h 619"/>
              <a:gd name="T24" fmla="*/ 0 w 634"/>
              <a:gd name="T25" fmla="*/ 195427 h 619"/>
              <a:gd name="T26" fmla="*/ 32092 w 634"/>
              <a:gd name="T27" fmla="*/ 221603 h 619"/>
              <a:gd name="T28" fmla="*/ 196518 w 634"/>
              <a:gd name="T29" fmla="*/ 221603 h 619"/>
              <a:gd name="T30" fmla="*/ 228249 w 634"/>
              <a:gd name="T31" fmla="*/ 195427 h 619"/>
              <a:gd name="T32" fmla="*/ 228249 w 634"/>
              <a:gd name="T33" fmla="*/ 84625 h 619"/>
              <a:gd name="T34" fmla="*/ 212384 w 634"/>
              <a:gd name="T35" fmla="*/ 84625 h 619"/>
              <a:gd name="T36" fmla="*/ 58415 w 634"/>
              <a:gd name="T37" fmla="*/ 126938 h 619"/>
              <a:gd name="T38" fmla="*/ 58415 w 634"/>
              <a:gd name="T39" fmla="*/ 126938 h 619"/>
              <a:gd name="T40" fmla="*/ 26683 w 634"/>
              <a:gd name="T41" fmla="*/ 185028 h 619"/>
              <a:gd name="T42" fmla="*/ 37140 w 634"/>
              <a:gd name="T43" fmla="*/ 195427 h 619"/>
              <a:gd name="T44" fmla="*/ 100963 w 634"/>
              <a:gd name="T45" fmla="*/ 163872 h 619"/>
              <a:gd name="T46" fmla="*/ 106372 w 634"/>
              <a:gd name="T47" fmla="*/ 163872 h 619"/>
              <a:gd name="T48" fmla="*/ 217792 w 634"/>
              <a:gd name="T49" fmla="*/ 52711 h 619"/>
              <a:gd name="T50" fmla="*/ 217792 w 634"/>
              <a:gd name="T51" fmla="*/ 31555 h 619"/>
              <a:gd name="T52" fmla="*/ 191109 w 634"/>
              <a:gd name="T53" fmla="*/ 10399 h 619"/>
              <a:gd name="T54" fmla="*/ 169835 w 634"/>
              <a:gd name="T55" fmla="*/ 10399 h 619"/>
              <a:gd name="T56" fmla="*/ 63823 w 634"/>
              <a:gd name="T57" fmla="*/ 116180 h 619"/>
              <a:gd name="T58" fmla="*/ 58415 w 634"/>
              <a:gd name="T59" fmla="*/ 126938 h 619"/>
              <a:gd name="T60" fmla="*/ 175244 w 634"/>
              <a:gd name="T61" fmla="*/ 26535 h 619"/>
              <a:gd name="T62" fmla="*/ 175244 w 634"/>
              <a:gd name="T63" fmla="*/ 26535 h 619"/>
              <a:gd name="T64" fmla="*/ 186061 w 634"/>
              <a:gd name="T65" fmla="*/ 26535 h 619"/>
              <a:gd name="T66" fmla="*/ 201927 w 634"/>
              <a:gd name="T67" fmla="*/ 36934 h 619"/>
              <a:gd name="T68" fmla="*/ 201927 w 634"/>
              <a:gd name="T69" fmla="*/ 47691 h 619"/>
              <a:gd name="T70" fmla="*/ 186061 w 634"/>
              <a:gd name="T71" fmla="*/ 63469 h 619"/>
              <a:gd name="T72" fmla="*/ 164787 w 634"/>
              <a:gd name="T73" fmla="*/ 36934 h 619"/>
              <a:gd name="T74" fmla="*/ 175244 w 634"/>
              <a:gd name="T75" fmla="*/ 26535 h 619"/>
              <a:gd name="T76" fmla="*/ 154330 w 634"/>
              <a:gd name="T77" fmla="*/ 47691 h 619"/>
              <a:gd name="T78" fmla="*/ 154330 w 634"/>
              <a:gd name="T79" fmla="*/ 47691 h 619"/>
              <a:gd name="T80" fmla="*/ 175244 w 634"/>
              <a:gd name="T81" fmla="*/ 73868 h 619"/>
              <a:gd name="T82" fmla="*/ 95915 w 634"/>
              <a:gd name="T83" fmla="*/ 153114 h 619"/>
              <a:gd name="T84" fmla="*/ 74641 w 634"/>
              <a:gd name="T85" fmla="*/ 126938 h 619"/>
              <a:gd name="T86" fmla="*/ 154330 w 634"/>
              <a:gd name="T87" fmla="*/ 47691 h 619"/>
              <a:gd name="T88" fmla="*/ 85098 w 634"/>
              <a:gd name="T89" fmla="*/ 158493 h 619"/>
              <a:gd name="T90" fmla="*/ 85098 w 634"/>
              <a:gd name="T91" fmla="*/ 158493 h 619"/>
              <a:gd name="T92" fmla="*/ 47958 w 634"/>
              <a:gd name="T93" fmla="*/ 185028 h 619"/>
              <a:gd name="T94" fmla="*/ 42549 w 634"/>
              <a:gd name="T95" fmla="*/ 179649 h 619"/>
              <a:gd name="T96" fmla="*/ 63823 w 634"/>
              <a:gd name="T97" fmla="*/ 142715 h 619"/>
              <a:gd name="T98" fmla="*/ 85098 w 634"/>
              <a:gd name="T99" fmla="*/ 158493 h 6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34" h="619">
                <a:moveTo>
                  <a:pt x="589" y="236"/>
                </a:moveTo>
                <a:lnTo>
                  <a:pt x="589" y="236"/>
                </a:lnTo>
                <a:cubicBezTo>
                  <a:pt x="589" y="545"/>
                  <a:pt x="589" y="545"/>
                  <a:pt x="589" y="545"/>
                </a:cubicBezTo>
                <a:cubicBezTo>
                  <a:pt x="589" y="559"/>
                  <a:pt x="575" y="589"/>
                  <a:pt x="545" y="589"/>
                </a:cubicBezTo>
                <a:cubicBezTo>
                  <a:pt x="89" y="589"/>
                  <a:pt x="89" y="589"/>
                  <a:pt x="89" y="589"/>
                </a:cubicBezTo>
                <a:cubicBezTo>
                  <a:pt x="59" y="589"/>
                  <a:pt x="45" y="559"/>
                  <a:pt x="45" y="545"/>
                </a:cubicBezTo>
                <a:cubicBezTo>
                  <a:pt x="45" y="74"/>
                  <a:pt x="45" y="74"/>
                  <a:pt x="45" y="74"/>
                </a:cubicBezTo>
                <a:cubicBezTo>
                  <a:pt x="45" y="59"/>
                  <a:pt x="59" y="29"/>
                  <a:pt x="89" y="29"/>
                </a:cubicBezTo>
                <a:cubicBezTo>
                  <a:pt x="398" y="29"/>
                  <a:pt x="398" y="29"/>
                  <a:pt x="398" y="29"/>
                </a:cubicBezTo>
                <a:cubicBezTo>
                  <a:pt x="398" y="0"/>
                  <a:pt x="398" y="0"/>
                  <a:pt x="398" y="0"/>
                </a:cubicBezTo>
                <a:cubicBezTo>
                  <a:pt x="89" y="0"/>
                  <a:pt x="89" y="0"/>
                  <a:pt x="89" y="0"/>
                </a:cubicBezTo>
                <a:cubicBezTo>
                  <a:pt x="45" y="0"/>
                  <a:pt x="0" y="29"/>
                  <a:pt x="0" y="74"/>
                </a:cubicBezTo>
                <a:cubicBezTo>
                  <a:pt x="0" y="545"/>
                  <a:pt x="0" y="545"/>
                  <a:pt x="0" y="545"/>
                </a:cubicBezTo>
                <a:cubicBezTo>
                  <a:pt x="0" y="589"/>
                  <a:pt x="45" y="618"/>
                  <a:pt x="89" y="618"/>
                </a:cubicBezTo>
                <a:cubicBezTo>
                  <a:pt x="545" y="618"/>
                  <a:pt x="545" y="618"/>
                  <a:pt x="545" y="618"/>
                </a:cubicBezTo>
                <a:cubicBezTo>
                  <a:pt x="589" y="618"/>
                  <a:pt x="633" y="589"/>
                  <a:pt x="633" y="545"/>
                </a:cubicBezTo>
                <a:cubicBezTo>
                  <a:pt x="633" y="236"/>
                  <a:pt x="633" y="236"/>
                  <a:pt x="633" y="236"/>
                </a:cubicBezTo>
                <a:lnTo>
                  <a:pt x="589" y="236"/>
                </a:lnTo>
                <a:close/>
                <a:moveTo>
                  <a:pt x="162" y="354"/>
                </a:moveTo>
                <a:lnTo>
                  <a:pt x="162" y="354"/>
                </a:lnTo>
                <a:cubicBezTo>
                  <a:pt x="74" y="516"/>
                  <a:pt x="74" y="516"/>
                  <a:pt x="74" y="516"/>
                </a:cubicBezTo>
                <a:cubicBezTo>
                  <a:pt x="74" y="545"/>
                  <a:pt x="89" y="559"/>
                  <a:pt x="103" y="545"/>
                </a:cubicBezTo>
                <a:cubicBezTo>
                  <a:pt x="280" y="457"/>
                  <a:pt x="280" y="457"/>
                  <a:pt x="280" y="457"/>
                </a:cubicBezTo>
                <a:lnTo>
                  <a:pt x="295" y="457"/>
                </a:lnTo>
                <a:cubicBezTo>
                  <a:pt x="604" y="147"/>
                  <a:pt x="604" y="147"/>
                  <a:pt x="604" y="147"/>
                </a:cubicBezTo>
                <a:cubicBezTo>
                  <a:pt x="619" y="133"/>
                  <a:pt x="619" y="103"/>
                  <a:pt x="604" y="88"/>
                </a:cubicBezTo>
                <a:cubicBezTo>
                  <a:pt x="530" y="29"/>
                  <a:pt x="530" y="29"/>
                  <a:pt x="530" y="29"/>
                </a:cubicBezTo>
                <a:cubicBezTo>
                  <a:pt x="516" y="15"/>
                  <a:pt x="486" y="15"/>
                  <a:pt x="471" y="29"/>
                </a:cubicBezTo>
                <a:cubicBezTo>
                  <a:pt x="177" y="324"/>
                  <a:pt x="177" y="324"/>
                  <a:pt x="177" y="324"/>
                </a:cubicBezTo>
                <a:cubicBezTo>
                  <a:pt x="162" y="339"/>
                  <a:pt x="162" y="339"/>
                  <a:pt x="162" y="354"/>
                </a:cubicBezTo>
                <a:close/>
                <a:moveTo>
                  <a:pt x="486" y="74"/>
                </a:moveTo>
                <a:lnTo>
                  <a:pt x="486" y="74"/>
                </a:lnTo>
                <a:cubicBezTo>
                  <a:pt x="501" y="59"/>
                  <a:pt x="516" y="59"/>
                  <a:pt x="516" y="74"/>
                </a:cubicBezTo>
                <a:cubicBezTo>
                  <a:pt x="560" y="103"/>
                  <a:pt x="560" y="103"/>
                  <a:pt x="560" y="103"/>
                </a:cubicBezTo>
                <a:cubicBezTo>
                  <a:pt x="575" y="118"/>
                  <a:pt x="575" y="133"/>
                  <a:pt x="560" y="133"/>
                </a:cubicBezTo>
                <a:cubicBezTo>
                  <a:pt x="516" y="177"/>
                  <a:pt x="516" y="177"/>
                  <a:pt x="516" y="177"/>
                </a:cubicBezTo>
                <a:cubicBezTo>
                  <a:pt x="457" y="103"/>
                  <a:pt x="457" y="103"/>
                  <a:pt x="457" y="103"/>
                </a:cubicBezTo>
                <a:lnTo>
                  <a:pt x="486" y="74"/>
                </a:lnTo>
                <a:close/>
                <a:moveTo>
                  <a:pt x="428" y="133"/>
                </a:moveTo>
                <a:lnTo>
                  <a:pt x="428" y="133"/>
                </a:lnTo>
                <a:cubicBezTo>
                  <a:pt x="486" y="206"/>
                  <a:pt x="486" y="206"/>
                  <a:pt x="486" y="206"/>
                </a:cubicBezTo>
                <a:cubicBezTo>
                  <a:pt x="266" y="427"/>
                  <a:pt x="266" y="427"/>
                  <a:pt x="266" y="427"/>
                </a:cubicBezTo>
                <a:cubicBezTo>
                  <a:pt x="251" y="398"/>
                  <a:pt x="207" y="368"/>
                  <a:pt x="207" y="354"/>
                </a:cubicBezTo>
                <a:lnTo>
                  <a:pt x="428" y="133"/>
                </a:lnTo>
                <a:close/>
                <a:moveTo>
                  <a:pt x="236" y="442"/>
                </a:moveTo>
                <a:lnTo>
                  <a:pt x="236" y="442"/>
                </a:lnTo>
                <a:cubicBezTo>
                  <a:pt x="133" y="516"/>
                  <a:pt x="133" y="516"/>
                  <a:pt x="133" y="516"/>
                </a:cubicBezTo>
                <a:cubicBezTo>
                  <a:pt x="118" y="516"/>
                  <a:pt x="118" y="501"/>
                  <a:pt x="118" y="501"/>
                </a:cubicBezTo>
                <a:cubicBezTo>
                  <a:pt x="177" y="398"/>
                  <a:pt x="177" y="398"/>
                  <a:pt x="177" y="398"/>
                </a:cubicBezTo>
                <a:lnTo>
                  <a:pt x="236" y="442"/>
                </a:lnTo>
                <a:close/>
              </a:path>
            </a:pathLst>
          </a:custGeom>
          <a:solidFill>
            <a:schemeClr val="accent6"/>
          </a:solidFill>
          <a:ln>
            <a:noFill/>
          </a:ln>
          <a:effectLst/>
          <a:extLst/>
        </p:spPr>
        <p:txBody>
          <a:bodyPr wrap="none" lIns="243747" tIns="121876" rIns="243747" bIns="121876" anchor="ctr"/>
          <a:lstStyle/>
          <a:p>
            <a:endParaRPr lang="en-US" sz="9600"/>
          </a:p>
        </p:txBody>
      </p:sp>
      <p:sp>
        <p:nvSpPr>
          <p:cNvPr id="120" name="Freeform 219">
            <a:extLst>
              <a:ext uri="{FF2B5EF4-FFF2-40B4-BE49-F238E27FC236}">
                <a16:creationId xmlns:a16="http://schemas.microsoft.com/office/drawing/2014/main" id="{A71AF1C8-8E7F-43F8-926E-CE780A6649A5}"/>
              </a:ext>
            </a:extLst>
          </p:cNvPr>
          <p:cNvSpPr>
            <a:spLocks noChangeArrowheads="1"/>
          </p:cNvSpPr>
          <p:nvPr/>
        </p:nvSpPr>
        <p:spPr bwMode="auto">
          <a:xfrm rot="215244">
            <a:off x="8660227" y="4053557"/>
            <a:ext cx="993915" cy="1088311"/>
          </a:xfrm>
          <a:custGeom>
            <a:avLst/>
            <a:gdLst>
              <a:gd name="T0" fmla="*/ 149245 w 546"/>
              <a:gd name="T1" fmla="*/ 131958 h 619"/>
              <a:gd name="T2" fmla="*/ 149245 w 546"/>
              <a:gd name="T3" fmla="*/ 131958 h 619"/>
              <a:gd name="T4" fmla="*/ 85283 w 546"/>
              <a:gd name="T5" fmla="*/ 131958 h 619"/>
              <a:gd name="T6" fmla="*/ 79862 w 546"/>
              <a:gd name="T7" fmla="*/ 137337 h 619"/>
              <a:gd name="T8" fmla="*/ 85283 w 546"/>
              <a:gd name="T9" fmla="*/ 147736 h 619"/>
              <a:gd name="T10" fmla="*/ 149245 w 546"/>
              <a:gd name="T11" fmla="*/ 147736 h 619"/>
              <a:gd name="T12" fmla="*/ 154304 w 546"/>
              <a:gd name="T13" fmla="*/ 137337 h 619"/>
              <a:gd name="T14" fmla="*/ 149245 w 546"/>
              <a:gd name="T15" fmla="*/ 131958 h 619"/>
              <a:gd name="T16" fmla="*/ 149245 w 546"/>
              <a:gd name="T17" fmla="*/ 95024 h 619"/>
              <a:gd name="T18" fmla="*/ 149245 w 546"/>
              <a:gd name="T19" fmla="*/ 95024 h 619"/>
              <a:gd name="T20" fmla="*/ 85283 w 546"/>
              <a:gd name="T21" fmla="*/ 95024 h 619"/>
              <a:gd name="T22" fmla="*/ 79862 w 546"/>
              <a:gd name="T23" fmla="*/ 105782 h 619"/>
              <a:gd name="T24" fmla="*/ 85283 w 546"/>
              <a:gd name="T25" fmla="*/ 110802 h 619"/>
              <a:gd name="T26" fmla="*/ 149245 w 546"/>
              <a:gd name="T27" fmla="*/ 110802 h 619"/>
              <a:gd name="T28" fmla="*/ 154304 w 546"/>
              <a:gd name="T29" fmla="*/ 105782 h 619"/>
              <a:gd name="T30" fmla="*/ 149245 w 546"/>
              <a:gd name="T31" fmla="*/ 95024 h 619"/>
              <a:gd name="T32" fmla="*/ 149245 w 546"/>
              <a:gd name="T33" fmla="*/ 0 h 619"/>
              <a:gd name="T34" fmla="*/ 149245 w 546"/>
              <a:gd name="T35" fmla="*/ 0 h 619"/>
              <a:gd name="T36" fmla="*/ 63962 w 546"/>
              <a:gd name="T37" fmla="*/ 0 h 619"/>
              <a:gd name="T38" fmla="*/ 37582 w 546"/>
              <a:gd name="T39" fmla="*/ 26535 h 619"/>
              <a:gd name="T40" fmla="*/ 26741 w 546"/>
              <a:gd name="T41" fmla="*/ 26535 h 619"/>
              <a:gd name="T42" fmla="*/ 0 w 546"/>
              <a:gd name="T43" fmla="*/ 52711 h 619"/>
              <a:gd name="T44" fmla="*/ 0 w 546"/>
              <a:gd name="T45" fmla="*/ 195427 h 619"/>
              <a:gd name="T46" fmla="*/ 26741 w 546"/>
              <a:gd name="T47" fmla="*/ 221603 h 619"/>
              <a:gd name="T48" fmla="*/ 132983 w 546"/>
              <a:gd name="T49" fmla="*/ 221603 h 619"/>
              <a:gd name="T50" fmla="*/ 165145 w 546"/>
              <a:gd name="T51" fmla="*/ 195427 h 619"/>
              <a:gd name="T52" fmla="*/ 170566 w 546"/>
              <a:gd name="T53" fmla="*/ 195427 h 619"/>
              <a:gd name="T54" fmla="*/ 196946 w 546"/>
              <a:gd name="T55" fmla="*/ 168892 h 619"/>
              <a:gd name="T56" fmla="*/ 196946 w 546"/>
              <a:gd name="T57" fmla="*/ 68848 h 619"/>
              <a:gd name="T58" fmla="*/ 196946 w 546"/>
              <a:gd name="T59" fmla="*/ 52711 h 619"/>
              <a:gd name="T60" fmla="*/ 149245 w 546"/>
              <a:gd name="T61" fmla="*/ 0 h 619"/>
              <a:gd name="T62" fmla="*/ 132983 w 546"/>
              <a:gd name="T63" fmla="*/ 211205 h 619"/>
              <a:gd name="T64" fmla="*/ 132983 w 546"/>
              <a:gd name="T65" fmla="*/ 211205 h 619"/>
              <a:gd name="T66" fmla="*/ 26741 w 546"/>
              <a:gd name="T67" fmla="*/ 211205 h 619"/>
              <a:gd name="T68" fmla="*/ 16262 w 546"/>
              <a:gd name="T69" fmla="*/ 195427 h 619"/>
              <a:gd name="T70" fmla="*/ 16262 w 546"/>
              <a:gd name="T71" fmla="*/ 52711 h 619"/>
              <a:gd name="T72" fmla="*/ 26741 w 546"/>
              <a:gd name="T73" fmla="*/ 42313 h 619"/>
              <a:gd name="T74" fmla="*/ 37582 w 546"/>
              <a:gd name="T75" fmla="*/ 42313 h 619"/>
              <a:gd name="T76" fmla="*/ 37582 w 546"/>
              <a:gd name="T77" fmla="*/ 168892 h 619"/>
              <a:gd name="T78" fmla="*/ 63962 w 546"/>
              <a:gd name="T79" fmla="*/ 195427 h 619"/>
              <a:gd name="T80" fmla="*/ 149245 w 546"/>
              <a:gd name="T81" fmla="*/ 195427 h 619"/>
              <a:gd name="T82" fmla="*/ 132983 w 546"/>
              <a:gd name="T83" fmla="*/ 211205 h 619"/>
              <a:gd name="T84" fmla="*/ 186466 w 546"/>
              <a:gd name="T85" fmla="*/ 168892 h 619"/>
              <a:gd name="T86" fmla="*/ 186466 w 546"/>
              <a:gd name="T87" fmla="*/ 168892 h 619"/>
              <a:gd name="T88" fmla="*/ 170566 w 546"/>
              <a:gd name="T89" fmla="*/ 179649 h 619"/>
              <a:gd name="T90" fmla="*/ 63962 w 546"/>
              <a:gd name="T91" fmla="*/ 179649 h 619"/>
              <a:gd name="T92" fmla="*/ 48062 w 546"/>
              <a:gd name="T93" fmla="*/ 168892 h 619"/>
              <a:gd name="T94" fmla="*/ 48062 w 546"/>
              <a:gd name="T95" fmla="*/ 26535 h 619"/>
              <a:gd name="T96" fmla="*/ 63962 w 546"/>
              <a:gd name="T97" fmla="*/ 10399 h 619"/>
              <a:gd name="T98" fmla="*/ 132983 w 546"/>
              <a:gd name="T99" fmla="*/ 10399 h 619"/>
              <a:gd name="T100" fmla="*/ 132983 w 546"/>
              <a:gd name="T101" fmla="*/ 42313 h 619"/>
              <a:gd name="T102" fmla="*/ 165145 w 546"/>
              <a:gd name="T103" fmla="*/ 68848 h 619"/>
              <a:gd name="T104" fmla="*/ 186466 w 546"/>
              <a:gd name="T105" fmla="*/ 68848 h 619"/>
              <a:gd name="T106" fmla="*/ 186466 w 546"/>
              <a:gd name="T107" fmla="*/ 168892 h 619"/>
              <a:gd name="T108" fmla="*/ 165145 w 546"/>
              <a:gd name="T109" fmla="*/ 52711 h 619"/>
              <a:gd name="T110" fmla="*/ 165145 w 546"/>
              <a:gd name="T111" fmla="*/ 52711 h 619"/>
              <a:gd name="T112" fmla="*/ 149245 w 546"/>
              <a:gd name="T113" fmla="*/ 31555 h 619"/>
              <a:gd name="T114" fmla="*/ 149245 w 546"/>
              <a:gd name="T115" fmla="*/ 10399 h 619"/>
              <a:gd name="T116" fmla="*/ 149245 w 546"/>
              <a:gd name="T117" fmla="*/ 10399 h 619"/>
              <a:gd name="T118" fmla="*/ 186466 w 546"/>
              <a:gd name="T119" fmla="*/ 52711 h 619"/>
              <a:gd name="T120" fmla="*/ 165145 w 546"/>
              <a:gd name="T121" fmla="*/ 52711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6" h="619">
                <a:moveTo>
                  <a:pt x="413" y="368"/>
                </a:moveTo>
                <a:lnTo>
                  <a:pt x="413" y="368"/>
                </a:lnTo>
                <a:cubicBezTo>
                  <a:pt x="236" y="368"/>
                  <a:pt x="236" y="368"/>
                  <a:pt x="236" y="368"/>
                </a:cubicBezTo>
                <a:cubicBezTo>
                  <a:pt x="221" y="368"/>
                  <a:pt x="221" y="383"/>
                  <a:pt x="221" y="383"/>
                </a:cubicBezTo>
                <a:cubicBezTo>
                  <a:pt x="221" y="398"/>
                  <a:pt x="221" y="412"/>
                  <a:pt x="236" y="412"/>
                </a:cubicBezTo>
                <a:cubicBezTo>
                  <a:pt x="413" y="412"/>
                  <a:pt x="413" y="412"/>
                  <a:pt x="413" y="412"/>
                </a:cubicBezTo>
                <a:cubicBezTo>
                  <a:pt x="427" y="412"/>
                  <a:pt x="427" y="398"/>
                  <a:pt x="427" y="383"/>
                </a:cubicBezTo>
                <a:cubicBezTo>
                  <a:pt x="427" y="383"/>
                  <a:pt x="427" y="368"/>
                  <a:pt x="413" y="368"/>
                </a:cubicBezTo>
                <a:close/>
                <a:moveTo>
                  <a:pt x="413" y="265"/>
                </a:moveTo>
                <a:lnTo>
                  <a:pt x="413" y="265"/>
                </a:lnTo>
                <a:cubicBezTo>
                  <a:pt x="236" y="265"/>
                  <a:pt x="236" y="265"/>
                  <a:pt x="236" y="265"/>
                </a:cubicBezTo>
                <a:cubicBezTo>
                  <a:pt x="221" y="265"/>
                  <a:pt x="221" y="280"/>
                  <a:pt x="221" y="295"/>
                </a:cubicBezTo>
                <a:cubicBezTo>
                  <a:pt x="221" y="295"/>
                  <a:pt x="221" y="309"/>
                  <a:pt x="236" y="309"/>
                </a:cubicBezTo>
                <a:cubicBezTo>
                  <a:pt x="413" y="309"/>
                  <a:pt x="413" y="309"/>
                  <a:pt x="413" y="309"/>
                </a:cubicBezTo>
                <a:cubicBezTo>
                  <a:pt x="427" y="309"/>
                  <a:pt x="427" y="295"/>
                  <a:pt x="427" y="295"/>
                </a:cubicBezTo>
                <a:cubicBezTo>
                  <a:pt x="427" y="280"/>
                  <a:pt x="427" y="265"/>
                  <a:pt x="413" y="265"/>
                </a:cubicBezTo>
                <a:close/>
                <a:moveTo>
                  <a:pt x="413" y="0"/>
                </a:moveTo>
                <a:lnTo>
                  <a:pt x="413" y="0"/>
                </a:lnTo>
                <a:lnTo>
                  <a:pt x="177" y="0"/>
                </a:lnTo>
                <a:cubicBezTo>
                  <a:pt x="133" y="0"/>
                  <a:pt x="104" y="29"/>
                  <a:pt x="104" y="74"/>
                </a:cubicBezTo>
                <a:cubicBezTo>
                  <a:pt x="74" y="74"/>
                  <a:pt x="74" y="74"/>
                  <a:pt x="74" y="74"/>
                </a:cubicBezTo>
                <a:cubicBezTo>
                  <a:pt x="30" y="74"/>
                  <a:pt x="0" y="118"/>
                  <a:pt x="0" y="147"/>
                </a:cubicBezTo>
                <a:cubicBezTo>
                  <a:pt x="0" y="545"/>
                  <a:pt x="0" y="545"/>
                  <a:pt x="0" y="545"/>
                </a:cubicBezTo>
                <a:cubicBezTo>
                  <a:pt x="0" y="589"/>
                  <a:pt x="45" y="618"/>
                  <a:pt x="74" y="618"/>
                </a:cubicBezTo>
                <a:cubicBezTo>
                  <a:pt x="368" y="618"/>
                  <a:pt x="368" y="618"/>
                  <a:pt x="368" y="618"/>
                </a:cubicBezTo>
                <a:cubicBezTo>
                  <a:pt x="413" y="618"/>
                  <a:pt x="457" y="589"/>
                  <a:pt x="457" y="545"/>
                </a:cubicBezTo>
                <a:cubicBezTo>
                  <a:pt x="472" y="545"/>
                  <a:pt x="472" y="545"/>
                  <a:pt x="472" y="545"/>
                </a:cubicBezTo>
                <a:cubicBezTo>
                  <a:pt x="516" y="545"/>
                  <a:pt x="545" y="501"/>
                  <a:pt x="545" y="471"/>
                </a:cubicBezTo>
                <a:cubicBezTo>
                  <a:pt x="545" y="192"/>
                  <a:pt x="545" y="192"/>
                  <a:pt x="545" y="192"/>
                </a:cubicBezTo>
                <a:cubicBezTo>
                  <a:pt x="545" y="147"/>
                  <a:pt x="545" y="147"/>
                  <a:pt x="545" y="147"/>
                </a:cubicBezTo>
                <a:lnTo>
                  <a:pt x="413" y="0"/>
                </a:lnTo>
                <a:close/>
                <a:moveTo>
                  <a:pt x="368" y="589"/>
                </a:moveTo>
                <a:lnTo>
                  <a:pt x="368" y="589"/>
                </a:lnTo>
                <a:cubicBezTo>
                  <a:pt x="74" y="589"/>
                  <a:pt x="74" y="589"/>
                  <a:pt x="74" y="589"/>
                </a:cubicBezTo>
                <a:cubicBezTo>
                  <a:pt x="59" y="589"/>
                  <a:pt x="45" y="559"/>
                  <a:pt x="45" y="545"/>
                </a:cubicBezTo>
                <a:cubicBezTo>
                  <a:pt x="45" y="147"/>
                  <a:pt x="45" y="147"/>
                  <a:pt x="45" y="147"/>
                </a:cubicBezTo>
                <a:cubicBezTo>
                  <a:pt x="45" y="133"/>
                  <a:pt x="59" y="118"/>
                  <a:pt x="74" y="118"/>
                </a:cubicBezTo>
                <a:cubicBezTo>
                  <a:pt x="104" y="118"/>
                  <a:pt x="104" y="118"/>
                  <a:pt x="104" y="118"/>
                </a:cubicBezTo>
                <a:cubicBezTo>
                  <a:pt x="104" y="471"/>
                  <a:pt x="104" y="471"/>
                  <a:pt x="104" y="471"/>
                </a:cubicBezTo>
                <a:cubicBezTo>
                  <a:pt x="104" y="501"/>
                  <a:pt x="133" y="545"/>
                  <a:pt x="177" y="545"/>
                </a:cubicBezTo>
                <a:cubicBezTo>
                  <a:pt x="413" y="545"/>
                  <a:pt x="413" y="545"/>
                  <a:pt x="413" y="545"/>
                </a:cubicBezTo>
                <a:cubicBezTo>
                  <a:pt x="413" y="559"/>
                  <a:pt x="398" y="589"/>
                  <a:pt x="368" y="589"/>
                </a:cubicBezTo>
                <a:close/>
                <a:moveTo>
                  <a:pt x="516" y="471"/>
                </a:moveTo>
                <a:lnTo>
                  <a:pt x="516" y="471"/>
                </a:lnTo>
                <a:cubicBezTo>
                  <a:pt x="516" y="486"/>
                  <a:pt x="486" y="501"/>
                  <a:pt x="472" y="501"/>
                </a:cubicBezTo>
                <a:cubicBezTo>
                  <a:pt x="177" y="501"/>
                  <a:pt x="177" y="501"/>
                  <a:pt x="177" y="501"/>
                </a:cubicBezTo>
                <a:cubicBezTo>
                  <a:pt x="163" y="501"/>
                  <a:pt x="133" y="486"/>
                  <a:pt x="133" y="471"/>
                </a:cubicBezTo>
                <a:cubicBezTo>
                  <a:pt x="133" y="74"/>
                  <a:pt x="133" y="74"/>
                  <a:pt x="133" y="74"/>
                </a:cubicBezTo>
                <a:cubicBezTo>
                  <a:pt x="133" y="59"/>
                  <a:pt x="163" y="29"/>
                  <a:pt x="177" y="29"/>
                </a:cubicBezTo>
                <a:cubicBezTo>
                  <a:pt x="368" y="29"/>
                  <a:pt x="368" y="29"/>
                  <a:pt x="368" y="29"/>
                </a:cubicBezTo>
                <a:cubicBezTo>
                  <a:pt x="368" y="74"/>
                  <a:pt x="368" y="118"/>
                  <a:pt x="368" y="118"/>
                </a:cubicBezTo>
                <a:cubicBezTo>
                  <a:pt x="368" y="147"/>
                  <a:pt x="413" y="192"/>
                  <a:pt x="457" y="192"/>
                </a:cubicBezTo>
                <a:cubicBezTo>
                  <a:pt x="457" y="192"/>
                  <a:pt x="472" y="192"/>
                  <a:pt x="516" y="192"/>
                </a:cubicBezTo>
                <a:lnTo>
                  <a:pt x="516" y="471"/>
                </a:lnTo>
                <a:close/>
                <a:moveTo>
                  <a:pt x="457" y="147"/>
                </a:moveTo>
                <a:lnTo>
                  <a:pt x="457" y="147"/>
                </a:lnTo>
                <a:cubicBezTo>
                  <a:pt x="427" y="147"/>
                  <a:pt x="413" y="118"/>
                  <a:pt x="413" y="88"/>
                </a:cubicBezTo>
                <a:cubicBezTo>
                  <a:pt x="413" y="88"/>
                  <a:pt x="413" y="74"/>
                  <a:pt x="413" y="29"/>
                </a:cubicBezTo>
                <a:cubicBezTo>
                  <a:pt x="516" y="147"/>
                  <a:pt x="516" y="147"/>
                  <a:pt x="516" y="147"/>
                </a:cubicBezTo>
                <a:lnTo>
                  <a:pt x="457" y="147"/>
                </a:lnTo>
                <a:close/>
              </a:path>
            </a:pathLst>
          </a:custGeom>
          <a:solidFill>
            <a:schemeClr val="accent6"/>
          </a:solidFill>
          <a:ln>
            <a:noFill/>
          </a:ln>
          <a:effectLst/>
          <a:extLst/>
        </p:spPr>
        <p:txBody>
          <a:bodyPr wrap="none" lIns="243747" tIns="121876" rIns="243747" bIns="121876" anchor="ctr"/>
          <a:lstStyle/>
          <a:p>
            <a:endParaRPr lang="en-US" sz="9600"/>
          </a:p>
        </p:txBody>
      </p:sp>
    </p:spTree>
    <p:extLst>
      <p:ext uri="{BB962C8B-B14F-4D97-AF65-F5344CB8AC3E}">
        <p14:creationId xmlns:p14="http://schemas.microsoft.com/office/powerpoint/2010/main" val="3593040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 Generally</a:t>
            </a:r>
            <a:endParaRPr lang="en-US" b="1" dirty="0">
              <a:solidFill>
                <a:srgbClr val="FF6600"/>
              </a:solidFill>
            </a:endParaRPr>
          </a:p>
        </p:txBody>
      </p:sp>
      <p:sp>
        <p:nvSpPr>
          <p:cNvPr id="3" name="Content Placeholder 2"/>
          <p:cNvSpPr>
            <a:spLocks noGrp="1"/>
          </p:cNvSpPr>
          <p:nvPr>
            <p:ph idx="1"/>
          </p:nvPr>
        </p:nvSpPr>
        <p:spPr>
          <a:xfrm>
            <a:off x="838200" y="1825625"/>
            <a:ext cx="6477000" cy="4351339"/>
          </a:xfrm>
        </p:spPr>
        <p:txBody>
          <a:bodyPr>
            <a:normAutofit/>
          </a:bodyPr>
          <a:lstStyle/>
          <a:p>
            <a:r>
              <a:rPr lang="en-US" dirty="0"/>
              <a:t>Your obligation to </a:t>
            </a:r>
            <a:r>
              <a:rPr lang="en-US" u="sng" dirty="0">
                <a:solidFill>
                  <a:srgbClr val="FF6600"/>
                </a:solidFill>
              </a:rPr>
              <a:t>communicate effectively</a:t>
            </a:r>
            <a:r>
              <a:rPr lang="en-US" dirty="0"/>
              <a:t> with people with disabilities – whether those people are students, staff, applicants for admission or employment, parents, guardians, or members of the public – is </a:t>
            </a:r>
            <a:r>
              <a:rPr lang="en-US" u="sng" dirty="0">
                <a:solidFill>
                  <a:srgbClr val="C00000"/>
                </a:solidFill>
              </a:rPr>
              <a:t>separate</a:t>
            </a:r>
            <a:r>
              <a:rPr lang="en-US" dirty="0"/>
              <a:t> from your obligation to provide reasonable accommodations for qualified people with disabilities</a:t>
            </a:r>
            <a:r>
              <a:rPr lang="en-US" dirty="0">
                <a:solidFill>
                  <a:schemeClr val="accent5">
                    <a:lumMod val="50000"/>
                  </a:schemeClr>
                </a:solidFill>
              </a:rPr>
              <a:t>. </a:t>
            </a:r>
          </a:p>
        </p:txBody>
      </p:sp>
      <p:sp>
        <p:nvSpPr>
          <p:cNvPr id="4" name="Slide Number Placeholder 3"/>
          <p:cNvSpPr>
            <a:spLocks noGrp="1"/>
          </p:cNvSpPr>
          <p:nvPr>
            <p:ph type="sldNum" sz="quarter" idx="12"/>
          </p:nvPr>
        </p:nvSpPr>
        <p:spPr/>
        <p:txBody>
          <a:bodyPr/>
          <a:lstStyle/>
          <a:p>
            <a:fld id="{3A88AA25-0ABF-4444-BF79-A8339D80008A}" type="slidenum">
              <a:rPr lang="en-US" smtClean="0"/>
              <a:pPr/>
              <a:t>17</a:t>
            </a:fld>
            <a:endParaRPr lang="en-US" dirty="0"/>
          </a:p>
        </p:txBody>
      </p:sp>
      <p:pic>
        <p:nvPicPr>
          <p:cNvPr id="6" name="Picture 5">
            <a:extLst>
              <a:ext uri="{FF2B5EF4-FFF2-40B4-BE49-F238E27FC236}">
                <a16:creationId xmlns:a16="http://schemas.microsoft.com/office/drawing/2014/main" id="{50ABA602-BB77-47D3-A885-6230592A1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1648" y="2352446"/>
            <a:ext cx="2925417" cy="2153107"/>
          </a:xfrm>
          <a:prstGeom prst="rect">
            <a:avLst/>
          </a:prstGeom>
        </p:spPr>
      </p:pic>
      <p:sp>
        <p:nvSpPr>
          <p:cNvPr id="7" name="Freeform 22">
            <a:hlinkClick r:id="" action="ppaction://noaction"/>
            <a:extLst>
              <a:ext uri="{FF2B5EF4-FFF2-40B4-BE49-F238E27FC236}">
                <a16:creationId xmlns:a16="http://schemas.microsoft.com/office/drawing/2014/main" id="{3D3860C2-CD2F-4E03-8041-64D185D076F0}"/>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3547867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Obligations</a:t>
            </a:r>
          </a:p>
        </p:txBody>
      </p:sp>
      <p:sp>
        <p:nvSpPr>
          <p:cNvPr id="3" name="Content Placeholder 2"/>
          <p:cNvSpPr>
            <a:spLocks noGrp="1"/>
          </p:cNvSpPr>
          <p:nvPr>
            <p:ph idx="1"/>
          </p:nvPr>
        </p:nvSpPr>
        <p:spPr>
          <a:xfrm>
            <a:off x="843643" y="1690688"/>
            <a:ext cx="6761922" cy="4351338"/>
          </a:xfrm>
        </p:spPr>
        <p:txBody>
          <a:bodyPr/>
          <a:lstStyle/>
          <a:p>
            <a:r>
              <a:rPr lang="en-US" dirty="0"/>
              <a:t>The Workforce Innovation and Opportunity Act (WIOA) nondiscrimination regulations, distinguish between these two obligations, for a very simple reason: </a:t>
            </a:r>
          </a:p>
          <a:p>
            <a:pPr lvl="1"/>
            <a:r>
              <a:rPr lang="en-US" dirty="0">
                <a:solidFill>
                  <a:srgbClr val="FF6600"/>
                </a:solidFill>
              </a:rPr>
              <a:t>Without clear, accurate, effective communication</a:t>
            </a:r>
            <a:r>
              <a:rPr lang="en-US" dirty="0"/>
              <a:t>, any encounter between a person with a disability and a program from which he or she is seeking services, such as Job Corps, </a:t>
            </a:r>
            <a:r>
              <a:rPr lang="en-US" b="1" dirty="0"/>
              <a:t>will be literally </a:t>
            </a:r>
            <a:r>
              <a:rPr lang="en-US" b="1" dirty="0">
                <a:solidFill>
                  <a:srgbClr val="C00000"/>
                </a:solidFill>
              </a:rPr>
              <a:t>meaningless</a:t>
            </a:r>
            <a:r>
              <a:rPr lang="en-US" b="1" dirty="0"/>
              <a:t>.</a:t>
            </a:r>
            <a:endParaRPr lang="en-US" dirty="0"/>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55773" y="2043665"/>
            <a:ext cx="3247818" cy="3247818"/>
          </a:xfrm>
          <a:prstGeom prst="rect">
            <a:avLst/>
          </a:prstGeom>
        </p:spPr>
      </p:pic>
      <p:sp>
        <p:nvSpPr>
          <p:cNvPr id="6" name="Slide Number Placeholder 5"/>
          <p:cNvSpPr>
            <a:spLocks noGrp="1"/>
          </p:cNvSpPr>
          <p:nvPr>
            <p:ph type="sldNum" sz="quarter" idx="12"/>
          </p:nvPr>
        </p:nvSpPr>
        <p:spPr/>
        <p:txBody>
          <a:bodyPr/>
          <a:lstStyle/>
          <a:p>
            <a:fld id="{3A88AA25-0ABF-4444-BF79-A8339D80008A}" type="slidenum">
              <a:rPr lang="en-US" smtClean="0"/>
              <a:pPr/>
              <a:t>18</a:t>
            </a:fld>
            <a:endParaRPr lang="en-US" dirty="0"/>
          </a:p>
        </p:txBody>
      </p:sp>
      <p:sp>
        <p:nvSpPr>
          <p:cNvPr id="7" name="Freeform 22">
            <a:hlinkClick r:id="" action="ppaction://noaction"/>
            <a:extLst>
              <a:ext uri="{FF2B5EF4-FFF2-40B4-BE49-F238E27FC236}">
                <a16:creationId xmlns:a16="http://schemas.microsoft.com/office/drawing/2014/main" id="{44814CA2-E744-4A04-B269-DE4E873307CF}"/>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376574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Responsible?</a:t>
            </a:r>
          </a:p>
        </p:txBody>
      </p:sp>
      <p:sp>
        <p:nvSpPr>
          <p:cNvPr id="3" name="Content Placeholder 2"/>
          <p:cNvSpPr>
            <a:spLocks noGrp="1"/>
          </p:cNvSpPr>
          <p:nvPr>
            <p:ph idx="1"/>
          </p:nvPr>
        </p:nvSpPr>
        <p:spPr>
          <a:xfrm>
            <a:off x="838200" y="1825625"/>
            <a:ext cx="5072743" cy="4346575"/>
          </a:xfrm>
        </p:spPr>
        <p:txBody>
          <a:bodyPr>
            <a:normAutofit/>
          </a:bodyPr>
          <a:lstStyle/>
          <a:p>
            <a:r>
              <a:rPr lang="en-US" dirty="0"/>
              <a:t>Under the law, the burden is on Job Corps to provide the auxiliary aids and services (communication aids) that are needed for equally effective communication with a particular person with a disability.</a:t>
            </a:r>
          </a:p>
          <a:p>
            <a:endParaRPr lang="en-US" dirty="0"/>
          </a:p>
        </p:txBody>
      </p:sp>
      <p:sp>
        <p:nvSpPr>
          <p:cNvPr id="7" name="Slide Number Placeholder 6"/>
          <p:cNvSpPr>
            <a:spLocks noGrp="1"/>
          </p:cNvSpPr>
          <p:nvPr>
            <p:ph type="sldNum" sz="quarter" idx="12"/>
          </p:nvPr>
        </p:nvSpPr>
        <p:spPr/>
        <p:txBody>
          <a:bodyPr/>
          <a:lstStyle/>
          <a:p>
            <a:fld id="{3A88AA25-0ABF-4444-BF79-A8339D80008A}" type="slidenum">
              <a:rPr lang="en-US" smtClean="0"/>
              <a:pPr/>
              <a:t>19</a:t>
            </a:fld>
            <a:endParaRPr lang="en-US" dirty="0"/>
          </a:p>
        </p:txBody>
      </p:sp>
      <p:pic>
        <p:nvPicPr>
          <p:cNvPr id="8" name="Picture 7">
            <a:extLst>
              <a:ext uri="{FF2B5EF4-FFF2-40B4-BE49-F238E27FC236}">
                <a16:creationId xmlns:a16="http://schemas.microsoft.com/office/drawing/2014/main" id="{0687AAC6-41BA-446B-AE21-200853D166AF}"/>
              </a:ext>
            </a:extLst>
          </p:cNvPr>
          <p:cNvPicPr>
            <a:picLocks noChangeAspect="1"/>
          </p:cNvPicPr>
          <p:nvPr/>
        </p:nvPicPr>
        <p:blipFill rotWithShape="1">
          <a:blip r:embed="rId3"/>
          <a:srcRect l="1587" t="5023" r="2365" b="4129"/>
          <a:stretch/>
        </p:blipFill>
        <p:spPr>
          <a:xfrm>
            <a:off x="6096000" y="2030964"/>
            <a:ext cx="5227982" cy="3935896"/>
          </a:xfrm>
          <a:prstGeom prst="rect">
            <a:avLst/>
          </a:prstGeom>
        </p:spPr>
      </p:pic>
      <p:sp>
        <p:nvSpPr>
          <p:cNvPr id="6" name="Freeform 22">
            <a:hlinkClick r:id="" action="ppaction://noaction"/>
            <a:extLst>
              <a:ext uri="{FF2B5EF4-FFF2-40B4-BE49-F238E27FC236}">
                <a16:creationId xmlns:a16="http://schemas.microsoft.com/office/drawing/2014/main" id="{9ABB1EEE-D2F2-4FEA-BC76-4E2D11AA6B79}"/>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23676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0"/>
            <a:ext cx="3700509" cy="1623060"/>
          </a:xfrm>
          <a:prstGeom prst="rect">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700509" y="0"/>
            <a:ext cx="2447924" cy="1623060"/>
          </a:xfrm>
          <a:prstGeom prst="rect">
            <a:avLst/>
          </a:prstGeom>
          <a:solidFill>
            <a:srgbClr val="0070C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148433" y="0"/>
            <a:ext cx="2447924" cy="1623060"/>
          </a:xfrm>
          <a:prstGeom prst="rect">
            <a:avLst/>
          </a:prstGeom>
          <a:solidFill>
            <a:srgbClr val="00B05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596356" y="0"/>
            <a:ext cx="3595643" cy="1623060"/>
          </a:xfrm>
          <a:prstGeom prst="rect">
            <a:avLst/>
          </a:prstGeom>
          <a:solidFill>
            <a:srgbClr val="FFD653"/>
          </a:solidFill>
          <a:ln>
            <a:solidFill>
              <a:srgbClr val="FFD653"/>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22">
            <a:hlinkClick r:id="" action="ppaction://noaction"/>
          </p:cNvPr>
          <p:cNvSpPr>
            <a:spLocks/>
          </p:cNvSpPr>
          <p:nvPr/>
        </p:nvSpPr>
        <p:spPr bwMode="auto">
          <a:xfrm rot="5400000">
            <a:off x="1273901" y="855452"/>
            <a:ext cx="2344964" cy="1472265"/>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ln/>
        </p:spPr>
        <p:style>
          <a:lnRef idx="1">
            <a:schemeClr val="accent6"/>
          </a:lnRef>
          <a:fillRef idx="2">
            <a:schemeClr val="accent6"/>
          </a:fillRef>
          <a:effectRef idx="1">
            <a:schemeClr val="accent6"/>
          </a:effectRef>
          <a:fontRef idx="minor">
            <a:schemeClr val="dk1"/>
          </a:fontRef>
        </p:style>
        <p:txBody>
          <a:bodyPr vert="vert270" wrap="square" lIns="91440" tIns="45720" rIns="91440" bIns="45720" numCol="1" anchor="ctr" anchorCtr="1" compatLnSpc="1">
            <a:prstTxWarp prst="textNoShape">
              <a:avLst/>
            </a:prstTxWarp>
          </a:bodyPr>
          <a:lstStyle/>
          <a:p>
            <a:r>
              <a:rPr lang="en-US" sz="3600" dirty="0">
                <a:solidFill>
                  <a:schemeClr val="tx1">
                    <a:lumMod val="65000"/>
                    <a:lumOff val="35000"/>
                  </a:schemeClr>
                </a:solidFill>
              </a:rPr>
              <a:t> </a:t>
            </a:r>
          </a:p>
        </p:txBody>
      </p:sp>
      <p:sp>
        <p:nvSpPr>
          <p:cNvPr id="37" name="Freeform 22">
            <a:hlinkClick r:id="" action="ppaction://noaction"/>
          </p:cNvPr>
          <p:cNvSpPr>
            <a:spLocks/>
          </p:cNvSpPr>
          <p:nvPr/>
        </p:nvSpPr>
        <p:spPr bwMode="auto">
          <a:xfrm>
            <a:off x="3747432" y="855452"/>
            <a:ext cx="2344964" cy="1472264"/>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
        <p:nvSpPr>
          <p:cNvPr id="38" name="Freeform 22">
            <a:hlinkClick r:id="" action="ppaction://noaction"/>
          </p:cNvPr>
          <p:cNvSpPr>
            <a:spLocks/>
          </p:cNvSpPr>
          <p:nvPr/>
        </p:nvSpPr>
        <p:spPr bwMode="auto">
          <a:xfrm>
            <a:off x="8626533" y="855452"/>
            <a:ext cx="2344964" cy="1472264"/>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
        <p:nvSpPr>
          <p:cNvPr id="39" name="Freeform 22">
            <a:hlinkClick r:id="" action="ppaction://noaction"/>
          </p:cNvPr>
          <p:cNvSpPr>
            <a:spLocks/>
          </p:cNvSpPr>
          <p:nvPr/>
        </p:nvSpPr>
        <p:spPr bwMode="auto">
          <a:xfrm rot="5400000">
            <a:off x="6164054" y="855453"/>
            <a:ext cx="2344964" cy="1472265"/>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ln/>
        </p:spPr>
        <p:style>
          <a:lnRef idx="1">
            <a:schemeClr val="accent5"/>
          </a:lnRef>
          <a:fillRef idx="2">
            <a:schemeClr val="accent5"/>
          </a:fillRef>
          <a:effectRef idx="1">
            <a:schemeClr val="accent5"/>
          </a:effectRef>
          <a:fontRef idx="minor">
            <a:schemeClr val="dk1"/>
          </a:fontRef>
        </p:style>
        <p:txBody>
          <a:bodyPr vert="vert270" wrap="square" lIns="91440" tIns="45720" rIns="91440" bIns="45720" numCol="1" anchor="ctr" anchorCtr="1" compatLnSpc="1">
            <a:prstTxWarp prst="textNoShape">
              <a:avLst/>
            </a:prstTxWarp>
          </a:bodyPr>
          <a:lstStyle/>
          <a:p>
            <a:r>
              <a:rPr lang="en-US" sz="3600" dirty="0">
                <a:solidFill>
                  <a:schemeClr val="tx1">
                    <a:lumMod val="65000"/>
                    <a:lumOff val="35000"/>
                  </a:schemeClr>
                </a:solidFill>
              </a:rPr>
              <a:t> </a:t>
            </a:r>
          </a:p>
        </p:txBody>
      </p:sp>
      <p:sp>
        <p:nvSpPr>
          <p:cNvPr id="41" name="TextBox 40"/>
          <p:cNvSpPr txBox="1"/>
          <p:nvPr/>
        </p:nvSpPr>
        <p:spPr>
          <a:xfrm>
            <a:off x="1470860" y="2639380"/>
            <a:ext cx="1817742" cy="461665"/>
          </a:xfrm>
          <a:prstGeom prst="rect">
            <a:avLst/>
          </a:prstGeom>
          <a:noFill/>
        </p:spPr>
        <p:txBody>
          <a:bodyPr wrap="square" rtlCol="0">
            <a:spAutoFit/>
          </a:bodyPr>
          <a:lstStyle/>
          <a:p>
            <a:pPr algn="ctr"/>
            <a:r>
              <a:rPr lang="en-US" sz="2400" b="1" dirty="0">
                <a:solidFill>
                  <a:srgbClr val="0070C0"/>
                </a:solidFill>
              </a:rPr>
              <a:t>Objective #1</a:t>
            </a:r>
            <a:endParaRPr lang="en-US" sz="2400" dirty="0">
              <a:solidFill>
                <a:srgbClr val="0070C0"/>
              </a:solidFill>
            </a:endParaRPr>
          </a:p>
        </p:txBody>
      </p:sp>
      <p:sp>
        <p:nvSpPr>
          <p:cNvPr id="42" name="TextBox 41"/>
          <p:cNvSpPr txBox="1"/>
          <p:nvPr/>
        </p:nvSpPr>
        <p:spPr>
          <a:xfrm>
            <a:off x="4040507" y="2639380"/>
            <a:ext cx="1817742" cy="461665"/>
          </a:xfrm>
          <a:prstGeom prst="rect">
            <a:avLst/>
          </a:prstGeom>
          <a:noFill/>
        </p:spPr>
        <p:txBody>
          <a:bodyPr wrap="square" rtlCol="0">
            <a:spAutoFit/>
          </a:bodyPr>
          <a:lstStyle/>
          <a:p>
            <a:pPr algn="ctr"/>
            <a:r>
              <a:rPr lang="en-US" sz="2400" b="1" dirty="0">
                <a:solidFill>
                  <a:srgbClr val="0070C0"/>
                </a:solidFill>
              </a:rPr>
              <a:t>Objective #2</a:t>
            </a:r>
            <a:endParaRPr lang="en-US" sz="2400" dirty="0">
              <a:solidFill>
                <a:srgbClr val="0070C0"/>
              </a:solidFill>
            </a:endParaRPr>
          </a:p>
        </p:txBody>
      </p:sp>
      <p:sp>
        <p:nvSpPr>
          <p:cNvPr id="43" name="TextBox 42"/>
          <p:cNvSpPr txBox="1"/>
          <p:nvPr/>
        </p:nvSpPr>
        <p:spPr>
          <a:xfrm>
            <a:off x="6409504" y="2639380"/>
            <a:ext cx="1817742" cy="461665"/>
          </a:xfrm>
          <a:prstGeom prst="rect">
            <a:avLst/>
          </a:prstGeom>
          <a:noFill/>
        </p:spPr>
        <p:txBody>
          <a:bodyPr wrap="square" rtlCol="0">
            <a:spAutoFit/>
          </a:bodyPr>
          <a:lstStyle/>
          <a:p>
            <a:pPr algn="ctr"/>
            <a:r>
              <a:rPr lang="en-US" sz="2400" b="1" dirty="0">
                <a:solidFill>
                  <a:srgbClr val="0070C0"/>
                </a:solidFill>
              </a:rPr>
              <a:t>Objective #3</a:t>
            </a:r>
            <a:endParaRPr lang="en-US" sz="2400" dirty="0">
              <a:solidFill>
                <a:srgbClr val="0070C0"/>
              </a:solidFill>
            </a:endParaRPr>
          </a:p>
        </p:txBody>
      </p:sp>
      <p:sp>
        <p:nvSpPr>
          <p:cNvPr id="44" name="TextBox 43"/>
          <p:cNvSpPr txBox="1"/>
          <p:nvPr/>
        </p:nvSpPr>
        <p:spPr>
          <a:xfrm>
            <a:off x="8900558" y="2639380"/>
            <a:ext cx="1817742" cy="461665"/>
          </a:xfrm>
          <a:prstGeom prst="rect">
            <a:avLst/>
          </a:prstGeom>
          <a:noFill/>
        </p:spPr>
        <p:txBody>
          <a:bodyPr wrap="square" rtlCol="0">
            <a:spAutoFit/>
          </a:bodyPr>
          <a:lstStyle/>
          <a:p>
            <a:pPr algn="ctr"/>
            <a:r>
              <a:rPr lang="en-US" sz="2400" b="1" dirty="0">
                <a:solidFill>
                  <a:srgbClr val="0070C0"/>
                </a:solidFill>
              </a:rPr>
              <a:t>Objective #4</a:t>
            </a:r>
            <a:endParaRPr lang="en-US" sz="2400" dirty="0">
              <a:solidFill>
                <a:srgbClr val="0070C0"/>
              </a:solidFill>
            </a:endParaRPr>
          </a:p>
        </p:txBody>
      </p:sp>
      <p:cxnSp>
        <p:nvCxnSpPr>
          <p:cNvPr id="64" name="Straight Connector 63"/>
          <p:cNvCxnSpPr/>
          <p:nvPr/>
        </p:nvCxnSpPr>
        <p:spPr>
          <a:xfrm>
            <a:off x="1573573" y="3169064"/>
            <a:ext cx="15479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57243" y="3174887"/>
            <a:ext cx="15479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34669" y="3169064"/>
            <a:ext cx="15479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014931" y="3169064"/>
            <a:ext cx="15479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470860" y="3448188"/>
            <a:ext cx="2104200" cy="1477328"/>
          </a:xfrm>
          <a:prstGeom prst="rect">
            <a:avLst/>
          </a:prstGeom>
          <a:noFill/>
        </p:spPr>
        <p:txBody>
          <a:bodyPr wrap="square" rtlCol="0">
            <a:spAutoFit/>
          </a:bodyPr>
          <a:lstStyle/>
          <a:p>
            <a:r>
              <a:rPr lang="en-US" sz="1800" b="1" dirty="0"/>
              <a:t>List some common sources of documentation of disability for a diagnosis of ASD.</a:t>
            </a:r>
          </a:p>
        </p:txBody>
      </p:sp>
      <p:sp>
        <p:nvSpPr>
          <p:cNvPr id="72" name="TextBox 71"/>
          <p:cNvSpPr txBox="1"/>
          <p:nvPr/>
        </p:nvSpPr>
        <p:spPr>
          <a:xfrm>
            <a:off x="4044233" y="3448188"/>
            <a:ext cx="2104200" cy="2246769"/>
          </a:xfrm>
          <a:prstGeom prst="rect">
            <a:avLst/>
          </a:prstGeom>
          <a:noFill/>
        </p:spPr>
        <p:txBody>
          <a:bodyPr wrap="square" rtlCol="0">
            <a:spAutoFit/>
          </a:bodyPr>
          <a:lstStyle/>
          <a:p>
            <a:r>
              <a:rPr lang="en-US" sz="1800" b="1" dirty="0"/>
              <a:t>List 2-3 of the common characteristics (e.g. functional limitations) of someone on the autism spectrum.</a:t>
            </a:r>
          </a:p>
          <a:p>
            <a:r>
              <a:rPr lang="en-US" sz="1400" b="1" dirty="0"/>
              <a:t>	</a:t>
            </a:r>
            <a:endParaRPr lang="en-US" sz="1400" dirty="0"/>
          </a:p>
        </p:txBody>
      </p:sp>
      <p:sp>
        <p:nvSpPr>
          <p:cNvPr id="73" name="TextBox 72"/>
          <p:cNvSpPr txBox="1"/>
          <p:nvPr/>
        </p:nvSpPr>
        <p:spPr>
          <a:xfrm>
            <a:off x="6409504" y="3429000"/>
            <a:ext cx="2104200" cy="1754326"/>
          </a:xfrm>
          <a:prstGeom prst="rect">
            <a:avLst/>
          </a:prstGeom>
          <a:noFill/>
        </p:spPr>
        <p:txBody>
          <a:bodyPr wrap="square" rtlCol="0">
            <a:spAutoFit/>
          </a:bodyPr>
          <a:lstStyle/>
          <a:p>
            <a:r>
              <a:rPr lang="en-US" sz="1800" b="1" dirty="0"/>
              <a:t>Identify 1-2 accommodations to support each functional limitation identified.</a:t>
            </a:r>
          </a:p>
        </p:txBody>
      </p:sp>
      <p:sp>
        <p:nvSpPr>
          <p:cNvPr id="74" name="TextBox 73"/>
          <p:cNvSpPr txBox="1"/>
          <p:nvPr/>
        </p:nvSpPr>
        <p:spPr>
          <a:xfrm>
            <a:off x="8900558" y="3429000"/>
            <a:ext cx="2213088" cy="3077766"/>
          </a:xfrm>
          <a:prstGeom prst="rect">
            <a:avLst/>
          </a:prstGeom>
          <a:noFill/>
        </p:spPr>
        <p:txBody>
          <a:bodyPr wrap="square" rtlCol="0">
            <a:spAutoFit/>
          </a:bodyPr>
          <a:lstStyle/>
          <a:p>
            <a:r>
              <a:rPr lang="en-US" sz="1800" b="1" dirty="0"/>
              <a:t>Determine if the accommodations are effectively supporting the identified functional limitation by reviewing participation and performance outcomes.</a:t>
            </a:r>
          </a:p>
          <a:p>
            <a:pPr algn="ctr"/>
            <a:endParaRPr lang="en-US" sz="1400" dirty="0"/>
          </a:p>
        </p:txBody>
      </p:sp>
      <p:sp>
        <p:nvSpPr>
          <p:cNvPr id="2" name="Slide Number Placeholder 1">
            <a:extLst>
              <a:ext uri="{FF2B5EF4-FFF2-40B4-BE49-F238E27FC236}">
                <a16:creationId xmlns:a16="http://schemas.microsoft.com/office/drawing/2014/main" id="{5EBDA297-B384-4DCA-8816-2C8113DBB62E}"/>
              </a:ext>
            </a:extLst>
          </p:cNvPr>
          <p:cNvSpPr>
            <a:spLocks noGrp="1"/>
          </p:cNvSpPr>
          <p:nvPr>
            <p:ph type="sldNum" sz="quarter" idx="12"/>
          </p:nvPr>
        </p:nvSpPr>
        <p:spPr/>
        <p:txBody>
          <a:bodyPr/>
          <a:lstStyle/>
          <a:p>
            <a:fld id="{5A871D27-0CE8-4F84-B7C7-B6E65FDA6011}" type="slidenum">
              <a:rPr lang="en-US" smtClean="0"/>
              <a:t>2</a:t>
            </a:fld>
            <a:endParaRPr lang="en-US" dirty="0"/>
          </a:p>
        </p:txBody>
      </p:sp>
      <p:sp>
        <p:nvSpPr>
          <p:cNvPr id="3" name="TextBox 2">
            <a:extLst>
              <a:ext uri="{FF2B5EF4-FFF2-40B4-BE49-F238E27FC236}">
                <a16:creationId xmlns:a16="http://schemas.microsoft.com/office/drawing/2014/main" id="{4F4FA3B6-7883-439D-B313-679974F46E7F}"/>
              </a:ext>
            </a:extLst>
          </p:cNvPr>
          <p:cNvSpPr txBox="1"/>
          <p:nvPr/>
        </p:nvSpPr>
        <p:spPr>
          <a:xfrm>
            <a:off x="1184402" y="5810187"/>
            <a:ext cx="2104200" cy="384721"/>
          </a:xfrm>
          <a:prstGeom prst="rect">
            <a:avLst/>
          </a:prstGeom>
          <a:noFill/>
        </p:spPr>
        <p:txBody>
          <a:bodyPr wrap="square" rtlCol="0">
            <a:spAutoFit/>
          </a:bodyPr>
          <a:lstStyle/>
          <a:p>
            <a:pPr algn="ctr"/>
            <a:r>
              <a:rPr lang="en-US" b="1" dirty="0">
                <a:solidFill>
                  <a:srgbClr val="0070C0"/>
                </a:solidFill>
              </a:rPr>
              <a:t>Part 1</a:t>
            </a:r>
          </a:p>
        </p:txBody>
      </p:sp>
      <p:sp>
        <p:nvSpPr>
          <p:cNvPr id="24" name="TextBox 23">
            <a:extLst>
              <a:ext uri="{FF2B5EF4-FFF2-40B4-BE49-F238E27FC236}">
                <a16:creationId xmlns:a16="http://schemas.microsoft.com/office/drawing/2014/main" id="{8DDFDF29-F436-42CA-9E17-4A4C9EE12461}"/>
              </a:ext>
            </a:extLst>
          </p:cNvPr>
          <p:cNvSpPr txBox="1"/>
          <p:nvPr/>
        </p:nvSpPr>
        <p:spPr>
          <a:xfrm>
            <a:off x="3867814" y="5810187"/>
            <a:ext cx="2104200" cy="384721"/>
          </a:xfrm>
          <a:prstGeom prst="rect">
            <a:avLst/>
          </a:prstGeom>
          <a:noFill/>
        </p:spPr>
        <p:txBody>
          <a:bodyPr wrap="square" rtlCol="0">
            <a:spAutoFit/>
          </a:bodyPr>
          <a:lstStyle/>
          <a:p>
            <a:pPr algn="ctr"/>
            <a:r>
              <a:rPr lang="en-US" b="1" dirty="0">
                <a:solidFill>
                  <a:srgbClr val="0070C0"/>
                </a:solidFill>
              </a:rPr>
              <a:t>Part 1</a:t>
            </a:r>
          </a:p>
        </p:txBody>
      </p:sp>
      <p:sp>
        <p:nvSpPr>
          <p:cNvPr id="25" name="TextBox 24">
            <a:extLst>
              <a:ext uri="{FF2B5EF4-FFF2-40B4-BE49-F238E27FC236}">
                <a16:creationId xmlns:a16="http://schemas.microsoft.com/office/drawing/2014/main" id="{E793A514-D03F-4791-9963-8E198E9E4B37}"/>
              </a:ext>
            </a:extLst>
          </p:cNvPr>
          <p:cNvSpPr txBox="1"/>
          <p:nvPr/>
        </p:nvSpPr>
        <p:spPr>
          <a:xfrm>
            <a:off x="6092396" y="5810187"/>
            <a:ext cx="2104200" cy="384721"/>
          </a:xfrm>
          <a:prstGeom prst="rect">
            <a:avLst/>
          </a:prstGeom>
          <a:noFill/>
        </p:spPr>
        <p:txBody>
          <a:bodyPr wrap="square" rtlCol="0">
            <a:spAutoFit/>
          </a:bodyPr>
          <a:lstStyle/>
          <a:p>
            <a:pPr algn="ctr"/>
            <a:r>
              <a:rPr lang="en-US" b="1" dirty="0">
                <a:solidFill>
                  <a:srgbClr val="0070C0"/>
                </a:solidFill>
              </a:rPr>
              <a:t>Part 2</a:t>
            </a:r>
          </a:p>
        </p:txBody>
      </p:sp>
      <p:sp>
        <p:nvSpPr>
          <p:cNvPr id="26" name="TextBox 25">
            <a:extLst>
              <a:ext uri="{FF2B5EF4-FFF2-40B4-BE49-F238E27FC236}">
                <a16:creationId xmlns:a16="http://schemas.microsoft.com/office/drawing/2014/main" id="{8577C30A-0CAA-4177-A063-8C0E541E023F}"/>
              </a:ext>
            </a:extLst>
          </p:cNvPr>
          <p:cNvSpPr txBox="1"/>
          <p:nvPr/>
        </p:nvSpPr>
        <p:spPr>
          <a:xfrm>
            <a:off x="8736808" y="6314405"/>
            <a:ext cx="2104200" cy="384721"/>
          </a:xfrm>
          <a:prstGeom prst="rect">
            <a:avLst/>
          </a:prstGeom>
          <a:noFill/>
        </p:spPr>
        <p:txBody>
          <a:bodyPr wrap="square" rtlCol="0">
            <a:spAutoFit/>
          </a:bodyPr>
          <a:lstStyle/>
          <a:p>
            <a:pPr algn="ctr"/>
            <a:r>
              <a:rPr lang="en-US" b="1" dirty="0">
                <a:solidFill>
                  <a:srgbClr val="0070C0"/>
                </a:solidFill>
              </a:rPr>
              <a:t>Part 2</a:t>
            </a:r>
          </a:p>
        </p:txBody>
      </p:sp>
    </p:spTree>
    <p:extLst>
      <p:ext uri="{BB962C8B-B14F-4D97-AF65-F5344CB8AC3E}">
        <p14:creationId xmlns:p14="http://schemas.microsoft.com/office/powerpoint/2010/main" val="278051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 presetClass="emph" presetSubtype="0" fill="hold" nodeType="clickEffect">
                                  <p:stCondLst>
                                    <p:cond delay="0"/>
                                  </p:stCondLst>
                                  <p:childTnLst>
                                    <p:animClr clrSpc="rgb" dir="cw">
                                      <p:cBhvr override="childStyle">
                                        <p:cTn id="10" dur="500" fill="hold"/>
                                        <p:tgtEl>
                                          <p:spTgt spid="71">
                                            <p:txEl>
                                              <p:pRg st="0" end="0"/>
                                            </p:txEl>
                                          </p:spTgt>
                                        </p:tgtEl>
                                        <p:attrNameLst>
                                          <p:attrName>style.color</p:attrName>
                                        </p:attrNameLst>
                                      </p:cBhvr>
                                      <p:to>
                                        <a:schemeClr val="accent2"/>
                                      </p:to>
                                    </p:animClr>
                                    <p:animClr clrSpc="rgb" dir="cw">
                                      <p:cBhvr>
                                        <p:cTn id="11" dur="500" fill="hold"/>
                                        <p:tgtEl>
                                          <p:spTgt spid="71">
                                            <p:txEl>
                                              <p:pRg st="0" end="0"/>
                                            </p:txEl>
                                          </p:spTgt>
                                        </p:tgtEl>
                                        <p:attrNameLst>
                                          <p:attrName>fillcolor</p:attrName>
                                        </p:attrNameLst>
                                      </p:cBhvr>
                                      <p:to>
                                        <a:schemeClr val="accent2"/>
                                      </p:to>
                                    </p:animClr>
                                    <p:set>
                                      <p:cBhvr>
                                        <p:cTn id="12" dur="500" fill="hold"/>
                                        <p:tgtEl>
                                          <p:spTgt spid="71">
                                            <p:txEl>
                                              <p:pRg st="0" end="0"/>
                                            </p:txEl>
                                          </p:spTgt>
                                        </p:tgtEl>
                                        <p:attrNameLst>
                                          <p:attrName>fill.type</p:attrName>
                                        </p:attrNameLst>
                                      </p:cBhvr>
                                      <p:to>
                                        <p:strVal val="solid"/>
                                      </p:to>
                                    </p:set>
                                    <p:set>
                                      <p:cBhvr>
                                        <p:cTn id="13" dur="500" fill="hold"/>
                                        <p:tgtEl>
                                          <p:spTgt spid="71">
                                            <p:txEl>
                                              <p:pRg st="0" end="0"/>
                                            </p:txEl>
                                          </p:spTgt>
                                        </p:tgtEl>
                                        <p:attrNameLst>
                                          <p:attrName>fill.on</p:attrName>
                                        </p:attrNameLst>
                                      </p:cBhvr>
                                      <p:to>
                                        <p:strVal val="tru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2">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72">
                                            <p:txEl>
                                              <p:pRg st="0" end="0"/>
                                            </p:txEl>
                                          </p:spTgt>
                                        </p:tgtEl>
                                        <p:attrNameLst>
                                          <p:attrName>style.color</p:attrName>
                                        </p:attrNameLst>
                                      </p:cBhvr>
                                      <p:to>
                                        <a:schemeClr val="accent2"/>
                                      </p:to>
                                    </p:animClr>
                                    <p:animClr clrSpc="rgb" dir="cw">
                                      <p:cBhvr>
                                        <p:cTn id="26" dur="500" fill="hold"/>
                                        <p:tgtEl>
                                          <p:spTgt spid="72">
                                            <p:txEl>
                                              <p:pRg st="0" end="0"/>
                                            </p:txEl>
                                          </p:spTgt>
                                        </p:tgtEl>
                                        <p:attrNameLst>
                                          <p:attrName>fillcolor</p:attrName>
                                        </p:attrNameLst>
                                      </p:cBhvr>
                                      <p:to>
                                        <a:schemeClr val="accent2"/>
                                      </p:to>
                                    </p:animClr>
                                    <p:set>
                                      <p:cBhvr>
                                        <p:cTn id="27" dur="500" fill="hold"/>
                                        <p:tgtEl>
                                          <p:spTgt spid="72">
                                            <p:txEl>
                                              <p:pRg st="0" end="0"/>
                                            </p:txEl>
                                          </p:spTgt>
                                        </p:tgtEl>
                                        <p:attrNameLst>
                                          <p:attrName>fill.type</p:attrName>
                                        </p:attrNameLst>
                                      </p:cBhvr>
                                      <p:to>
                                        <p:strVal val="solid"/>
                                      </p:to>
                                    </p:set>
                                    <p:set>
                                      <p:cBhvr>
                                        <p:cTn id="28" dur="500" fill="hold"/>
                                        <p:tgtEl>
                                          <p:spTgt spid="72">
                                            <p:txEl>
                                              <p:pRg st="0" end="0"/>
                                            </p:txEl>
                                          </p:spTgt>
                                        </p:tgtEl>
                                        <p:attrNameLst>
                                          <p:attrName>fill.on</p:attrName>
                                        </p:attrNameLst>
                                      </p:cBhvr>
                                      <p:to>
                                        <p:strVal val="tru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uild="allAtOnce"/>
      <p:bldP spid="72" grpId="0" build="allAtOnce"/>
      <p:bldP spid="73" grpId="0"/>
      <p:bldP spid="74" grpId="0"/>
      <p:bldP spid="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gradFill>
            <a:gsLst>
              <a:gs pos="0">
                <a:schemeClr val="bg1">
                  <a:lumMod val="85000"/>
                </a:schemeClr>
              </a:gs>
              <a:gs pos="100000">
                <a:srgbClr val="E0E0E0"/>
              </a:gs>
              <a:gs pos="43000">
                <a:schemeClr val="bg1">
                  <a:lumMod val="67000"/>
                  <a:lumOff val="3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Freeform 8"/>
          <p:cNvSpPr>
            <a:spLocks noEditPoints="1"/>
          </p:cNvSpPr>
          <p:nvPr/>
        </p:nvSpPr>
        <p:spPr bwMode="auto">
          <a:xfrm>
            <a:off x="1524000" y="-457200"/>
            <a:ext cx="7482392" cy="7482392"/>
          </a:xfrm>
          <a:custGeom>
            <a:avLst/>
            <a:gdLst>
              <a:gd name="T0" fmla="*/ 255 w 280"/>
              <a:gd name="T1" fmla="*/ 110 h 280"/>
              <a:gd name="T2" fmla="*/ 240 w 280"/>
              <a:gd name="T3" fmla="*/ 94 h 280"/>
              <a:gd name="T4" fmla="*/ 252 w 280"/>
              <a:gd name="T5" fmla="*/ 71 h 280"/>
              <a:gd name="T6" fmla="*/ 227 w 280"/>
              <a:gd name="T7" fmla="*/ 28 h 280"/>
              <a:gd name="T8" fmla="*/ 200 w 280"/>
              <a:gd name="T9" fmla="*/ 38 h 280"/>
              <a:gd name="T10" fmla="*/ 178 w 280"/>
              <a:gd name="T11" fmla="*/ 37 h 280"/>
              <a:gd name="T12" fmla="*/ 170 w 280"/>
              <a:gd name="T13" fmla="*/ 12 h 280"/>
              <a:gd name="T14" fmla="*/ 122 w 280"/>
              <a:gd name="T15" fmla="*/ 0 h 280"/>
              <a:gd name="T16" fmla="*/ 110 w 280"/>
              <a:gd name="T17" fmla="*/ 25 h 280"/>
              <a:gd name="T18" fmla="*/ 94 w 280"/>
              <a:gd name="T19" fmla="*/ 40 h 280"/>
              <a:gd name="T20" fmla="*/ 71 w 280"/>
              <a:gd name="T21" fmla="*/ 28 h 280"/>
              <a:gd name="T22" fmla="*/ 29 w 280"/>
              <a:gd name="T23" fmla="*/ 54 h 280"/>
              <a:gd name="T24" fmla="*/ 38 w 280"/>
              <a:gd name="T25" fmla="*/ 80 h 280"/>
              <a:gd name="T26" fmla="*/ 37 w 280"/>
              <a:gd name="T27" fmla="*/ 102 h 280"/>
              <a:gd name="T28" fmla="*/ 12 w 280"/>
              <a:gd name="T29" fmla="*/ 110 h 280"/>
              <a:gd name="T30" fmla="*/ 0 w 280"/>
              <a:gd name="T31" fmla="*/ 158 h 280"/>
              <a:gd name="T32" fmla="*/ 26 w 280"/>
              <a:gd name="T33" fmla="*/ 170 h 280"/>
              <a:gd name="T34" fmla="*/ 41 w 280"/>
              <a:gd name="T35" fmla="*/ 186 h 280"/>
              <a:gd name="T36" fmla="*/ 29 w 280"/>
              <a:gd name="T37" fmla="*/ 209 h 280"/>
              <a:gd name="T38" fmla="*/ 54 w 280"/>
              <a:gd name="T39" fmla="*/ 252 h 280"/>
              <a:gd name="T40" fmla="*/ 81 w 280"/>
              <a:gd name="T41" fmla="*/ 242 h 280"/>
              <a:gd name="T42" fmla="*/ 102 w 280"/>
              <a:gd name="T43" fmla="*/ 243 h 280"/>
              <a:gd name="T44" fmla="*/ 110 w 280"/>
              <a:gd name="T45" fmla="*/ 268 h 280"/>
              <a:gd name="T46" fmla="*/ 158 w 280"/>
              <a:gd name="T47" fmla="*/ 280 h 280"/>
              <a:gd name="T48" fmla="*/ 170 w 280"/>
              <a:gd name="T49" fmla="*/ 255 h 280"/>
              <a:gd name="T50" fmla="*/ 187 w 280"/>
              <a:gd name="T51" fmla="*/ 240 h 280"/>
              <a:gd name="T52" fmla="*/ 210 w 280"/>
              <a:gd name="T53" fmla="*/ 252 h 280"/>
              <a:gd name="T54" fmla="*/ 252 w 280"/>
              <a:gd name="T55" fmla="*/ 226 h 280"/>
              <a:gd name="T56" fmla="*/ 243 w 280"/>
              <a:gd name="T57" fmla="*/ 200 h 280"/>
              <a:gd name="T58" fmla="*/ 244 w 280"/>
              <a:gd name="T59" fmla="*/ 178 h 280"/>
              <a:gd name="T60" fmla="*/ 268 w 280"/>
              <a:gd name="T61" fmla="*/ 170 h 280"/>
              <a:gd name="T62" fmla="*/ 280 w 280"/>
              <a:gd name="T63" fmla="*/ 122 h 280"/>
              <a:gd name="T64" fmla="*/ 140 w 280"/>
              <a:gd name="T65" fmla="*/ 200 h 280"/>
              <a:gd name="T66" fmla="*/ 140 w 280"/>
              <a:gd name="T67" fmla="*/ 80 h 280"/>
              <a:gd name="T68" fmla="*/ 140 w 280"/>
              <a:gd name="T69"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280">
                <a:moveTo>
                  <a:pt x="268" y="110"/>
                </a:moveTo>
                <a:cubicBezTo>
                  <a:pt x="255" y="110"/>
                  <a:pt x="255" y="110"/>
                  <a:pt x="255" y="110"/>
                </a:cubicBezTo>
                <a:cubicBezTo>
                  <a:pt x="250" y="110"/>
                  <a:pt x="245" y="107"/>
                  <a:pt x="244" y="102"/>
                </a:cubicBezTo>
                <a:cubicBezTo>
                  <a:pt x="243" y="99"/>
                  <a:pt x="241" y="97"/>
                  <a:pt x="240" y="94"/>
                </a:cubicBezTo>
                <a:cubicBezTo>
                  <a:pt x="238" y="89"/>
                  <a:pt x="239" y="84"/>
                  <a:pt x="243" y="80"/>
                </a:cubicBezTo>
                <a:cubicBezTo>
                  <a:pt x="252" y="71"/>
                  <a:pt x="252" y="71"/>
                  <a:pt x="252" y="71"/>
                </a:cubicBezTo>
                <a:cubicBezTo>
                  <a:pt x="257" y="66"/>
                  <a:pt x="257" y="58"/>
                  <a:pt x="252" y="54"/>
                </a:cubicBezTo>
                <a:cubicBezTo>
                  <a:pt x="227" y="28"/>
                  <a:pt x="227" y="28"/>
                  <a:pt x="227" y="28"/>
                </a:cubicBezTo>
                <a:cubicBezTo>
                  <a:pt x="222" y="24"/>
                  <a:pt x="214" y="24"/>
                  <a:pt x="210" y="28"/>
                </a:cubicBezTo>
                <a:cubicBezTo>
                  <a:pt x="200" y="38"/>
                  <a:pt x="200" y="38"/>
                  <a:pt x="200" y="38"/>
                </a:cubicBezTo>
                <a:cubicBezTo>
                  <a:pt x="197" y="41"/>
                  <a:pt x="191" y="42"/>
                  <a:pt x="187" y="40"/>
                </a:cubicBezTo>
                <a:cubicBezTo>
                  <a:pt x="184" y="39"/>
                  <a:pt x="181" y="38"/>
                  <a:pt x="178" y="37"/>
                </a:cubicBezTo>
                <a:cubicBezTo>
                  <a:pt x="174" y="35"/>
                  <a:pt x="170" y="31"/>
                  <a:pt x="170" y="25"/>
                </a:cubicBezTo>
                <a:cubicBezTo>
                  <a:pt x="170" y="12"/>
                  <a:pt x="170" y="12"/>
                  <a:pt x="170" y="12"/>
                </a:cubicBezTo>
                <a:cubicBezTo>
                  <a:pt x="170" y="5"/>
                  <a:pt x="165" y="0"/>
                  <a:pt x="158" y="0"/>
                </a:cubicBezTo>
                <a:cubicBezTo>
                  <a:pt x="122" y="0"/>
                  <a:pt x="122" y="0"/>
                  <a:pt x="122" y="0"/>
                </a:cubicBezTo>
                <a:cubicBezTo>
                  <a:pt x="116" y="0"/>
                  <a:pt x="110" y="5"/>
                  <a:pt x="110" y="12"/>
                </a:cubicBezTo>
                <a:cubicBezTo>
                  <a:pt x="110" y="25"/>
                  <a:pt x="110" y="25"/>
                  <a:pt x="110" y="25"/>
                </a:cubicBezTo>
                <a:cubicBezTo>
                  <a:pt x="110" y="31"/>
                  <a:pt x="107" y="35"/>
                  <a:pt x="102" y="37"/>
                </a:cubicBezTo>
                <a:cubicBezTo>
                  <a:pt x="100" y="38"/>
                  <a:pt x="97" y="39"/>
                  <a:pt x="94" y="40"/>
                </a:cubicBezTo>
                <a:cubicBezTo>
                  <a:pt x="90" y="42"/>
                  <a:pt x="84" y="41"/>
                  <a:pt x="81" y="38"/>
                </a:cubicBezTo>
                <a:cubicBezTo>
                  <a:pt x="71" y="28"/>
                  <a:pt x="71" y="28"/>
                  <a:pt x="71" y="28"/>
                </a:cubicBezTo>
                <a:cubicBezTo>
                  <a:pt x="66" y="24"/>
                  <a:pt x="59" y="24"/>
                  <a:pt x="54" y="28"/>
                </a:cubicBezTo>
                <a:cubicBezTo>
                  <a:pt x="29" y="54"/>
                  <a:pt x="29" y="54"/>
                  <a:pt x="29" y="54"/>
                </a:cubicBezTo>
                <a:cubicBezTo>
                  <a:pt x="24" y="58"/>
                  <a:pt x="24" y="66"/>
                  <a:pt x="29" y="71"/>
                </a:cubicBezTo>
                <a:cubicBezTo>
                  <a:pt x="38" y="80"/>
                  <a:pt x="38" y="80"/>
                  <a:pt x="38" y="80"/>
                </a:cubicBezTo>
                <a:cubicBezTo>
                  <a:pt x="42" y="84"/>
                  <a:pt x="43" y="89"/>
                  <a:pt x="41" y="94"/>
                </a:cubicBezTo>
                <a:cubicBezTo>
                  <a:pt x="39" y="97"/>
                  <a:pt x="38" y="99"/>
                  <a:pt x="37" y="102"/>
                </a:cubicBezTo>
                <a:cubicBezTo>
                  <a:pt x="35" y="107"/>
                  <a:pt x="31" y="110"/>
                  <a:pt x="26" y="110"/>
                </a:cubicBezTo>
                <a:cubicBezTo>
                  <a:pt x="12" y="110"/>
                  <a:pt x="12" y="110"/>
                  <a:pt x="12" y="110"/>
                </a:cubicBezTo>
                <a:cubicBezTo>
                  <a:pt x="6" y="110"/>
                  <a:pt x="0" y="115"/>
                  <a:pt x="0" y="122"/>
                </a:cubicBezTo>
                <a:cubicBezTo>
                  <a:pt x="0" y="158"/>
                  <a:pt x="0" y="158"/>
                  <a:pt x="0" y="158"/>
                </a:cubicBezTo>
                <a:cubicBezTo>
                  <a:pt x="0" y="165"/>
                  <a:pt x="6" y="170"/>
                  <a:pt x="12" y="170"/>
                </a:cubicBezTo>
                <a:cubicBezTo>
                  <a:pt x="26" y="170"/>
                  <a:pt x="26" y="170"/>
                  <a:pt x="26" y="170"/>
                </a:cubicBezTo>
                <a:cubicBezTo>
                  <a:pt x="31" y="170"/>
                  <a:pt x="35" y="173"/>
                  <a:pt x="37" y="178"/>
                </a:cubicBezTo>
                <a:cubicBezTo>
                  <a:pt x="38" y="181"/>
                  <a:pt x="39" y="183"/>
                  <a:pt x="41" y="186"/>
                </a:cubicBezTo>
                <a:cubicBezTo>
                  <a:pt x="43" y="191"/>
                  <a:pt x="42" y="196"/>
                  <a:pt x="38" y="200"/>
                </a:cubicBezTo>
                <a:cubicBezTo>
                  <a:pt x="29" y="209"/>
                  <a:pt x="29" y="209"/>
                  <a:pt x="29" y="209"/>
                </a:cubicBezTo>
                <a:cubicBezTo>
                  <a:pt x="24" y="214"/>
                  <a:pt x="24" y="222"/>
                  <a:pt x="29" y="226"/>
                </a:cubicBezTo>
                <a:cubicBezTo>
                  <a:pt x="54" y="252"/>
                  <a:pt x="54" y="252"/>
                  <a:pt x="54" y="252"/>
                </a:cubicBezTo>
                <a:cubicBezTo>
                  <a:pt x="59" y="256"/>
                  <a:pt x="66" y="256"/>
                  <a:pt x="71" y="252"/>
                </a:cubicBezTo>
                <a:cubicBezTo>
                  <a:pt x="81" y="242"/>
                  <a:pt x="81" y="242"/>
                  <a:pt x="81" y="242"/>
                </a:cubicBezTo>
                <a:cubicBezTo>
                  <a:pt x="84" y="239"/>
                  <a:pt x="90" y="238"/>
                  <a:pt x="94" y="240"/>
                </a:cubicBezTo>
                <a:cubicBezTo>
                  <a:pt x="97" y="241"/>
                  <a:pt x="100" y="242"/>
                  <a:pt x="102" y="243"/>
                </a:cubicBezTo>
                <a:cubicBezTo>
                  <a:pt x="107" y="245"/>
                  <a:pt x="110" y="249"/>
                  <a:pt x="110" y="255"/>
                </a:cubicBezTo>
                <a:cubicBezTo>
                  <a:pt x="110" y="268"/>
                  <a:pt x="110" y="268"/>
                  <a:pt x="110" y="268"/>
                </a:cubicBezTo>
                <a:cubicBezTo>
                  <a:pt x="110" y="275"/>
                  <a:pt x="116" y="280"/>
                  <a:pt x="122" y="280"/>
                </a:cubicBezTo>
                <a:cubicBezTo>
                  <a:pt x="158" y="280"/>
                  <a:pt x="158" y="280"/>
                  <a:pt x="158" y="280"/>
                </a:cubicBezTo>
                <a:cubicBezTo>
                  <a:pt x="165" y="280"/>
                  <a:pt x="170" y="275"/>
                  <a:pt x="170" y="268"/>
                </a:cubicBezTo>
                <a:cubicBezTo>
                  <a:pt x="170" y="255"/>
                  <a:pt x="170" y="255"/>
                  <a:pt x="170" y="255"/>
                </a:cubicBezTo>
                <a:cubicBezTo>
                  <a:pt x="170" y="249"/>
                  <a:pt x="174" y="245"/>
                  <a:pt x="178" y="243"/>
                </a:cubicBezTo>
                <a:cubicBezTo>
                  <a:pt x="181" y="242"/>
                  <a:pt x="184" y="241"/>
                  <a:pt x="187" y="240"/>
                </a:cubicBezTo>
                <a:cubicBezTo>
                  <a:pt x="191" y="238"/>
                  <a:pt x="197" y="239"/>
                  <a:pt x="200" y="242"/>
                </a:cubicBezTo>
                <a:cubicBezTo>
                  <a:pt x="210" y="252"/>
                  <a:pt x="210" y="252"/>
                  <a:pt x="210" y="252"/>
                </a:cubicBezTo>
                <a:cubicBezTo>
                  <a:pt x="214" y="256"/>
                  <a:pt x="222" y="256"/>
                  <a:pt x="227" y="252"/>
                </a:cubicBezTo>
                <a:cubicBezTo>
                  <a:pt x="252" y="226"/>
                  <a:pt x="252" y="226"/>
                  <a:pt x="252" y="226"/>
                </a:cubicBezTo>
                <a:cubicBezTo>
                  <a:pt x="257" y="222"/>
                  <a:pt x="257" y="214"/>
                  <a:pt x="252" y="209"/>
                </a:cubicBezTo>
                <a:cubicBezTo>
                  <a:pt x="243" y="200"/>
                  <a:pt x="243" y="200"/>
                  <a:pt x="243" y="200"/>
                </a:cubicBezTo>
                <a:cubicBezTo>
                  <a:pt x="239" y="196"/>
                  <a:pt x="238" y="191"/>
                  <a:pt x="240" y="186"/>
                </a:cubicBezTo>
                <a:cubicBezTo>
                  <a:pt x="241" y="183"/>
                  <a:pt x="243" y="181"/>
                  <a:pt x="244" y="178"/>
                </a:cubicBezTo>
                <a:cubicBezTo>
                  <a:pt x="245" y="173"/>
                  <a:pt x="250" y="170"/>
                  <a:pt x="255" y="170"/>
                </a:cubicBezTo>
                <a:cubicBezTo>
                  <a:pt x="268" y="170"/>
                  <a:pt x="268" y="170"/>
                  <a:pt x="268" y="170"/>
                </a:cubicBezTo>
                <a:cubicBezTo>
                  <a:pt x="275" y="170"/>
                  <a:pt x="280" y="165"/>
                  <a:pt x="280" y="158"/>
                </a:cubicBezTo>
                <a:cubicBezTo>
                  <a:pt x="280" y="122"/>
                  <a:pt x="280" y="122"/>
                  <a:pt x="280" y="122"/>
                </a:cubicBezTo>
                <a:cubicBezTo>
                  <a:pt x="280" y="115"/>
                  <a:pt x="275" y="110"/>
                  <a:pt x="268" y="110"/>
                </a:cubicBezTo>
                <a:close/>
                <a:moveTo>
                  <a:pt x="140" y="200"/>
                </a:moveTo>
                <a:cubicBezTo>
                  <a:pt x="107" y="200"/>
                  <a:pt x="80" y="173"/>
                  <a:pt x="80" y="140"/>
                </a:cubicBezTo>
                <a:cubicBezTo>
                  <a:pt x="80" y="107"/>
                  <a:pt x="107" y="80"/>
                  <a:pt x="140" y="80"/>
                </a:cubicBezTo>
                <a:cubicBezTo>
                  <a:pt x="174" y="80"/>
                  <a:pt x="200" y="107"/>
                  <a:pt x="200" y="140"/>
                </a:cubicBezTo>
                <a:cubicBezTo>
                  <a:pt x="200" y="173"/>
                  <a:pt x="174" y="200"/>
                  <a:pt x="140" y="200"/>
                </a:cubicBezTo>
                <a:close/>
              </a:path>
            </a:pathLst>
          </a:custGeom>
          <a:solidFill>
            <a:schemeClr val="bg1">
              <a:lumMod val="85000"/>
              <a:alpha val="37000"/>
            </a:schemeClr>
          </a:solidFill>
          <a:ln w="31750">
            <a:noFill/>
            <a:tailEnd type="triangle" w="lg" len="lg"/>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4" name="Freeform 3"/>
          <p:cNvSpPr>
            <a:spLocks/>
          </p:cNvSpPr>
          <p:nvPr/>
        </p:nvSpPr>
        <p:spPr bwMode="auto">
          <a:xfrm rot="16200000">
            <a:off x="1141576" y="1736726"/>
            <a:ext cx="5433765" cy="4078528"/>
          </a:xfrm>
          <a:custGeom>
            <a:avLst/>
            <a:gdLst>
              <a:gd name="T0" fmla="*/ 8 w 841"/>
              <a:gd name="T1" fmla="*/ 0 h 617"/>
              <a:gd name="T2" fmla="*/ 594 w 841"/>
              <a:gd name="T3" fmla="*/ 0 h 617"/>
              <a:gd name="T4" fmla="*/ 584 w 841"/>
              <a:gd name="T5" fmla="*/ 121 h 617"/>
              <a:gd name="T6" fmla="*/ 609 w 841"/>
              <a:gd name="T7" fmla="*/ 225 h 617"/>
              <a:gd name="T8" fmla="*/ 659 w 841"/>
              <a:gd name="T9" fmla="*/ 194 h 617"/>
              <a:gd name="T10" fmla="*/ 776 w 841"/>
              <a:gd name="T11" fmla="*/ 188 h 617"/>
              <a:gd name="T12" fmla="*/ 728 w 841"/>
              <a:gd name="T13" fmla="*/ 398 h 617"/>
              <a:gd name="T14" fmla="*/ 651 w 841"/>
              <a:gd name="T15" fmla="*/ 365 h 617"/>
              <a:gd name="T16" fmla="*/ 613 w 841"/>
              <a:gd name="T17" fmla="*/ 342 h 617"/>
              <a:gd name="T18" fmla="*/ 590 w 841"/>
              <a:gd name="T19" fmla="*/ 463 h 617"/>
              <a:gd name="T20" fmla="*/ 599 w 841"/>
              <a:gd name="T21" fmla="*/ 597 h 617"/>
              <a:gd name="T22" fmla="*/ 463 w 841"/>
              <a:gd name="T23" fmla="*/ 607 h 617"/>
              <a:gd name="T24" fmla="*/ 344 w 841"/>
              <a:gd name="T25" fmla="*/ 582 h 617"/>
              <a:gd name="T26" fmla="*/ 396 w 841"/>
              <a:gd name="T27" fmla="*/ 490 h 617"/>
              <a:gd name="T28" fmla="*/ 173 w 841"/>
              <a:gd name="T29" fmla="*/ 480 h 617"/>
              <a:gd name="T30" fmla="*/ 200 w 841"/>
              <a:gd name="T31" fmla="*/ 530 h 617"/>
              <a:gd name="T32" fmla="*/ 227 w 841"/>
              <a:gd name="T33" fmla="*/ 580 h 617"/>
              <a:gd name="T34" fmla="*/ 133 w 841"/>
              <a:gd name="T35" fmla="*/ 617 h 617"/>
              <a:gd name="T36" fmla="*/ 4 w 841"/>
              <a:gd name="T37" fmla="*/ 601 h 617"/>
              <a:gd name="T38" fmla="*/ 2 w 841"/>
              <a:gd name="T39" fmla="*/ 6 h 617"/>
              <a:gd name="T40" fmla="*/ 8 w 841"/>
              <a:gd name="T4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1" h="617">
                <a:moveTo>
                  <a:pt x="8" y="0"/>
                </a:moveTo>
                <a:cubicBezTo>
                  <a:pt x="204" y="0"/>
                  <a:pt x="405" y="0"/>
                  <a:pt x="594" y="0"/>
                </a:cubicBezTo>
                <a:cubicBezTo>
                  <a:pt x="591" y="35"/>
                  <a:pt x="585" y="77"/>
                  <a:pt x="584" y="121"/>
                </a:cubicBezTo>
                <a:cubicBezTo>
                  <a:pt x="584" y="157"/>
                  <a:pt x="585" y="221"/>
                  <a:pt x="609" y="225"/>
                </a:cubicBezTo>
                <a:cubicBezTo>
                  <a:pt x="624" y="228"/>
                  <a:pt x="647" y="203"/>
                  <a:pt x="659" y="194"/>
                </a:cubicBezTo>
                <a:cubicBezTo>
                  <a:pt x="692" y="170"/>
                  <a:pt x="739" y="159"/>
                  <a:pt x="776" y="188"/>
                </a:cubicBezTo>
                <a:cubicBezTo>
                  <a:pt x="841" y="241"/>
                  <a:pt x="832" y="394"/>
                  <a:pt x="728" y="398"/>
                </a:cubicBezTo>
                <a:cubicBezTo>
                  <a:pt x="694" y="399"/>
                  <a:pt x="674" y="382"/>
                  <a:pt x="651" y="365"/>
                </a:cubicBezTo>
                <a:cubicBezTo>
                  <a:pt x="644" y="360"/>
                  <a:pt x="625" y="341"/>
                  <a:pt x="613" y="342"/>
                </a:cubicBezTo>
                <a:cubicBezTo>
                  <a:pt x="581" y="345"/>
                  <a:pt x="588" y="428"/>
                  <a:pt x="590" y="463"/>
                </a:cubicBezTo>
                <a:cubicBezTo>
                  <a:pt x="592" y="512"/>
                  <a:pt x="604" y="553"/>
                  <a:pt x="599" y="597"/>
                </a:cubicBezTo>
                <a:cubicBezTo>
                  <a:pt x="557" y="600"/>
                  <a:pt x="511" y="605"/>
                  <a:pt x="463" y="607"/>
                </a:cubicBezTo>
                <a:cubicBezTo>
                  <a:pt x="422" y="609"/>
                  <a:pt x="350" y="614"/>
                  <a:pt x="344" y="582"/>
                </a:cubicBezTo>
                <a:cubicBezTo>
                  <a:pt x="338" y="551"/>
                  <a:pt x="389" y="520"/>
                  <a:pt x="396" y="490"/>
                </a:cubicBezTo>
                <a:cubicBezTo>
                  <a:pt x="428" y="352"/>
                  <a:pt x="158" y="344"/>
                  <a:pt x="173" y="480"/>
                </a:cubicBezTo>
                <a:cubicBezTo>
                  <a:pt x="175" y="500"/>
                  <a:pt x="189" y="517"/>
                  <a:pt x="200" y="530"/>
                </a:cubicBezTo>
                <a:cubicBezTo>
                  <a:pt x="209" y="541"/>
                  <a:pt x="228" y="559"/>
                  <a:pt x="227" y="580"/>
                </a:cubicBezTo>
                <a:cubicBezTo>
                  <a:pt x="225" y="615"/>
                  <a:pt x="175" y="616"/>
                  <a:pt x="133" y="617"/>
                </a:cubicBezTo>
                <a:cubicBezTo>
                  <a:pt x="83" y="617"/>
                  <a:pt x="38" y="612"/>
                  <a:pt x="4" y="601"/>
                </a:cubicBezTo>
                <a:cubicBezTo>
                  <a:pt x="0" y="407"/>
                  <a:pt x="4" y="204"/>
                  <a:pt x="2" y="6"/>
                </a:cubicBezTo>
                <a:cubicBezTo>
                  <a:pt x="3" y="3"/>
                  <a:pt x="5" y="1"/>
                  <a:pt x="8" y="0"/>
                </a:cubicBezTo>
                <a:close/>
              </a:path>
            </a:pathLst>
          </a:custGeom>
          <a:solidFill>
            <a:srgbClr val="0070C0"/>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6" name="Flowchart: Alternate Process 5"/>
          <p:cNvSpPr/>
          <p:nvPr/>
        </p:nvSpPr>
        <p:spPr>
          <a:xfrm>
            <a:off x="6565165" y="1143000"/>
            <a:ext cx="3807641" cy="4876800"/>
          </a:xfrm>
          <a:prstGeom prst="flowChartAlternateProcess">
            <a:avLst/>
          </a:prstGeom>
          <a:solidFill>
            <a:schemeClr val="bg1">
              <a:lumMod val="95000"/>
            </a:schemeClr>
          </a:solidFill>
          <a:ln>
            <a:gradFill>
              <a:gsLst>
                <a:gs pos="0">
                  <a:schemeClr val="bg1">
                    <a:lumMod val="65000"/>
                  </a:schemeClr>
                </a:gs>
                <a:gs pos="50000">
                  <a:schemeClr val="bg1">
                    <a:lumMod val="75000"/>
                  </a:schemeClr>
                </a:gs>
                <a:gs pos="100000">
                  <a:schemeClr val="bg1">
                    <a:lumMod val="85000"/>
                  </a:schemeClr>
                </a:gs>
              </a:gsLst>
              <a:lin ang="5400000" scaled="0"/>
            </a:gradFill>
          </a:ln>
          <a:effectLst>
            <a:outerShdw dist="38100" dir="18900000" algn="b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marL="293688" lvl="1" indent="-293688">
              <a:buClr>
                <a:srgbClr val="FF6600"/>
              </a:buClr>
              <a:buFont typeface="Wingdings" panose="05000000000000000000" pitchFamily="2" charset="2"/>
              <a:buChar char="§"/>
            </a:pPr>
            <a:r>
              <a:rPr lang="en-US" sz="2400" dirty="0">
                <a:solidFill>
                  <a:schemeClr val="tx1"/>
                </a:solidFill>
              </a:rPr>
              <a:t>The method of communication used by the person.</a:t>
            </a:r>
          </a:p>
          <a:p>
            <a:pPr marL="293688" lvl="1" indent="-293688">
              <a:buClr>
                <a:srgbClr val="FF6600"/>
              </a:buClr>
              <a:buFont typeface="Wingdings" panose="05000000000000000000" pitchFamily="2" charset="2"/>
              <a:buChar char="§"/>
            </a:pPr>
            <a:r>
              <a:rPr lang="en-US" sz="2400" dirty="0">
                <a:solidFill>
                  <a:schemeClr val="tx1"/>
                </a:solidFill>
              </a:rPr>
              <a:t>The nature, length and complexity of the communication.</a:t>
            </a:r>
          </a:p>
          <a:p>
            <a:pPr marL="293688" lvl="1" indent="-293688">
              <a:buClr>
                <a:srgbClr val="FF6600"/>
              </a:buClr>
              <a:buFont typeface="Wingdings" panose="05000000000000000000" pitchFamily="2" charset="2"/>
              <a:buChar char="§"/>
            </a:pPr>
            <a:r>
              <a:rPr lang="en-US" sz="2400" dirty="0">
                <a:solidFill>
                  <a:schemeClr val="tx1"/>
                </a:solidFill>
              </a:rPr>
              <a:t>The context in which the communication is taking place.</a:t>
            </a:r>
          </a:p>
        </p:txBody>
      </p:sp>
      <p:sp>
        <p:nvSpPr>
          <p:cNvPr id="7" name="Rectangle 6"/>
          <p:cNvSpPr/>
          <p:nvPr/>
        </p:nvSpPr>
        <p:spPr>
          <a:xfrm>
            <a:off x="0" y="-1"/>
            <a:ext cx="12192000" cy="1059107"/>
          </a:xfrm>
          <a:prstGeom prst="rect">
            <a:avLst/>
          </a:prstGeom>
          <a:gradFill>
            <a:gsLst>
              <a:gs pos="0">
                <a:schemeClr val="bg1">
                  <a:lumMod val="75000"/>
                </a:schemeClr>
              </a:gs>
              <a:gs pos="72000">
                <a:schemeClr val="bg1">
                  <a:lumMod val="8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hlinkClick r:id="" action="ppaction://noaction"/>
          </p:cNvPr>
          <p:cNvSpPr>
            <a:spLocks/>
          </p:cNvSpPr>
          <p:nvPr/>
        </p:nvSpPr>
        <p:spPr bwMode="auto">
          <a:xfrm rot="16200000">
            <a:off x="8720331" y="6205728"/>
            <a:ext cx="576316" cy="423422"/>
          </a:xfrm>
          <a:custGeom>
            <a:avLst/>
            <a:gdLst>
              <a:gd name="T0" fmla="*/ 8 w 841"/>
              <a:gd name="T1" fmla="*/ 0 h 617"/>
              <a:gd name="T2" fmla="*/ 594 w 841"/>
              <a:gd name="T3" fmla="*/ 0 h 617"/>
              <a:gd name="T4" fmla="*/ 584 w 841"/>
              <a:gd name="T5" fmla="*/ 121 h 617"/>
              <a:gd name="T6" fmla="*/ 609 w 841"/>
              <a:gd name="T7" fmla="*/ 225 h 617"/>
              <a:gd name="T8" fmla="*/ 659 w 841"/>
              <a:gd name="T9" fmla="*/ 194 h 617"/>
              <a:gd name="T10" fmla="*/ 776 w 841"/>
              <a:gd name="T11" fmla="*/ 188 h 617"/>
              <a:gd name="T12" fmla="*/ 728 w 841"/>
              <a:gd name="T13" fmla="*/ 398 h 617"/>
              <a:gd name="T14" fmla="*/ 651 w 841"/>
              <a:gd name="T15" fmla="*/ 365 h 617"/>
              <a:gd name="T16" fmla="*/ 613 w 841"/>
              <a:gd name="T17" fmla="*/ 342 h 617"/>
              <a:gd name="T18" fmla="*/ 590 w 841"/>
              <a:gd name="T19" fmla="*/ 463 h 617"/>
              <a:gd name="T20" fmla="*/ 599 w 841"/>
              <a:gd name="T21" fmla="*/ 597 h 617"/>
              <a:gd name="T22" fmla="*/ 463 w 841"/>
              <a:gd name="T23" fmla="*/ 607 h 617"/>
              <a:gd name="T24" fmla="*/ 344 w 841"/>
              <a:gd name="T25" fmla="*/ 582 h 617"/>
              <a:gd name="T26" fmla="*/ 396 w 841"/>
              <a:gd name="T27" fmla="*/ 490 h 617"/>
              <a:gd name="T28" fmla="*/ 173 w 841"/>
              <a:gd name="T29" fmla="*/ 480 h 617"/>
              <a:gd name="T30" fmla="*/ 200 w 841"/>
              <a:gd name="T31" fmla="*/ 530 h 617"/>
              <a:gd name="T32" fmla="*/ 227 w 841"/>
              <a:gd name="T33" fmla="*/ 580 h 617"/>
              <a:gd name="T34" fmla="*/ 133 w 841"/>
              <a:gd name="T35" fmla="*/ 617 h 617"/>
              <a:gd name="T36" fmla="*/ 4 w 841"/>
              <a:gd name="T37" fmla="*/ 601 h 617"/>
              <a:gd name="T38" fmla="*/ 2 w 841"/>
              <a:gd name="T39" fmla="*/ 6 h 617"/>
              <a:gd name="T40" fmla="*/ 8 w 841"/>
              <a:gd name="T4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1" h="617">
                <a:moveTo>
                  <a:pt x="8" y="0"/>
                </a:moveTo>
                <a:cubicBezTo>
                  <a:pt x="204" y="0"/>
                  <a:pt x="405" y="0"/>
                  <a:pt x="594" y="0"/>
                </a:cubicBezTo>
                <a:cubicBezTo>
                  <a:pt x="591" y="35"/>
                  <a:pt x="585" y="77"/>
                  <a:pt x="584" y="121"/>
                </a:cubicBezTo>
                <a:cubicBezTo>
                  <a:pt x="584" y="157"/>
                  <a:pt x="585" y="221"/>
                  <a:pt x="609" y="225"/>
                </a:cubicBezTo>
                <a:cubicBezTo>
                  <a:pt x="624" y="228"/>
                  <a:pt x="647" y="203"/>
                  <a:pt x="659" y="194"/>
                </a:cubicBezTo>
                <a:cubicBezTo>
                  <a:pt x="692" y="170"/>
                  <a:pt x="739" y="159"/>
                  <a:pt x="776" y="188"/>
                </a:cubicBezTo>
                <a:cubicBezTo>
                  <a:pt x="841" y="241"/>
                  <a:pt x="832" y="394"/>
                  <a:pt x="728" y="398"/>
                </a:cubicBezTo>
                <a:cubicBezTo>
                  <a:pt x="694" y="399"/>
                  <a:pt x="674" y="382"/>
                  <a:pt x="651" y="365"/>
                </a:cubicBezTo>
                <a:cubicBezTo>
                  <a:pt x="644" y="360"/>
                  <a:pt x="625" y="341"/>
                  <a:pt x="613" y="342"/>
                </a:cubicBezTo>
                <a:cubicBezTo>
                  <a:pt x="581" y="345"/>
                  <a:pt x="588" y="428"/>
                  <a:pt x="590" y="463"/>
                </a:cubicBezTo>
                <a:cubicBezTo>
                  <a:pt x="592" y="512"/>
                  <a:pt x="604" y="553"/>
                  <a:pt x="599" y="597"/>
                </a:cubicBezTo>
                <a:cubicBezTo>
                  <a:pt x="557" y="600"/>
                  <a:pt x="511" y="605"/>
                  <a:pt x="463" y="607"/>
                </a:cubicBezTo>
                <a:cubicBezTo>
                  <a:pt x="422" y="609"/>
                  <a:pt x="350" y="614"/>
                  <a:pt x="344" y="582"/>
                </a:cubicBezTo>
                <a:cubicBezTo>
                  <a:pt x="338" y="551"/>
                  <a:pt x="389" y="520"/>
                  <a:pt x="396" y="490"/>
                </a:cubicBezTo>
                <a:cubicBezTo>
                  <a:pt x="428" y="352"/>
                  <a:pt x="158" y="344"/>
                  <a:pt x="173" y="480"/>
                </a:cubicBezTo>
                <a:cubicBezTo>
                  <a:pt x="175" y="500"/>
                  <a:pt x="189" y="517"/>
                  <a:pt x="200" y="530"/>
                </a:cubicBezTo>
                <a:cubicBezTo>
                  <a:pt x="209" y="541"/>
                  <a:pt x="228" y="559"/>
                  <a:pt x="227" y="580"/>
                </a:cubicBezTo>
                <a:cubicBezTo>
                  <a:pt x="225" y="615"/>
                  <a:pt x="175" y="616"/>
                  <a:pt x="133" y="617"/>
                </a:cubicBezTo>
                <a:cubicBezTo>
                  <a:pt x="83" y="617"/>
                  <a:pt x="38" y="612"/>
                  <a:pt x="4" y="601"/>
                </a:cubicBezTo>
                <a:cubicBezTo>
                  <a:pt x="0" y="407"/>
                  <a:pt x="4" y="204"/>
                  <a:pt x="2" y="6"/>
                </a:cubicBezTo>
                <a:cubicBezTo>
                  <a:pt x="3" y="3"/>
                  <a:pt x="5" y="1"/>
                  <a:pt x="8" y="0"/>
                </a:cubicBezTo>
                <a:close/>
              </a:path>
            </a:pathLst>
          </a:custGeom>
          <a:solidFill>
            <a:srgbClr val="0070C0"/>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2" name="Freeform 11">
            <a:hlinkClick r:id="" action="ppaction://noaction"/>
          </p:cNvPr>
          <p:cNvSpPr>
            <a:spLocks/>
          </p:cNvSpPr>
          <p:nvPr/>
        </p:nvSpPr>
        <p:spPr bwMode="auto">
          <a:xfrm rot="16200000">
            <a:off x="7646232" y="6205728"/>
            <a:ext cx="576319" cy="423424"/>
          </a:xfrm>
          <a:custGeom>
            <a:avLst/>
            <a:gdLst>
              <a:gd name="T0" fmla="*/ 8 w 841"/>
              <a:gd name="T1" fmla="*/ 0 h 617"/>
              <a:gd name="T2" fmla="*/ 594 w 841"/>
              <a:gd name="T3" fmla="*/ 0 h 617"/>
              <a:gd name="T4" fmla="*/ 584 w 841"/>
              <a:gd name="T5" fmla="*/ 121 h 617"/>
              <a:gd name="T6" fmla="*/ 609 w 841"/>
              <a:gd name="T7" fmla="*/ 225 h 617"/>
              <a:gd name="T8" fmla="*/ 659 w 841"/>
              <a:gd name="T9" fmla="*/ 194 h 617"/>
              <a:gd name="T10" fmla="*/ 776 w 841"/>
              <a:gd name="T11" fmla="*/ 188 h 617"/>
              <a:gd name="T12" fmla="*/ 728 w 841"/>
              <a:gd name="T13" fmla="*/ 398 h 617"/>
              <a:gd name="T14" fmla="*/ 651 w 841"/>
              <a:gd name="T15" fmla="*/ 365 h 617"/>
              <a:gd name="T16" fmla="*/ 613 w 841"/>
              <a:gd name="T17" fmla="*/ 342 h 617"/>
              <a:gd name="T18" fmla="*/ 590 w 841"/>
              <a:gd name="T19" fmla="*/ 463 h 617"/>
              <a:gd name="T20" fmla="*/ 599 w 841"/>
              <a:gd name="T21" fmla="*/ 597 h 617"/>
              <a:gd name="T22" fmla="*/ 463 w 841"/>
              <a:gd name="T23" fmla="*/ 607 h 617"/>
              <a:gd name="T24" fmla="*/ 344 w 841"/>
              <a:gd name="T25" fmla="*/ 582 h 617"/>
              <a:gd name="T26" fmla="*/ 396 w 841"/>
              <a:gd name="T27" fmla="*/ 490 h 617"/>
              <a:gd name="T28" fmla="*/ 173 w 841"/>
              <a:gd name="T29" fmla="*/ 480 h 617"/>
              <a:gd name="T30" fmla="*/ 200 w 841"/>
              <a:gd name="T31" fmla="*/ 530 h 617"/>
              <a:gd name="T32" fmla="*/ 227 w 841"/>
              <a:gd name="T33" fmla="*/ 580 h 617"/>
              <a:gd name="T34" fmla="*/ 133 w 841"/>
              <a:gd name="T35" fmla="*/ 617 h 617"/>
              <a:gd name="T36" fmla="*/ 4 w 841"/>
              <a:gd name="T37" fmla="*/ 601 h 617"/>
              <a:gd name="T38" fmla="*/ 2 w 841"/>
              <a:gd name="T39" fmla="*/ 6 h 617"/>
              <a:gd name="T40" fmla="*/ 8 w 841"/>
              <a:gd name="T4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1" h="617">
                <a:moveTo>
                  <a:pt x="8" y="0"/>
                </a:moveTo>
                <a:cubicBezTo>
                  <a:pt x="204" y="0"/>
                  <a:pt x="405" y="0"/>
                  <a:pt x="594" y="0"/>
                </a:cubicBezTo>
                <a:cubicBezTo>
                  <a:pt x="591" y="35"/>
                  <a:pt x="585" y="77"/>
                  <a:pt x="584" y="121"/>
                </a:cubicBezTo>
                <a:cubicBezTo>
                  <a:pt x="584" y="157"/>
                  <a:pt x="585" y="221"/>
                  <a:pt x="609" y="225"/>
                </a:cubicBezTo>
                <a:cubicBezTo>
                  <a:pt x="624" y="228"/>
                  <a:pt x="647" y="203"/>
                  <a:pt x="659" y="194"/>
                </a:cubicBezTo>
                <a:cubicBezTo>
                  <a:pt x="692" y="170"/>
                  <a:pt x="739" y="159"/>
                  <a:pt x="776" y="188"/>
                </a:cubicBezTo>
                <a:cubicBezTo>
                  <a:pt x="841" y="241"/>
                  <a:pt x="832" y="394"/>
                  <a:pt x="728" y="398"/>
                </a:cubicBezTo>
                <a:cubicBezTo>
                  <a:pt x="694" y="399"/>
                  <a:pt x="674" y="382"/>
                  <a:pt x="651" y="365"/>
                </a:cubicBezTo>
                <a:cubicBezTo>
                  <a:pt x="644" y="360"/>
                  <a:pt x="625" y="341"/>
                  <a:pt x="613" y="342"/>
                </a:cubicBezTo>
                <a:cubicBezTo>
                  <a:pt x="581" y="345"/>
                  <a:pt x="588" y="428"/>
                  <a:pt x="590" y="463"/>
                </a:cubicBezTo>
                <a:cubicBezTo>
                  <a:pt x="592" y="512"/>
                  <a:pt x="604" y="553"/>
                  <a:pt x="599" y="597"/>
                </a:cubicBezTo>
                <a:cubicBezTo>
                  <a:pt x="557" y="600"/>
                  <a:pt x="511" y="605"/>
                  <a:pt x="463" y="607"/>
                </a:cubicBezTo>
                <a:cubicBezTo>
                  <a:pt x="422" y="609"/>
                  <a:pt x="350" y="614"/>
                  <a:pt x="344" y="582"/>
                </a:cubicBezTo>
                <a:cubicBezTo>
                  <a:pt x="338" y="551"/>
                  <a:pt x="389" y="520"/>
                  <a:pt x="396" y="490"/>
                </a:cubicBezTo>
                <a:cubicBezTo>
                  <a:pt x="428" y="352"/>
                  <a:pt x="158" y="344"/>
                  <a:pt x="173" y="480"/>
                </a:cubicBezTo>
                <a:cubicBezTo>
                  <a:pt x="175" y="500"/>
                  <a:pt x="189" y="517"/>
                  <a:pt x="200" y="530"/>
                </a:cubicBezTo>
                <a:cubicBezTo>
                  <a:pt x="209" y="541"/>
                  <a:pt x="228" y="559"/>
                  <a:pt x="227" y="580"/>
                </a:cubicBezTo>
                <a:cubicBezTo>
                  <a:pt x="225" y="615"/>
                  <a:pt x="175" y="616"/>
                  <a:pt x="133" y="617"/>
                </a:cubicBezTo>
                <a:cubicBezTo>
                  <a:pt x="83" y="617"/>
                  <a:pt x="38" y="612"/>
                  <a:pt x="4" y="601"/>
                </a:cubicBezTo>
                <a:cubicBezTo>
                  <a:pt x="0" y="407"/>
                  <a:pt x="4" y="204"/>
                  <a:pt x="2" y="6"/>
                </a:cubicBezTo>
                <a:cubicBezTo>
                  <a:pt x="3" y="3"/>
                  <a:pt x="5" y="1"/>
                  <a:pt x="8" y="0"/>
                </a:cubicBezTo>
                <a:close/>
              </a:path>
            </a:pathLst>
          </a:custGeom>
          <a:solidFill>
            <a:srgbClr val="CC0000"/>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3" name="Freeform 12">
            <a:hlinkClick r:id="" action="ppaction://noaction"/>
          </p:cNvPr>
          <p:cNvSpPr>
            <a:spLocks/>
          </p:cNvSpPr>
          <p:nvPr/>
        </p:nvSpPr>
        <p:spPr bwMode="auto">
          <a:xfrm rot="16200000">
            <a:off x="8183282" y="6194781"/>
            <a:ext cx="576316" cy="445316"/>
          </a:xfrm>
          <a:custGeom>
            <a:avLst/>
            <a:gdLst>
              <a:gd name="T0" fmla="*/ 8 w 841"/>
              <a:gd name="T1" fmla="*/ 0 h 617"/>
              <a:gd name="T2" fmla="*/ 594 w 841"/>
              <a:gd name="T3" fmla="*/ 0 h 617"/>
              <a:gd name="T4" fmla="*/ 584 w 841"/>
              <a:gd name="T5" fmla="*/ 121 h 617"/>
              <a:gd name="T6" fmla="*/ 609 w 841"/>
              <a:gd name="T7" fmla="*/ 225 h 617"/>
              <a:gd name="T8" fmla="*/ 659 w 841"/>
              <a:gd name="T9" fmla="*/ 194 h 617"/>
              <a:gd name="T10" fmla="*/ 776 w 841"/>
              <a:gd name="T11" fmla="*/ 188 h 617"/>
              <a:gd name="T12" fmla="*/ 728 w 841"/>
              <a:gd name="T13" fmla="*/ 398 h 617"/>
              <a:gd name="T14" fmla="*/ 651 w 841"/>
              <a:gd name="T15" fmla="*/ 365 h 617"/>
              <a:gd name="T16" fmla="*/ 613 w 841"/>
              <a:gd name="T17" fmla="*/ 342 h 617"/>
              <a:gd name="T18" fmla="*/ 590 w 841"/>
              <a:gd name="T19" fmla="*/ 463 h 617"/>
              <a:gd name="T20" fmla="*/ 599 w 841"/>
              <a:gd name="T21" fmla="*/ 597 h 617"/>
              <a:gd name="T22" fmla="*/ 463 w 841"/>
              <a:gd name="T23" fmla="*/ 607 h 617"/>
              <a:gd name="T24" fmla="*/ 344 w 841"/>
              <a:gd name="T25" fmla="*/ 582 h 617"/>
              <a:gd name="T26" fmla="*/ 396 w 841"/>
              <a:gd name="T27" fmla="*/ 490 h 617"/>
              <a:gd name="T28" fmla="*/ 173 w 841"/>
              <a:gd name="T29" fmla="*/ 480 h 617"/>
              <a:gd name="T30" fmla="*/ 200 w 841"/>
              <a:gd name="T31" fmla="*/ 530 h 617"/>
              <a:gd name="T32" fmla="*/ 227 w 841"/>
              <a:gd name="T33" fmla="*/ 580 h 617"/>
              <a:gd name="T34" fmla="*/ 133 w 841"/>
              <a:gd name="T35" fmla="*/ 617 h 617"/>
              <a:gd name="T36" fmla="*/ 4 w 841"/>
              <a:gd name="T37" fmla="*/ 601 h 617"/>
              <a:gd name="T38" fmla="*/ 2 w 841"/>
              <a:gd name="T39" fmla="*/ 6 h 617"/>
              <a:gd name="T40" fmla="*/ 8 w 841"/>
              <a:gd name="T4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1" h="617">
                <a:moveTo>
                  <a:pt x="8" y="0"/>
                </a:moveTo>
                <a:cubicBezTo>
                  <a:pt x="204" y="0"/>
                  <a:pt x="405" y="0"/>
                  <a:pt x="594" y="0"/>
                </a:cubicBezTo>
                <a:cubicBezTo>
                  <a:pt x="591" y="35"/>
                  <a:pt x="585" y="77"/>
                  <a:pt x="584" y="121"/>
                </a:cubicBezTo>
                <a:cubicBezTo>
                  <a:pt x="584" y="157"/>
                  <a:pt x="585" y="221"/>
                  <a:pt x="609" y="225"/>
                </a:cubicBezTo>
                <a:cubicBezTo>
                  <a:pt x="624" y="228"/>
                  <a:pt x="647" y="203"/>
                  <a:pt x="659" y="194"/>
                </a:cubicBezTo>
                <a:cubicBezTo>
                  <a:pt x="692" y="170"/>
                  <a:pt x="739" y="159"/>
                  <a:pt x="776" y="188"/>
                </a:cubicBezTo>
                <a:cubicBezTo>
                  <a:pt x="841" y="241"/>
                  <a:pt x="832" y="394"/>
                  <a:pt x="728" y="398"/>
                </a:cubicBezTo>
                <a:cubicBezTo>
                  <a:pt x="694" y="399"/>
                  <a:pt x="674" y="382"/>
                  <a:pt x="651" y="365"/>
                </a:cubicBezTo>
                <a:cubicBezTo>
                  <a:pt x="644" y="360"/>
                  <a:pt x="625" y="341"/>
                  <a:pt x="613" y="342"/>
                </a:cubicBezTo>
                <a:cubicBezTo>
                  <a:pt x="581" y="345"/>
                  <a:pt x="588" y="428"/>
                  <a:pt x="590" y="463"/>
                </a:cubicBezTo>
                <a:cubicBezTo>
                  <a:pt x="592" y="512"/>
                  <a:pt x="604" y="553"/>
                  <a:pt x="599" y="597"/>
                </a:cubicBezTo>
                <a:cubicBezTo>
                  <a:pt x="557" y="600"/>
                  <a:pt x="511" y="605"/>
                  <a:pt x="463" y="607"/>
                </a:cubicBezTo>
                <a:cubicBezTo>
                  <a:pt x="422" y="609"/>
                  <a:pt x="350" y="614"/>
                  <a:pt x="344" y="582"/>
                </a:cubicBezTo>
                <a:cubicBezTo>
                  <a:pt x="338" y="551"/>
                  <a:pt x="389" y="520"/>
                  <a:pt x="396" y="490"/>
                </a:cubicBezTo>
                <a:cubicBezTo>
                  <a:pt x="428" y="352"/>
                  <a:pt x="158" y="344"/>
                  <a:pt x="173" y="480"/>
                </a:cubicBezTo>
                <a:cubicBezTo>
                  <a:pt x="175" y="500"/>
                  <a:pt x="189" y="517"/>
                  <a:pt x="200" y="530"/>
                </a:cubicBezTo>
                <a:cubicBezTo>
                  <a:pt x="209" y="541"/>
                  <a:pt x="228" y="559"/>
                  <a:pt x="227" y="580"/>
                </a:cubicBezTo>
                <a:cubicBezTo>
                  <a:pt x="225" y="615"/>
                  <a:pt x="175" y="616"/>
                  <a:pt x="133" y="617"/>
                </a:cubicBezTo>
                <a:cubicBezTo>
                  <a:pt x="83" y="617"/>
                  <a:pt x="38" y="612"/>
                  <a:pt x="4" y="601"/>
                </a:cubicBezTo>
                <a:cubicBezTo>
                  <a:pt x="0" y="407"/>
                  <a:pt x="4" y="204"/>
                  <a:pt x="2" y="6"/>
                </a:cubicBezTo>
                <a:cubicBezTo>
                  <a:pt x="3" y="3"/>
                  <a:pt x="5" y="1"/>
                  <a:pt x="8" y="0"/>
                </a:cubicBezTo>
                <a:close/>
              </a:path>
            </a:pathLst>
          </a:custGeom>
          <a:solidFill>
            <a:srgbClr val="FF6600"/>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0" name="Title 9">
            <a:extLst>
              <a:ext uri="{FF2B5EF4-FFF2-40B4-BE49-F238E27FC236}">
                <a16:creationId xmlns:a16="http://schemas.microsoft.com/office/drawing/2014/main" id="{D4D8FA4E-49D5-4303-BD3A-48E99603A522}"/>
              </a:ext>
            </a:extLst>
          </p:cNvPr>
          <p:cNvSpPr>
            <a:spLocks noGrp="1"/>
          </p:cNvSpPr>
          <p:nvPr>
            <p:ph type="title"/>
          </p:nvPr>
        </p:nvSpPr>
        <p:spPr>
          <a:xfrm>
            <a:off x="838200" y="365126"/>
            <a:ext cx="10515600" cy="668394"/>
          </a:xfrm>
        </p:spPr>
        <p:txBody>
          <a:bodyPr>
            <a:noAutofit/>
          </a:bodyPr>
          <a:lstStyle/>
          <a:p>
            <a:r>
              <a:rPr lang="en-US" dirty="0"/>
              <a:t>Achieving Effective Communication</a:t>
            </a:r>
          </a:p>
        </p:txBody>
      </p:sp>
      <p:sp>
        <p:nvSpPr>
          <p:cNvPr id="15" name="TextBox 14">
            <a:extLst>
              <a:ext uri="{FF2B5EF4-FFF2-40B4-BE49-F238E27FC236}">
                <a16:creationId xmlns:a16="http://schemas.microsoft.com/office/drawing/2014/main" id="{64373A51-9E34-4DD2-86BB-DEC457053CE9}"/>
              </a:ext>
            </a:extLst>
          </p:cNvPr>
          <p:cNvSpPr txBox="1"/>
          <p:nvPr/>
        </p:nvSpPr>
        <p:spPr>
          <a:xfrm>
            <a:off x="1990308" y="3057107"/>
            <a:ext cx="2353092" cy="3046988"/>
          </a:xfrm>
          <a:prstGeom prst="rect">
            <a:avLst/>
          </a:prstGeom>
          <a:noFill/>
        </p:spPr>
        <p:txBody>
          <a:bodyPr wrap="square" rtlCol="0">
            <a:spAutoFit/>
          </a:bodyPr>
          <a:lstStyle/>
          <a:p>
            <a:r>
              <a:rPr lang="en-US" sz="2400" dirty="0">
                <a:solidFill>
                  <a:schemeClr val="bg1"/>
                </a:solidFill>
              </a:rPr>
              <a:t>Specific factors that determine the type of auxiliary aid or service necessary to ensure effective communication</a:t>
            </a:r>
          </a:p>
        </p:txBody>
      </p:sp>
      <p:sp>
        <p:nvSpPr>
          <p:cNvPr id="17" name="Slide Number Placeholder 6">
            <a:extLst>
              <a:ext uri="{FF2B5EF4-FFF2-40B4-BE49-F238E27FC236}">
                <a16:creationId xmlns:a16="http://schemas.microsoft.com/office/drawing/2014/main" id="{91025521-CBC1-44DF-84FE-262621A14D66}"/>
              </a:ext>
            </a:extLst>
          </p:cNvPr>
          <p:cNvSpPr>
            <a:spLocks noGrp="1"/>
          </p:cNvSpPr>
          <p:nvPr>
            <p:ph type="sldNum" sz="quarter" idx="12"/>
          </p:nvPr>
        </p:nvSpPr>
        <p:spPr>
          <a:xfrm>
            <a:off x="8610600" y="6356351"/>
            <a:ext cx="2743200" cy="365125"/>
          </a:xfrm>
        </p:spPr>
        <p:txBody>
          <a:bodyPr/>
          <a:lstStyle/>
          <a:p>
            <a:fld id="{3A88AA25-0ABF-4444-BF79-A8339D80008A}" type="slidenum">
              <a:rPr lang="en-US" smtClean="0">
                <a:solidFill>
                  <a:schemeClr val="tx1"/>
                </a:solidFill>
              </a:rPr>
              <a:pPr/>
              <a:t>20</a:t>
            </a:fld>
            <a:endParaRPr lang="en-US" dirty="0">
              <a:solidFill>
                <a:schemeClr val="tx1"/>
              </a:solidFill>
            </a:endParaRPr>
          </a:p>
        </p:txBody>
      </p:sp>
      <p:sp>
        <p:nvSpPr>
          <p:cNvPr id="16" name="Freeform 22">
            <a:hlinkClick r:id="" action="ppaction://noaction"/>
            <a:extLst>
              <a:ext uri="{FF2B5EF4-FFF2-40B4-BE49-F238E27FC236}">
                <a16:creationId xmlns:a16="http://schemas.microsoft.com/office/drawing/2014/main" id="{81B81C77-B622-448D-A423-5C9715CE6620}"/>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1453056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what’s first?</a:t>
            </a:r>
          </a:p>
        </p:txBody>
      </p:sp>
      <p:sp>
        <p:nvSpPr>
          <p:cNvPr id="3" name="Content Placeholder 2"/>
          <p:cNvSpPr>
            <a:spLocks noGrp="1"/>
          </p:cNvSpPr>
          <p:nvPr>
            <p:ph idx="1"/>
          </p:nvPr>
        </p:nvSpPr>
        <p:spPr>
          <a:xfrm>
            <a:off x="838200" y="1825625"/>
            <a:ext cx="10134600" cy="1195871"/>
          </a:xfrm>
        </p:spPr>
        <p:txBody>
          <a:bodyPr/>
          <a:lstStyle/>
          <a:p>
            <a:r>
              <a:rPr lang="en-US" dirty="0"/>
              <a:t>The </a:t>
            </a:r>
            <a:r>
              <a:rPr lang="en-US" b="1" dirty="0">
                <a:solidFill>
                  <a:schemeClr val="accent2"/>
                </a:solidFill>
              </a:rPr>
              <a:t>first thing </a:t>
            </a:r>
            <a:r>
              <a:rPr lang="en-US" dirty="0"/>
              <a:t>you should do is find out </a:t>
            </a:r>
            <a:r>
              <a:rPr lang="en-US" b="1" dirty="0"/>
              <a:t>how to communicate effectively with that person</a:t>
            </a:r>
            <a:r>
              <a:rPr lang="en-US" dirty="0"/>
              <a:t>.</a:t>
            </a:r>
          </a:p>
          <a:p>
            <a:endParaRPr lang="en-US" dirty="0"/>
          </a:p>
        </p:txBody>
      </p:sp>
      <p:sp>
        <p:nvSpPr>
          <p:cNvPr id="6" name="Slide Number Placeholder 5"/>
          <p:cNvSpPr>
            <a:spLocks noGrp="1"/>
          </p:cNvSpPr>
          <p:nvPr>
            <p:ph type="sldNum" sz="quarter" idx="12"/>
          </p:nvPr>
        </p:nvSpPr>
        <p:spPr/>
        <p:txBody>
          <a:bodyPr/>
          <a:lstStyle/>
          <a:p>
            <a:fld id="{3A88AA25-0ABF-4444-BF79-A8339D80008A}" type="slidenum">
              <a:rPr lang="en-US" smtClean="0"/>
              <a:pPr/>
              <a:t>21</a:t>
            </a:fld>
            <a:endParaRPr lang="en-US" dirty="0"/>
          </a:p>
        </p:txBody>
      </p:sp>
      <p:pic>
        <p:nvPicPr>
          <p:cNvPr id="4" name="Graphic 3">
            <a:extLst>
              <a:ext uri="{FF2B5EF4-FFF2-40B4-BE49-F238E27FC236}">
                <a16:creationId xmlns:a16="http://schemas.microsoft.com/office/drawing/2014/main" id="{243581E7-BF05-4AF7-8C33-0863485CA0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9968" y="2798414"/>
            <a:ext cx="8692064" cy="3102514"/>
          </a:xfrm>
          <a:prstGeom prst="rect">
            <a:avLst/>
          </a:prstGeom>
        </p:spPr>
      </p:pic>
      <p:sp>
        <p:nvSpPr>
          <p:cNvPr id="8" name="Freeform 22">
            <a:hlinkClick r:id="" action="ppaction://noaction"/>
            <a:extLst>
              <a:ext uri="{FF2B5EF4-FFF2-40B4-BE49-F238E27FC236}">
                <a16:creationId xmlns:a16="http://schemas.microsoft.com/office/drawing/2014/main" id="{EDD5D220-967A-4479-8B4A-4028410BCB66}"/>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3636978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fontScale="90000"/>
          </a:bodyPr>
          <a:lstStyle/>
          <a:p>
            <a:pPr>
              <a:lnSpc>
                <a:spcPct val="114000"/>
              </a:lnSpc>
            </a:pPr>
            <a:r>
              <a:rPr lang="en-US" dirty="0"/>
              <a:t>Why is “primary” consideration given to the individual?</a:t>
            </a:r>
          </a:p>
        </p:txBody>
      </p:sp>
      <p:sp>
        <p:nvSpPr>
          <p:cNvPr id="3" name="Content Placeholder 2"/>
          <p:cNvSpPr>
            <a:spLocks noGrp="1"/>
          </p:cNvSpPr>
          <p:nvPr>
            <p:ph idx="1"/>
          </p:nvPr>
        </p:nvSpPr>
        <p:spPr>
          <a:xfrm>
            <a:off x="838200" y="1847850"/>
            <a:ext cx="4795157" cy="4351338"/>
          </a:xfrm>
        </p:spPr>
        <p:txBody>
          <a:bodyPr>
            <a:normAutofit lnSpcReduction="10000"/>
          </a:bodyPr>
          <a:lstStyle/>
          <a:p>
            <a:r>
              <a:rPr lang="en-US" dirty="0"/>
              <a:t>Because the individual with a disability is the best source of information about his or her own needs.  Not everyone who appears to have “the same” disability, or type of disability, is able to use and understand the same communication method. </a:t>
            </a:r>
          </a:p>
          <a:p>
            <a:endParaRPr lang="en-US" dirty="0"/>
          </a:p>
        </p:txBody>
      </p:sp>
      <p:sp>
        <p:nvSpPr>
          <p:cNvPr id="7" name="Content Placeholder 2"/>
          <p:cNvSpPr txBox="1">
            <a:spLocks/>
          </p:cNvSpPr>
          <p:nvPr/>
        </p:nvSpPr>
        <p:spPr>
          <a:xfrm>
            <a:off x="6096000" y="1903185"/>
            <a:ext cx="5211417" cy="3926342"/>
          </a:xfrm>
          <a:prstGeom prst="rect">
            <a:avLst/>
          </a:prstGeom>
          <a:solidFill>
            <a:srgbClr val="00B050"/>
          </a:solidFill>
        </p:spPr>
        <p:txBody>
          <a:bodyPr vert="horz" lIns="91440" tIns="45720" rIns="91440" bIns="45720" rtlCol="0">
            <a:normAutofit fontScale="92500"/>
          </a:bodyPr>
          <a:lstStyle>
            <a:lvl1pPr marL="228600" indent="-228600" algn="l" defTabSz="914400" rtl="0" eaLnBrk="1" latinLnBrk="0" hangingPunct="1">
              <a:lnSpc>
                <a:spcPct val="114000"/>
              </a:lnSpc>
              <a:spcBef>
                <a:spcPts val="600"/>
              </a:spcBef>
              <a:buClr>
                <a:srgbClr val="75B44A"/>
              </a:buClr>
              <a:buFont typeface="Wingdings" panose="05000000000000000000" pitchFamily="2" charset="2"/>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114000"/>
              </a:lnSpc>
              <a:spcBef>
                <a:spcPts val="600"/>
              </a:spcBef>
              <a:buClr>
                <a:srgbClr val="75B44A"/>
              </a:buClr>
              <a:buFont typeface="Wingdings" panose="05000000000000000000" pitchFamily="2" charset="2"/>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114000"/>
              </a:lnSpc>
              <a:spcBef>
                <a:spcPts val="600"/>
              </a:spcBef>
              <a:buClr>
                <a:srgbClr val="75B44A"/>
              </a:buClr>
              <a:buFont typeface="Wingdings" panose="05000000000000000000" pitchFamily="2" charset="2"/>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114000"/>
              </a:lnSpc>
              <a:spcBef>
                <a:spcPts val="600"/>
              </a:spcBef>
              <a:buClr>
                <a:srgbClr val="75B44A"/>
              </a:buClr>
              <a:buFont typeface="Wingdings" panose="05000000000000000000" pitchFamily="2" charset="2"/>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114000"/>
              </a:lnSpc>
              <a:spcBef>
                <a:spcPts val="600"/>
              </a:spcBef>
              <a:buClr>
                <a:srgbClr val="75B44A"/>
              </a:buClr>
              <a:buFont typeface="Wingdings" panose="05000000000000000000" pitchFamily="2" charset="2"/>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pPr>
            <a:r>
              <a:rPr lang="en-US" dirty="0">
                <a:solidFill>
                  <a:schemeClr val="bg1"/>
                </a:solidFill>
              </a:rPr>
              <a:t>If you speak English only and I insist on speaking to you in Spanish only, then we are not going to be able to effectively communicate.*  </a:t>
            </a:r>
          </a:p>
          <a:p>
            <a:pPr>
              <a:buClr>
                <a:schemeClr val="bg1"/>
              </a:buClr>
            </a:pPr>
            <a:r>
              <a:rPr lang="en-US" dirty="0">
                <a:solidFill>
                  <a:schemeClr val="bg1"/>
                </a:solidFill>
              </a:rPr>
              <a:t>If you cannot read well and I insist on communicating via print, then we are not going to be able to effectively communicate.</a:t>
            </a:r>
          </a:p>
        </p:txBody>
      </p:sp>
      <p:sp>
        <p:nvSpPr>
          <p:cNvPr id="8" name="Slide Number Placeholder 7"/>
          <p:cNvSpPr>
            <a:spLocks noGrp="1"/>
          </p:cNvSpPr>
          <p:nvPr>
            <p:ph type="sldNum" sz="quarter" idx="12"/>
          </p:nvPr>
        </p:nvSpPr>
        <p:spPr/>
        <p:txBody>
          <a:bodyPr/>
          <a:lstStyle/>
          <a:p>
            <a:fld id="{3A88AA25-0ABF-4444-BF79-A8339D80008A}" type="slidenum">
              <a:rPr lang="en-US" smtClean="0"/>
              <a:pPr/>
              <a:t>22</a:t>
            </a:fld>
            <a:endParaRPr lang="en-US" dirty="0"/>
          </a:p>
        </p:txBody>
      </p:sp>
      <p:sp>
        <p:nvSpPr>
          <p:cNvPr id="4" name="TextBox 3">
            <a:extLst>
              <a:ext uri="{FF2B5EF4-FFF2-40B4-BE49-F238E27FC236}">
                <a16:creationId xmlns:a16="http://schemas.microsoft.com/office/drawing/2014/main" id="{62F3E27F-A6BC-47B1-9A44-5757B9FD430B}"/>
              </a:ext>
            </a:extLst>
          </p:cNvPr>
          <p:cNvSpPr txBox="1"/>
          <p:nvPr/>
        </p:nvSpPr>
        <p:spPr>
          <a:xfrm>
            <a:off x="6096000" y="5933661"/>
            <a:ext cx="5211417" cy="384721"/>
          </a:xfrm>
          <a:prstGeom prst="rect">
            <a:avLst/>
          </a:prstGeom>
          <a:noFill/>
        </p:spPr>
        <p:txBody>
          <a:bodyPr wrap="square" rtlCol="0">
            <a:spAutoFit/>
          </a:bodyPr>
          <a:lstStyle/>
          <a:p>
            <a:pPr algn="ctr"/>
            <a:r>
              <a:rPr lang="en-US" dirty="0"/>
              <a:t>*Only referring to students with disabilities</a:t>
            </a:r>
          </a:p>
        </p:txBody>
      </p:sp>
      <p:sp>
        <p:nvSpPr>
          <p:cNvPr id="9" name="Freeform 22">
            <a:hlinkClick r:id="" action="ppaction://noaction"/>
            <a:extLst>
              <a:ext uri="{FF2B5EF4-FFF2-40B4-BE49-F238E27FC236}">
                <a16:creationId xmlns:a16="http://schemas.microsoft.com/office/drawing/2014/main" id="{A40371F9-2BE1-48A2-B5A1-12E8EF9EEDC4}"/>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407839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gradFill>
            <a:gsLst>
              <a:gs pos="0">
                <a:schemeClr val="bg1">
                  <a:lumMod val="85000"/>
                </a:schemeClr>
              </a:gs>
              <a:gs pos="100000">
                <a:srgbClr val="E0E0E0"/>
              </a:gs>
              <a:gs pos="43000">
                <a:schemeClr val="bg1">
                  <a:lumMod val="67000"/>
                  <a:lumOff val="3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Freeform 8"/>
          <p:cNvSpPr>
            <a:spLocks noEditPoints="1"/>
          </p:cNvSpPr>
          <p:nvPr/>
        </p:nvSpPr>
        <p:spPr bwMode="auto">
          <a:xfrm>
            <a:off x="1524000" y="-457200"/>
            <a:ext cx="7482392" cy="7482392"/>
          </a:xfrm>
          <a:custGeom>
            <a:avLst/>
            <a:gdLst>
              <a:gd name="T0" fmla="*/ 255 w 280"/>
              <a:gd name="T1" fmla="*/ 110 h 280"/>
              <a:gd name="T2" fmla="*/ 240 w 280"/>
              <a:gd name="T3" fmla="*/ 94 h 280"/>
              <a:gd name="T4" fmla="*/ 252 w 280"/>
              <a:gd name="T5" fmla="*/ 71 h 280"/>
              <a:gd name="T6" fmla="*/ 227 w 280"/>
              <a:gd name="T7" fmla="*/ 28 h 280"/>
              <a:gd name="T8" fmla="*/ 200 w 280"/>
              <a:gd name="T9" fmla="*/ 38 h 280"/>
              <a:gd name="T10" fmla="*/ 178 w 280"/>
              <a:gd name="T11" fmla="*/ 37 h 280"/>
              <a:gd name="T12" fmla="*/ 170 w 280"/>
              <a:gd name="T13" fmla="*/ 12 h 280"/>
              <a:gd name="T14" fmla="*/ 122 w 280"/>
              <a:gd name="T15" fmla="*/ 0 h 280"/>
              <a:gd name="T16" fmla="*/ 110 w 280"/>
              <a:gd name="T17" fmla="*/ 25 h 280"/>
              <a:gd name="T18" fmla="*/ 94 w 280"/>
              <a:gd name="T19" fmla="*/ 40 h 280"/>
              <a:gd name="T20" fmla="*/ 71 w 280"/>
              <a:gd name="T21" fmla="*/ 28 h 280"/>
              <a:gd name="T22" fmla="*/ 29 w 280"/>
              <a:gd name="T23" fmla="*/ 54 h 280"/>
              <a:gd name="T24" fmla="*/ 38 w 280"/>
              <a:gd name="T25" fmla="*/ 80 h 280"/>
              <a:gd name="T26" fmla="*/ 37 w 280"/>
              <a:gd name="T27" fmla="*/ 102 h 280"/>
              <a:gd name="T28" fmla="*/ 12 w 280"/>
              <a:gd name="T29" fmla="*/ 110 h 280"/>
              <a:gd name="T30" fmla="*/ 0 w 280"/>
              <a:gd name="T31" fmla="*/ 158 h 280"/>
              <a:gd name="T32" fmla="*/ 26 w 280"/>
              <a:gd name="T33" fmla="*/ 170 h 280"/>
              <a:gd name="T34" fmla="*/ 41 w 280"/>
              <a:gd name="T35" fmla="*/ 186 h 280"/>
              <a:gd name="T36" fmla="*/ 29 w 280"/>
              <a:gd name="T37" fmla="*/ 209 h 280"/>
              <a:gd name="T38" fmla="*/ 54 w 280"/>
              <a:gd name="T39" fmla="*/ 252 h 280"/>
              <a:gd name="T40" fmla="*/ 81 w 280"/>
              <a:gd name="T41" fmla="*/ 242 h 280"/>
              <a:gd name="T42" fmla="*/ 102 w 280"/>
              <a:gd name="T43" fmla="*/ 243 h 280"/>
              <a:gd name="T44" fmla="*/ 110 w 280"/>
              <a:gd name="T45" fmla="*/ 268 h 280"/>
              <a:gd name="T46" fmla="*/ 158 w 280"/>
              <a:gd name="T47" fmla="*/ 280 h 280"/>
              <a:gd name="T48" fmla="*/ 170 w 280"/>
              <a:gd name="T49" fmla="*/ 255 h 280"/>
              <a:gd name="T50" fmla="*/ 187 w 280"/>
              <a:gd name="T51" fmla="*/ 240 h 280"/>
              <a:gd name="T52" fmla="*/ 210 w 280"/>
              <a:gd name="T53" fmla="*/ 252 h 280"/>
              <a:gd name="T54" fmla="*/ 252 w 280"/>
              <a:gd name="T55" fmla="*/ 226 h 280"/>
              <a:gd name="T56" fmla="*/ 243 w 280"/>
              <a:gd name="T57" fmla="*/ 200 h 280"/>
              <a:gd name="T58" fmla="*/ 244 w 280"/>
              <a:gd name="T59" fmla="*/ 178 h 280"/>
              <a:gd name="T60" fmla="*/ 268 w 280"/>
              <a:gd name="T61" fmla="*/ 170 h 280"/>
              <a:gd name="T62" fmla="*/ 280 w 280"/>
              <a:gd name="T63" fmla="*/ 122 h 280"/>
              <a:gd name="T64" fmla="*/ 140 w 280"/>
              <a:gd name="T65" fmla="*/ 200 h 280"/>
              <a:gd name="T66" fmla="*/ 140 w 280"/>
              <a:gd name="T67" fmla="*/ 80 h 280"/>
              <a:gd name="T68" fmla="*/ 140 w 280"/>
              <a:gd name="T69"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280">
                <a:moveTo>
                  <a:pt x="268" y="110"/>
                </a:moveTo>
                <a:cubicBezTo>
                  <a:pt x="255" y="110"/>
                  <a:pt x="255" y="110"/>
                  <a:pt x="255" y="110"/>
                </a:cubicBezTo>
                <a:cubicBezTo>
                  <a:pt x="250" y="110"/>
                  <a:pt x="245" y="107"/>
                  <a:pt x="244" y="102"/>
                </a:cubicBezTo>
                <a:cubicBezTo>
                  <a:pt x="243" y="99"/>
                  <a:pt x="241" y="97"/>
                  <a:pt x="240" y="94"/>
                </a:cubicBezTo>
                <a:cubicBezTo>
                  <a:pt x="238" y="89"/>
                  <a:pt x="239" y="84"/>
                  <a:pt x="243" y="80"/>
                </a:cubicBezTo>
                <a:cubicBezTo>
                  <a:pt x="252" y="71"/>
                  <a:pt x="252" y="71"/>
                  <a:pt x="252" y="71"/>
                </a:cubicBezTo>
                <a:cubicBezTo>
                  <a:pt x="257" y="66"/>
                  <a:pt x="257" y="58"/>
                  <a:pt x="252" y="54"/>
                </a:cubicBezTo>
                <a:cubicBezTo>
                  <a:pt x="227" y="28"/>
                  <a:pt x="227" y="28"/>
                  <a:pt x="227" y="28"/>
                </a:cubicBezTo>
                <a:cubicBezTo>
                  <a:pt x="222" y="24"/>
                  <a:pt x="214" y="24"/>
                  <a:pt x="210" y="28"/>
                </a:cubicBezTo>
                <a:cubicBezTo>
                  <a:pt x="200" y="38"/>
                  <a:pt x="200" y="38"/>
                  <a:pt x="200" y="38"/>
                </a:cubicBezTo>
                <a:cubicBezTo>
                  <a:pt x="197" y="41"/>
                  <a:pt x="191" y="42"/>
                  <a:pt x="187" y="40"/>
                </a:cubicBezTo>
                <a:cubicBezTo>
                  <a:pt x="184" y="39"/>
                  <a:pt x="181" y="38"/>
                  <a:pt x="178" y="37"/>
                </a:cubicBezTo>
                <a:cubicBezTo>
                  <a:pt x="174" y="35"/>
                  <a:pt x="170" y="31"/>
                  <a:pt x="170" y="25"/>
                </a:cubicBezTo>
                <a:cubicBezTo>
                  <a:pt x="170" y="12"/>
                  <a:pt x="170" y="12"/>
                  <a:pt x="170" y="12"/>
                </a:cubicBezTo>
                <a:cubicBezTo>
                  <a:pt x="170" y="5"/>
                  <a:pt x="165" y="0"/>
                  <a:pt x="158" y="0"/>
                </a:cubicBezTo>
                <a:cubicBezTo>
                  <a:pt x="122" y="0"/>
                  <a:pt x="122" y="0"/>
                  <a:pt x="122" y="0"/>
                </a:cubicBezTo>
                <a:cubicBezTo>
                  <a:pt x="116" y="0"/>
                  <a:pt x="110" y="5"/>
                  <a:pt x="110" y="12"/>
                </a:cubicBezTo>
                <a:cubicBezTo>
                  <a:pt x="110" y="25"/>
                  <a:pt x="110" y="25"/>
                  <a:pt x="110" y="25"/>
                </a:cubicBezTo>
                <a:cubicBezTo>
                  <a:pt x="110" y="31"/>
                  <a:pt x="107" y="35"/>
                  <a:pt x="102" y="37"/>
                </a:cubicBezTo>
                <a:cubicBezTo>
                  <a:pt x="100" y="38"/>
                  <a:pt x="97" y="39"/>
                  <a:pt x="94" y="40"/>
                </a:cubicBezTo>
                <a:cubicBezTo>
                  <a:pt x="90" y="42"/>
                  <a:pt x="84" y="41"/>
                  <a:pt x="81" y="38"/>
                </a:cubicBezTo>
                <a:cubicBezTo>
                  <a:pt x="71" y="28"/>
                  <a:pt x="71" y="28"/>
                  <a:pt x="71" y="28"/>
                </a:cubicBezTo>
                <a:cubicBezTo>
                  <a:pt x="66" y="24"/>
                  <a:pt x="59" y="24"/>
                  <a:pt x="54" y="28"/>
                </a:cubicBezTo>
                <a:cubicBezTo>
                  <a:pt x="29" y="54"/>
                  <a:pt x="29" y="54"/>
                  <a:pt x="29" y="54"/>
                </a:cubicBezTo>
                <a:cubicBezTo>
                  <a:pt x="24" y="58"/>
                  <a:pt x="24" y="66"/>
                  <a:pt x="29" y="71"/>
                </a:cubicBezTo>
                <a:cubicBezTo>
                  <a:pt x="38" y="80"/>
                  <a:pt x="38" y="80"/>
                  <a:pt x="38" y="80"/>
                </a:cubicBezTo>
                <a:cubicBezTo>
                  <a:pt x="42" y="84"/>
                  <a:pt x="43" y="89"/>
                  <a:pt x="41" y="94"/>
                </a:cubicBezTo>
                <a:cubicBezTo>
                  <a:pt x="39" y="97"/>
                  <a:pt x="38" y="99"/>
                  <a:pt x="37" y="102"/>
                </a:cubicBezTo>
                <a:cubicBezTo>
                  <a:pt x="35" y="107"/>
                  <a:pt x="31" y="110"/>
                  <a:pt x="26" y="110"/>
                </a:cubicBezTo>
                <a:cubicBezTo>
                  <a:pt x="12" y="110"/>
                  <a:pt x="12" y="110"/>
                  <a:pt x="12" y="110"/>
                </a:cubicBezTo>
                <a:cubicBezTo>
                  <a:pt x="6" y="110"/>
                  <a:pt x="0" y="115"/>
                  <a:pt x="0" y="122"/>
                </a:cubicBezTo>
                <a:cubicBezTo>
                  <a:pt x="0" y="158"/>
                  <a:pt x="0" y="158"/>
                  <a:pt x="0" y="158"/>
                </a:cubicBezTo>
                <a:cubicBezTo>
                  <a:pt x="0" y="165"/>
                  <a:pt x="6" y="170"/>
                  <a:pt x="12" y="170"/>
                </a:cubicBezTo>
                <a:cubicBezTo>
                  <a:pt x="26" y="170"/>
                  <a:pt x="26" y="170"/>
                  <a:pt x="26" y="170"/>
                </a:cubicBezTo>
                <a:cubicBezTo>
                  <a:pt x="31" y="170"/>
                  <a:pt x="35" y="173"/>
                  <a:pt x="37" y="178"/>
                </a:cubicBezTo>
                <a:cubicBezTo>
                  <a:pt x="38" y="181"/>
                  <a:pt x="39" y="183"/>
                  <a:pt x="41" y="186"/>
                </a:cubicBezTo>
                <a:cubicBezTo>
                  <a:pt x="43" y="191"/>
                  <a:pt x="42" y="196"/>
                  <a:pt x="38" y="200"/>
                </a:cubicBezTo>
                <a:cubicBezTo>
                  <a:pt x="29" y="209"/>
                  <a:pt x="29" y="209"/>
                  <a:pt x="29" y="209"/>
                </a:cubicBezTo>
                <a:cubicBezTo>
                  <a:pt x="24" y="214"/>
                  <a:pt x="24" y="222"/>
                  <a:pt x="29" y="226"/>
                </a:cubicBezTo>
                <a:cubicBezTo>
                  <a:pt x="54" y="252"/>
                  <a:pt x="54" y="252"/>
                  <a:pt x="54" y="252"/>
                </a:cubicBezTo>
                <a:cubicBezTo>
                  <a:pt x="59" y="256"/>
                  <a:pt x="66" y="256"/>
                  <a:pt x="71" y="252"/>
                </a:cubicBezTo>
                <a:cubicBezTo>
                  <a:pt x="81" y="242"/>
                  <a:pt x="81" y="242"/>
                  <a:pt x="81" y="242"/>
                </a:cubicBezTo>
                <a:cubicBezTo>
                  <a:pt x="84" y="239"/>
                  <a:pt x="90" y="238"/>
                  <a:pt x="94" y="240"/>
                </a:cubicBezTo>
                <a:cubicBezTo>
                  <a:pt x="97" y="241"/>
                  <a:pt x="100" y="242"/>
                  <a:pt x="102" y="243"/>
                </a:cubicBezTo>
                <a:cubicBezTo>
                  <a:pt x="107" y="245"/>
                  <a:pt x="110" y="249"/>
                  <a:pt x="110" y="255"/>
                </a:cubicBezTo>
                <a:cubicBezTo>
                  <a:pt x="110" y="268"/>
                  <a:pt x="110" y="268"/>
                  <a:pt x="110" y="268"/>
                </a:cubicBezTo>
                <a:cubicBezTo>
                  <a:pt x="110" y="275"/>
                  <a:pt x="116" y="280"/>
                  <a:pt x="122" y="280"/>
                </a:cubicBezTo>
                <a:cubicBezTo>
                  <a:pt x="158" y="280"/>
                  <a:pt x="158" y="280"/>
                  <a:pt x="158" y="280"/>
                </a:cubicBezTo>
                <a:cubicBezTo>
                  <a:pt x="165" y="280"/>
                  <a:pt x="170" y="275"/>
                  <a:pt x="170" y="268"/>
                </a:cubicBezTo>
                <a:cubicBezTo>
                  <a:pt x="170" y="255"/>
                  <a:pt x="170" y="255"/>
                  <a:pt x="170" y="255"/>
                </a:cubicBezTo>
                <a:cubicBezTo>
                  <a:pt x="170" y="249"/>
                  <a:pt x="174" y="245"/>
                  <a:pt x="178" y="243"/>
                </a:cubicBezTo>
                <a:cubicBezTo>
                  <a:pt x="181" y="242"/>
                  <a:pt x="184" y="241"/>
                  <a:pt x="187" y="240"/>
                </a:cubicBezTo>
                <a:cubicBezTo>
                  <a:pt x="191" y="238"/>
                  <a:pt x="197" y="239"/>
                  <a:pt x="200" y="242"/>
                </a:cubicBezTo>
                <a:cubicBezTo>
                  <a:pt x="210" y="252"/>
                  <a:pt x="210" y="252"/>
                  <a:pt x="210" y="252"/>
                </a:cubicBezTo>
                <a:cubicBezTo>
                  <a:pt x="214" y="256"/>
                  <a:pt x="222" y="256"/>
                  <a:pt x="227" y="252"/>
                </a:cubicBezTo>
                <a:cubicBezTo>
                  <a:pt x="252" y="226"/>
                  <a:pt x="252" y="226"/>
                  <a:pt x="252" y="226"/>
                </a:cubicBezTo>
                <a:cubicBezTo>
                  <a:pt x="257" y="222"/>
                  <a:pt x="257" y="214"/>
                  <a:pt x="252" y="209"/>
                </a:cubicBezTo>
                <a:cubicBezTo>
                  <a:pt x="243" y="200"/>
                  <a:pt x="243" y="200"/>
                  <a:pt x="243" y="200"/>
                </a:cubicBezTo>
                <a:cubicBezTo>
                  <a:pt x="239" y="196"/>
                  <a:pt x="238" y="191"/>
                  <a:pt x="240" y="186"/>
                </a:cubicBezTo>
                <a:cubicBezTo>
                  <a:pt x="241" y="183"/>
                  <a:pt x="243" y="181"/>
                  <a:pt x="244" y="178"/>
                </a:cubicBezTo>
                <a:cubicBezTo>
                  <a:pt x="245" y="173"/>
                  <a:pt x="250" y="170"/>
                  <a:pt x="255" y="170"/>
                </a:cubicBezTo>
                <a:cubicBezTo>
                  <a:pt x="268" y="170"/>
                  <a:pt x="268" y="170"/>
                  <a:pt x="268" y="170"/>
                </a:cubicBezTo>
                <a:cubicBezTo>
                  <a:pt x="275" y="170"/>
                  <a:pt x="280" y="165"/>
                  <a:pt x="280" y="158"/>
                </a:cubicBezTo>
                <a:cubicBezTo>
                  <a:pt x="280" y="122"/>
                  <a:pt x="280" y="122"/>
                  <a:pt x="280" y="122"/>
                </a:cubicBezTo>
                <a:cubicBezTo>
                  <a:pt x="280" y="115"/>
                  <a:pt x="275" y="110"/>
                  <a:pt x="268" y="110"/>
                </a:cubicBezTo>
                <a:close/>
                <a:moveTo>
                  <a:pt x="140" y="200"/>
                </a:moveTo>
                <a:cubicBezTo>
                  <a:pt x="107" y="200"/>
                  <a:pt x="80" y="173"/>
                  <a:pt x="80" y="140"/>
                </a:cubicBezTo>
                <a:cubicBezTo>
                  <a:pt x="80" y="107"/>
                  <a:pt x="107" y="80"/>
                  <a:pt x="140" y="80"/>
                </a:cubicBezTo>
                <a:cubicBezTo>
                  <a:pt x="174" y="80"/>
                  <a:pt x="200" y="107"/>
                  <a:pt x="200" y="140"/>
                </a:cubicBezTo>
                <a:cubicBezTo>
                  <a:pt x="200" y="173"/>
                  <a:pt x="174" y="200"/>
                  <a:pt x="140" y="200"/>
                </a:cubicBezTo>
                <a:close/>
              </a:path>
            </a:pathLst>
          </a:custGeom>
          <a:solidFill>
            <a:schemeClr val="bg1">
              <a:lumMod val="85000"/>
              <a:alpha val="37000"/>
            </a:schemeClr>
          </a:solidFill>
          <a:ln w="31750">
            <a:noFill/>
            <a:tailEnd type="triangle" w="lg" len="lg"/>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4" name="Freeform 3"/>
          <p:cNvSpPr>
            <a:spLocks/>
          </p:cNvSpPr>
          <p:nvPr/>
        </p:nvSpPr>
        <p:spPr bwMode="auto">
          <a:xfrm rot="16200000">
            <a:off x="1141576" y="1736726"/>
            <a:ext cx="5433765" cy="4078528"/>
          </a:xfrm>
          <a:custGeom>
            <a:avLst/>
            <a:gdLst>
              <a:gd name="T0" fmla="*/ 8 w 841"/>
              <a:gd name="T1" fmla="*/ 0 h 617"/>
              <a:gd name="T2" fmla="*/ 594 w 841"/>
              <a:gd name="T3" fmla="*/ 0 h 617"/>
              <a:gd name="T4" fmla="*/ 584 w 841"/>
              <a:gd name="T5" fmla="*/ 121 h 617"/>
              <a:gd name="T6" fmla="*/ 609 w 841"/>
              <a:gd name="T7" fmla="*/ 225 h 617"/>
              <a:gd name="T8" fmla="*/ 659 w 841"/>
              <a:gd name="T9" fmla="*/ 194 h 617"/>
              <a:gd name="T10" fmla="*/ 776 w 841"/>
              <a:gd name="T11" fmla="*/ 188 h 617"/>
              <a:gd name="T12" fmla="*/ 728 w 841"/>
              <a:gd name="T13" fmla="*/ 398 h 617"/>
              <a:gd name="T14" fmla="*/ 651 w 841"/>
              <a:gd name="T15" fmla="*/ 365 h 617"/>
              <a:gd name="T16" fmla="*/ 613 w 841"/>
              <a:gd name="T17" fmla="*/ 342 h 617"/>
              <a:gd name="T18" fmla="*/ 590 w 841"/>
              <a:gd name="T19" fmla="*/ 463 h 617"/>
              <a:gd name="T20" fmla="*/ 599 w 841"/>
              <a:gd name="T21" fmla="*/ 597 h 617"/>
              <a:gd name="T22" fmla="*/ 463 w 841"/>
              <a:gd name="T23" fmla="*/ 607 h 617"/>
              <a:gd name="T24" fmla="*/ 344 w 841"/>
              <a:gd name="T25" fmla="*/ 582 h 617"/>
              <a:gd name="T26" fmla="*/ 396 w 841"/>
              <a:gd name="T27" fmla="*/ 490 h 617"/>
              <a:gd name="T28" fmla="*/ 173 w 841"/>
              <a:gd name="T29" fmla="*/ 480 h 617"/>
              <a:gd name="T30" fmla="*/ 200 w 841"/>
              <a:gd name="T31" fmla="*/ 530 h 617"/>
              <a:gd name="T32" fmla="*/ 227 w 841"/>
              <a:gd name="T33" fmla="*/ 580 h 617"/>
              <a:gd name="T34" fmla="*/ 133 w 841"/>
              <a:gd name="T35" fmla="*/ 617 h 617"/>
              <a:gd name="T36" fmla="*/ 4 w 841"/>
              <a:gd name="T37" fmla="*/ 601 h 617"/>
              <a:gd name="T38" fmla="*/ 2 w 841"/>
              <a:gd name="T39" fmla="*/ 6 h 617"/>
              <a:gd name="T40" fmla="*/ 8 w 841"/>
              <a:gd name="T4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1" h="617">
                <a:moveTo>
                  <a:pt x="8" y="0"/>
                </a:moveTo>
                <a:cubicBezTo>
                  <a:pt x="204" y="0"/>
                  <a:pt x="405" y="0"/>
                  <a:pt x="594" y="0"/>
                </a:cubicBezTo>
                <a:cubicBezTo>
                  <a:pt x="591" y="35"/>
                  <a:pt x="585" y="77"/>
                  <a:pt x="584" y="121"/>
                </a:cubicBezTo>
                <a:cubicBezTo>
                  <a:pt x="584" y="157"/>
                  <a:pt x="585" y="221"/>
                  <a:pt x="609" y="225"/>
                </a:cubicBezTo>
                <a:cubicBezTo>
                  <a:pt x="624" y="228"/>
                  <a:pt x="647" y="203"/>
                  <a:pt x="659" y="194"/>
                </a:cubicBezTo>
                <a:cubicBezTo>
                  <a:pt x="692" y="170"/>
                  <a:pt x="739" y="159"/>
                  <a:pt x="776" y="188"/>
                </a:cubicBezTo>
                <a:cubicBezTo>
                  <a:pt x="841" y="241"/>
                  <a:pt x="832" y="394"/>
                  <a:pt x="728" y="398"/>
                </a:cubicBezTo>
                <a:cubicBezTo>
                  <a:pt x="694" y="399"/>
                  <a:pt x="674" y="382"/>
                  <a:pt x="651" y="365"/>
                </a:cubicBezTo>
                <a:cubicBezTo>
                  <a:pt x="644" y="360"/>
                  <a:pt x="625" y="341"/>
                  <a:pt x="613" y="342"/>
                </a:cubicBezTo>
                <a:cubicBezTo>
                  <a:pt x="581" y="345"/>
                  <a:pt x="588" y="428"/>
                  <a:pt x="590" y="463"/>
                </a:cubicBezTo>
                <a:cubicBezTo>
                  <a:pt x="592" y="512"/>
                  <a:pt x="604" y="553"/>
                  <a:pt x="599" y="597"/>
                </a:cubicBezTo>
                <a:cubicBezTo>
                  <a:pt x="557" y="600"/>
                  <a:pt x="511" y="605"/>
                  <a:pt x="463" y="607"/>
                </a:cubicBezTo>
                <a:cubicBezTo>
                  <a:pt x="422" y="609"/>
                  <a:pt x="350" y="614"/>
                  <a:pt x="344" y="582"/>
                </a:cubicBezTo>
                <a:cubicBezTo>
                  <a:pt x="338" y="551"/>
                  <a:pt x="389" y="520"/>
                  <a:pt x="396" y="490"/>
                </a:cubicBezTo>
                <a:cubicBezTo>
                  <a:pt x="428" y="352"/>
                  <a:pt x="158" y="344"/>
                  <a:pt x="173" y="480"/>
                </a:cubicBezTo>
                <a:cubicBezTo>
                  <a:pt x="175" y="500"/>
                  <a:pt x="189" y="517"/>
                  <a:pt x="200" y="530"/>
                </a:cubicBezTo>
                <a:cubicBezTo>
                  <a:pt x="209" y="541"/>
                  <a:pt x="228" y="559"/>
                  <a:pt x="227" y="580"/>
                </a:cubicBezTo>
                <a:cubicBezTo>
                  <a:pt x="225" y="615"/>
                  <a:pt x="175" y="616"/>
                  <a:pt x="133" y="617"/>
                </a:cubicBezTo>
                <a:cubicBezTo>
                  <a:pt x="83" y="617"/>
                  <a:pt x="38" y="612"/>
                  <a:pt x="4" y="601"/>
                </a:cubicBezTo>
                <a:cubicBezTo>
                  <a:pt x="0" y="407"/>
                  <a:pt x="4" y="204"/>
                  <a:pt x="2" y="6"/>
                </a:cubicBezTo>
                <a:cubicBezTo>
                  <a:pt x="3" y="3"/>
                  <a:pt x="5" y="1"/>
                  <a:pt x="8" y="0"/>
                </a:cubicBezTo>
                <a:close/>
              </a:path>
            </a:pathLst>
          </a:custGeom>
          <a:solidFill>
            <a:srgbClr val="FF6600"/>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6" name="Flowchart: Alternate Process 5"/>
          <p:cNvSpPr/>
          <p:nvPr/>
        </p:nvSpPr>
        <p:spPr>
          <a:xfrm>
            <a:off x="6565165" y="1143000"/>
            <a:ext cx="3807641" cy="4876800"/>
          </a:xfrm>
          <a:prstGeom prst="flowChartAlternateProcess">
            <a:avLst/>
          </a:prstGeom>
          <a:solidFill>
            <a:schemeClr val="bg1">
              <a:lumMod val="95000"/>
            </a:schemeClr>
          </a:solidFill>
          <a:ln>
            <a:gradFill>
              <a:gsLst>
                <a:gs pos="0">
                  <a:schemeClr val="bg1">
                    <a:lumMod val="65000"/>
                  </a:schemeClr>
                </a:gs>
                <a:gs pos="50000">
                  <a:schemeClr val="bg1">
                    <a:lumMod val="75000"/>
                  </a:schemeClr>
                </a:gs>
                <a:gs pos="100000">
                  <a:schemeClr val="bg1">
                    <a:lumMod val="85000"/>
                  </a:schemeClr>
                </a:gs>
              </a:gsLst>
              <a:lin ang="5400000" scaled="0"/>
            </a:gradFill>
          </a:ln>
          <a:effectLst>
            <a:outerShdw dist="38100" dir="18900000" algn="b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marL="293688" lvl="1" indent="-293688">
              <a:buClr>
                <a:srgbClr val="FF6600"/>
              </a:buClr>
              <a:buFont typeface="Wingdings" panose="05000000000000000000" pitchFamily="2" charset="2"/>
              <a:buChar char="§"/>
            </a:pPr>
            <a:r>
              <a:rPr lang="en-US" sz="2400" b="1" u="sng" dirty="0">
                <a:solidFill>
                  <a:srgbClr val="C00000"/>
                </a:solidFill>
              </a:rPr>
              <a:t>MUST</a:t>
            </a:r>
            <a:r>
              <a:rPr lang="en-US" sz="2400" b="1" dirty="0">
                <a:solidFill>
                  <a:srgbClr val="C00000"/>
                </a:solidFill>
              </a:rPr>
              <a:t> </a:t>
            </a:r>
            <a:r>
              <a:rPr lang="en-US" sz="2400" dirty="0">
                <a:solidFill>
                  <a:schemeClr val="tx1"/>
                </a:solidFill>
              </a:rPr>
              <a:t>provide communication-related accommodations during the clinical and or interactive reasonable accommodation process interviews for a person with ASD</a:t>
            </a:r>
          </a:p>
        </p:txBody>
      </p:sp>
      <p:sp>
        <p:nvSpPr>
          <p:cNvPr id="7" name="Rectangle 6"/>
          <p:cNvSpPr/>
          <p:nvPr/>
        </p:nvSpPr>
        <p:spPr>
          <a:xfrm>
            <a:off x="0" y="0"/>
            <a:ext cx="12192000" cy="1143000"/>
          </a:xfrm>
          <a:prstGeom prst="rect">
            <a:avLst/>
          </a:prstGeom>
          <a:gradFill>
            <a:gsLst>
              <a:gs pos="0">
                <a:schemeClr val="bg1">
                  <a:lumMod val="75000"/>
                </a:schemeClr>
              </a:gs>
              <a:gs pos="72000">
                <a:schemeClr val="bg1">
                  <a:lumMod val="8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hlinkClick r:id="" action="ppaction://noaction"/>
          </p:cNvPr>
          <p:cNvSpPr>
            <a:spLocks/>
          </p:cNvSpPr>
          <p:nvPr/>
        </p:nvSpPr>
        <p:spPr bwMode="auto">
          <a:xfrm rot="16200000">
            <a:off x="8720331" y="6205728"/>
            <a:ext cx="576316" cy="423422"/>
          </a:xfrm>
          <a:custGeom>
            <a:avLst/>
            <a:gdLst>
              <a:gd name="T0" fmla="*/ 8 w 841"/>
              <a:gd name="T1" fmla="*/ 0 h 617"/>
              <a:gd name="T2" fmla="*/ 594 w 841"/>
              <a:gd name="T3" fmla="*/ 0 h 617"/>
              <a:gd name="T4" fmla="*/ 584 w 841"/>
              <a:gd name="T5" fmla="*/ 121 h 617"/>
              <a:gd name="T6" fmla="*/ 609 w 841"/>
              <a:gd name="T7" fmla="*/ 225 h 617"/>
              <a:gd name="T8" fmla="*/ 659 w 841"/>
              <a:gd name="T9" fmla="*/ 194 h 617"/>
              <a:gd name="T10" fmla="*/ 776 w 841"/>
              <a:gd name="T11" fmla="*/ 188 h 617"/>
              <a:gd name="T12" fmla="*/ 728 w 841"/>
              <a:gd name="T13" fmla="*/ 398 h 617"/>
              <a:gd name="T14" fmla="*/ 651 w 841"/>
              <a:gd name="T15" fmla="*/ 365 h 617"/>
              <a:gd name="T16" fmla="*/ 613 w 841"/>
              <a:gd name="T17" fmla="*/ 342 h 617"/>
              <a:gd name="T18" fmla="*/ 590 w 841"/>
              <a:gd name="T19" fmla="*/ 463 h 617"/>
              <a:gd name="T20" fmla="*/ 599 w 841"/>
              <a:gd name="T21" fmla="*/ 597 h 617"/>
              <a:gd name="T22" fmla="*/ 463 w 841"/>
              <a:gd name="T23" fmla="*/ 607 h 617"/>
              <a:gd name="T24" fmla="*/ 344 w 841"/>
              <a:gd name="T25" fmla="*/ 582 h 617"/>
              <a:gd name="T26" fmla="*/ 396 w 841"/>
              <a:gd name="T27" fmla="*/ 490 h 617"/>
              <a:gd name="T28" fmla="*/ 173 w 841"/>
              <a:gd name="T29" fmla="*/ 480 h 617"/>
              <a:gd name="T30" fmla="*/ 200 w 841"/>
              <a:gd name="T31" fmla="*/ 530 h 617"/>
              <a:gd name="T32" fmla="*/ 227 w 841"/>
              <a:gd name="T33" fmla="*/ 580 h 617"/>
              <a:gd name="T34" fmla="*/ 133 w 841"/>
              <a:gd name="T35" fmla="*/ 617 h 617"/>
              <a:gd name="T36" fmla="*/ 4 w 841"/>
              <a:gd name="T37" fmla="*/ 601 h 617"/>
              <a:gd name="T38" fmla="*/ 2 w 841"/>
              <a:gd name="T39" fmla="*/ 6 h 617"/>
              <a:gd name="T40" fmla="*/ 8 w 841"/>
              <a:gd name="T4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1" h="617">
                <a:moveTo>
                  <a:pt x="8" y="0"/>
                </a:moveTo>
                <a:cubicBezTo>
                  <a:pt x="204" y="0"/>
                  <a:pt x="405" y="0"/>
                  <a:pt x="594" y="0"/>
                </a:cubicBezTo>
                <a:cubicBezTo>
                  <a:pt x="591" y="35"/>
                  <a:pt x="585" y="77"/>
                  <a:pt x="584" y="121"/>
                </a:cubicBezTo>
                <a:cubicBezTo>
                  <a:pt x="584" y="157"/>
                  <a:pt x="585" y="221"/>
                  <a:pt x="609" y="225"/>
                </a:cubicBezTo>
                <a:cubicBezTo>
                  <a:pt x="624" y="228"/>
                  <a:pt x="647" y="203"/>
                  <a:pt x="659" y="194"/>
                </a:cubicBezTo>
                <a:cubicBezTo>
                  <a:pt x="692" y="170"/>
                  <a:pt x="739" y="159"/>
                  <a:pt x="776" y="188"/>
                </a:cubicBezTo>
                <a:cubicBezTo>
                  <a:pt x="841" y="241"/>
                  <a:pt x="832" y="394"/>
                  <a:pt x="728" y="398"/>
                </a:cubicBezTo>
                <a:cubicBezTo>
                  <a:pt x="694" y="399"/>
                  <a:pt x="674" y="382"/>
                  <a:pt x="651" y="365"/>
                </a:cubicBezTo>
                <a:cubicBezTo>
                  <a:pt x="644" y="360"/>
                  <a:pt x="625" y="341"/>
                  <a:pt x="613" y="342"/>
                </a:cubicBezTo>
                <a:cubicBezTo>
                  <a:pt x="581" y="345"/>
                  <a:pt x="588" y="428"/>
                  <a:pt x="590" y="463"/>
                </a:cubicBezTo>
                <a:cubicBezTo>
                  <a:pt x="592" y="512"/>
                  <a:pt x="604" y="553"/>
                  <a:pt x="599" y="597"/>
                </a:cubicBezTo>
                <a:cubicBezTo>
                  <a:pt x="557" y="600"/>
                  <a:pt x="511" y="605"/>
                  <a:pt x="463" y="607"/>
                </a:cubicBezTo>
                <a:cubicBezTo>
                  <a:pt x="422" y="609"/>
                  <a:pt x="350" y="614"/>
                  <a:pt x="344" y="582"/>
                </a:cubicBezTo>
                <a:cubicBezTo>
                  <a:pt x="338" y="551"/>
                  <a:pt x="389" y="520"/>
                  <a:pt x="396" y="490"/>
                </a:cubicBezTo>
                <a:cubicBezTo>
                  <a:pt x="428" y="352"/>
                  <a:pt x="158" y="344"/>
                  <a:pt x="173" y="480"/>
                </a:cubicBezTo>
                <a:cubicBezTo>
                  <a:pt x="175" y="500"/>
                  <a:pt x="189" y="517"/>
                  <a:pt x="200" y="530"/>
                </a:cubicBezTo>
                <a:cubicBezTo>
                  <a:pt x="209" y="541"/>
                  <a:pt x="228" y="559"/>
                  <a:pt x="227" y="580"/>
                </a:cubicBezTo>
                <a:cubicBezTo>
                  <a:pt x="225" y="615"/>
                  <a:pt x="175" y="616"/>
                  <a:pt x="133" y="617"/>
                </a:cubicBezTo>
                <a:cubicBezTo>
                  <a:pt x="83" y="617"/>
                  <a:pt x="38" y="612"/>
                  <a:pt x="4" y="601"/>
                </a:cubicBezTo>
                <a:cubicBezTo>
                  <a:pt x="0" y="407"/>
                  <a:pt x="4" y="204"/>
                  <a:pt x="2" y="6"/>
                </a:cubicBezTo>
                <a:cubicBezTo>
                  <a:pt x="3" y="3"/>
                  <a:pt x="5" y="1"/>
                  <a:pt x="8" y="0"/>
                </a:cubicBezTo>
                <a:close/>
              </a:path>
            </a:pathLst>
          </a:custGeom>
          <a:solidFill>
            <a:srgbClr val="0070C0"/>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2" name="Freeform 11">
            <a:hlinkClick r:id="" action="ppaction://noaction"/>
          </p:cNvPr>
          <p:cNvSpPr>
            <a:spLocks/>
          </p:cNvSpPr>
          <p:nvPr/>
        </p:nvSpPr>
        <p:spPr bwMode="auto">
          <a:xfrm rot="16200000">
            <a:off x="7646232" y="6205728"/>
            <a:ext cx="576319" cy="423424"/>
          </a:xfrm>
          <a:custGeom>
            <a:avLst/>
            <a:gdLst>
              <a:gd name="T0" fmla="*/ 8 w 841"/>
              <a:gd name="T1" fmla="*/ 0 h 617"/>
              <a:gd name="T2" fmla="*/ 594 w 841"/>
              <a:gd name="T3" fmla="*/ 0 h 617"/>
              <a:gd name="T4" fmla="*/ 584 w 841"/>
              <a:gd name="T5" fmla="*/ 121 h 617"/>
              <a:gd name="T6" fmla="*/ 609 w 841"/>
              <a:gd name="T7" fmla="*/ 225 h 617"/>
              <a:gd name="T8" fmla="*/ 659 w 841"/>
              <a:gd name="T9" fmla="*/ 194 h 617"/>
              <a:gd name="T10" fmla="*/ 776 w 841"/>
              <a:gd name="T11" fmla="*/ 188 h 617"/>
              <a:gd name="T12" fmla="*/ 728 w 841"/>
              <a:gd name="T13" fmla="*/ 398 h 617"/>
              <a:gd name="T14" fmla="*/ 651 w 841"/>
              <a:gd name="T15" fmla="*/ 365 h 617"/>
              <a:gd name="T16" fmla="*/ 613 w 841"/>
              <a:gd name="T17" fmla="*/ 342 h 617"/>
              <a:gd name="T18" fmla="*/ 590 w 841"/>
              <a:gd name="T19" fmla="*/ 463 h 617"/>
              <a:gd name="T20" fmla="*/ 599 w 841"/>
              <a:gd name="T21" fmla="*/ 597 h 617"/>
              <a:gd name="T22" fmla="*/ 463 w 841"/>
              <a:gd name="T23" fmla="*/ 607 h 617"/>
              <a:gd name="T24" fmla="*/ 344 w 841"/>
              <a:gd name="T25" fmla="*/ 582 h 617"/>
              <a:gd name="T26" fmla="*/ 396 w 841"/>
              <a:gd name="T27" fmla="*/ 490 h 617"/>
              <a:gd name="T28" fmla="*/ 173 w 841"/>
              <a:gd name="T29" fmla="*/ 480 h 617"/>
              <a:gd name="T30" fmla="*/ 200 w 841"/>
              <a:gd name="T31" fmla="*/ 530 h 617"/>
              <a:gd name="T32" fmla="*/ 227 w 841"/>
              <a:gd name="T33" fmla="*/ 580 h 617"/>
              <a:gd name="T34" fmla="*/ 133 w 841"/>
              <a:gd name="T35" fmla="*/ 617 h 617"/>
              <a:gd name="T36" fmla="*/ 4 w 841"/>
              <a:gd name="T37" fmla="*/ 601 h 617"/>
              <a:gd name="T38" fmla="*/ 2 w 841"/>
              <a:gd name="T39" fmla="*/ 6 h 617"/>
              <a:gd name="T40" fmla="*/ 8 w 841"/>
              <a:gd name="T4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1" h="617">
                <a:moveTo>
                  <a:pt x="8" y="0"/>
                </a:moveTo>
                <a:cubicBezTo>
                  <a:pt x="204" y="0"/>
                  <a:pt x="405" y="0"/>
                  <a:pt x="594" y="0"/>
                </a:cubicBezTo>
                <a:cubicBezTo>
                  <a:pt x="591" y="35"/>
                  <a:pt x="585" y="77"/>
                  <a:pt x="584" y="121"/>
                </a:cubicBezTo>
                <a:cubicBezTo>
                  <a:pt x="584" y="157"/>
                  <a:pt x="585" y="221"/>
                  <a:pt x="609" y="225"/>
                </a:cubicBezTo>
                <a:cubicBezTo>
                  <a:pt x="624" y="228"/>
                  <a:pt x="647" y="203"/>
                  <a:pt x="659" y="194"/>
                </a:cubicBezTo>
                <a:cubicBezTo>
                  <a:pt x="692" y="170"/>
                  <a:pt x="739" y="159"/>
                  <a:pt x="776" y="188"/>
                </a:cubicBezTo>
                <a:cubicBezTo>
                  <a:pt x="841" y="241"/>
                  <a:pt x="832" y="394"/>
                  <a:pt x="728" y="398"/>
                </a:cubicBezTo>
                <a:cubicBezTo>
                  <a:pt x="694" y="399"/>
                  <a:pt x="674" y="382"/>
                  <a:pt x="651" y="365"/>
                </a:cubicBezTo>
                <a:cubicBezTo>
                  <a:pt x="644" y="360"/>
                  <a:pt x="625" y="341"/>
                  <a:pt x="613" y="342"/>
                </a:cubicBezTo>
                <a:cubicBezTo>
                  <a:pt x="581" y="345"/>
                  <a:pt x="588" y="428"/>
                  <a:pt x="590" y="463"/>
                </a:cubicBezTo>
                <a:cubicBezTo>
                  <a:pt x="592" y="512"/>
                  <a:pt x="604" y="553"/>
                  <a:pt x="599" y="597"/>
                </a:cubicBezTo>
                <a:cubicBezTo>
                  <a:pt x="557" y="600"/>
                  <a:pt x="511" y="605"/>
                  <a:pt x="463" y="607"/>
                </a:cubicBezTo>
                <a:cubicBezTo>
                  <a:pt x="422" y="609"/>
                  <a:pt x="350" y="614"/>
                  <a:pt x="344" y="582"/>
                </a:cubicBezTo>
                <a:cubicBezTo>
                  <a:pt x="338" y="551"/>
                  <a:pt x="389" y="520"/>
                  <a:pt x="396" y="490"/>
                </a:cubicBezTo>
                <a:cubicBezTo>
                  <a:pt x="428" y="352"/>
                  <a:pt x="158" y="344"/>
                  <a:pt x="173" y="480"/>
                </a:cubicBezTo>
                <a:cubicBezTo>
                  <a:pt x="175" y="500"/>
                  <a:pt x="189" y="517"/>
                  <a:pt x="200" y="530"/>
                </a:cubicBezTo>
                <a:cubicBezTo>
                  <a:pt x="209" y="541"/>
                  <a:pt x="228" y="559"/>
                  <a:pt x="227" y="580"/>
                </a:cubicBezTo>
                <a:cubicBezTo>
                  <a:pt x="225" y="615"/>
                  <a:pt x="175" y="616"/>
                  <a:pt x="133" y="617"/>
                </a:cubicBezTo>
                <a:cubicBezTo>
                  <a:pt x="83" y="617"/>
                  <a:pt x="38" y="612"/>
                  <a:pt x="4" y="601"/>
                </a:cubicBezTo>
                <a:cubicBezTo>
                  <a:pt x="0" y="407"/>
                  <a:pt x="4" y="204"/>
                  <a:pt x="2" y="6"/>
                </a:cubicBezTo>
                <a:cubicBezTo>
                  <a:pt x="3" y="3"/>
                  <a:pt x="5" y="1"/>
                  <a:pt x="8" y="0"/>
                </a:cubicBezTo>
                <a:close/>
              </a:path>
            </a:pathLst>
          </a:custGeom>
          <a:solidFill>
            <a:srgbClr val="CC0000"/>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3" name="Freeform 12">
            <a:hlinkClick r:id="" action="ppaction://noaction"/>
          </p:cNvPr>
          <p:cNvSpPr>
            <a:spLocks/>
          </p:cNvSpPr>
          <p:nvPr/>
        </p:nvSpPr>
        <p:spPr bwMode="auto">
          <a:xfrm rot="16200000">
            <a:off x="8183282" y="6194781"/>
            <a:ext cx="576316" cy="445316"/>
          </a:xfrm>
          <a:custGeom>
            <a:avLst/>
            <a:gdLst>
              <a:gd name="T0" fmla="*/ 8 w 841"/>
              <a:gd name="T1" fmla="*/ 0 h 617"/>
              <a:gd name="T2" fmla="*/ 594 w 841"/>
              <a:gd name="T3" fmla="*/ 0 h 617"/>
              <a:gd name="T4" fmla="*/ 584 w 841"/>
              <a:gd name="T5" fmla="*/ 121 h 617"/>
              <a:gd name="T6" fmla="*/ 609 w 841"/>
              <a:gd name="T7" fmla="*/ 225 h 617"/>
              <a:gd name="T8" fmla="*/ 659 w 841"/>
              <a:gd name="T9" fmla="*/ 194 h 617"/>
              <a:gd name="T10" fmla="*/ 776 w 841"/>
              <a:gd name="T11" fmla="*/ 188 h 617"/>
              <a:gd name="T12" fmla="*/ 728 w 841"/>
              <a:gd name="T13" fmla="*/ 398 h 617"/>
              <a:gd name="T14" fmla="*/ 651 w 841"/>
              <a:gd name="T15" fmla="*/ 365 h 617"/>
              <a:gd name="T16" fmla="*/ 613 w 841"/>
              <a:gd name="T17" fmla="*/ 342 h 617"/>
              <a:gd name="T18" fmla="*/ 590 w 841"/>
              <a:gd name="T19" fmla="*/ 463 h 617"/>
              <a:gd name="T20" fmla="*/ 599 w 841"/>
              <a:gd name="T21" fmla="*/ 597 h 617"/>
              <a:gd name="T22" fmla="*/ 463 w 841"/>
              <a:gd name="T23" fmla="*/ 607 h 617"/>
              <a:gd name="T24" fmla="*/ 344 w 841"/>
              <a:gd name="T25" fmla="*/ 582 h 617"/>
              <a:gd name="T26" fmla="*/ 396 w 841"/>
              <a:gd name="T27" fmla="*/ 490 h 617"/>
              <a:gd name="T28" fmla="*/ 173 w 841"/>
              <a:gd name="T29" fmla="*/ 480 h 617"/>
              <a:gd name="T30" fmla="*/ 200 w 841"/>
              <a:gd name="T31" fmla="*/ 530 h 617"/>
              <a:gd name="T32" fmla="*/ 227 w 841"/>
              <a:gd name="T33" fmla="*/ 580 h 617"/>
              <a:gd name="T34" fmla="*/ 133 w 841"/>
              <a:gd name="T35" fmla="*/ 617 h 617"/>
              <a:gd name="T36" fmla="*/ 4 w 841"/>
              <a:gd name="T37" fmla="*/ 601 h 617"/>
              <a:gd name="T38" fmla="*/ 2 w 841"/>
              <a:gd name="T39" fmla="*/ 6 h 617"/>
              <a:gd name="T40" fmla="*/ 8 w 841"/>
              <a:gd name="T4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1" h="617">
                <a:moveTo>
                  <a:pt x="8" y="0"/>
                </a:moveTo>
                <a:cubicBezTo>
                  <a:pt x="204" y="0"/>
                  <a:pt x="405" y="0"/>
                  <a:pt x="594" y="0"/>
                </a:cubicBezTo>
                <a:cubicBezTo>
                  <a:pt x="591" y="35"/>
                  <a:pt x="585" y="77"/>
                  <a:pt x="584" y="121"/>
                </a:cubicBezTo>
                <a:cubicBezTo>
                  <a:pt x="584" y="157"/>
                  <a:pt x="585" y="221"/>
                  <a:pt x="609" y="225"/>
                </a:cubicBezTo>
                <a:cubicBezTo>
                  <a:pt x="624" y="228"/>
                  <a:pt x="647" y="203"/>
                  <a:pt x="659" y="194"/>
                </a:cubicBezTo>
                <a:cubicBezTo>
                  <a:pt x="692" y="170"/>
                  <a:pt x="739" y="159"/>
                  <a:pt x="776" y="188"/>
                </a:cubicBezTo>
                <a:cubicBezTo>
                  <a:pt x="841" y="241"/>
                  <a:pt x="832" y="394"/>
                  <a:pt x="728" y="398"/>
                </a:cubicBezTo>
                <a:cubicBezTo>
                  <a:pt x="694" y="399"/>
                  <a:pt x="674" y="382"/>
                  <a:pt x="651" y="365"/>
                </a:cubicBezTo>
                <a:cubicBezTo>
                  <a:pt x="644" y="360"/>
                  <a:pt x="625" y="341"/>
                  <a:pt x="613" y="342"/>
                </a:cubicBezTo>
                <a:cubicBezTo>
                  <a:pt x="581" y="345"/>
                  <a:pt x="588" y="428"/>
                  <a:pt x="590" y="463"/>
                </a:cubicBezTo>
                <a:cubicBezTo>
                  <a:pt x="592" y="512"/>
                  <a:pt x="604" y="553"/>
                  <a:pt x="599" y="597"/>
                </a:cubicBezTo>
                <a:cubicBezTo>
                  <a:pt x="557" y="600"/>
                  <a:pt x="511" y="605"/>
                  <a:pt x="463" y="607"/>
                </a:cubicBezTo>
                <a:cubicBezTo>
                  <a:pt x="422" y="609"/>
                  <a:pt x="350" y="614"/>
                  <a:pt x="344" y="582"/>
                </a:cubicBezTo>
                <a:cubicBezTo>
                  <a:pt x="338" y="551"/>
                  <a:pt x="389" y="520"/>
                  <a:pt x="396" y="490"/>
                </a:cubicBezTo>
                <a:cubicBezTo>
                  <a:pt x="428" y="352"/>
                  <a:pt x="158" y="344"/>
                  <a:pt x="173" y="480"/>
                </a:cubicBezTo>
                <a:cubicBezTo>
                  <a:pt x="175" y="500"/>
                  <a:pt x="189" y="517"/>
                  <a:pt x="200" y="530"/>
                </a:cubicBezTo>
                <a:cubicBezTo>
                  <a:pt x="209" y="541"/>
                  <a:pt x="228" y="559"/>
                  <a:pt x="227" y="580"/>
                </a:cubicBezTo>
                <a:cubicBezTo>
                  <a:pt x="225" y="615"/>
                  <a:pt x="175" y="616"/>
                  <a:pt x="133" y="617"/>
                </a:cubicBezTo>
                <a:cubicBezTo>
                  <a:pt x="83" y="617"/>
                  <a:pt x="38" y="612"/>
                  <a:pt x="4" y="601"/>
                </a:cubicBezTo>
                <a:cubicBezTo>
                  <a:pt x="0" y="407"/>
                  <a:pt x="4" y="204"/>
                  <a:pt x="2" y="6"/>
                </a:cubicBezTo>
                <a:cubicBezTo>
                  <a:pt x="3" y="3"/>
                  <a:pt x="5" y="1"/>
                  <a:pt x="8" y="0"/>
                </a:cubicBezTo>
                <a:close/>
              </a:path>
            </a:pathLst>
          </a:custGeom>
          <a:solidFill>
            <a:srgbClr val="FF6600"/>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0" name="Title 9">
            <a:extLst>
              <a:ext uri="{FF2B5EF4-FFF2-40B4-BE49-F238E27FC236}">
                <a16:creationId xmlns:a16="http://schemas.microsoft.com/office/drawing/2014/main" id="{D4D8FA4E-49D5-4303-BD3A-48E99603A522}"/>
              </a:ext>
            </a:extLst>
          </p:cNvPr>
          <p:cNvSpPr>
            <a:spLocks noGrp="1"/>
          </p:cNvSpPr>
          <p:nvPr>
            <p:ph type="title"/>
          </p:nvPr>
        </p:nvSpPr>
        <p:spPr>
          <a:xfrm>
            <a:off x="838200" y="365126"/>
            <a:ext cx="10515600" cy="668394"/>
          </a:xfrm>
        </p:spPr>
        <p:txBody>
          <a:bodyPr>
            <a:noAutofit/>
          </a:bodyPr>
          <a:lstStyle/>
          <a:p>
            <a:r>
              <a:rPr lang="en-US" dirty="0"/>
              <a:t>Communication – </a:t>
            </a:r>
            <a:r>
              <a:rPr lang="en-US" dirty="0">
                <a:solidFill>
                  <a:srgbClr val="FF6600"/>
                </a:solidFill>
              </a:rPr>
              <a:t>Applicant File Review</a:t>
            </a:r>
          </a:p>
        </p:txBody>
      </p:sp>
      <p:sp>
        <p:nvSpPr>
          <p:cNvPr id="15" name="TextBox 14">
            <a:extLst>
              <a:ext uri="{FF2B5EF4-FFF2-40B4-BE49-F238E27FC236}">
                <a16:creationId xmlns:a16="http://schemas.microsoft.com/office/drawing/2014/main" id="{64373A51-9E34-4DD2-86BB-DEC457053CE9}"/>
              </a:ext>
            </a:extLst>
          </p:cNvPr>
          <p:cNvSpPr txBox="1"/>
          <p:nvPr/>
        </p:nvSpPr>
        <p:spPr>
          <a:xfrm>
            <a:off x="1990308" y="3283996"/>
            <a:ext cx="2353092" cy="2677656"/>
          </a:xfrm>
          <a:prstGeom prst="rect">
            <a:avLst/>
          </a:prstGeom>
          <a:noFill/>
        </p:spPr>
        <p:txBody>
          <a:bodyPr wrap="square" rtlCol="0">
            <a:spAutoFit/>
          </a:bodyPr>
          <a:lstStyle/>
          <a:p>
            <a:r>
              <a:rPr lang="en-US" sz="2400" dirty="0">
                <a:solidFill>
                  <a:schemeClr val="bg1"/>
                </a:solidFill>
              </a:rPr>
              <a:t>The applicant File Review Team (FRT) and the Reasonable Accommodation Committee (RAC):</a:t>
            </a:r>
          </a:p>
        </p:txBody>
      </p:sp>
      <p:sp>
        <p:nvSpPr>
          <p:cNvPr id="16" name="Slide Number Placeholder 3">
            <a:extLst>
              <a:ext uri="{FF2B5EF4-FFF2-40B4-BE49-F238E27FC236}">
                <a16:creationId xmlns:a16="http://schemas.microsoft.com/office/drawing/2014/main" id="{D594AAF2-6208-4FA4-A900-E5A1CB58A929}"/>
              </a:ext>
            </a:extLst>
          </p:cNvPr>
          <p:cNvSpPr>
            <a:spLocks noGrp="1"/>
          </p:cNvSpPr>
          <p:nvPr>
            <p:ph type="sldNum" sz="quarter" idx="12"/>
          </p:nvPr>
        </p:nvSpPr>
        <p:spPr>
          <a:xfrm>
            <a:off x="8610600" y="6356351"/>
            <a:ext cx="2743200" cy="365125"/>
          </a:xfrm>
        </p:spPr>
        <p:txBody>
          <a:bodyPr/>
          <a:lstStyle/>
          <a:p>
            <a:fld id="{5A871D27-0CE8-4F84-B7C7-B6E65FDA6011}" type="slidenum">
              <a:rPr lang="en-US" smtClean="0">
                <a:solidFill>
                  <a:schemeClr val="tx1"/>
                </a:solidFill>
              </a:rPr>
              <a:pPr/>
              <a:t>23</a:t>
            </a:fld>
            <a:endParaRPr lang="en-US" dirty="0">
              <a:solidFill>
                <a:schemeClr val="tx1"/>
              </a:solidFill>
            </a:endParaRPr>
          </a:p>
        </p:txBody>
      </p:sp>
      <p:sp>
        <p:nvSpPr>
          <p:cNvPr id="17" name="Freeform 22">
            <a:hlinkClick r:id="" action="ppaction://noaction"/>
            <a:extLst>
              <a:ext uri="{FF2B5EF4-FFF2-40B4-BE49-F238E27FC236}">
                <a16:creationId xmlns:a16="http://schemas.microsoft.com/office/drawing/2014/main" id="{8C23F505-C889-4317-8100-13DAD4886B16}"/>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1545620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951EC-B456-416F-B39A-86B984A525F2}"/>
              </a:ext>
            </a:extLst>
          </p:cNvPr>
          <p:cNvSpPr>
            <a:spLocks noGrp="1"/>
          </p:cNvSpPr>
          <p:nvPr>
            <p:ph type="title"/>
          </p:nvPr>
        </p:nvSpPr>
        <p:spPr/>
        <p:txBody>
          <a:bodyPr>
            <a:normAutofit/>
          </a:bodyPr>
          <a:lstStyle/>
          <a:p>
            <a:r>
              <a:rPr lang="en-US" dirty="0"/>
              <a:t>ASD and Communication </a:t>
            </a:r>
            <a:br>
              <a:rPr lang="en-US" dirty="0"/>
            </a:br>
            <a:r>
              <a:rPr lang="en-US" sz="3100" dirty="0"/>
              <a:t>Dr. Valerie Cherry, Lead Regional Mental Health Specialist</a:t>
            </a:r>
          </a:p>
        </p:txBody>
      </p:sp>
      <p:sp>
        <p:nvSpPr>
          <p:cNvPr id="3" name="Content Placeholder 2">
            <a:extLst>
              <a:ext uri="{FF2B5EF4-FFF2-40B4-BE49-F238E27FC236}">
                <a16:creationId xmlns:a16="http://schemas.microsoft.com/office/drawing/2014/main" id="{5F18E596-C2FC-480C-B460-F5B00DD5A56F}"/>
              </a:ext>
            </a:extLst>
          </p:cNvPr>
          <p:cNvSpPr>
            <a:spLocks noGrp="1"/>
          </p:cNvSpPr>
          <p:nvPr>
            <p:ph sz="half" idx="1"/>
          </p:nvPr>
        </p:nvSpPr>
        <p:spPr/>
        <p:txBody>
          <a:bodyPr>
            <a:normAutofit fontScale="92500"/>
          </a:bodyPr>
          <a:lstStyle/>
          <a:p>
            <a:r>
              <a:rPr lang="en-US" dirty="0"/>
              <a:t>The ASD diagnosis </a:t>
            </a:r>
            <a:r>
              <a:rPr lang="en-US" i="1" dirty="0"/>
              <a:t>“per DSM 5 does assume some level of social communication challenges, but it can vary in severity and for some young people in our JC age group if the severity level is low, they may have developed adaptive strategies related to social communication.”  </a:t>
            </a:r>
          </a:p>
        </p:txBody>
      </p:sp>
      <p:sp>
        <p:nvSpPr>
          <p:cNvPr id="5" name="Content Placeholder 4">
            <a:extLst>
              <a:ext uri="{FF2B5EF4-FFF2-40B4-BE49-F238E27FC236}">
                <a16:creationId xmlns:a16="http://schemas.microsoft.com/office/drawing/2014/main" id="{1AF9B812-D730-4008-9BBA-9A8BAB016032}"/>
              </a:ext>
            </a:extLst>
          </p:cNvPr>
          <p:cNvSpPr>
            <a:spLocks noGrp="1"/>
          </p:cNvSpPr>
          <p:nvPr>
            <p:ph sz="half" idx="2"/>
          </p:nvPr>
        </p:nvSpPr>
        <p:spPr/>
        <p:txBody>
          <a:bodyPr>
            <a:normAutofit fontScale="92500"/>
          </a:bodyPr>
          <a:lstStyle/>
          <a:p>
            <a:r>
              <a:rPr lang="en-US" i="1" dirty="0"/>
              <a:t>“As a clinician, if I was interviewing an applicant with ASD , I would definitely be cognizant of and assess the need for social communication accommodations, but not assume that each applicant required accommodations or the same type/level of accommodation during the interview.”</a:t>
            </a:r>
          </a:p>
          <a:p>
            <a:endParaRPr lang="en-US" dirty="0"/>
          </a:p>
        </p:txBody>
      </p:sp>
      <p:sp>
        <p:nvSpPr>
          <p:cNvPr id="4" name="Slide Number Placeholder 3">
            <a:extLst>
              <a:ext uri="{FF2B5EF4-FFF2-40B4-BE49-F238E27FC236}">
                <a16:creationId xmlns:a16="http://schemas.microsoft.com/office/drawing/2014/main" id="{47FA5C1C-CAFE-4692-9128-F6FA5D2BDA16}"/>
              </a:ext>
            </a:extLst>
          </p:cNvPr>
          <p:cNvSpPr>
            <a:spLocks noGrp="1"/>
          </p:cNvSpPr>
          <p:nvPr>
            <p:ph type="sldNum" sz="quarter" idx="12"/>
          </p:nvPr>
        </p:nvSpPr>
        <p:spPr/>
        <p:txBody>
          <a:bodyPr/>
          <a:lstStyle/>
          <a:p>
            <a:fld id="{5A871D27-0CE8-4F84-B7C7-B6E65FDA6011}" type="slidenum">
              <a:rPr lang="en-US" smtClean="0"/>
              <a:pPr/>
              <a:t>24</a:t>
            </a:fld>
            <a:endParaRPr lang="en-US" dirty="0"/>
          </a:p>
        </p:txBody>
      </p:sp>
    </p:spTree>
    <p:extLst>
      <p:ext uri="{BB962C8B-B14F-4D97-AF65-F5344CB8AC3E}">
        <p14:creationId xmlns:p14="http://schemas.microsoft.com/office/powerpoint/2010/main" val="1771499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b="1" dirty="0">
                <a:solidFill>
                  <a:srgbClr val="FF6600"/>
                </a:solidFill>
              </a:rPr>
              <a:t>IS</a:t>
            </a:r>
            <a:r>
              <a:rPr lang="en-US" dirty="0"/>
              <a:t> a Communication-related Accommodation?</a:t>
            </a:r>
          </a:p>
        </p:txBody>
      </p:sp>
      <p:sp>
        <p:nvSpPr>
          <p:cNvPr id="3" name="Content Placeholder 2"/>
          <p:cNvSpPr>
            <a:spLocks noGrp="1"/>
          </p:cNvSpPr>
          <p:nvPr>
            <p:ph idx="1"/>
          </p:nvPr>
        </p:nvSpPr>
        <p:spPr>
          <a:xfrm>
            <a:off x="838200" y="1825625"/>
            <a:ext cx="4589585" cy="4351339"/>
          </a:xfrm>
        </p:spPr>
        <p:txBody>
          <a:bodyPr>
            <a:normAutofit/>
          </a:bodyPr>
          <a:lstStyle/>
          <a:p>
            <a:r>
              <a:rPr lang="en-US" dirty="0"/>
              <a:t>Any adjustment or modification, support, and so forth that enables the individual to be able to both receive and express information </a:t>
            </a:r>
            <a:r>
              <a:rPr lang="en-US" dirty="0">
                <a:solidFill>
                  <a:srgbClr val="FF6600"/>
                </a:solidFill>
              </a:rPr>
              <a:t>in a way that is meaningful</a:t>
            </a:r>
            <a:r>
              <a:rPr lang="en-US" dirty="0"/>
              <a:t> to them. </a:t>
            </a:r>
          </a:p>
        </p:txBody>
      </p:sp>
      <p:sp>
        <p:nvSpPr>
          <p:cNvPr id="4" name="Slide Number Placeholder 3"/>
          <p:cNvSpPr>
            <a:spLocks noGrp="1"/>
          </p:cNvSpPr>
          <p:nvPr>
            <p:ph type="sldNum" sz="quarter" idx="12"/>
          </p:nvPr>
        </p:nvSpPr>
        <p:spPr/>
        <p:txBody>
          <a:bodyPr/>
          <a:lstStyle/>
          <a:p>
            <a:fld id="{3A88AA25-0ABF-4444-BF79-A8339D80008A}" type="slidenum">
              <a:rPr lang="en-US" smtClean="0"/>
              <a:pPr/>
              <a:t>25</a:t>
            </a:fld>
            <a:endParaRPr lang="en-US" dirty="0"/>
          </a:p>
        </p:txBody>
      </p:sp>
      <p:sp>
        <p:nvSpPr>
          <p:cNvPr id="5" name="Freeform 22">
            <a:hlinkClick r:id="" action="ppaction://noaction"/>
            <a:extLst>
              <a:ext uri="{FF2B5EF4-FFF2-40B4-BE49-F238E27FC236}">
                <a16:creationId xmlns:a16="http://schemas.microsoft.com/office/drawing/2014/main" id="{1305BD83-41DA-4850-A4F9-3835F0C8AA61}"/>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pic>
        <p:nvPicPr>
          <p:cNvPr id="7" name="Picture 6">
            <a:extLst>
              <a:ext uri="{FF2B5EF4-FFF2-40B4-BE49-F238E27FC236}">
                <a16:creationId xmlns:a16="http://schemas.microsoft.com/office/drawing/2014/main" id="{31EDEDCE-CF1C-406B-87B2-70BC2F743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353" y="1163588"/>
            <a:ext cx="3857386" cy="4988000"/>
          </a:xfrm>
          <a:prstGeom prst="rect">
            <a:avLst/>
          </a:prstGeom>
        </p:spPr>
      </p:pic>
    </p:spTree>
    <p:extLst>
      <p:ext uri="{BB962C8B-B14F-4D97-AF65-F5344CB8AC3E}">
        <p14:creationId xmlns:p14="http://schemas.microsoft.com/office/powerpoint/2010/main" val="2942194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Book"/>
          <p:cNvGrpSpPr/>
          <p:nvPr/>
        </p:nvGrpSpPr>
        <p:grpSpPr>
          <a:xfrm>
            <a:off x="2778564" y="304800"/>
            <a:ext cx="6804025" cy="5938151"/>
            <a:chOff x="2778564" y="322246"/>
            <a:chExt cx="6804025" cy="5938151"/>
          </a:xfrm>
        </p:grpSpPr>
        <p:sp>
          <p:nvSpPr>
            <p:cNvPr id="1708" name="Freeform 716"/>
            <p:cNvSpPr>
              <a:spLocks/>
            </p:cNvSpPr>
            <p:nvPr/>
          </p:nvSpPr>
          <p:spPr bwMode="auto">
            <a:xfrm>
              <a:off x="2795448" y="930853"/>
              <a:ext cx="6787141" cy="5095045"/>
            </a:xfrm>
            <a:custGeom>
              <a:avLst/>
              <a:gdLst>
                <a:gd name="T0" fmla="*/ 10 w 412"/>
                <a:gd name="T1" fmla="*/ 0 h 309"/>
                <a:gd name="T2" fmla="*/ 182 w 412"/>
                <a:gd name="T3" fmla="*/ 0 h 309"/>
                <a:gd name="T4" fmla="*/ 208 w 412"/>
                <a:gd name="T5" fmla="*/ 15 h 309"/>
                <a:gd name="T6" fmla="*/ 234 w 412"/>
                <a:gd name="T7" fmla="*/ 0 h 309"/>
                <a:gd name="T8" fmla="*/ 401 w 412"/>
                <a:gd name="T9" fmla="*/ 0 h 309"/>
                <a:gd name="T10" fmla="*/ 412 w 412"/>
                <a:gd name="T11" fmla="*/ 11 h 309"/>
                <a:gd name="T12" fmla="*/ 412 w 412"/>
                <a:gd name="T13" fmla="*/ 298 h 309"/>
                <a:gd name="T14" fmla="*/ 401 w 412"/>
                <a:gd name="T15" fmla="*/ 309 h 309"/>
                <a:gd name="T16" fmla="*/ 10 w 412"/>
                <a:gd name="T17" fmla="*/ 309 h 309"/>
                <a:gd name="T18" fmla="*/ 0 w 412"/>
                <a:gd name="T19" fmla="*/ 298 h 309"/>
                <a:gd name="T20" fmla="*/ 0 w 412"/>
                <a:gd name="T21" fmla="*/ 11 h 309"/>
                <a:gd name="T22" fmla="*/ 10 w 412"/>
                <a:gd name="T2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09">
                  <a:moveTo>
                    <a:pt x="10" y="0"/>
                  </a:moveTo>
                  <a:cubicBezTo>
                    <a:pt x="182" y="0"/>
                    <a:pt x="182" y="0"/>
                    <a:pt x="182" y="0"/>
                  </a:cubicBezTo>
                  <a:cubicBezTo>
                    <a:pt x="185" y="9"/>
                    <a:pt x="196" y="15"/>
                    <a:pt x="208" y="15"/>
                  </a:cubicBezTo>
                  <a:cubicBezTo>
                    <a:pt x="220" y="15"/>
                    <a:pt x="230" y="9"/>
                    <a:pt x="234" y="0"/>
                  </a:cubicBezTo>
                  <a:cubicBezTo>
                    <a:pt x="401" y="0"/>
                    <a:pt x="401" y="0"/>
                    <a:pt x="401" y="0"/>
                  </a:cubicBezTo>
                  <a:cubicBezTo>
                    <a:pt x="407" y="0"/>
                    <a:pt x="412" y="5"/>
                    <a:pt x="412" y="11"/>
                  </a:cubicBezTo>
                  <a:cubicBezTo>
                    <a:pt x="412" y="298"/>
                    <a:pt x="412" y="298"/>
                    <a:pt x="412" y="298"/>
                  </a:cubicBezTo>
                  <a:cubicBezTo>
                    <a:pt x="412" y="304"/>
                    <a:pt x="407" y="309"/>
                    <a:pt x="401" y="309"/>
                  </a:cubicBezTo>
                  <a:cubicBezTo>
                    <a:pt x="10" y="309"/>
                    <a:pt x="10" y="309"/>
                    <a:pt x="10" y="309"/>
                  </a:cubicBezTo>
                  <a:cubicBezTo>
                    <a:pt x="4" y="309"/>
                    <a:pt x="0" y="304"/>
                    <a:pt x="0" y="298"/>
                  </a:cubicBezTo>
                  <a:cubicBezTo>
                    <a:pt x="0" y="11"/>
                    <a:pt x="0" y="11"/>
                    <a:pt x="0" y="11"/>
                  </a:cubicBezTo>
                  <a:cubicBezTo>
                    <a:pt x="0" y="5"/>
                    <a:pt x="4" y="0"/>
                    <a:pt x="10" y="0"/>
                  </a:cubicBezTo>
                </a:path>
              </a:pathLst>
            </a:custGeom>
            <a:solidFill>
              <a:srgbClr val="532F29"/>
            </a:solidFill>
            <a:ln>
              <a:noFill/>
            </a:ln>
            <a:effectLst>
              <a:outerShdw blurRad="381000" dist="165100" dir="2700000" sx="101000" sy="101000" algn="tl" rotWithShape="0">
                <a:prstClr val="black">
                  <a:alpha val="53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9" name="Freeform 717"/>
            <p:cNvSpPr>
              <a:spLocks/>
            </p:cNvSpPr>
            <p:nvPr/>
          </p:nvSpPr>
          <p:spPr bwMode="auto">
            <a:xfrm>
              <a:off x="2778564" y="5781222"/>
              <a:ext cx="3014631" cy="148200"/>
            </a:xfrm>
            <a:custGeom>
              <a:avLst/>
              <a:gdLst>
                <a:gd name="T0" fmla="*/ 0 w 183"/>
                <a:gd name="T1" fmla="*/ 7 h 9"/>
                <a:gd name="T2" fmla="*/ 0 w 183"/>
                <a:gd name="T3" fmla="*/ 5 h 9"/>
                <a:gd name="T4" fmla="*/ 0 w 183"/>
                <a:gd name="T5" fmla="*/ 4 h 9"/>
                <a:gd name="T6" fmla="*/ 108 w 183"/>
                <a:gd name="T7" fmla="*/ 1 h 9"/>
                <a:gd name="T8" fmla="*/ 183 w 183"/>
                <a:gd name="T9" fmla="*/ 6 h 9"/>
                <a:gd name="T10" fmla="*/ 183 w 183"/>
                <a:gd name="T11" fmla="*/ 9 h 9"/>
                <a:gd name="T12" fmla="*/ 11 w 183"/>
                <a:gd name="T13" fmla="*/ 7 h 9"/>
                <a:gd name="T14" fmla="*/ 0 w 18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9">
                  <a:moveTo>
                    <a:pt x="0" y="7"/>
                  </a:moveTo>
                  <a:cubicBezTo>
                    <a:pt x="0" y="6"/>
                    <a:pt x="0" y="6"/>
                    <a:pt x="0" y="5"/>
                  </a:cubicBezTo>
                  <a:cubicBezTo>
                    <a:pt x="0" y="4"/>
                    <a:pt x="0" y="4"/>
                    <a:pt x="0" y="4"/>
                  </a:cubicBezTo>
                  <a:cubicBezTo>
                    <a:pt x="22" y="3"/>
                    <a:pt x="64" y="0"/>
                    <a:pt x="108" y="1"/>
                  </a:cubicBezTo>
                  <a:cubicBezTo>
                    <a:pt x="151" y="2"/>
                    <a:pt x="183" y="6"/>
                    <a:pt x="183" y="6"/>
                  </a:cubicBezTo>
                  <a:cubicBezTo>
                    <a:pt x="183" y="9"/>
                    <a:pt x="183" y="9"/>
                    <a:pt x="183" y="9"/>
                  </a:cubicBezTo>
                  <a:cubicBezTo>
                    <a:pt x="130" y="5"/>
                    <a:pt x="50" y="7"/>
                    <a:pt x="11" y="7"/>
                  </a:cubicBezTo>
                  <a:cubicBezTo>
                    <a:pt x="5" y="7"/>
                    <a:pt x="3" y="7"/>
                    <a:pt x="0" y="7"/>
                  </a:cubicBezTo>
                  <a:close/>
                </a:path>
              </a:pathLst>
            </a:custGeom>
            <a:solidFill>
              <a:srgbClr val="3A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0" name="Rectangle 718"/>
            <p:cNvSpPr>
              <a:spLocks noChangeArrowheads="1"/>
            </p:cNvSpPr>
            <p:nvPr/>
          </p:nvSpPr>
          <p:spPr bwMode="auto">
            <a:xfrm>
              <a:off x="2778564" y="1128899"/>
              <a:ext cx="82541" cy="4569783"/>
            </a:xfrm>
            <a:prstGeom prst="rect">
              <a:avLst/>
            </a:prstGeom>
            <a:solidFill>
              <a:srgbClr val="7458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1" name="Rectangle 719"/>
            <p:cNvSpPr>
              <a:spLocks noChangeArrowheads="1"/>
            </p:cNvSpPr>
            <p:nvPr/>
          </p:nvSpPr>
          <p:spPr bwMode="auto">
            <a:xfrm>
              <a:off x="9483164" y="1128899"/>
              <a:ext cx="82541" cy="4684215"/>
            </a:xfrm>
            <a:prstGeom prst="rect">
              <a:avLst/>
            </a:prstGeom>
            <a:solidFill>
              <a:srgbClr val="3A24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2" name="Freeform 720"/>
            <p:cNvSpPr>
              <a:spLocks noEditPoints="1"/>
            </p:cNvSpPr>
            <p:nvPr/>
          </p:nvSpPr>
          <p:spPr bwMode="auto">
            <a:xfrm>
              <a:off x="3157503" y="948809"/>
              <a:ext cx="6029262" cy="82541"/>
            </a:xfrm>
            <a:custGeom>
              <a:avLst/>
              <a:gdLst>
                <a:gd name="T0" fmla="*/ 0 w 366"/>
                <a:gd name="T1" fmla="*/ 5 h 5"/>
                <a:gd name="T2" fmla="*/ 0 w 366"/>
                <a:gd name="T3" fmla="*/ 0 h 5"/>
                <a:gd name="T4" fmla="*/ 159 w 366"/>
                <a:gd name="T5" fmla="*/ 0 h 5"/>
                <a:gd name="T6" fmla="*/ 162 w 366"/>
                <a:gd name="T7" fmla="*/ 5 h 5"/>
                <a:gd name="T8" fmla="*/ 0 w 366"/>
                <a:gd name="T9" fmla="*/ 5 h 5"/>
                <a:gd name="T10" fmla="*/ 211 w 366"/>
                <a:gd name="T11" fmla="*/ 0 h 5"/>
                <a:gd name="T12" fmla="*/ 366 w 366"/>
                <a:gd name="T13" fmla="*/ 0 h 5"/>
                <a:gd name="T14" fmla="*/ 366 w 366"/>
                <a:gd name="T15" fmla="*/ 5 h 5"/>
                <a:gd name="T16" fmla="*/ 208 w 366"/>
                <a:gd name="T17" fmla="*/ 5 h 5"/>
                <a:gd name="T18" fmla="*/ 211 w 366"/>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5">
                  <a:moveTo>
                    <a:pt x="0" y="5"/>
                  </a:moveTo>
                  <a:cubicBezTo>
                    <a:pt x="0" y="0"/>
                    <a:pt x="0" y="0"/>
                    <a:pt x="0" y="0"/>
                  </a:cubicBezTo>
                  <a:cubicBezTo>
                    <a:pt x="159" y="0"/>
                    <a:pt x="159" y="0"/>
                    <a:pt x="159" y="0"/>
                  </a:cubicBezTo>
                  <a:cubicBezTo>
                    <a:pt x="160" y="2"/>
                    <a:pt x="161" y="3"/>
                    <a:pt x="162" y="5"/>
                  </a:cubicBezTo>
                  <a:cubicBezTo>
                    <a:pt x="0" y="5"/>
                    <a:pt x="0" y="5"/>
                    <a:pt x="0" y="5"/>
                  </a:cubicBezTo>
                  <a:moveTo>
                    <a:pt x="211" y="0"/>
                  </a:moveTo>
                  <a:cubicBezTo>
                    <a:pt x="366" y="0"/>
                    <a:pt x="366" y="0"/>
                    <a:pt x="366" y="0"/>
                  </a:cubicBezTo>
                  <a:cubicBezTo>
                    <a:pt x="366" y="5"/>
                    <a:pt x="366" y="5"/>
                    <a:pt x="366" y="5"/>
                  </a:cubicBezTo>
                  <a:cubicBezTo>
                    <a:pt x="208" y="5"/>
                    <a:pt x="208" y="5"/>
                    <a:pt x="208" y="5"/>
                  </a:cubicBezTo>
                  <a:cubicBezTo>
                    <a:pt x="209" y="3"/>
                    <a:pt x="210" y="2"/>
                    <a:pt x="211" y="0"/>
                  </a:cubicBezTo>
                </a:path>
              </a:pathLst>
            </a:custGeom>
            <a:solidFill>
              <a:srgbClr val="745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3" name="Freeform 721"/>
            <p:cNvSpPr>
              <a:spLocks noEditPoints="1"/>
            </p:cNvSpPr>
            <p:nvPr/>
          </p:nvSpPr>
          <p:spPr bwMode="auto">
            <a:xfrm>
              <a:off x="3157503" y="1031350"/>
              <a:ext cx="6029262" cy="0"/>
            </a:xfrm>
            <a:custGeom>
              <a:avLst/>
              <a:gdLst>
                <a:gd name="T0" fmla="*/ 0 w 3214"/>
                <a:gd name="T1" fmla="*/ 3187 w 3214"/>
                <a:gd name="T2" fmla="*/ 3152 w 3214"/>
                <a:gd name="T3" fmla="*/ 3091 w 3214"/>
                <a:gd name="T4" fmla="*/ 3091 w 3214"/>
                <a:gd name="T5" fmla="*/ 3003 w 3214"/>
                <a:gd name="T6" fmla="*/ 2942 w 3214"/>
                <a:gd name="T7" fmla="*/ 2906 w 3214"/>
                <a:gd name="T8" fmla="*/ 2845 w 3214"/>
                <a:gd name="T9" fmla="*/ 2845 w 3214"/>
                <a:gd name="T10" fmla="*/ 2757 w 3214"/>
                <a:gd name="T11" fmla="*/ 2696 w 3214"/>
                <a:gd name="T12" fmla="*/ 2661 w 3214"/>
                <a:gd name="T13" fmla="*/ 2599 w 3214"/>
                <a:gd name="T14" fmla="*/ 2599 w 3214"/>
                <a:gd name="T15" fmla="*/ 2511 w 3214"/>
                <a:gd name="T16" fmla="*/ 2450 w 3214"/>
                <a:gd name="T17" fmla="*/ 2406 w 3214"/>
                <a:gd name="T18" fmla="*/ 2345 w 3214"/>
                <a:gd name="T19" fmla="*/ 2345 w 3214"/>
                <a:gd name="T20" fmla="*/ 2266 w 3214"/>
                <a:gd name="T21" fmla="*/ 2204 w 3214"/>
                <a:gd name="T22" fmla="*/ 2160 w 3214"/>
                <a:gd name="T23" fmla="*/ 2099 w 3214"/>
                <a:gd name="T24" fmla="*/ 2099 w 3214"/>
                <a:gd name="T25" fmla="*/ 2011 w 3214"/>
                <a:gd name="T26" fmla="*/ 1949 w 3214"/>
                <a:gd name="T27" fmla="*/ 1914 w 3214"/>
                <a:gd name="T28" fmla="*/ 1853 w 3214"/>
                <a:gd name="T29" fmla="*/ 1853 w 3214"/>
                <a:gd name="T30" fmla="*/ 1361 w 3214"/>
                <a:gd name="T31" fmla="*/ 1300 w 3214"/>
                <a:gd name="T32" fmla="*/ 1265 w 3214"/>
                <a:gd name="T33" fmla="*/ 1203 w 3214"/>
                <a:gd name="T34" fmla="*/ 1203 w 3214"/>
                <a:gd name="T35" fmla="*/ 1115 w 3214"/>
                <a:gd name="T36" fmla="*/ 1054 w 3214"/>
                <a:gd name="T37" fmla="*/ 1019 w 3214"/>
                <a:gd name="T38" fmla="*/ 957 w 3214"/>
                <a:gd name="T39" fmla="*/ 957 w 3214"/>
                <a:gd name="T40" fmla="*/ 869 w 3214"/>
                <a:gd name="T41" fmla="*/ 808 w 3214"/>
                <a:gd name="T42" fmla="*/ 773 w 3214"/>
                <a:gd name="T43" fmla="*/ 711 w 3214"/>
                <a:gd name="T44" fmla="*/ 711 w 3214"/>
                <a:gd name="T45" fmla="*/ 624 w 3214"/>
                <a:gd name="T46" fmla="*/ 562 w 3214"/>
                <a:gd name="T47" fmla="*/ 518 w 3214"/>
                <a:gd name="T48" fmla="*/ 457 w 3214"/>
                <a:gd name="T49" fmla="*/ 457 w 3214"/>
                <a:gd name="T50" fmla="*/ 378 w 3214"/>
                <a:gd name="T51" fmla="*/ 316 w 3214"/>
                <a:gd name="T52" fmla="*/ 272 w 3214"/>
                <a:gd name="T53" fmla="*/ 211 w 3214"/>
                <a:gd name="T54" fmla="*/ 211 w 3214"/>
                <a:gd name="T55" fmla="*/ 123 w 3214"/>
                <a:gd name="T56" fmla="*/ 62 w 321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 ang="0">
                  <a:pos x="T55" y="0"/>
                </a:cxn>
                <a:cxn ang="0">
                  <a:pos x="T56" y="0"/>
                </a:cxn>
              </a:cxnLst>
              <a:rect l="0" t="0" r="r" b="b"/>
              <a:pathLst>
                <a:path w="3214">
                  <a:moveTo>
                    <a:pt x="27" y="0"/>
                  </a:moveTo>
                  <a:lnTo>
                    <a:pt x="27" y="0"/>
                  </a:lnTo>
                  <a:lnTo>
                    <a:pt x="0" y="0"/>
                  </a:lnTo>
                  <a:lnTo>
                    <a:pt x="0" y="0"/>
                  </a:lnTo>
                  <a:lnTo>
                    <a:pt x="27" y="0"/>
                  </a:lnTo>
                  <a:close/>
                  <a:moveTo>
                    <a:pt x="3214" y="0"/>
                  </a:moveTo>
                  <a:lnTo>
                    <a:pt x="3187" y="0"/>
                  </a:lnTo>
                  <a:lnTo>
                    <a:pt x="3187" y="0"/>
                  </a:lnTo>
                  <a:lnTo>
                    <a:pt x="3214" y="0"/>
                  </a:lnTo>
                  <a:lnTo>
                    <a:pt x="3214" y="0"/>
                  </a:lnTo>
                  <a:close/>
                  <a:moveTo>
                    <a:pt x="3152" y="0"/>
                  </a:moveTo>
                  <a:lnTo>
                    <a:pt x="3152" y="0"/>
                  </a:lnTo>
                  <a:lnTo>
                    <a:pt x="3126" y="0"/>
                  </a:lnTo>
                  <a:lnTo>
                    <a:pt x="3126" y="0"/>
                  </a:lnTo>
                  <a:lnTo>
                    <a:pt x="3152" y="0"/>
                  </a:lnTo>
                  <a:close/>
                  <a:moveTo>
                    <a:pt x="3091" y="0"/>
                  </a:moveTo>
                  <a:lnTo>
                    <a:pt x="3091" y="0"/>
                  </a:lnTo>
                  <a:lnTo>
                    <a:pt x="3064" y="0"/>
                  </a:lnTo>
                  <a:lnTo>
                    <a:pt x="3064" y="0"/>
                  </a:lnTo>
                  <a:lnTo>
                    <a:pt x="3091" y="0"/>
                  </a:lnTo>
                  <a:close/>
                  <a:moveTo>
                    <a:pt x="3029" y="0"/>
                  </a:moveTo>
                  <a:lnTo>
                    <a:pt x="3029" y="0"/>
                  </a:lnTo>
                  <a:lnTo>
                    <a:pt x="3003" y="0"/>
                  </a:lnTo>
                  <a:lnTo>
                    <a:pt x="3003" y="0"/>
                  </a:lnTo>
                  <a:lnTo>
                    <a:pt x="3029" y="0"/>
                  </a:lnTo>
                  <a:close/>
                  <a:moveTo>
                    <a:pt x="2968" y="0"/>
                  </a:moveTo>
                  <a:lnTo>
                    <a:pt x="2968" y="0"/>
                  </a:lnTo>
                  <a:lnTo>
                    <a:pt x="2942" y="0"/>
                  </a:lnTo>
                  <a:lnTo>
                    <a:pt x="2942" y="0"/>
                  </a:lnTo>
                  <a:lnTo>
                    <a:pt x="2968" y="0"/>
                  </a:lnTo>
                  <a:close/>
                  <a:moveTo>
                    <a:pt x="2906" y="0"/>
                  </a:moveTo>
                  <a:lnTo>
                    <a:pt x="2906" y="0"/>
                  </a:lnTo>
                  <a:lnTo>
                    <a:pt x="2880" y="0"/>
                  </a:lnTo>
                  <a:lnTo>
                    <a:pt x="2880" y="0"/>
                  </a:lnTo>
                  <a:lnTo>
                    <a:pt x="2906" y="0"/>
                  </a:lnTo>
                  <a:close/>
                  <a:moveTo>
                    <a:pt x="2845" y="0"/>
                  </a:moveTo>
                  <a:lnTo>
                    <a:pt x="2845" y="0"/>
                  </a:lnTo>
                  <a:lnTo>
                    <a:pt x="2819" y="0"/>
                  </a:lnTo>
                  <a:lnTo>
                    <a:pt x="2819" y="0"/>
                  </a:lnTo>
                  <a:lnTo>
                    <a:pt x="2845" y="0"/>
                  </a:lnTo>
                  <a:close/>
                  <a:moveTo>
                    <a:pt x="2784" y="0"/>
                  </a:moveTo>
                  <a:lnTo>
                    <a:pt x="2784" y="0"/>
                  </a:lnTo>
                  <a:lnTo>
                    <a:pt x="2757" y="0"/>
                  </a:lnTo>
                  <a:lnTo>
                    <a:pt x="2757" y="0"/>
                  </a:lnTo>
                  <a:lnTo>
                    <a:pt x="2784" y="0"/>
                  </a:lnTo>
                  <a:close/>
                  <a:moveTo>
                    <a:pt x="2722" y="0"/>
                  </a:moveTo>
                  <a:lnTo>
                    <a:pt x="2722" y="0"/>
                  </a:lnTo>
                  <a:lnTo>
                    <a:pt x="2696" y="0"/>
                  </a:lnTo>
                  <a:lnTo>
                    <a:pt x="2696" y="0"/>
                  </a:lnTo>
                  <a:lnTo>
                    <a:pt x="2722" y="0"/>
                  </a:lnTo>
                  <a:close/>
                  <a:moveTo>
                    <a:pt x="2661" y="0"/>
                  </a:moveTo>
                  <a:lnTo>
                    <a:pt x="2661" y="0"/>
                  </a:lnTo>
                  <a:lnTo>
                    <a:pt x="2634" y="0"/>
                  </a:lnTo>
                  <a:lnTo>
                    <a:pt x="2634" y="0"/>
                  </a:lnTo>
                  <a:lnTo>
                    <a:pt x="2661" y="0"/>
                  </a:lnTo>
                  <a:close/>
                  <a:moveTo>
                    <a:pt x="2599" y="0"/>
                  </a:moveTo>
                  <a:lnTo>
                    <a:pt x="2599" y="0"/>
                  </a:lnTo>
                  <a:lnTo>
                    <a:pt x="2573" y="0"/>
                  </a:lnTo>
                  <a:lnTo>
                    <a:pt x="2573" y="0"/>
                  </a:lnTo>
                  <a:lnTo>
                    <a:pt x="2599" y="0"/>
                  </a:lnTo>
                  <a:close/>
                  <a:moveTo>
                    <a:pt x="2529" y="0"/>
                  </a:moveTo>
                  <a:lnTo>
                    <a:pt x="2529" y="0"/>
                  </a:lnTo>
                  <a:lnTo>
                    <a:pt x="2511" y="0"/>
                  </a:lnTo>
                  <a:lnTo>
                    <a:pt x="2511" y="0"/>
                  </a:lnTo>
                  <a:lnTo>
                    <a:pt x="2529" y="0"/>
                  </a:lnTo>
                  <a:close/>
                  <a:moveTo>
                    <a:pt x="2467" y="0"/>
                  </a:moveTo>
                  <a:lnTo>
                    <a:pt x="2467" y="0"/>
                  </a:lnTo>
                  <a:lnTo>
                    <a:pt x="2450" y="0"/>
                  </a:lnTo>
                  <a:lnTo>
                    <a:pt x="2450" y="0"/>
                  </a:lnTo>
                  <a:lnTo>
                    <a:pt x="2467" y="0"/>
                  </a:lnTo>
                  <a:close/>
                  <a:moveTo>
                    <a:pt x="2406" y="0"/>
                  </a:moveTo>
                  <a:lnTo>
                    <a:pt x="2406" y="0"/>
                  </a:lnTo>
                  <a:lnTo>
                    <a:pt x="2388" y="0"/>
                  </a:lnTo>
                  <a:lnTo>
                    <a:pt x="2388" y="0"/>
                  </a:lnTo>
                  <a:lnTo>
                    <a:pt x="2406" y="0"/>
                  </a:lnTo>
                  <a:close/>
                  <a:moveTo>
                    <a:pt x="2345" y="0"/>
                  </a:moveTo>
                  <a:lnTo>
                    <a:pt x="2345" y="0"/>
                  </a:lnTo>
                  <a:lnTo>
                    <a:pt x="2327" y="0"/>
                  </a:lnTo>
                  <a:lnTo>
                    <a:pt x="2327" y="0"/>
                  </a:lnTo>
                  <a:lnTo>
                    <a:pt x="2345" y="0"/>
                  </a:lnTo>
                  <a:close/>
                  <a:moveTo>
                    <a:pt x="2283" y="0"/>
                  </a:moveTo>
                  <a:lnTo>
                    <a:pt x="2283" y="0"/>
                  </a:lnTo>
                  <a:lnTo>
                    <a:pt x="2266" y="0"/>
                  </a:lnTo>
                  <a:lnTo>
                    <a:pt x="2266" y="0"/>
                  </a:lnTo>
                  <a:lnTo>
                    <a:pt x="2283" y="0"/>
                  </a:lnTo>
                  <a:close/>
                  <a:moveTo>
                    <a:pt x="2222" y="0"/>
                  </a:moveTo>
                  <a:lnTo>
                    <a:pt x="2222" y="0"/>
                  </a:lnTo>
                  <a:lnTo>
                    <a:pt x="2204" y="0"/>
                  </a:lnTo>
                  <a:lnTo>
                    <a:pt x="2204" y="0"/>
                  </a:lnTo>
                  <a:lnTo>
                    <a:pt x="2222" y="0"/>
                  </a:lnTo>
                  <a:close/>
                  <a:moveTo>
                    <a:pt x="2160" y="0"/>
                  </a:moveTo>
                  <a:lnTo>
                    <a:pt x="2160" y="0"/>
                  </a:lnTo>
                  <a:lnTo>
                    <a:pt x="2134" y="0"/>
                  </a:lnTo>
                  <a:lnTo>
                    <a:pt x="2134" y="0"/>
                  </a:lnTo>
                  <a:lnTo>
                    <a:pt x="2160" y="0"/>
                  </a:lnTo>
                  <a:close/>
                  <a:moveTo>
                    <a:pt x="2099" y="0"/>
                  </a:moveTo>
                  <a:lnTo>
                    <a:pt x="2099" y="0"/>
                  </a:lnTo>
                  <a:lnTo>
                    <a:pt x="2072" y="0"/>
                  </a:lnTo>
                  <a:lnTo>
                    <a:pt x="2072" y="0"/>
                  </a:lnTo>
                  <a:lnTo>
                    <a:pt x="2099" y="0"/>
                  </a:lnTo>
                  <a:close/>
                  <a:moveTo>
                    <a:pt x="2037" y="0"/>
                  </a:moveTo>
                  <a:lnTo>
                    <a:pt x="2037" y="0"/>
                  </a:lnTo>
                  <a:lnTo>
                    <a:pt x="2011" y="0"/>
                  </a:lnTo>
                  <a:lnTo>
                    <a:pt x="2011" y="0"/>
                  </a:lnTo>
                  <a:lnTo>
                    <a:pt x="2037" y="0"/>
                  </a:lnTo>
                  <a:close/>
                  <a:moveTo>
                    <a:pt x="1976" y="0"/>
                  </a:moveTo>
                  <a:lnTo>
                    <a:pt x="1976" y="0"/>
                  </a:lnTo>
                  <a:lnTo>
                    <a:pt x="1949" y="0"/>
                  </a:lnTo>
                  <a:lnTo>
                    <a:pt x="1949" y="0"/>
                  </a:lnTo>
                  <a:lnTo>
                    <a:pt x="1976" y="0"/>
                  </a:lnTo>
                  <a:close/>
                  <a:moveTo>
                    <a:pt x="1914" y="0"/>
                  </a:moveTo>
                  <a:lnTo>
                    <a:pt x="1914" y="0"/>
                  </a:lnTo>
                  <a:lnTo>
                    <a:pt x="1888" y="0"/>
                  </a:lnTo>
                  <a:lnTo>
                    <a:pt x="1888" y="0"/>
                  </a:lnTo>
                  <a:lnTo>
                    <a:pt x="1914" y="0"/>
                  </a:lnTo>
                  <a:close/>
                  <a:moveTo>
                    <a:pt x="1853" y="0"/>
                  </a:moveTo>
                  <a:lnTo>
                    <a:pt x="1853" y="0"/>
                  </a:lnTo>
                  <a:lnTo>
                    <a:pt x="1827" y="0"/>
                  </a:lnTo>
                  <a:lnTo>
                    <a:pt x="1827" y="0"/>
                  </a:lnTo>
                  <a:lnTo>
                    <a:pt x="1853" y="0"/>
                  </a:lnTo>
                  <a:close/>
                  <a:moveTo>
                    <a:pt x="1388" y="0"/>
                  </a:moveTo>
                  <a:lnTo>
                    <a:pt x="1388" y="0"/>
                  </a:lnTo>
                  <a:lnTo>
                    <a:pt x="1361" y="0"/>
                  </a:lnTo>
                  <a:lnTo>
                    <a:pt x="1361" y="0"/>
                  </a:lnTo>
                  <a:lnTo>
                    <a:pt x="1388" y="0"/>
                  </a:lnTo>
                  <a:close/>
                  <a:moveTo>
                    <a:pt x="1326" y="0"/>
                  </a:moveTo>
                  <a:lnTo>
                    <a:pt x="1326" y="0"/>
                  </a:lnTo>
                  <a:lnTo>
                    <a:pt x="1300" y="0"/>
                  </a:lnTo>
                  <a:lnTo>
                    <a:pt x="1300" y="0"/>
                  </a:lnTo>
                  <a:lnTo>
                    <a:pt x="1326" y="0"/>
                  </a:lnTo>
                  <a:close/>
                  <a:moveTo>
                    <a:pt x="1265" y="0"/>
                  </a:moveTo>
                  <a:lnTo>
                    <a:pt x="1265" y="0"/>
                  </a:lnTo>
                  <a:lnTo>
                    <a:pt x="1238" y="0"/>
                  </a:lnTo>
                  <a:lnTo>
                    <a:pt x="1238" y="0"/>
                  </a:lnTo>
                  <a:lnTo>
                    <a:pt x="1265" y="0"/>
                  </a:lnTo>
                  <a:close/>
                  <a:moveTo>
                    <a:pt x="1203" y="0"/>
                  </a:moveTo>
                  <a:lnTo>
                    <a:pt x="1203" y="0"/>
                  </a:lnTo>
                  <a:lnTo>
                    <a:pt x="1177" y="0"/>
                  </a:lnTo>
                  <a:lnTo>
                    <a:pt x="1177" y="0"/>
                  </a:lnTo>
                  <a:lnTo>
                    <a:pt x="1203" y="0"/>
                  </a:lnTo>
                  <a:close/>
                  <a:moveTo>
                    <a:pt x="1142" y="0"/>
                  </a:moveTo>
                  <a:lnTo>
                    <a:pt x="1142" y="0"/>
                  </a:lnTo>
                  <a:lnTo>
                    <a:pt x="1115" y="0"/>
                  </a:lnTo>
                  <a:lnTo>
                    <a:pt x="1115" y="0"/>
                  </a:lnTo>
                  <a:lnTo>
                    <a:pt x="1142" y="0"/>
                  </a:lnTo>
                  <a:close/>
                  <a:moveTo>
                    <a:pt x="1080" y="0"/>
                  </a:moveTo>
                  <a:lnTo>
                    <a:pt x="1080" y="0"/>
                  </a:lnTo>
                  <a:lnTo>
                    <a:pt x="1054" y="0"/>
                  </a:lnTo>
                  <a:lnTo>
                    <a:pt x="1054" y="0"/>
                  </a:lnTo>
                  <a:lnTo>
                    <a:pt x="1080" y="0"/>
                  </a:lnTo>
                  <a:close/>
                  <a:moveTo>
                    <a:pt x="1019" y="0"/>
                  </a:moveTo>
                  <a:lnTo>
                    <a:pt x="1019" y="0"/>
                  </a:lnTo>
                  <a:lnTo>
                    <a:pt x="992" y="0"/>
                  </a:lnTo>
                  <a:lnTo>
                    <a:pt x="992" y="0"/>
                  </a:lnTo>
                  <a:lnTo>
                    <a:pt x="1019" y="0"/>
                  </a:lnTo>
                  <a:close/>
                  <a:moveTo>
                    <a:pt x="957" y="0"/>
                  </a:moveTo>
                  <a:lnTo>
                    <a:pt x="957" y="0"/>
                  </a:lnTo>
                  <a:lnTo>
                    <a:pt x="931" y="0"/>
                  </a:lnTo>
                  <a:lnTo>
                    <a:pt x="931" y="0"/>
                  </a:lnTo>
                  <a:lnTo>
                    <a:pt x="957" y="0"/>
                  </a:lnTo>
                  <a:close/>
                  <a:moveTo>
                    <a:pt x="896" y="0"/>
                  </a:moveTo>
                  <a:lnTo>
                    <a:pt x="896" y="0"/>
                  </a:lnTo>
                  <a:lnTo>
                    <a:pt x="869" y="0"/>
                  </a:lnTo>
                  <a:lnTo>
                    <a:pt x="869" y="0"/>
                  </a:lnTo>
                  <a:lnTo>
                    <a:pt x="896" y="0"/>
                  </a:lnTo>
                  <a:close/>
                  <a:moveTo>
                    <a:pt x="834" y="0"/>
                  </a:moveTo>
                  <a:lnTo>
                    <a:pt x="834" y="0"/>
                  </a:lnTo>
                  <a:lnTo>
                    <a:pt x="808" y="0"/>
                  </a:lnTo>
                  <a:lnTo>
                    <a:pt x="808" y="0"/>
                  </a:lnTo>
                  <a:lnTo>
                    <a:pt x="834" y="0"/>
                  </a:lnTo>
                  <a:close/>
                  <a:moveTo>
                    <a:pt x="773" y="0"/>
                  </a:moveTo>
                  <a:lnTo>
                    <a:pt x="773" y="0"/>
                  </a:lnTo>
                  <a:lnTo>
                    <a:pt x="747" y="0"/>
                  </a:lnTo>
                  <a:lnTo>
                    <a:pt x="747" y="0"/>
                  </a:lnTo>
                  <a:lnTo>
                    <a:pt x="773" y="0"/>
                  </a:lnTo>
                  <a:close/>
                  <a:moveTo>
                    <a:pt x="711" y="0"/>
                  </a:moveTo>
                  <a:lnTo>
                    <a:pt x="711" y="0"/>
                  </a:lnTo>
                  <a:lnTo>
                    <a:pt x="685" y="0"/>
                  </a:lnTo>
                  <a:lnTo>
                    <a:pt x="685" y="0"/>
                  </a:lnTo>
                  <a:lnTo>
                    <a:pt x="711" y="0"/>
                  </a:lnTo>
                  <a:close/>
                  <a:moveTo>
                    <a:pt x="641" y="0"/>
                  </a:moveTo>
                  <a:lnTo>
                    <a:pt x="641" y="0"/>
                  </a:lnTo>
                  <a:lnTo>
                    <a:pt x="624" y="0"/>
                  </a:lnTo>
                  <a:lnTo>
                    <a:pt x="624" y="0"/>
                  </a:lnTo>
                  <a:lnTo>
                    <a:pt x="641" y="0"/>
                  </a:lnTo>
                  <a:close/>
                  <a:moveTo>
                    <a:pt x="580" y="0"/>
                  </a:moveTo>
                  <a:lnTo>
                    <a:pt x="580" y="0"/>
                  </a:lnTo>
                  <a:lnTo>
                    <a:pt x="562" y="0"/>
                  </a:lnTo>
                  <a:lnTo>
                    <a:pt x="562" y="0"/>
                  </a:lnTo>
                  <a:lnTo>
                    <a:pt x="580" y="0"/>
                  </a:lnTo>
                  <a:close/>
                  <a:moveTo>
                    <a:pt x="518" y="0"/>
                  </a:moveTo>
                  <a:lnTo>
                    <a:pt x="518" y="0"/>
                  </a:lnTo>
                  <a:lnTo>
                    <a:pt x="501" y="0"/>
                  </a:lnTo>
                  <a:lnTo>
                    <a:pt x="501" y="0"/>
                  </a:lnTo>
                  <a:lnTo>
                    <a:pt x="518" y="0"/>
                  </a:lnTo>
                  <a:close/>
                  <a:moveTo>
                    <a:pt x="457" y="0"/>
                  </a:moveTo>
                  <a:lnTo>
                    <a:pt x="457" y="0"/>
                  </a:lnTo>
                  <a:lnTo>
                    <a:pt x="439" y="0"/>
                  </a:lnTo>
                  <a:lnTo>
                    <a:pt x="439" y="0"/>
                  </a:lnTo>
                  <a:lnTo>
                    <a:pt x="457" y="0"/>
                  </a:lnTo>
                  <a:close/>
                  <a:moveTo>
                    <a:pt x="395" y="0"/>
                  </a:moveTo>
                  <a:lnTo>
                    <a:pt x="395" y="0"/>
                  </a:lnTo>
                  <a:lnTo>
                    <a:pt x="378" y="0"/>
                  </a:lnTo>
                  <a:lnTo>
                    <a:pt x="378" y="0"/>
                  </a:lnTo>
                  <a:lnTo>
                    <a:pt x="395" y="0"/>
                  </a:lnTo>
                  <a:close/>
                  <a:moveTo>
                    <a:pt x="334" y="0"/>
                  </a:moveTo>
                  <a:lnTo>
                    <a:pt x="334" y="0"/>
                  </a:lnTo>
                  <a:lnTo>
                    <a:pt x="316" y="0"/>
                  </a:lnTo>
                  <a:lnTo>
                    <a:pt x="316" y="0"/>
                  </a:lnTo>
                  <a:lnTo>
                    <a:pt x="334" y="0"/>
                  </a:lnTo>
                  <a:close/>
                  <a:moveTo>
                    <a:pt x="272" y="0"/>
                  </a:moveTo>
                  <a:lnTo>
                    <a:pt x="272" y="0"/>
                  </a:lnTo>
                  <a:lnTo>
                    <a:pt x="246" y="0"/>
                  </a:lnTo>
                  <a:lnTo>
                    <a:pt x="246" y="0"/>
                  </a:lnTo>
                  <a:lnTo>
                    <a:pt x="272" y="0"/>
                  </a:lnTo>
                  <a:close/>
                  <a:moveTo>
                    <a:pt x="211" y="0"/>
                  </a:moveTo>
                  <a:lnTo>
                    <a:pt x="211" y="0"/>
                  </a:lnTo>
                  <a:lnTo>
                    <a:pt x="185" y="0"/>
                  </a:lnTo>
                  <a:lnTo>
                    <a:pt x="185" y="0"/>
                  </a:lnTo>
                  <a:lnTo>
                    <a:pt x="211" y="0"/>
                  </a:lnTo>
                  <a:close/>
                  <a:moveTo>
                    <a:pt x="150" y="0"/>
                  </a:moveTo>
                  <a:lnTo>
                    <a:pt x="150" y="0"/>
                  </a:lnTo>
                  <a:lnTo>
                    <a:pt x="123" y="0"/>
                  </a:lnTo>
                  <a:lnTo>
                    <a:pt x="123" y="0"/>
                  </a:lnTo>
                  <a:lnTo>
                    <a:pt x="150" y="0"/>
                  </a:lnTo>
                  <a:close/>
                  <a:moveTo>
                    <a:pt x="88" y="0"/>
                  </a:moveTo>
                  <a:lnTo>
                    <a:pt x="88" y="0"/>
                  </a:lnTo>
                  <a:lnTo>
                    <a:pt x="62" y="0"/>
                  </a:lnTo>
                  <a:lnTo>
                    <a:pt x="62"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5" name="Freeform 722"/>
            <p:cNvSpPr>
              <a:spLocks noEditPoints="1"/>
            </p:cNvSpPr>
            <p:nvPr/>
          </p:nvSpPr>
          <p:spPr bwMode="auto">
            <a:xfrm>
              <a:off x="3157503" y="1031350"/>
              <a:ext cx="6029262" cy="0"/>
            </a:xfrm>
            <a:custGeom>
              <a:avLst/>
              <a:gdLst>
                <a:gd name="T0" fmla="*/ 0 w 3214"/>
                <a:gd name="T1" fmla="*/ 3187 w 3214"/>
                <a:gd name="T2" fmla="*/ 3152 w 3214"/>
                <a:gd name="T3" fmla="*/ 3091 w 3214"/>
                <a:gd name="T4" fmla="*/ 3091 w 3214"/>
                <a:gd name="T5" fmla="*/ 3003 w 3214"/>
                <a:gd name="T6" fmla="*/ 2942 w 3214"/>
                <a:gd name="T7" fmla="*/ 2906 w 3214"/>
                <a:gd name="T8" fmla="*/ 2845 w 3214"/>
                <a:gd name="T9" fmla="*/ 2845 w 3214"/>
                <a:gd name="T10" fmla="*/ 2757 w 3214"/>
                <a:gd name="T11" fmla="*/ 2696 w 3214"/>
                <a:gd name="T12" fmla="*/ 2661 w 3214"/>
                <a:gd name="T13" fmla="*/ 2599 w 3214"/>
                <a:gd name="T14" fmla="*/ 2599 w 3214"/>
                <a:gd name="T15" fmla="*/ 2511 w 3214"/>
                <a:gd name="T16" fmla="*/ 2450 w 3214"/>
                <a:gd name="T17" fmla="*/ 2406 w 3214"/>
                <a:gd name="T18" fmla="*/ 2345 w 3214"/>
                <a:gd name="T19" fmla="*/ 2345 w 3214"/>
                <a:gd name="T20" fmla="*/ 2266 w 3214"/>
                <a:gd name="T21" fmla="*/ 2204 w 3214"/>
                <a:gd name="T22" fmla="*/ 2160 w 3214"/>
                <a:gd name="T23" fmla="*/ 2099 w 3214"/>
                <a:gd name="T24" fmla="*/ 2099 w 3214"/>
                <a:gd name="T25" fmla="*/ 2011 w 3214"/>
                <a:gd name="T26" fmla="*/ 1949 w 3214"/>
                <a:gd name="T27" fmla="*/ 1914 w 3214"/>
                <a:gd name="T28" fmla="*/ 1853 w 3214"/>
                <a:gd name="T29" fmla="*/ 1853 w 3214"/>
                <a:gd name="T30" fmla="*/ 1361 w 3214"/>
                <a:gd name="T31" fmla="*/ 1300 w 3214"/>
                <a:gd name="T32" fmla="*/ 1265 w 3214"/>
                <a:gd name="T33" fmla="*/ 1203 w 3214"/>
                <a:gd name="T34" fmla="*/ 1203 w 3214"/>
                <a:gd name="T35" fmla="*/ 1115 w 3214"/>
                <a:gd name="T36" fmla="*/ 1054 w 3214"/>
                <a:gd name="T37" fmla="*/ 1019 w 3214"/>
                <a:gd name="T38" fmla="*/ 957 w 3214"/>
                <a:gd name="T39" fmla="*/ 957 w 3214"/>
                <a:gd name="T40" fmla="*/ 869 w 3214"/>
                <a:gd name="T41" fmla="*/ 808 w 3214"/>
                <a:gd name="T42" fmla="*/ 773 w 3214"/>
                <a:gd name="T43" fmla="*/ 711 w 3214"/>
                <a:gd name="T44" fmla="*/ 711 w 3214"/>
                <a:gd name="T45" fmla="*/ 624 w 3214"/>
                <a:gd name="T46" fmla="*/ 562 w 3214"/>
                <a:gd name="T47" fmla="*/ 518 w 3214"/>
                <a:gd name="T48" fmla="*/ 457 w 3214"/>
                <a:gd name="T49" fmla="*/ 457 w 3214"/>
                <a:gd name="T50" fmla="*/ 378 w 3214"/>
                <a:gd name="T51" fmla="*/ 316 w 3214"/>
                <a:gd name="T52" fmla="*/ 272 w 3214"/>
                <a:gd name="T53" fmla="*/ 211 w 3214"/>
                <a:gd name="T54" fmla="*/ 211 w 3214"/>
                <a:gd name="T55" fmla="*/ 123 w 3214"/>
                <a:gd name="T56" fmla="*/ 62 w 321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 ang="0">
                  <a:pos x="T55" y="0"/>
                </a:cxn>
                <a:cxn ang="0">
                  <a:pos x="T56" y="0"/>
                </a:cxn>
              </a:cxnLst>
              <a:rect l="0" t="0" r="r" b="b"/>
              <a:pathLst>
                <a:path w="3214">
                  <a:moveTo>
                    <a:pt x="27" y="0"/>
                  </a:moveTo>
                  <a:lnTo>
                    <a:pt x="27" y="0"/>
                  </a:lnTo>
                  <a:lnTo>
                    <a:pt x="0" y="0"/>
                  </a:lnTo>
                  <a:lnTo>
                    <a:pt x="0" y="0"/>
                  </a:lnTo>
                  <a:lnTo>
                    <a:pt x="27" y="0"/>
                  </a:lnTo>
                  <a:moveTo>
                    <a:pt x="3214" y="0"/>
                  </a:moveTo>
                  <a:lnTo>
                    <a:pt x="3187" y="0"/>
                  </a:lnTo>
                  <a:lnTo>
                    <a:pt x="3187" y="0"/>
                  </a:lnTo>
                  <a:lnTo>
                    <a:pt x="3214" y="0"/>
                  </a:lnTo>
                  <a:lnTo>
                    <a:pt x="3214" y="0"/>
                  </a:lnTo>
                  <a:moveTo>
                    <a:pt x="3152" y="0"/>
                  </a:moveTo>
                  <a:lnTo>
                    <a:pt x="3152" y="0"/>
                  </a:lnTo>
                  <a:lnTo>
                    <a:pt x="3126" y="0"/>
                  </a:lnTo>
                  <a:lnTo>
                    <a:pt x="3126" y="0"/>
                  </a:lnTo>
                  <a:lnTo>
                    <a:pt x="3152" y="0"/>
                  </a:lnTo>
                  <a:moveTo>
                    <a:pt x="3091" y="0"/>
                  </a:moveTo>
                  <a:lnTo>
                    <a:pt x="3091" y="0"/>
                  </a:lnTo>
                  <a:lnTo>
                    <a:pt x="3064" y="0"/>
                  </a:lnTo>
                  <a:lnTo>
                    <a:pt x="3064" y="0"/>
                  </a:lnTo>
                  <a:lnTo>
                    <a:pt x="3091" y="0"/>
                  </a:lnTo>
                  <a:moveTo>
                    <a:pt x="3029" y="0"/>
                  </a:moveTo>
                  <a:lnTo>
                    <a:pt x="3029" y="0"/>
                  </a:lnTo>
                  <a:lnTo>
                    <a:pt x="3003" y="0"/>
                  </a:lnTo>
                  <a:lnTo>
                    <a:pt x="3003" y="0"/>
                  </a:lnTo>
                  <a:lnTo>
                    <a:pt x="3029" y="0"/>
                  </a:lnTo>
                  <a:moveTo>
                    <a:pt x="2968" y="0"/>
                  </a:moveTo>
                  <a:lnTo>
                    <a:pt x="2968" y="0"/>
                  </a:lnTo>
                  <a:lnTo>
                    <a:pt x="2942" y="0"/>
                  </a:lnTo>
                  <a:lnTo>
                    <a:pt x="2942" y="0"/>
                  </a:lnTo>
                  <a:lnTo>
                    <a:pt x="2968" y="0"/>
                  </a:lnTo>
                  <a:moveTo>
                    <a:pt x="2906" y="0"/>
                  </a:moveTo>
                  <a:lnTo>
                    <a:pt x="2906" y="0"/>
                  </a:lnTo>
                  <a:lnTo>
                    <a:pt x="2880" y="0"/>
                  </a:lnTo>
                  <a:lnTo>
                    <a:pt x="2880" y="0"/>
                  </a:lnTo>
                  <a:lnTo>
                    <a:pt x="2906" y="0"/>
                  </a:lnTo>
                  <a:moveTo>
                    <a:pt x="2845" y="0"/>
                  </a:moveTo>
                  <a:lnTo>
                    <a:pt x="2845" y="0"/>
                  </a:lnTo>
                  <a:lnTo>
                    <a:pt x="2819" y="0"/>
                  </a:lnTo>
                  <a:lnTo>
                    <a:pt x="2819" y="0"/>
                  </a:lnTo>
                  <a:lnTo>
                    <a:pt x="2845" y="0"/>
                  </a:lnTo>
                  <a:moveTo>
                    <a:pt x="2784" y="0"/>
                  </a:moveTo>
                  <a:lnTo>
                    <a:pt x="2784" y="0"/>
                  </a:lnTo>
                  <a:lnTo>
                    <a:pt x="2757" y="0"/>
                  </a:lnTo>
                  <a:lnTo>
                    <a:pt x="2757" y="0"/>
                  </a:lnTo>
                  <a:lnTo>
                    <a:pt x="2784" y="0"/>
                  </a:lnTo>
                  <a:moveTo>
                    <a:pt x="2722" y="0"/>
                  </a:moveTo>
                  <a:lnTo>
                    <a:pt x="2722" y="0"/>
                  </a:lnTo>
                  <a:lnTo>
                    <a:pt x="2696" y="0"/>
                  </a:lnTo>
                  <a:lnTo>
                    <a:pt x="2696" y="0"/>
                  </a:lnTo>
                  <a:lnTo>
                    <a:pt x="2722" y="0"/>
                  </a:lnTo>
                  <a:moveTo>
                    <a:pt x="2661" y="0"/>
                  </a:moveTo>
                  <a:lnTo>
                    <a:pt x="2661" y="0"/>
                  </a:lnTo>
                  <a:lnTo>
                    <a:pt x="2634" y="0"/>
                  </a:lnTo>
                  <a:lnTo>
                    <a:pt x="2634" y="0"/>
                  </a:lnTo>
                  <a:lnTo>
                    <a:pt x="2661" y="0"/>
                  </a:lnTo>
                  <a:moveTo>
                    <a:pt x="2599" y="0"/>
                  </a:moveTo>
                  <a:lnTo>
                    <a:pt x="2599" y="0"/>
                  </a:lnTo>
                  <a:lnTo>
                    <a:pt x="2573" y="0"/>
                  </a:lnTo>
                  <a:lnTo>
                    <a:pt x="2573" y="0"/>
                  </a:lnTo>
                  <a:lnTo>
                    <a:pt x="2599" y="0"/>
                  </a:lnTo>
                  <a:moveTo>
                    <a:pt x="2529" y="0"/>
                  </a:moveTo>
                  <a:lnTo>
                    <a:pt x="2529" y="0"/>
                  </a:lnTo>
                  <a:lnTo>
                    <a:pt x="2511" y="0"/>
                  </a:lnTo>
                  <a:lnTo>
                    <a:pt x="2511" y="0"/>
                  </a:lnTo>
                  <a:lnTo>
                    <a:pt x="2529" y="0"/>
                  </a:lnTo>
                  <a:moveTo>
                    <a:pt x="2467" y="0"/>
                  </a:moveTo>
                  <a:lnTo>
                    <a:pt x="2467" y="0"/>
                  </a:lnTo>
                  <a:lnTo>
                    <a:pt x="2450" y="0"/>
                  </a:lnTo>
                  <a:lnTo>
                    <a:pt x="2450" y="0"/>
                  </a:lnTo>
                  <a:lnTo>
                    <a:pt x="2467" y="0"/>
                  </a:lnTo>
                  <a:moveTo>
                    <a:pt x="2406" y="0"/>
                  </a:moveTo>
                  <a:lnTo>
                    <a:pt x="2406" y="0"/>
                  </a:lnTo>
                  <a:lnTo>
                    <a:pt x="2388" y="0"/>
                  </a:lnTo>
                  <a:lnTo>
                    <a:pt x="2388" y="0"/>
                  </a:lnTo>
                  <a:lnTo>
                    <a:pt x="2406" y="0"/>
                  </a:lnTo>
                  <a:moveTo>
                    <a:pt x="2345" y="0"/>
                  </a:moveTo>
                  <a:lnTo>
                    <a:pt x="2345" y="0"/>
                  </a:lnTo>
                  <a:lnTo>
                    <a:pt x="2327" y="0"/>
                  </a:lnTo>
                  <a:lnTo>
                    <a:pt x="2327" y="0"/>
                  </a:lnTo>
                  <a:lnTo>
                    <a:pt x="2345" y="0"/>
                  </a:lnTo>
                  <a:moveTo>
                    <a:pt x="2283" y="0"/>
                  </a:moveTo>
                  <a:lnTo>
                    <a:pt x="2283" y="0"/>
                  </a:lnTo>
                  <a:lnTo>
                    <a:pt x="2266" y="0"/>
                  </a:lnTo>
                  <a:lnTo>
                    <a:pt x="2266" y="0"/>
                  </a:lnTo>
                  <a:lnTo>
                    <a:pt x="2283" y="0"/>
                  </a:lnTo>
                  <a:moveTo>
                    <a:pt x="2222" y="0"/>
                  </a:moveTo>
                  <a:lnTo>
                    <a:pt x="2222" y="0"/>
                  </a:lnTo>
                  <a:lnTo>
                    <a:pt x="2204" y="0"/>
                  </a:lnTo>
                  <a:lnTo>
                    <a:pt x="2204" y="0"/>
                  </a:lnTo>
                  <a:lnTo>
                    <a:pt x="2222" y="0"/>
                  </a:lnTo>
                  <a:moveTo>
                    <a:pt x="2160" y="0"/>
                  </a:moveTo>
                  <a:lnTo>
                    <a:pt x="2160" y="0"/>
                  </a:lnTo>
                  <a:lnTo>
                    <a:pt x="2134" y="0"/>
                  </a:lnTo>
                  <a:lnTo>
                    <a:pt x="2134" y="0"/>
                  </a:lnTo>
                  <a:lnTo>
                    <a:pt x="2160" y="0"/>
                  </a:lnTo>
                  <a:moveTo>
                    <a:pt x="2099" y="0"/>
                  </a:moveTo>
                  <a:lnTo>
                    <a:pt x="2099" y="0"/>
                  </a:lnTo>
                  <a:lnTo>
                    <a:pt x="2072" y="0"/>
                  </a:lnTo>
                  <a:lnTo>
                    <a:pt x="2072" y="0"/>
                  </a:lnTo>
                  <a:lnTo>
                    <a:pt x="2099" y="0"/>
                  </a:lnTo>
                  <a:moveTo>
                    <a:pt x="2037" y="0"/>
                  </a:moveTo>
                  <a:lnTo>
                    <a:pt x="2037" y="0"/>
                  </a:lnTo>
                  <a:lnTo>
                    <a:pt x="2011" y="0"/>
                  </a:lnTo>
                  <a:lnTo>
                    <a:pt x="2011" y="0"/>
                  </a:lnTo>
                  <a:lnTo>
                    <a:pt x="2037" y="0"/>
                  </a:lnTo>
                  <a:moveTo>
                    <a:pt x="1976" y="0"/>
                  </a:moveTo>
                  <a:lnTo>
                    <a:pt x="1976" y="0"/>
                  </a:lnTo>
                  <a:lnTo>
                    <a:pt x="1949" y="0"/>
                  </a:lnTo>
                  <a:lnTo>
                    <a:pt x="1949" y="0"/>
                  </a:lnTo>
                  <a:lnTo>
                    <a:pt x="1976" y="0"/>
                  </a:lnTo>
                  <a:moveTo>
                    <a:pt x="1914" y="0"/>
                  </a:moveTo>
                  <a:lnTo>
                    <a:pt x="1914" y="0"/>
                  </a:lnTo>
                  <a:lnTo>
                    <a:pt x="1888" y="0"/>
                  </a:lnTo>
                  <a:lnTo>
                    <a:pt x="1888" y="0"/>
                  </a:lnTo>
                  <a:lnTo>
                    <a:pt x="1914" y="0"/>
                  </a:lnTo>
                  <a:moveTo>
                    <a:pt x="1853" y="0"/>
                  </a:moveTo>
                  <a:lnTo>
                    <a:pt x="1853" y="0"/>
                  </a:lnTo>
                  <a:lnTo>
                    <a:pt x="1827" y="0"/>
                  </a:lnTo>
                  <a:lnTo>
                    <a:pt x="1827" y="0"/>
                  </a:lnTo>
                  <a:lnTo>
                    <a:pt x="1853" y="0"/>
                  </a:lnTo>
                  <a:moveTo>
                    <a:pt x="1388" y="0"/>
                  </a:moveTo>
                  <a:lnTo>
                    <a:pt x="1388" y="0"/>
                  </a:lnTo>
                  <a:lnTo>
                    <a:pt x="1361" y="0"/>
                  </a:lnTo>
                  <a:lnTo>
                    <a:pt x="1361" y="0"/>
                  </a:lnTo>
                  <a:lnTo>
                    <a:pt x="1388" y="0"/>
                  </a:lnTo>
                  <a:moveTo>
                    <a:pt x="1326" y="0"/>
                  </a:moveTo>
                  <a:lnTo>
                    <a:pt x="1326" y="0"/>
                  </a:lnTo>
                  <a:lnTo>
                    <a:pt x="1300" y="0"/>
                  </a:lnTo>
                  <a:lnTo>
                    <a:pt x="1300" y="0"/>
                  </a:lnTo>
                  <a:lnTo>
                    <a:pt x="1326" y="0"/>
                  </a:lnTo>
                  <a:moveTo>
                    <a:pt x="1265" y="0"/>
                  </a:moveTo>
                  <a:lnTo>
                    <a:pt x="1265" y="0"/>
                  </a:lnTo>
                  <a:lnTo>
                    <a:pt x="1238" y="0"/>
                  </a:lnTo>
                  <a:lnTo>
                    <a:pt x="1238" y="0"/>
                  </a:lnTo>
                  <a:lnTo>
                    <a:pt x="1265" y="0"/>
                  </a:lnTo>
                  <a:moveTo>
                    <a:pt x="1203" y="0"/>
                  </a:moveTo>
                  <a:lnTo>
                    <a:pt x="1203" y="0"/>
                  </a:lnTo>
                  <a:lnTo>
                    <a:pt x="1177" y="0"/>
                  </a:lnTo>
                  <a:lnTo>
                    <a:pt x="1177" y="0"/>
                  </a:lnTo>
                  <a:lnTo>
                    <a:pt x="1203" y="0"/>
                  </a:lnTo>
                  <a:moveTo>
                    <a:pt x="1142" y="0"/>
                  </a:moveTo>
                  <a:lnTo>
                    <a:pt x="1142" y="0"/>
                  </a:lnTo>
                  <a:lnTo>
                    <a:pt x="1115" y="0"/>
                  </a:lnTo>
                  <a:lnTo>
                    <a:pt x="1115" y="0"/>
                  </a:lnTo>
                  <a:lnTo>
                    <a:pt x="1142" y="0"/>
                  </a:lnTo>
                  <a:moveTo>
                    <a:pt x="1080" y="0"/>
                  </a:moveTo>
                  <a:lnTo>
                    <a:pt x="1080" y="0"/>
                  </a:lnTo>
                  <a:lnTo>
                    <a:pt x="1054" y="0"/>
                  </a:lnTo>
                  <a:lnTo>
                    <a:pt x="1054" y="0"/>
                  </a:lnTo>
                  <a:lnTo>
                    <a:pt x="1080" y="0"/>
                  </a:lnTo>
                  <a:moveTo>
                    <a:pt x="1019" y="0"/>
                  </a:moveTo>
                  <a:lnTo>
                    <a:pt x="1019" y="0"/>
                  </a:lnTo>
                  <a:lnTo>
                    <a:pt x="992" y="0"/>
                  </a:lnTo>
                  <a:lnTo>
                    <a:pt x="992" y="0"/>
                  </a:lnTo>
                  <a:lnTo>
                    <a:pt x="1019" y="0"/>
                  </a:lnTo>
                  <a:moveTo>
                    <a:pt x="957" y="0"/>
                  </a:moveTo>
                  <a:lnTo>
                    <a:pt x="957" y="0"/>
                  </a:lnTo>
                  <a:lnTo>
                    <a:pt x="931" y="0"/>
                  </a:lnTo>
                  <a:lnTo>
                    <a:pt x="931" y="0"/>
                  </a:lnTo>
                  <a:lnTo>
                    <a:pt x="957" y="0"/>
                  </a:lnTo>
                  <a:moveTo>
                    <a:pt x="896" y="0"/>
                  </a:moveTo>
                  <a:lnTo>
                    <a:pt x="896" y="0"/>
                  </a:lnTo>
                  <a:lnTo>
                    <a:pt x="869" y="0"/>
                  </a:lnTo>
                  <a:lnTo>
                    <a:pt x="869" y="0"/>
                  </a:lnTo>
                  <a:lnTo>
                    <a:pt x="896" y="0"/>
                  </a:lnTo>
                  <a:moveTo>
                    <a:pt x="834" y="0"/>
                  </a:moveTo>
                  <a:lnTo>
                    <a:pt x="834" y="0"/>
                  </a:lnTo>
                  <a:lnTo>
                    <a:pt x="808" y="0"/>
                  </a:lnTo>
                  <a:lnTo>
                    <a:pt x="808" y="0"/>
                  </a:lnTo>
                  <a:lnTo>
                    <a:pt x="834" y="0"/>
                  </a:lnTo>
                  <a:moveTo>
                    <a:pt x="773" y="0"/>
                  </a:moveTo>
                  <a:lnTo>
                    <a:pt x="773" y="0"/>
                  </a:lnTo>
                  <a:lnTo>
                    <a:pt x="747" y="0"/>
                  </a:lnTo>
                  <a:lnTo>
                    <a:pt x="747" y="0"/>
                  </a:lnTo>
                  <a:lnTo>
                    <a:pt x="773" y="0"/>
                  </a:lnTo>
                  <a:moveTo>
                    <a:pt x="711" y="0"/>
                  </a:moveTo>
                  <a:lnTo>
                    <a:pt x="711" y="0"/>
                  </a:lnTo>
                  <a:lnTo>
                    <a:pt x="685" y="0"/>
                  </a:lnTo>
                  <a:lnTo>
                    <a:pt x="685" y="0"/>
                  </a:lnTo>
                  <a:lnTo>
                    <a:pt x="711" y="0"/>
                  </a:lnTo>
                  <a:moveTo>
                    <a:pt x="641" y="0"/>
                  </a:moveTo>
                  <a:lnTo>
                    <a:pt x="641" y="0"/>
                  </a:lnTo>
                  <a:lnTo>
                    <a:pt x="624" y="0"/>
                  </a:lnTo>
                  <a:lnTo>
                    <a:pt x="624" y="0"/>
                  </a:lnTo>
                  <a:lnTo>
                    <a:pt x="641" y="0"/>
                  </a:lnTo>
                  <a:moveTo>
                    <a:pt x="580" y="0"/>
                  </a:moveTo>
                  <a:lnTo>
                    <a:pt x="580" y="0"/>
                  </a:lnTo>
                  <a:lnTo>
                    <a:pt x="562" y="0"/>
                  </a:lnTo>
                  <a:lnTo>
                    <a:pt x="562" y="0"/>
                  </a:lnTo>
                  <a:lnTo>
                    <a:pt x="580" y="0"/>
                  </a:lnTo>
                  <a:moveTo>
                    <a:pt x="518" y="0"/>
                  </a:moveTo>
                  <a:lnTo>
                    <a:pt x="518" y="0"/>
                  </a:lnTo>
                  <a:lnTo>
                    <a:pt x="501" y="0"/>
                  </a:lnTo>
                  <a:lnTo>
                    <a:pt x="501" y="0"/>
                  </a:lnTo>
                  <a:lnTo>
                    <a:pt x="518" y="0"/>
                  </a:lnTo>
                  <a:moveTo>
                    <a:pt x="457" y="0"/>
                  </a:moveTo>
                  <a:lnTo>
                    <a:pt x="457" y="0"/>
                  </a:lnTo>
                  <a:lnTo>
                    <a:pt x="439" y="0"/>
                  </a:lnTo>
                  <a:lnTo>
                    <a:pt x="439" y="0"/>
                  </a:lnTo>
                  <a:lnTo>
                    <a:pt x="457" y="0"/>
                  </a:lnTo>
                  <a:moveTo>
                    <a:pt x="395" y="0"/>
                  </a:moveTo>
                  <a:lnTo>
                    <a:pt x="395" y="0"/>
                  </a:lnTo>
                  <a:lnTo>
                    <a:pt x="378" y="0"/>
                  </a:lnTo>
                  <a:lnTo>
                    <a:pt x="378" y="0"/>
                  </a:lnTo>
                  <a:lnTo>
                    <a:pt x="395" y="0"/>
                  </a:lnTo>
                  <a:moveTo>
                    <a:pt x="334" y="0"/>
                  </a:moveTo>
                  <a:lnTo>
                    <a:pt x="334" y="0"/>
                  </a:lnTo>
                  <a:lnTo>
                    <a:pt x="316" y="0"/>
                  </a:lnTo>
                  <a:lnTo>
                    <a:pt x="316" y="0"/>
                  </a:lnTo>
                  <a:lnTo>
                    <a:pt x="334" y="0"/>
                  </a:lnTo>
                  <a:moveTo>
                    <a:pt x="272" y="0"/>
                  </a:moveTo>
                  <a:lnTo>
                    <a:pt x="272" y="0"/>
                  </a:lnTo>
                  <a:lnTo>
                    <a:pt x="246" y="0"/>
                  </a:lnTo>
                  <a:lnTo>
                    <a:pt x="246" y="0"/>
                  </a:lnTo>
                  <a:lnTo>
                    <a:pt x="272" y="0"/>
                  </a:lnTo>
                  <a:moveTo>
                    <a:pt x="211" y="0"/>
                  </a:moveTo>
                  <a:lnTo>
                    <a:pt x="211" y="0"/>
                  </a:lnTo>
                  <a:lnTo>
                    <a:pt x="185" y="0"/>
                  </a:lnTo>
                  <a:lnTo>
                    <a:pt x="185" y="0"/>
                  </a:lnTo>
                  <a:lnTo>
                    <a:pt x="211" y="0"/>
                  </a:lnTo>
                  <a:moveTo>
                    <a:pt x="150" y="0"/>
                  </a:moveTo>
                  <a:lnTo>
                    <a:pt x="150" y="0"/>
                  </a:lnTo>
                  <a:lnTo>
                    <a:pt x="123" y="0"/>
                  </a:lnTo>
                  <a:lnTo>
                    <a:pt x="123" y="0"/>
                  </a:lnTo>
                  <a:lnTo>
                    <a:pt x="150" y="0"/>
                  </a:lnTo>
                  <a:moveTo>
                    <a:pt x="88" y="0"/>
                  </a:moveTo>
                  <a:lnTo>
                    <a:pt x="88" y="0"/>
                  </a:lnTo>
                  <a:lnTo>
                    <a:pt x="62" y="0"/>
                  </a:lnTo>
                  <a:lnTo>
                    <a:pt x="62" y="0"/>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6" name="Freeform 723"/>
            <p:cNvSpPr>
              <a:spLocks noEditPoints="1"/>
            </p:cNvSpPr>
            <p:nvPr/>
          </p:nvSpPr>
          <p:spPr bwMode="auto">
            <a:xfrm>
              <a:off x="2844222" y="1376523"/>
              <a:ext cx="6638941" cy="4584790"/>
            </a:xfrm>
            <a:custGeom>
              <a:avLst/>
              <a:gdLst>
                <a:gd name="T0" fmla="*/ 3539 w 3539"/>
                <a:gd name="T1" fmla="*/ 2163 h 2444"/>
                <a:gd name="T2" fmla="*/ 3539 w 3539"/>
                <a:gd name="T3" fmla="*/ 2031 h 2444"/>
                <a:gd name="T4" fmla="*/ 3539 w 3539"/>
                <a:gd name="T5" fmla="*/ 1899 h 2444"/>
                <a:gd name="T6" fmla="*/ 3539 w 3539"/>
                <a:gd name="T7" fmla="*/ 1767 h 2444"/>
                <a:gd name="T8" fmla="*/ 3539 w 3539"/>
                <a:gd name="T9" fmla="*/ 1636 h 2444"/>
                <a:gd name="T10" fmla="*/ 3539 w 3539"/>
                <a:gd name="T11" fmla="*/ 1504 h 2444"/>
                <a:gd name="T12" fmla="*/ 3539 w 3539"/>
                <a:gd name="T13" fmla="*/ 1372 h 2444"/>
                <a:gd name="T14" fmla="*/ 3539 w 3539"/>
                <a:gd name="T15" fmla="*/ 1240 h 2444"/>
                <a:gd name="T16" fmla="*/ 3539 w 3539"/>
                <a:gd name="T17" fmla="*/ 1108 h 2444"/>
                <a:gd name="T18" fmla="*/ 3539 w 3539"/>
                <a:gd name="T19" fmla="*/ 976 h 2444"/>
                <a:gd name="T20" fmla="*/ 3539 w 3539"/>
                <a:gd name="T21" fmla="*/ 844 h 2444"/>
                <a:gd name="T22" fmla="*/ 3539 w 3539"/>
                <a:gd name="T23" fmla="*/ 712 h 2444"/>
                <a:gd name="T24" fmla="*/ 3539 w 3539"/>
                <a:gd name="T25" fmla="*/ 581 h 2444"/>
                <a:gd name="T26" fmla="*/ 3539 w 3539"/>
                <a:gd name="T27" fmla="*/ 449 h 2444"/>
                <a:gd name="T28" fmla="*/ 3539 w 3539"/>
                <a:gd name="T29" fmla="*/ 317 h 2444"/>
                <a:gd name="T30" fmla="*/ 3539 w 3539"/>
                <a:gd name="T31" fmla="*/ 185 h 2444"/>
                <a:gd name="T32" fmla="*/ 3539 w 3539"/>
                <a:gd name="T33" fmla="*/ 53 h 2444"/>
                <a:gd name="T34" fmla="*/ 3354 w 3539"/>
                <a:gd name="T35" fmla="*/ 2444 h 2444"/>
                <a:gd name="T36" fmla="*/ 3223 w 3539"/>
                <a:gd name="T37" fmla="*/ 2444 h 2444"/>
                <a:gd name="T38" fmla="*/ 3100 w 3539"/>
                <a:gd name="T39" fmla="*/ 2444 h 2444"/>
                <a:gd name="T40" fmla="*/ 2977 w 3539"/>
                <a:gd name="T41" fmla="*/ 2444 h 2444"/>
                <a:gd name="T42" fmla="*/ 2854 w 3539"/>
                <a:gd name="T43" fmla="*/ 2444 h 2444"/>
                <a:gd name="T44" fmla="*/ 2731 w 3539"/>
                <a:gd name="T45" fmla="*/ 2444 h 2444"/>
                <a:gd name="T46" fmla="*/ 2608 w 3539"/>
                <a:gd name="T47" fmla="*/ 2444 h 2444"/>
                <a:gd name="T48" fmla="*/ 2485 w 3539"/>
                <a:gd name="T49" fmla="*/ 2444 h 2444"/>
                <a:gd name="T50" fmla="*/ 2362 w 3539"/>
                <a:gd name="T51" fmla="*/ 2444 h 2444"/>
                <a:gd name="T52" fmla="*/ 2239 w 3539"/>
                <a:gd name="T53" fmla="*/ 2444 h 2444"/>
                <a:gd name="T54" fmla="*/ 2116 w 3539"/>
                <a:gd name="T55" fmla="*/ 2444 h 2444"/>
                <a:gd name="T56" fmla="*/ 1985 w 3539"/>
                <a:gd name="T57" fmla="*/ 2444 h 2444"/>
                <a:gd name="T58" fmla="*/ 1862 w 3539"/>
                <a:gd name="T59" fmla="*/ 2444 h 2444"/>
                <a:gd name="T60" fmla="*/ 1739 w 3539"/>
                <a:gd name="T61" fmla="*/ 2444 h 2444"/>
                <a:gd name="T62" fmla="*/ 1616 w 3539"/>
                <a:gd name="T63" fmla="*/ 2444 h 2444"/>
                <a:gd name="T64" fmla="*/ 1493 w 3539"/>
                <a:gd name="T65" fmla="*/ 2444 h 2444"/>
                <a:gd name="T66" fmla="*/ 1370 w 3539"/>
                <a:gd name="T67" fmla="*/ 2444 h 2444"/>
                <a:gd name="T68" fmla="*/ 1247 w 3539"/>
                <a:gd name="T69" fmla="*/ 2444 h 2444"/>
                <a:gd name="T70" fmla="*/ 1124 w 3539"/>
                <a:gd name="T71" fmla="*/ 2444 h 2444"/>
                <a:gd name="T72" fmla="*/ 1001 w 3539"/>
                <a:gd name="T73" fmla="*/ 2444 h 2444"/>
                <a:gd name="T74" fmla="*/ 878 w 3539"/>
                <a:gd name="T75" fmla="*/ 2444 h 2444"/>
                <a:gd name="T76" fmla="*/ 747 w 3539"/>
                <a:gd name="T77" fmla="*/ 2444 h 2444"/>
                <a:gd name="T78" fmla="*/ 624 w 3539"/>
                <a:gd name="T79" fmla="*/ 2444 h 2444"/>
                <a:gd name="T80" fmla="*/ 501 w 3539"/>
                <a:gd name="T81" fmla="*/ 2444 h 2444"/>
                <a:gd name="T82" fmla="*/ 378 w 3539"/>
                <a:gd name="T83" fmla="*/ 2444 h 2444"/>
                <a:gd name="T84" fmla="*/ 255 w 3539"/>
                <a:gd name="T85" fmla="*/ 2444 h 2444"/>
                <a:gd name="T86" fmla="*/ 9 w 3539"/>
                <a:gd name="T87" fmla="*/ 2260 h 2444"/>
                <a:gd name="T88" fmla="*/ 9 w 3539"/>
                <a:gd name="T89" fmla="*/ 2128 h 2444"/>
                <a:gd name="T90" fmla="*/ 9 w 3539"/>
                <a:gd name="T91" fmla="*/ 1996 h 2444"/>
                <a:gd name="T92" fmla="*/ 9 w 3539"/>
                <a:gd name="T93" fmla="*/ 1864 h 2444"/>
                <a:gd name="T94" fmla="*/ 9 w 3539"/>
                <a:gd name="T95" fmla="*/ 1732 h 2444"/>
                <a:gd name="T96" fmla="*/ 9 w 3539"/>
                <a:gd name="T97" fmla="*/ 1600 h 2444"/>
                <a:gd name="T98" fmla="*/ 9 w 3539"/>
                <a:gd name="T99" fmla="*/ 1469 h 2444"/>
                <a:gd name="T100" fmla="*/ 9 w 3539"/>
                <a:gd name="T101" fmla="*/ 1337 h 2444"/>
                <a:gd name="T102" fmla="*/ 9 w 3539"/>
                <a:gd name="T103" fmla="*/ 1205 h 2444"/>
                <a:gd name="T104" fmla="*/ 9 w 3539"/>
                <a:gd name="T105" fmla="*/ 1073 h 2444"/>
                <a:gd name="T106" fmla="*/ 9 w 3539"/>
                <a:gd name="T107" fmla="*/ 941 h 2444"/>
                <a:gd name="T108" fmla="*/ 9 w 3539"/>
                <a:gd name="T109" fmla="*/ 809 h 2444"/>
                <a:gd name="T110" fmla="*/ 9 w 3539"/>
                <a:gd name="T111" fmla="*/ 677 h 2444"/>
                <a:gd name="T112" fmla="*/ 9 w 3539"/>
                <a:gd name="T113" fmla="*/ 554 h 2444"/>
                <a:gd name="T114" fmla="*/ 9 w 3539"/>
                <a:gd name="T115" fmla="*/ 422 h 2444"/>
                <a:gd name="T116" fmla="*/ 9 w 3539"/>
                <a:gd name="T117" fmla="*/ 290 h 2444"/>
                <a:gd name="T118" fmla="*/ 9 w 3539"/>
                <a:gd name="T119" fmla="*/ 159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39" h="2444">
                  <a:moveTo>
                    <a:pt x="3539" y="2225"/>
                  </a:moveTo>
                  <a:lnTo>
                    <a:pt x="3539" y="2225"/>
                  </a:lnTo>
                  <a:lnTo>
                    <a:pt x="3539" y="2207"/>
                  </a:lnTo>
                  <a:lnTo>
                    <a:pt x="3539" y="2207"/>
                  </a:lnTo>
                  <a:lnTo>
                    <a:pt x="3539" y="2225"/>
                  </a:lnTo>
                  <a:close/>
                  <a:moveTo>
                    <a:pt x="3539" y="2163"/>
                  </a:moveTo>
                  <a:lnTo>
                    <a:pt x="3539" y="2163"/>
                  </a:lnTo>
                  <a:lnTo>
                    <a:pt x="3539" y="2137"/>
                  </a:lnTo>
                  <a:lnTo>
                    <a:pt x="3539" y="2137"/>
                  </a:lnTo>
                  <a:lnTo>
                    <a:pt x="3539" y="2163"/>
                  </a:lnTo>
                  <a:close/>
                  <a:moveTo>
                    <a:pt x="3539" y="2093"/>
                  </a:moveTo>
                  <a:lnTo>
                    <a:pt x="3539" y="2093"/>
                  </a:lnTo>
                  <a:lnTo>
                    <a:pt x="3539" y="2075"/>
                  </a:lnTo>
                  <a:lnTo>
                    <a:pt x="3539" y="2075"/>
                  </a:lnTo>
                  <a:lnTo>
                    <a:pt x="3539" y="2093"/>
                  </a:lnTo>
                  <a:close/>
                  <a:moveTo>
                    <a:pt x="3539" y="2031"/>
                  </a:moveTo>
                  <a:lnTo>
                    <a:pt x="3539" y="2031"/>
                  </a:lnTo>
                  <a:lnTo>
                    <a:pt x="3539" y="2005"/>
                  </a:lnTo>
                  <a:lnTo>
                    <a:pt x="3539" y="2005"/>
                  </a:lnTo>
                  <a:lnTo>
                    <a:pt x="3539" y="2031"/>
                  </a:lnTo>
                  <a:close/>
                  <a:moveTo>
                    <a:pt x="3539" y="1961"/>
                  </a:moveTo>
                  <a:lnTo>
                    <a:pt x="3539" y="1961"/>
                  </a:lnTo>
                  <a:lnTo>
                    <a:pt x="3539" y="1943"/>
                  </a:lnTo>
                  <a:lnTo>
                    <a:pt x="3539" y="1943"/>
                  </a:lnTo>
                  <a:lnTo>
                    <a:pt x="3539" y="1961"/>
                  </a:lnTo>
                  <a:close/>
                  <a:moveTo>
                    <a:pt x="3539" y="1899"/>
                  </a:moveTo>
                  <a:lnTo>
                    <a:pt x="3539" y="1899"/>
                  </a:lnTo>
                  <a:lnTo>
                    <a:pt x="3539" y="1873"/>
                  </a:lnTo>
                  <a:lnTo>
                    <a:pt x="3539" y="1873"/>
                  </a:lnTo>
                  <a:lnTo>
                    <a:pt x="3539" y="1899"/>
                  </a:lnTo>
                  <a:close/>
                  <a:moveTo>
                    <a:pt x="3539" y="1838"/>
                  </a:moveTo>
                  <a:lnTo>
                    <a:pt x="3539" y="1838"/>
                  </a:lnTo>
                  <a:lnTo>
                    <a:pt x="3539" y="1811"/>
                  </a:lnTo>
                  <a:lnTo>
                    <a:pt x="3539" y="1811"/>
                  </a:lnTo>
                  <a:lnTo>
                    <a:pt x="3539" y="1838"/>
                  </a:lnTo>
                  <a:close/>
                  <a:moveTo>
                    <a:pt x="3539" y="1767"/>
                  </a:moveTo>
                  <a:lnTo>
                    <a:pt x="3539" y="1767"/>
                  </a:lnTo>
                  <a:lnTo>
                    <a:pt x="3539" y="1741"/>
                  </a:lnTo>
                  <a:lnTo>
                    <a:pt x="3539" y="1741"/>
                  </a:lnTo>
                  <a:lnTo>
                    <a:pt x="3539" y="1767"/>
                  </a:lnTo>
                  <a:close/>
                  <a:moveTo>
                    <a:pt x="3539" y="1706"/>
                  </a:moveTo>
                  <a:lnTo>
                    <a:pt x="3539" y="1706"/>
                  </a:lnTo>
                  <a:lnTo>
                    <a:pt x="3539" y="1680"/>
                  </a:lnTo>
                  <a:lnTo>
                    <a:pt x="3539" y="1680"/>
                  </a:lnTo>
                  <a:lnTo>
                    <a:pt x="3539" y="1706"/>
                  </a:lnTo>
                  <a:close/>
                  <a:moveTo>
                    <a:pt x="3539" y="1636"/>
                  </a:moveTo>
                  <a:lnTo>
                    <a:pt x="3539" y="1636"/>
                  </a:lnTo>
                  <a:lnTo>
                    <a:pt x="3539" y="1609"/>
                  </a:lnTo>
                  <a:lnTo>
                    <a:pt x="3539" y="1609"/>
                  </a:lnTo>
                  <a:lnTo>
                    <a:pt x="3539" y="1636"/>
                  </a:lnTo>
                  <a:close/>
                  <a:moveTo>
                    <a:pt x="3539" y="1574"/>
                  </a:moveTo>
                  <a:lnTo>
                    <a:pt x="3539" y="1574"/>
                  </a:lnTo>
                  <a:lnTo>
                    <a:pt x="3539" y="1548"/>
                  </a:lnTo>
                  <a:lnTo>
                    <a:pt x="3539" y="1548"/>
                  </a:lnTo>
                  <a:lnTo>
                    <a:pt x="3539" y="1574"/>
                  </a:lnTo>
                  <a:close/>
                  <a:moveTo>
                    <a:pt x="3539" y="1504"/>
                  </a:moveTo>
                  <a:lnTo>
                    <a:pt x="3539" y="1504"/>
                  </a:lnTo>
                  <a:lnTo>
                    <a:pt x="3539" y="1477"/>
                  </a:lnTo>
                  <a:lnTo>
                    <a:pt x="3539" y="1477"/>
                  </a:lnTo>
                  <a:lnTo>
                    <a:pt x="3539" y="1504"/>
                  </a:lnTo>
                  <a:close/>
                  <a:moveTo>
                    <a:pt x="3539" y="1442"/>
                  </a:moveTo>
                  <a:lnTo>
                    <a:pt x="3539" y="1442"/>
                  </a:lnTo>
                  <a:lnTo>
                    <a:pt x="3539" y="1416"/>
                  </a:lnTo>
                  <a:lnTo>
                    <a:pt x="3539" y="1416"/>
                  </a:lnTo>
                  <a:lnTo>
                    <a:pt x="3539" y="1442"/>
                  </a:lnTo>
                  <a:close/>
                  <a:moveTo>
                    <a:pt x="3539" y="1372"/>
                  </a:moveTo>
                  <a:lnTo>
                    <a:pt x="3539" y="1372"/>
                  </a:lnTo>
                  <a:lnTo>
                    <a:pt x="3539" y="1345"/>
                  </a:lnTo>
                  <a:lnTo>
                    <a:pt x="3539" y="1345"/>
                  </a:lnTo>
                  <a:lnTo>
                    <a:pt x="3539" y="1372"/>
                  </a:lnTo>
                  <a:close/>
                  <a:moveTo>
                    <a:pt x="3539" y="1310"/>
                  </a:moveTo>
                  <a:lnTo>
                    <a:pt x="3539" y="1310"/>
                  </a:lnTo>
                  <a:lnTo>
                    <a:pt x="3539" y="1284"/>
                  </a:lnTo>
                  <a:lnTo>
                    <a:pt x="3539" y="1284"/>
                  </a:lnTo>
                  <a:lnTo>
                    <a:pt x="3539" y="1310"/>
                  </a:lnTo>
                  <a:close/>
                  <a:moveTo>
                    <a:pt x="3539" y="1240"/>
                  </a:moveTo>
                  <a:lnTo>
                    <a:pt x="3539" y="1240"/>
                  </a:lnTo>
                  <a:lnTo>
                    <a:pt x="3539" y="1214"/>
                  </a:lnTo>
                  <a:lnTo>
                    <a:pt x="3539" y="1214"/>
                  </a:lnTo>
                  <a:lnTo>
                    <a:pt x="3539" y="1240"/>
                  </a:lnTo>
                  <a:close/>
                  <a:moveTo>
                    <a:pt x="3539" y="1178"/>
                  </a:moveTo>
                  <a:lnTo>
                    <a:pt x="3539" y="1178"/>
                  </a:lnTo>
                  <a:lnTo>
                    <a:pt x="3539" y="1152"/>
                  </a:lnTo>
                  <a:lnTo>
                    <a:pt x="3539" y="1152"/>
                  </a:lnTo>
                  <a:lnTo>
                    <a:pt x="3539" y="1178"/>
                  </a:lnTo>
                  <a:close/>
                  <a:moveTo>
                    <a:pt x="3539" y="1108"/>
                  </a:moveTo>
                  <a:lnTo>
                    <a:pt x="3539" y="1108"/>
                  </a:lnTo>
                  <a:lnTo>
                    <a:pt x="3539" y="1082"/>
                  </a:lnTo>
                  <a:lnTo>
                    <a:pt x="3539" y="1082"/>
                  </a:lnTo>
                  <a:lnTo>
                    <a:pt x="3539" y="1108"/>
                  </a:lnTo>
                  <a:close/>
                  <a:moveTo>
                    <a:pt x="3539" y="1047"/>
                  </a:moveTo>
                  <a:lnTo>
                    <a:pt x="3539" y="1047"/>
                  </a:lnTo>
                  <a:lnTo>
                    <a:pt x="3539" y="1020"/>
                  </a:lnTo>
                  <a:lnTo>
                    <a:pt x="3539" y="1020"/>
                  </a:lnTo>
                  <a:lnTo>
                    <a:pt x="3539" y="1047"/>
                  </a:lnTo>
                  <a:close/>
                  <a:moveTo>
                    <a:pt x="3539" y="976"/>
                  </a:moveTo>
                  <a:lnTo>
                    <a:pt x="3539" y="976"/>
                  </a:lnTo>
                  <a:lnTo>
                    <a:pt x="3539" y="950"/>
                  </a:lnTo>
                  <a:lnTo>
                    <a:pt x="3539" y="950"/>
                  </a:lnTo>
                  <a:lnTo>
                    <a:pt x="3539" y="976"/>
                  </a:lnTo>
                  <a:close/>
                  <a:moveTo>
                    <a:pt x="3539" y="915"/>
                  </a:moveTo>
                  <a:lnTo>
                    <a:pt x="3539" y="915"/>
                  </a:lnTo>
                  <a:lnTo>
                    <a:pt x="3539" y="888"/>
                  </a:lnTo>
                  <a:lnTo>
                    <a:pt x="3539" y="888"/>
                  </a:lnTo>
                  <a:lnTo>
                    <a:pt x="3539" y="915"/>
                  </a:lnTo>
                  <a:close/>
                  <a:moveTo>
                    <a:pt x="3539" y="844"/>
                  </a:moveTo>
                  <a:lnTo>
                    <a:pt x="3539" y="844"/>
                  </a:lnTo>
                  <a:lnTo>
                    <a:pt x="3539" y="818"/>
                  </a:lnTo>
                  <a:lnTo>
                    <a:pt x="3539" y="818"/>
                  </a:lnTo>
                  <a:lnTo>
                    <a:pt x="3539" y="844"/>
                  </a:lnTo>
                  <a:close/>
                  <a:moveTo>
                    <a:pt x="3539" y="783"/>
                  </a:moveTo>
                  <a:lnTo>
                    <a:pt x="3539" y="783"/>
                  </a:lnTo>
                  <a:lnTo>
                    <a:pt x="3539" y="756"/>
                  </a:lnTo>
                  <a:lnTo>
                    <a:pt x="3539" y="756"/>
                  </a:lnTo>
                  <a:lnTo>
                    <a:pt x="3539" y="783"/>
                  </a:lnTo>
                  <a:close/>
                  <a:moveTo>
                    <a:pt x="3539" y="712"/>
                  </a:moveTo>
                  <a:lnTo>
                    <a:pt x="3539" y="712"/>
                  </a:lnTo>
                  <a:lnTo>
                    <a:pt x="3539" y="686"/>
                  </a:lnTo>
                  <a:lnTo>
                    <a:pt x="3539" y="686"/>
                  </a:lnTo>
                  <a:lnTo>
                    <a:pt x="3539" y="712"/>
                  </a:lnTo>
                  <a:close/>
                  <a:moveTo>
                    <a:pt x="3539" y="651"/>
                  </a:moveTo>
                  <a:lnTo>
                    <a:pt x="3539" y="651"/>
                  </a:lnTo>
                  <a:lnTo>
                    <a:pt x="3539" y="625"/>
                  </a:lnTo>
                  <a:lnTo>
                    <a:pt x="3539" y="625"/>
                  </a:lnTo>
                  <a:lnTo>
                    <a:pt x="3539" y="651"/>
                  </a:lnTo>
                  <a:close/>
                  <a:moveTo>
                    <a:pt x="3539" y="581"/>
                  </a:moveTo>
                  <a:lnTo>
                    <a:pt x="3539" y="581"/>
                  </a:lnTo>
                  <a:lnTo>
                    <a:pt x="3539" y="554"/>
                  </a:lnTo>
                  <a:lnTo>
                    <a:pt x="3539" y="554"/>
                  </a:lnTo>
                  <a:lnTo>
                    <a:pt x="3539" y="581"/>
                  </a:lnTo>
                  <a:close/>
                  <a:moveTo>
                    <a:pt x="3539" y="519"/>
                  </a:moveTo>
                  <a:lnTo>
                    <a:pt x="3539" y="519"/>
                  </a:lnTo>
                  <a:lnTo>
                    <a:pt x="3539" y="493"/>
                  </a:lnTo>
                  <a:lnTo>
                    <a:pt x="3539" y="493"/>
                  </a:lnTo>
                  <a:lnTo>
                    <a:pt x="3539" y="519"/>
                  </a:lnTo>
                  <a:close/>
                  <a:moveTo>
                    <a:pt x="3539" y="449"/>
                  </a:moveTo>
                  <a:lnTo>
                    <a:pt x="3539" y="449"/>
                  </a:lnTo>
                  <a:lnTo>
                    <a:pt x="3539" y="422"/>
                  </a:lnTo>
                  <a:lnTo>
                    <a:pt x="3539" y="422"/>
                  </a:lnTo>
                  <a:lnTo>
                    <a:pt x="3539" y="449"/>
                  </a:lnTo>
                  <a:close/>
                  <a:moveTo>
                    <a:pt x="3539" y="387"/>
                  </a:moveTo>
                  <a:lnTo>
                    <a:pt x="3539" y="387"/>
                  </a:lnTo>
                  <a:lnTo>
                    <a:pt x="3539" y="361"/>
                  </a:lnTo>
                  <a:lnTo>
                    <a:pt x="3539" y="361"/>
                  </a:lnTo>
                  <a:lnTo>
                    <a:pt x="3539" y="387"/>
                  </a:lnTo>
                  <a:close/>
                  <a:moveTo>
                    <a:pt x="3539" y="317"/>
                  </a:moveTo>
                  <a:lnTo>
                    <a:pt x="3539" y="317"/>
                  </a:lnTo>
                  <a:lnTo>
                    <a:pt x="3539" y="290"/>
                  </a:lnTo>
                  <a:lnTo>
                    <a:pt x="3539" y="290"/>
                  </a:lnTo>
                  <a:lnTo>
                    <a:pt x="3539" y="317"/>
                  </a:lnTo>
                  <a:close/>
                  <a:moveTo>
                    <a:pt x="3539" y="255"/>
                  </a:moveTo>
                  <a:lnTo>
                    <a:pt x="3539" y="255"/>
                  </a:lnTo>
                  <a:lnTo>
                    <a:pt x="3539" y="229"/>
                  </a:lnTo>
                  <a:lnTo>
                    <a:pt x="3539" y="229"/>
                  </a:lnTo>
                  <a:lnTo>
                    <a:pt x="3539" y="255"/>
                  </a:lnTo>
                  <a:close/>
                  <a:moveTo>
                    <a:pt x="3539" y="185"/>
                  </a:moveTo>
                  <a:lnTo>
                    <a:pt x="3539" y="185"/>
                  </a:lnTo>
                  <a:lnTo>
                    <a:pt x="3539" y="159"/>
                  </a:lnTo>
                  <a:lnTo>
                    <a:pt x="3539" y="159"/>
                  </a:lnTo>
                  <a:lnTo>
                    <a:pt x="3539" y="185"/>
                  </a:lnTo>
                  <a:close/>
                  <a:moveTo>
                    <a:pt x="3539" y="123"/>
                  </a:moveTo>
                  <a:lnTo>
                    <a:pt x="3539" y="123"/>
                  </a:lnTo>
                  <a:lnTo>
                    <a:pt x="3539" y="97"/>
                  </a:lnTo>
                  <a:lnTo>
                    <a:pt x="3539" y="97"/>
                  </a:lnTo>
                  <a:lnTo>
                    <a:pt x="3539" y="123"/>
                  </a:lnTo>
                  <a:close/>
                  <a:moveTo>
                    <a:pt x="3539" y="53"/>
                  </a:moveTo>
                  <a:lnTo>
                    <a:pt x="3539" y="53"/>
                  </a:lnTo>
                  <a:lnTo>
                    <a:pt x="3539" y="27"/>
                  </a:lnTo>
                  <a:lnTo>
                    <a:pt x="3539" y="27"/>
                  </a:lnTo>
                  <a:lnTo>
                    <a:pt x="3539" y="53"/>
                  </a:lnTo>
                  <a:close/>
                  <a:moveTo>
                    <a:pt x="194" y="2444"/>
                  </a:moveTo>
                  <a:lnTo>
                    <a:pt x="194" y="2444"/>
                  </a:lnTo>
                  <a:lnTo>
                    <a:pt x="167" y="2444"/>
                  </a:lnTo>
                  <a:lnTo>
                    <a:pt x="167" y="2444"/>
                  </a:lnTo>
                  <a:lnTo>
                    <a:pt x="194" y="2444"/>
                  </a:lnTo>
                  <a:close/>
                  <a:moveTo>
                    <a:pt x="3354" y="2444"/>
                  </a:moveTo>
                  <a:lnTo>
                    <a:pt x="3354" y="2444"/>
                  </a:lnTo>
                  <a:lnTo>
                    <a:pt x="3328" y="2444"/>
                  </a:lnTo>
                  <a:lnTo>
                    <a:pt x="3328" y="2444"/>
                  </a:lnTo>
                  <a:lnTo>
                    <a:pt x="3354" y="2444"/>
                  </a:lnTo>
                  <a:close/>
                  <a:moveTo>
                    <a:pt x="3284" y="2444"/>
                  </a:moveTo>
                  <a:lnTo>
                    <a:pt x="3284" y="2444"/>
                  </a:lnTo>
                  <a:lnTo>
                    <a:pt x="3267" y="2444"/>
                  </a:lnTo>
                  <a:lnTo>
                    <a:pt x="3267" y="2444"/>
                  </a:lnTo>
                  <a:lnTo>
                    <a:pt x="3284" y="2444"/>
                  </a:lnTo>
                  <a:close/>
                  <a:moveTo>
                    <a:pt x="3223" y="2444"/>
                  </a:moveTo>
                  <a:lnTo>
                    <a:pt x="3223" y="2444"/>
                  </a:lnTo>
                  <a:lnTo>
                    <a:pt x="3205" y="2444"/>
                  </a:lnTo>
                  <a:lnTo>
                    <a:pt x="3205" y="2444"/>
                  </a:lnTo>
                  <a:lnTo>
                    <a:pt x="3223" y="2444"/>
                  </a:lnTo>
                  <a:close/>
                  <a:moveTo>
                    <a:pt x="3161" y="2444"/>
                  </a:moveTo>
                  <a:lnTo>
                    <a:pt x="3161" y="2444"/>
                  </a:lnTo>
                  <a:lnTo>
                    <a:pt x="3144" y="2444"/>
                  </a:lnTo>
                  <a:lnTo>
                    <a:pt x="3144" y="2444"/>
                  </a:lnTo>
                  <a:lnTo>
                    <a:pt x="3161" y="2444"/>
                  </a:lnTo>
                  <a:close/>
                  <a:moveTo>
                    <a:pt x="3100" y="2444"/>
                  </a:moveTo>
                  <a:lnTo>
                    <a:pt x="3100" y="2444"/>
                  </a:lnTo>
                  <a:lnTo>
                    <a:pt x="3082" y="2444"/>
                  </a:lnTo>
                  <a:lnTo>
                    <a:pt x="3082" y="2444"/>
                  </a:lnTo>
                  <a:lnTo>
                    <a:pt x="3100" y="2444"/>
                  </a:lnTo>
                  <a:close/>
                  <a:moveTo>
                    <a:pt x="3038" y="2444"/>
                  </a:moveTo>
                  <a:lnTo>
                    <a:pt x="3038" y="2444"/>
                  </a:lnTo>
                  <a:lnTo>
                    <a:pt x="3021" y="2444"/>
                  </a:lnTo>
                  <a:lnTo>
                    <a:pt x="3021" y="2444"/>
                  </a:lnTo>
                  <a:lnTo>
                    <a:pt x="3038" y="2444"/>
                  </a:lnTo>
                  <a:close/>
                  <a:moveTo>
                    <a:pt x="2977" y="2444"/>
                  </a:moveTo>
                  <a:lnTo>
                    <a:pt x="2977" y="2444"/>
                  </a:lnTo>
                  <a:lnTo>
                    <a:pt x="2959" y="2444"/>
                  </a:lnTo>
                  <a:lnTo>
                    <a:pt x="2959" y="2444"/>
                  </a:lnTo>
                  <a:lnTo>
                    <a:pt x="2977" y="2444"/>
                  </a:lnTo>
                  <a:close/>
                  <a:moveTo>
                    <a:pt x="2915" y="2444"/>
                  </a:moveTo>
                  <a:lnTo>
                    <a:pt x="2915" y="2444"/>
                  </a:lnTo>
                  <a:lnTo>
                    <a:pt x="2889" y="2444"/>
                  </a:lnTo>
                  <a:lnTo>
                    <a:pt x="2889" y="2444"/>
                  </a:lnTo>
                  <a:lnTo>
                    <a:pt x="2915" y="2444"/>
                  </a:lnTo>
                  <a:close/>
                  <a:moveTo>
                    <a:pt x="2854" y="2444"/>
                  </a:moveTo>
                  <a:lnTo>
                    <a:pt x="2854" y="2444"/>
                  </a:lnTo>
                  <a:lnTo>
                    <a:pt x="2828" y="2444"/>
                  </a:lnTo>
                  <a:lnTo>
                    <a:pt x="2828" y="2444"/>
                  </a:lnTo>
                  <a:lnTo>
                    <a:pt x="2854" y="2444"/>
                  </a:lnTo>
                  <a:close/>
                  <a:moveTo>
                    <a:pt x="2792" y="2444"/>
                  </a:moveTo>
                  <a:lnTo>
                    <a:pt x="2792" y="2444"/>
                  </a:lnTo>
                  <a:lnTo>
                    <a:pt x="2766" y="2444"/>
                  </a:lnTo>
                  <a:lnTo>
                    <a:pt x="2766" y="2444"/>
                  </a:lnTo>
                  <a:lnTo>
                    <a:pt x="2792" y="2444"/>
                  </a:lnTo>
                  <a:close/>
                  <a:moveTo>
                    <a:pt x="2731" y="2444"/>
                  </a:moveTo>
                  <a:lnTo>
                    <a:pt x="2731" y="2444"/>
                  </a:lnTo>
                  <a:lnTo>
                    <a:pt x="2705" y="2444"/>
                  </a:lnTo>
                  <a:lnTo>
                    <a:pt x="2705" y="2444"/>
                  </a:lnTo>
                  <a:lnTo>
                    <a:pt x="2731" y="2444"/>
                  </a:lnTo>
                  <a:close/>
                  <a:moveTo>
                    <a:pt x="2670" y="2444"/>
                  </a:moveTo>
                  <a:lnTo>
                    <a:pt x="2670" y="2444"/>
                  </a:lnTo>
                  <a:lnTo>
                    <a:pt x="2643" y="2444"/>
                  </a:lnTo>
                  <a:lnTo>
                    <a:pt x="2643" y="2444"/>
                  </a:lnTo>
                  <a:lnTo>
                    <a:pt x="2670" y="2444"/>
                  </a:lnTo>
                  <a:close/>
                  <a:moveTo>
                    <a:pt x="2608" y="2444"/>
                  </a:moveTo>
                  <a:lnTo>
                    <a:pt x="2608" y="2444"/>
                  </a:lnTo>
                  <a:lnTo>
                    <a:pt x="2582" y="2444"/>
                  </a:lnTo>
                  <a:lnTo>
                    <a:pt x="2582" y="2444"/>
                  </a:lnTo>
                  <a:lnTo>
                    <a:pt x="2608" y="2444"/>
                  </a:lnTo>
                  <a:close/>
                  <a:moveTo>
                    <a:pt x="2547" y="2444"/>
                  </a:moveTo>
                  <a:lnTo>
                    <a:pt x="2547" y="2444"/>
                  </a:lnTo>
                  <a:lnTo>
                    <a:pt x="2520" y="2444"/>
                  </a:lnTo>
                  <a:lnTo>
                    <a:pt x="2520" y="2444"/>
                  </a:lnTo>
                  <a:lnTo>
                    <a:pt x="2547" y="2444"/>
                  </a:lnTo>
                  <a:close/>
                  <a:moveTo>
                    <a:pt x="2485" y="2444"/>
                  </a:moveTo>
                  <a:lnTo>
                    <a:pt x="2485" y="2444"/>
                  </a:lnTo>
                  <a:lnTo>
                    <a:pt x="2459" y="2444"/>
                  </a:lnTo>
                  <a:lnTo>
                    <a:pt x="2459" y="2444"/>
                  </a:lnTo>
                  <a:lnTo>
                    <a:pt x="2485" y="2444"/>
                  </a:lnTo>
                  <a:close/>
                  <a:moveTo>
                    <a:pt x="2424" y="2444"/>
                  </a:moveTo>
                  <a:lnTo>
                    <a:pt x="2424" y="2444"/>
                  </a:lnTo>
                  <a:lnTo>
                    <a:pt x="2397" y="2444"/>
                  </a:lnTo>
                  <a:lnTo>
                    <a:pt x="2397" y="2444"/>
                  </a:lnTo>
                  <a:lnTo>
                    <a:pt x="2424" y="2444"/>
                  </a:lnTo>
                  <a:close/>
                  <a:moveTo>
                    <a:pt x="2362" y="2444"/>
                  </a:moveTo>
                  <a:lnTo>
                    <a:pt x="2362" y="2444"/>
                  </a:lnTo>
                  <a:lnTo>
                    <a:pt x="2336" y="2444"/>
                  </a:lnTo>
                  <a:lnTo>
                    <a:pt x="2336" y="2444"/>
                  </a:lnTo>
                  <a:lnTo>
                    <a:pt x="2362" y="2444"/>
                  </a:lnTo>
                  <a:close/>
                  <a:moveTo>
                    <a:pt x="2301" y="2444"/>
                  </a:moveTo>
                  <a:lnTo>
                    <a:pt x="2301" y="2444"/>
                  </a:lnTo>
                  <a:lnTo>
                    <a:pt x="2274" y="2444"/>
                  </a:lnTo>
                  <a:lnTo>
                    <a:pt x="2274" y="2444"/>
                  </a:lnTo>
                  <a:lnTo>
                    <a:pt x="2301" y="2444"/>
                  </a:lnTo>
                  <a:close/>
                  <a:moveTo>
                    <a:pt x="2239" y="2444"/>
                  </a:moveTo>
                  <a:lnTo>
                    <a:pt x="2239" y="2444"/>
                  </a:lnTo>
                  <a:lnTo>
                    <a:pt x="2213" y="2444"/>
                  </a:lnTo>
                  <a:lnTo>
                    <a:pt x="2213" y="2444"/>
                  </a:lnTo>
                  <a:lnTo>
                    <a:pt x="2239" y="2444"/>
                  </a:lnTo>
                  <a:close/>
                  <a:moveTo>
                    <a:pt x="2178" y="2444"/>
                  </a:moveTo>
                  <a:lnTo>
                    <a:pt x="2178" y="2444"/>
                  </a:lnTo>
                  <a:lnTo>
                    <a:pt x="2152" y="2444"/>
                  </a:lnTo>
                  <a:lnTo>
                    <a:pt x="2152" y="2444"/>
                  </a:lnTo>
                  <a:lnTo>
                    <a:pt x="2178" y="2444"/>
                  </a:lnTo>
                  <a:close/>
                  <a:moveTo>
                    <a:pt x="2116" y="2444"/>
                  </a:moveTo>
                  <a:lnTo>
                    <a:pt x="2116" y="2444"/>
                  </a:lnTo>
                  <a:lnTo>
                    <a:pt x="2090" y="2444"/>
                  </a:lnTo>
                  <a:lnTo>
                    <a:pt x="2090" y="2444"/>
                  </a:lnTo>
                  <a:lnTo>
                    <a:pt x="2116" y="2444"/>
                  </a:lnTo>
                  <a:close/>
                  <a:moveTo>
                    <a:pt x="2046" y="2444"/>
                  </a:moveTo>
                  <a:lnTo>
                    <a:pt x="2046" y="2444"/>
                  </a:lnTo>
                  <a:lnTo>
                    <a:pt x="2029" y="2444"/>
                  </a:lnTo>
                  <a:lnTo>
                    <a:pt x="2029" y="2444"/>
                  </a:lnTo>
                  <a:lnTo>
                    <a:pt x="2046" y="2444"/>
                  </a:lnTo>
                  <a:close/>
                  <a:moveTo>
                    <a:pt x="1985" y="2444"/>
                  </a:moveTo>
                  <a:lnTo>
                    <a:pt x="1985" y="2444"/>
                  </a:lnTo>
                  <a:lnTo>
                    <a:pt x="1967" y="2444"/>
                  </a:lnTo>
                  <a:lnTo>
                    <a:pt x="1967" y="2444"/>
                  </a:lnTo>
                  <a:lnTo>
                    <a:pt x="1985" y="2444"/>
                  </a:lnTo>
                  <a:close/>
                  <a:moveTo>
                    <a:pt x="1923" y="2444"/>
                  </a:moveTo>
                  <a:lnTo>
                    <a:pt x="1923" y="2444"/>
                  </a:lnTo>
                  <a:lnTo>
                    <a:pt x="1906" y="2444"/>
                  </a:lnTo>
                  <a:lnTo>
                    <a:pt x="1906" y="2444"/>
                  </a:lnTo>
                  <a:lnTo>
                    <a:pt x="1923" y="2444"/>
                  </a:lnTo>
                  <a:close/>
                  <a:moveTo>
                    <a:pt x="1862" y="2444"/>
                  </a:moveTo>
                  <a:lnTo>
                    <a:pt x="1862" y="2444"/>
                  </a:lnTo>
                  <a:lnTo>
                    <a:pt x="1844" y="2444"/>
                  </a:lnTo>
                  <a:lnTo>
                    <a:pt x="1844" y="2444"/>
                  </a:lnTo>
                  <a:lnTo>
                    <a:pt x="1862" y="2444"/>
                  </a:lnTo>
                  <a:close/>
                  <a:moveTo>
                    <a:pt x="1800" y="2444"/>
                  </a:moveTo>
                  <a:lnTo>
                    <a:pt x="1800" y="2444"/>
                  </a:lnTo>
                  <a:lnTo>
                    <a:pt x="1783" y="2444"/>
                  </a:lnTo>
                  <a:lnTo>
                    <a:pt x="1783" y="2444"/>
                  </a:lnTo>
                  <a:lnTo>
                    <a:pt x="1800" y="2444"/>
                  </a:lnTo>
                  <a:close/>
                  <a:moveTo>
                    <a:pt x="1739" y="2444"/>
                  </a:moveTo>
                  <a:lnTo>
                    <a:pt x="1739" y="2444"/>
                  </a:lnTo>
                  <a:lnTo>
                    <a:pt x="1721" y="2444"/>
                  </a:lnTo>
                  <a:lnTo>
                    <a:pt x="1721" y="2444"/>
                  </a:lnTo>
                  <a:lnTo>
                    <a:pt x="1739" y="2444"/>
                  </a:lnTo>
                  <a:close/>
                  <a:moveTo>
                    <a:pt x="1677" y="2444"/>
                  </a:moveTo>
                  <a:lnTo>
                    <a:pt x="1677" y="2444"/>
                  </a:lnTo>
                  <a:lnTo>
                    <a:pt x="1651" y="2444"/>
                  </a:lnTo>
                  <a:lnTo>
                    <a:pt x="1651" y="2444"/>
                  </a:lnTo>
                  <a:lnTo>
                    <a:pt x="1677" y="2444"/>
                  </a:lnTo>
                  <a:close/>
                  <a:moveTo>
                    <a:pt x="1616" y="2444"/>
                  </a:moveTo>
                  <a:lnTo>
                    <a:pt x="1616" y="2444"/>
                  </a:lnTo>
                  <a:lnTo>
                    <a:pt x="1590" y="2444"/>
                  </a:lnTo>
                  <a:lnTo>
                    <a:pt x="1590" y="2444"/>
                  </a:lnTo>
                  <a:lnTo>
                    <a:pt x="1616" y="2444"/>
                  </a:lnTo>
                  <a:close/>
                  <a:moveTo>
                    <a:pt x="1555" y="2444"/>
                  </a:moveTo>
                  <a:lnTo>
                    <a:pt x="1555" y="2444"/>
                  </a:lnTo>
                  <a:lnTo>
                    <a:pt x="1528" y="2444"/>
                  </a:lnTo>
                  <a:lnTo>
                    <a:pt x="1528" y="2444"/>
                  </a:lnTo>
                  <a:lnTo>
                    <a:pt x="1555" y="2444"/>
                  </a:lnTo>
                  <a:close/>
                  <a:moveTo>
                    <a:pt x="1493" y="2444"/>
                  </a:moveTo>
                  <a:lnTo>
                    <a:pt x="1493" y="2444"/>
                  </a:lnTo>
                  <a:lnTo>
                    <a:pt x="1467" y="2444"/>
                  </a:lnTo>
                  <a:lnTo>
                    <a:pt x="1467" y="2444"/>
                  </a:lnTo>
                  <a:lnTo>
                    <a:pt x="1493" y="2444"/>
                  </a:lnTo>
                  <a:close/>
                  <a:moveTo>
                    <a:pt x="1432" y="2444"/>
                  </a:moveTo>
                  <a:lnTo>
                    <a:pt x="1432" y="2444"/>
                  </a:lnTo>
                  <a:lnTo>
                    <a:pt x="1405" y="2444"/>
                  </a:lnTo>
                  <a:lnTo>
                    <a:pt x="1405" y="2444"/>
                  </a:lnTo>
                  <a:lnTo>
                    <a:pt x="1432" y="2444"/>
                  </a:lnTo>
                  <a:close/>
                  <a:moveTo>
                    <a:pt x="1370" y="2444"/>
                  </a:moveTo>
                  <a:lnTo>
                    <a:pt x="1370" y="2444"/>
                  </a:lnTo>
                  <a:lnTo>
                    <a:pt x="1344" y="2444"/>
                  </a:lnTo>
                  <a:lnTo>
                    <a:pt x="1344" y="2444"/>
                  </a:lnTo>
                  <a:lnTo>
                    <a:pt x="1370" y="2444"/>
                  </a:lnTo>
                  <a:close/>
                  <a:moveTo>
                    <a:pt x="1309" y="2444"/>
                  </a:moveTo>
                  <a:lnTo>
                    <a:pt x="1309" y="2444"/>
                  </a:lnTo>
                  <a:lnTo>
                    <a:pt x="1282" y="2444"/>
                  </a:lnTo>
                  <a:lnTo>
                    <a:pt x="1282" y="2444"/>
                  </a:lnTo>
                  <a:lnTo>
                    <a:pt x="1309" y="2444"/>
                  </a:lnTo>
                  <a:close/>
                  <a:moveTo>
                    <a:pt x="1247" y="2444"/>
                  </a:moveTo>
                  <a:lnTo>
                    <a:pt x="1247" y="2444"/>
                  </a:lnTo>
                  <a:lnTo>
                    <a:pt x="1221" y="2444"/>
                  </a:lnTo>
                  <a:lnTo>
                    <a:pt x="1221" y="2444"/>
                  </a:lnTo>
                  <a:lnTo>
                    <a:pt x="1247" y="2444"/>
                  </a:lnTo>
                  <a:close/>
                  <a:moveTo>
                    <a:pt x="1186" y="2444"/>
                  </a:moveTo>
                  <a:lnTo>
                    <a:pt x="1186" y="2444"/>
                  </a:lnTo>
                  <a:lnTo>
                    <a:pt x="1159" y="2444"/>
                  </a:lnTo>
                  <a:lnTo>
                    <a:pt x="1159" y="2444"/>
                  </a:lnTo>
                  <a:lnTo>
                    <a:pt x="1186" y="2444"/>
                  </a:lnTo>
                  <a:close/>
                  <a:moveTo>
                    <a:pt x="1124" y="2444"/>
                  </a:moveTo>
                  <a:lnTo>
                    <a:pt x="1124" y="2444"/>
                  </a:lnTo>
                  <a:lnTo>
                    <a:pt x="1098" y="2444"/>
                  </a:lnTo>
                  <a:lnTo>
                    <a:pt x="1098" y="2444"/>
                  </a:lnTo>
                  <a:lnTo>
                    <a:pt x="1124" y="2444"/>
                  </a:lnTo>
                  <a:close/>
                  <a:moveTo>
                    <a:pt x="1063" y="2444"/>
                  </a:moveTo>
                  <a:lnTo>
                    <a:pt x="1063" y="2444"/>
                  </a:lnTo>
                  <a:lnTo>
                    <a:pt x="1036" y="2444"/>
                  </a:lnTo>
                  <a:lnTo>
                    <a:pt x="1036" y="2444"/>
                  </a:lnTo>
                  <a:lnTo>
                    <a:pt x="1063" y="2444"/>
                  </a:lnTo>
                  <a:close/>
                  <a:moveTo>
                    <a:pt x="1001" y="2444"/>
                  </a:moveTo>
                  <a:lnTo>
                    <a:pt x="1001" y="2444"/>
                  </a:lnTo>
                  <a:lnTo>
                    <a:pt x="975" y="2444"/>
                  </a:lnTo>
                  <a:lnTo>
                    <a:pt x="975" y="2444"/>
                  </a:lnTo>
                  <a:lnTo>
                    <a:pt x="1001" y="2444"/>
                  </a:lnTo>
                  <a:close/>
                  <a:moveTo>
                    <a:pt x="940" y="2444"/>
                  </a:moveTo>
                  <a:lnTo>
                    <a:pt x="940" y="2444"/>
                  </a:lnTo>
                  <a:lnTo>
                    <a:pt x="914" y="2444"/>
                  </a:lnTo>
                  <a:lnTo>
                    <a:pt x="914" y="2444"/>
                  </a:lnTo>
                  <a:lnTo>
                    <a:pt x="940" y="2444"/>
                  </a:lnTo>
                  <a:close/>
                  <a:moveTo>
                    <a:pt x="878" y="2444"/>
                  </a:moveTo>
                  <a:lnTo>
                    <a:pt x="878" y="2444"/>
                  </a:lnTo>
                  <a:lnTo>
                    <a:pt x="852" y="2444"/>
                  </a:lnTo>
                  <a:lnTo>
                    <a:pt x="852" y="2444"/>
                  </a:lnTo>
                  <a:lnTo>
                    <a:pt x="878" y="2444"/>
                  </a:lnTo>
                  <a:close/>
                  <a:moveTo>
                    <a:pt x="808" y="2444"/>
                  </a:moveTo>
                  <a:lnTo>
                    <a:pt x="808" y="2444"/>
                  </a:lnTo>
                  <a:lnTo>
                    <a:pt x="791" y="2444"/>
                  </a:lnTo>
                  <a:lnTo>
                    <a:pt x="791" y="2444"/>
                  </a:lnTo>
                  <a:lnTo>
                    <a:pt x="808" y="2444"/>
                  </a:lnTo>
                  <a:close/>
                  <a:moveTo>
                    <a:pt x="747" y="2444"/>
                  </a:moveTo>
                  <a:lnTo>
                    <a:pt x="747" y="2444"/>
                  </a:lnTo>
                  <a:lnTo>
                    <a:pt x="729" y="2444"/>
                  </a:lnTo>
                  <a:lnTo>
                    <a:pt x="729" y="2444"/>
                  </a:lnTo>
                  <a:lnTo>
                    <a:pt x="747" y="2444"/>
                  </a:lnTo>
                  <a:close/>
                  <a:moveTo>
                    <a:pt x="685" y="2444"/>
                  </a:moveTo>
                  <a:lnTo>
                    <a:pt x="685" y="2444"/>
                  </a:lnTo>
                  <a:lnTo>
                    <a:pt x="668" y="2444"/>
                  </a:lnTo>
                  <a:lnTo>
                    <a:pt x="668" y="2444"/>
                  </a:lnTo>
                  <a:lnTo>
                    <a:pt x="685" y="2444"/>
                  </a:lnTo>
                  <a:close/>
                  <a:moveTo>
                    <a:pt x="624" y="2444"/>
                  </a:moveTo>
                  <a:lnTo>
                    <a:pt x="624" y="2444"/>
                  </a:lnTo>
                  <a:lnTo>
                    <a:pt x="606" y="2444"/>
                  </a:lnTo>
                  <a:lnTo>
                    <a:pt x="606" y="2444"/>
                  </a:lnTo>
                  <a:lnTo>
                    <a:pt x="624" y="2444"/>
                  </a:lnTo>
                  <a:close/>
                  <a:moveTo>
                    <a:pt x="562" y="2444"/>
                  </a:moveTo>
                  <a:lnTo>
                    <a:pt x="562" y="2444"/>
                  </a:lnTo>
                  <a:lnTo>
                    <a:pt x="545" y="2444"/>
                  </a:lnTo>
                  <a:lnTo>
                    <a:pt x="545" y="2444"/>
                  </a:lnTo>
                  <a:lnTo>
                    <a:pt x="562" y="2444"/>
                  </a:lnTo>
                  <a:close/>
                  <a:moveTo>
                    <a:pt x="501" y="2444"/>
                  </a:moveTo>
                  <a:lnTo>
                    <a:pt x="501" y="2444"/>
                  </a:lnTo>
                  <a:lnTo>
                    <a:pt x="483" y="2444"/>
                  </a:lnTo>
                  <a:lnTo>
                    <a:pt x="483" y="2444"/>
                  </a:lnTo>
                  <a:lnTo>
                    <a:pt x="501" y="2444"/>
                  </a:lnTo>
                  <a:close/>
                  <a:moveTo>
                    <a:pt x="439" y="2444"/>
                  </a:moveTo>
                  <a:lnTo>
                    <a:pt x="439" y="2444"/>
                  </a:lnTo>
                  <a:lnTo>
                    <a:pt x="413" y="2444"/>
                  </a:lnTo>
                  <a:lnTo>
                    <a:pt x="413" y="2444"/>
                  </a:lnTo>
                  <a:lnTo>
                    <a:pt x="439" y="2444"/>
                  </a:lnTo>
                  <a:close/>
                  <a:moveTo>
                    <a:pt x="378" y="2444"/>
                  </a:moveTo>
                  <a:lnTo>
                    <a:pt x="378" y="2444"/>
                  </a:lnTo>
                  <a:lnTo>
                    <a:pt x="352" y="2444"/>
                  </a:lnTo>
                  <a:lnTo>
                    <a:pt x="352" y="2444"/>
                  </a:lnTo>
                  <a:lnTo>
                    <a:pt x="378" y="2444"/>
                  </a:lnTo>
                  <a:close/>
                  <a:moveTo>
                    <a:pt x="317" y="2444"/>
                  </a:moveTo>
                  <a:lnTo>
                    <a:pt x="317" y="2444"/>
                  </a:lnTo>
                  <a:lnTo>
                    <a:pt x="290" y="2444"/>
                  </a:lnTo>
                  <a:lnTo>
                    <a:pt x="290" y="2444"/>
                  </a:lnTo>
                  <a:lnTo>
                    <a:pt x="317" y="2444"/>
                  </a:lnTo>
                  <a:close/>
                  <a:moveTo>
                    <a:pt x="255" y="2444"/>
                  </a:moveTo>
                  <a:lnTo>
                    <a:pt x="255" y="2444"/>
                  </a:lnTo>
                  <a:lnTo>
                    <a:pt x="229" y="2444"/>
                  </a:lnTo>
                  <a:lnTo>
                    <a:pt x="229" y="2444"/>
                  </a:lnTo>
                  <a:lnTo>
                    <a:pt x="255" y="2444"/>
                  </a:lnTo>
                  <a:close/>
                  <a:moveTo>
                    <a:pt x="0" y="27"/>
                  </a:moveTo>
                  <a:lnTo>
                    <a:pt x="0" y="0"/>
                  </a:lnTo>
                  <a:lnTo>
                    <a:pt x="9" y="0"/>
                  </a:lnTo>
                  <a:lnTo>
                    <a:pt x="9" y="27"/>
                  </a:lnTo>
                  <a:lnTo>
                    <a:pt x="0" y="27"/>
                  </a:lnTo>
                  <a:close/>
                  <a:moveTo>
                    <a:pt x="9" y="2260"/>
                  </a:moveTo>
                  <a:lnTo>
                    <a:pt x="0" y="2260"/>
                  </a:lnTo>
                  <a:lnTo>
                    <a:pt x="0" y="2233"/>
                  </a:lnTo>
                  <a:lnTo>
                    <a:pt x="9" y="2233"/>
                  </a:lnTo>
                  <a:lnTo>
                    <a:pt x="9" y="2260"/>
                  </a:lnTo>
                  <a:close/>
                  <a:moveTo>
                    <a:pt x="9" y="2198"/>
                  </a:moveTo>
                  <a:lnTo>
                    <a:pt x="0" y="2198"/>
                  </a:lnTo>
                  <a:lnTo>
                    <a:pt x="0" y="2172"/>
                  </a:lnTo>
                  <a:lnTo>
                    <a:pt x="9" y="2172"/>
                  </a:lnTo>
                  <a:lnTo>
                    <a:pt x="9" y="2198"/>
                  </a:lnTo>
                  <a:close/>
                  <a:moveTo>
                    <a:pt x="9" y="2128"/>
                  </a:moveTo>
                  <a:lnTo>
                    <a:pt x="0" y="2128"/>
                  </a:lnTo>
                  <a:lnTo>
                    <a:pt x="0" y="2102"/>
                  </a:lnTo>
                  <a:lnTo>
                    <a:pt x="9" y="2102"/>
                  </a:lnTo>
                  <a:lnTo>
                    <a:pt x="9" y="2128"/>
                  </a:lnTo>
                  <a:close/>
                  <a:moveTo>
                    <a:pt x="9" y="2066"/>
                  </a:moveTo>
                  <a:lnTo>
                    <a:pt x="0" y="2066"/>
                  </a:lnTo>
                  <a:lnTo>
                    <a:pt x="0" y="2040"/>
                  </a:lnTo>
                  <a:lnTo>
                    <a:pt x="9" y="2040"/>
                  </a:lnTo>
                  <a:lnTo>
                    <a:pt x="9" y="2066"/>
                  </a:lnTo>
                  <a:close/>
                  <a:moveTo>
                    <a:pt x="9" y="1996"/>
                  </a:moveTo>
                  <a:lnTo>
                    <a:pt x="0" y="1996"/>
                  </a:lnTo>
                  <a:lnTo>
                    <a:pt x="0" y="1970"/>
                  </a:lnTo>
                  <a:lnTo>
                    <a:pt x="9" y="1970"/>
                  </a:lnTo>
                  <a:lnTo>
                    <a:pt x="9" y="1996"/>
                  </a:lnTo>
                  <a:close/>
                  <a:moveTo>
                    <a:pt x="9" y="1935"/>
                  </a:moveTo>
                  <a:lnTo>
                    <a:pt x="0" y="1935"/>
                  </a:lnTo>
                  <a:lnTo>
                    <a:pt x="0" y="1908"/>
                  </a:lnTo>
                  <a:lnTo>
                    <a:pt x="9" y="1908"/>
                  </a:lnTo>
                  <a:lnTo>
                    <a:pt x="9" y="1935"/>
                  </a:lnTo>
                  <a:close/>
                  <a:moveTo>
                    <a:pt x="9" y="1864"/>
                  </a:moveTo>
                  <a:lnTo>
                    <a:pt x="0" y="1864"/>
                  </a:lnTo>
                  <a:lnTo>
                    <a:pt x="0" y="1838"/>
                  </a:lnTo>
                  <a:lnTo>
                    <a:pt x="9" y="1838"/>
                  </a:lnTo>
                  <a:lnTo>
                    <a:pt x="9" y="1864"/>
                  </a:lnTo>
                  <a:close/>
                  <a:moveTo>
                    <a:pt x="9" y="1803"/>
                  </a:moveTo>
                  <a:lnTo>
                    <a:pt x="0" y="1803"/>
                  </a:lnTo>
                  <a:lnTo>
                    <a:pt x="0" y="1776"/>
                  </a:lnTo>
                  <a:lnTo>
                    <a:pt x="9" y="1776"/>
                  </a:lnTo>
                  <a:lnTo>
                    <a:pt x="9" y="1803"/>
                  </a:lnTo>
                  <a:close/>
                  <a:moveTo>
                    <a:pt x="9" y="1732"/>
                  </a:moveTo>
                  <a:lnTo>
                    <a:pt x="0" y="1732"/>
                  </a:lnTo>
                  <a:lnTo>
                    <a:pt x="0" y="1706"/>
                  </a:lnTo>
                  <a:lnTo>
                    <a:pt x="9" y="1706"/>
                  </a:lnTo>
                  <a:lnTo>
                    <a:pt x="9" y="1732"/>
                  </a:lnTo>
                  <a:close/>
                  <a:moveTo>
                    <a:pt x="9" y="1671"/>
                  </a:moveTo>
                  <a:lnTo>
                    <a:pt x="0" y="1671"/>
                  </a:lnTo>
                  <a:lnTo>
                    <a:pt x="0" y="1644"/>
                  </a:lnTo>
                  <a:lnTo>
                    <a:pt x="9" y="1644"/>
                  </a:lnTo>
                  <a:lnTo>
                    <a:pt x="9" y="1671"/>
                  </a:lnTo>
                  <a:close/>
                  <a:moveTo>
                    <a:pt x="9" y="1600"/>
                  </a:moveTo>
                  <a:lnTo>
                    <a:pt x="0" y="1600"/>
                  </a:lnTo>
                  <a:lnTo>
                    <a:pt x="0" y="1574"/>
                  </a:lnTo>
                  <a:lnTo>
                    <a:pt x="9" y="1574"/>
                  </a:lnTo>
                  <a:lnTo>
                    <a:pt x="9" y="1600"/>
                  </a:lnTo>
                  <a:close/>
                  <a:moveTo>
                    <a:pt x="9" y="1539"/>
                  </a:moveTo>
                  <a:lnTo>
                    <a:pt x="0" y="1539"/>
                  </a:lnTo>
                  <a:lnTo>
                    <a:pt x="0" y="1513"/>
                  </a:lnTo>
                  <a:lnTo>
                    <a:pt x="9" y="1513"/>
                  </a:lnTo>
                  <a:lnTo>
                    <a:pt x="9" y="1539"/>
                  </a:lnTo>
                  <a:close/>
                  <a:moveTo>
                    <a:pt x="9" y="1469"/>
                  </a:moveTo>
                  <a:lnTo>
                    <a:pt x="0" y="1469"/>
                  </a:lnTo>
                  <a:lnTo>
                    <a:pt x="0" y="1442"/>
                  </a:lnTo>
                  <a:lnTo>
                    <a:pt x="9" y="1442"/>
                  </a:lnTo>
                  <a:lnTo>
                    <a:pt x="9" y="1469"/>
                  </a:lnTo>
                  <a:close/>
                  <a:moveTo>
                    <a:pt x="9" y="1407"/>
                  </a:moveTo>
                  <a:lnTo>
                    <a:pt x="0" y="1407"/>
                  </a:lnTo>
                  <a:lnTo>
                    <a:pt x="0" y="1381"/>
                  </a:lnTo>
                  <a:lnTo>
                    <a:pt x="9" y="1381"/>
                  </a:lnTo>
                  <a:lnTo>
                    <a:pt x="9" y="1407"/>
                  </a:lnTo>
                  <a:close/>
                  <a:moveTo>
                    <a:pt x="9" y="1337"/>
                  </a:moveTo>
                  <a:lnTo>
                    <a:pt x="0" y="1337"/>
                  </a:lnTo>
                  <a:lnTo>
                    <a:pt x="0" y="1310"/>
                  </a:lnTo>
                  <a:lnTo>
                    <a:pt x="9" y="1310"/>
                  </a:lnTo>
                  <a:lnTo>
                    <a:pt x="9" y="1337"/>
                  </a:lnTo>
                  <a:close/>
                  <a:moveTo>
                    <a:pt x="9" y="1275"/>
                  </a:moveTo>
                  <a:lnTo>
                    <a:pt x="0" y="1275"/>
                  </a:lnTo>
                  <a:lnTo>
                    <a:pt x="0" y="1249"/>
                  </a:lnTo>
                  <a:lnTo>
                    <a:pt x="9" y="1249"/>
                  </a:lnTo>
                  <a:lnTo>
                    <a:pt x="9" y="1275"/>
                  </a:lnTo>
                  <a:close/>
                  <a:moveTo>
                    <a:pt x="9" y="1205"/>
                  </a:moveTo>
                  <a:lnTo>
                    <a:pt x="0" y="1205"/>
                  </a:lnTo>
                  <a:lnTo>
                    <a:pt x="0" y="1187"/>
                  </a:lnTo>
                  <a:lnTo>
                    <a:pt x="9" y="1187"/>
                  </a:lnTo>
                  <a:lnTo>
                    <a:pt x="9" y="1205"/>
                  </a:lnTo>
                  <a:close/>
                  <a:moveTo>
                    <a:pt x="9" y="1143"/>
                  </a:moveTo>
                  <a:lnTo>
                    <a:pt x="0" y="1143"/>
                  </a:lnTo>
                  <a:lnTo>
                    <a:pt x="0" y="1117"/>
                  </a:lnTo>
                  <a:lnTo>
                    <a:pt x="9" y="1117"/>
                  </a:lnTo>
                  <a:lnTo>
                    <a:pt x="9" y="1143"/>
                  </a:lnTo>
                  <a:close/>
                  <a:moveTo>
                    <a:pt x="9" y="1073"/>
                  </a:moveTo>
                  <a:lnTo>
                    <a:pt x="0" y="1073"/>
                  </a:lnTo>
                  <a:lnTo>
                    <a:pt x="0" y="1055"/>
                  </a:lnTo>
                  <a:lnTo>
                    <a:pt x="9" y="1055"/>
                  </a:lnTo>
                  <a:lnTo>
                    <a:pt x="9" y="1073"/>
                  </a:lnTo>
                  <a:close/>
                  <a:moveTo>
                    <a:pt x="9" y="1011"/>
                  </a:moveTo>
                  <a:lnTo>
                    <a:pt x="0" y="1011"/>
                  </a:lnTo>
                  <a:lnTo>
                    <a:pt x="0" y="985"/>
                  </a:lnTo>
                  <a:lnTo>
                    <a:pt x="9" y="985"/>
                  </a:lnTo>
                  <a:lnTo>
                    <a:pt x="9" y="1011"/>
                  </a:lnTo>
                  <a:close/>
                  <a:moveTo>
                    <a:pt x="9" y="941"/>
                  </a:moveTo>
                  <a:lnTo>
                    <a:pt x="0" y="941"/>
                  </a:lnTo>
                  <a:lnTo>
                    <a:pt x="0" y="923"/>
                  </a:lnTo>
                  <a:lnTo>
                    <a:pt x="9" y="923"/>
                  </a:lnTo>
                  <a:lnTo>
                    <a:pt x="9" y="941"/>
                  </a:lnTo>
                  <a:close/>
                  <a:moveTo>
                    <a:pt x="9" y="880"/>
                  </a:moveTo>
                  <a:lnTo>
                    <a:pt x="0" y="880"/>
                  </a:lnTo>
                  <a:lnTo>
                    <a:pt x="0" y="853"/>
                  </a:lnTo>
                  <a:lnTo>
                    <a:pt x="9" y="853"/>
                  </a:lnTo>
                  <a:lnTo>
                    <a:pt x="9" y="880"/>
                  </a:lnTo>
                  <a:close/>
                  <a:moveTo>
                    <a:pt x="9" y="809"/>
                  </a:moveTo>
                  <a:lnTo>
                    <a:pt x="0" y="809"/>
                  </a:lnTo>
                  <a:lnTo>
                    <a:pt x="0" y="792"/>
                  </a:lnTo>
                  <a:lnTo>
                    <a:pt x="9" y="792"/>
                  </a:lnTo>
                  <a:lnTo>
                    <a:pt x="9" y="809"/>
                  </a:lnTo>
                  <a:close/>
                  <a:moveTo>
                    <a:pt x="9" y="748"/>
                  </a:moveTo>
                  <a:lnTo>
                    <a:pt x="0" y="748"/>
                  </a:lnTo>
                  <a:lnTo>
                    <a:pt x="0" y="721"/>
                  </a:lnTo>
                  <a:lnTo>
                    <a:pt x="9" y="721"/>
                  </a:lnTo>
                  <a:lnTo>
                    <a:pt x="9" y="748"/>
                  </a:lnTo>
                  <a:close/>
                  <a:moveTo>
                    <a:pt x="9" y="677"/>
                  </a:moveTo>
                  <a:lnTo>
                    <a:pt x="0" y="677"/>
                  </a:lnTo>
                  <a:lnTo>
                    <a:pt x="0" y="660"/>
                  </a:lnTo>
                  <a:lnTo>
                    <a:pt x="9" y="660"/>
                  </a:lnTo>
                  <a:lnTo>
                    <a:pt x="9" y="677"/>
                  </a:lnTo>
                  <a:close/>
                  <a:moveTo>
                    <a:pt x="9" y="616"/>
                  </a:moveTo>
                  <a:lnTo>
                    <a:pt x="0" y="616"/>
                  </a:lnTo>
                  <a:lnTo>
                    <a:pt x="0" y="589"/>
                  </a:lnTo>
                  <a:lnTo>
                    <a:pt x="9" y="589"/>
                  </a:lnTo>
                  <a:lnTo>
                    <a:pt x="9" y="616"/>
                  </a:lnTo>
                  <a:close/>
                  <a:moveTo>
                    <a:pt x="9" y="554"/>
                  </a:moveTo>
                  <a:lnTo>
                    <a:pt x="0" y="554"/>
                  </a:lnTo>
                  <a:lnTo>
                    <a:pt x="0" y="528"/>
                  </a:lnTo>
                  <a:lnTo>
                    <a:pt x="9" y="528"/>
                  </a:lnTo>
                  <a:lnTo>
                    <a:pt x="9" y="554"/>
                  </a:lnTo>
                  <a:close/>
                  <a:moveTo>
                    <a:pt x="9" y="484"/>
                  </a:moveTo>
                  <a:lnTo>
                    <a:pt x="0" y="484"/>
                  </a:lnTo>
                  <a:lnTo>
                    <a:pt x="0" y="458"/>
                  </a:lnTo>
                  <a:lnTo>
                    <a:pt x="9" y="458"/>
                  </a:lnTo>
                  <a:lnTo>
                    <a:pt x="9" y="484"/>
                  </a:lnTo>
                  <a:close/>
                  <a:moveTo>
                    <a:pt x="9" y="422"/>
                  </a:moveTo>
                  <a:lnTo>
                    <a:pt x="0" y="422"/>
                  </a:lnTo>
                  <a:lnTo>
                    <a:pt x="0" y="396"/>
                  </a:lnTo>
                  <a:lnTo>
                    <a:pt x="9" y="396"/>
                  </a:lnTo>
                  <a:lnTo>
                    <a:pt x="9" y="422"/>
                  </a:lnTo>
                  <a:close/>
                  <a:moveTo>
                    <a:pt x="9" y="352"/>
                  </a:moveTo>
                  <a:lnTo>
                    <a:pt x="0" y="352"/>
                  </a:lnTo>
                  <a:lnTo>
                    <a:pt x="0" y="326"/>
                  </a:lnTo>
                  <a:lnTo>
                    <a:pt x="9" y="326"/>
                  </a:lnTo>
                  <a:lnTo>
                    <a:pt x="9" y="352"/>
                  </a:lnTo>
                  <a:close/>
                  <a:moveTo>
                    <a:pt x="9" y="290"/>
                  </a:moveTo>
                  <a:lnTo>
                    <a:pt x="0" y="290"/>
                  </a:lnTo>
                  <a:lnTo>
                    <a:pt x="0" y="264"/>
                  </a:lnTo>
                  <a:lnTo>
                    <a:pt x="9" y="264"/>
                  </a:lnTo>
                  <a:lnTo>
                    <a:pt x="9" y="290"/>
                  </a:lnTo>
                  <a:close/>
                  <a:moveTo>
                    <a:pt x="9" y="220"/>
                  </a:moveTo>
                  <a:lnTo>
                    <a:pt x="0" y="220"/>
                  </a:lnTo>
                  <a:lnTo>
                    <a:pt x="0" y="194"/>
                  </a:lnTo>
                  <a:lnTo>
                    <a:pt x="9" y="194"/>
                  </a:lnTo>
                  <a:lnTo>
                    <a:pt x="9" y="220"/>
                  </a:lnTo>
                  <a:close/>
                  <a:moveTo>
                    <a:pt x="9" y="159"/>
                  </a:moveTo>
                  <a:lnTo>
                    <a:pt x="0" y="159"/>
                  </a:lnTo>
                  <a:lnTo>
                    <a:pt x="0" y="132"/>
                  </a:lnTo>
                  <a:lnTo>
                    <a:pt x="9" y="132"/>
                  </a:lnTo>
                  <a:lnTo>
                    <a:pt x="9" y="159"/>
                  </a:lnTo>
                  <a:close/>
                  <a:moveTo>
                    <a:pt x="9" y="88"/>
                  </a:moveTo>
                  <a:lnTo>
                    <a:pt x="0" y="88"/>
                  </a:lnTo>
                  <a:lnTo>
                    <a:pt x="0" y="62"/>
                  </a:lnTo>
                  <a:lnTo>
                    <a:pt x="9" y="62"/>
                  </a:lnTo>
                  <a:lnTo>
                    <a:pt x="9"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7" name="Freeform 724"/>
            <p:cNvSpPr>
              <a:spLocks noEditPoints="1"/>
            </p:cNvSpPr>
            <p:nvPr/>
          </p:nvSpPr>
          <p:spPr bwMode="auto">
            <a:xfrm>
              <a:off x="2844222" y="1376523"/>
              <a:ext cx="6638941" cy="4584790"/>
            </a:xfrm>
            <a:custGeom>
              <a:avLst/>
              <a:gdLst>
                <a:gd name="T0" fmla="*/ 3539 w 3539"/>
                <a:gd name="T1" fmla="*/ 2163 h 2444"/>
                <a:gd name="T2" fmla="*/ 3539 w 3539"/>
                <a:gd name="T3" fmla="*/ 2031 h 2444"/>
                <a:gd name="T4" fmla="*/ 3539 w 3539"/>
                <a:gd name="T5" fmla="*/ 1899 h 2444"/>
                <a:gd name="T6" fmla="*/ 3539 w 3539"/>
                <a:gd name="T7" fmla="*/ 1767 h 2444"/>
                <a:gd name="T8" fmla="*/ 3539 w 3539"/>
                <a:gd name="T9" fmla="*/ 1636 h 2444"/>
                <a:gd name="T10" fmla="*/ 3539 w 3539"/>
                <a:gd name="T11" fmla="*/ 1504 h 2444"/>
                <a:gd name="T12" fmla="*/ 3539 w 3539"/>
                <a:gd name="T13" fmla="*/ 1372 h 2444"/>
                <a:gd name="T14" fmla="*/ 3539 w 3539"/>
                <a:gd name="T15" fmla="*/ 1240 h 2444"/>
                <a:gd name="T16" fmla="*/ 3539 w 3539"/>
                <a:gd name="T17" fmla="*/ 1108 h 2444"/>
                <a:gd name="T18" fmla="*/ 3539 w 3539"/>
                <a:gd name="T19" fmla="*/ 976 h 2444"/>
                <a:gd name="T20" fmla="*/ 3539 w 3539"/>
                <a:gd name="T21" fmla="*/ 844 h 2444"/>
                <a:gd name="T22" fmla="*/ 3539 w 3539"/>
                <a:gd name="T23" fmla="*/ 712 h 2444"/>
                <a:gd name="T24" fmla="*/ 3539 w 3539"/>
                <a:gd name="T25" fmla="*/ 581 h 2444"/>
                <a:gd name="T26" fmla="*/ 3539 w 3539"/>
                <a:gd name="T27" fmla="*/ 449 h 2444"/>
                <a:gd name="T28" fmla="*/ 3539 w 3539"/>
                <a:gd name="T29" fmla="*/ 317 h 2444"/>
                <a:gd name="T30" fmla="*/ 3539 w 3539"/>
                <a:gd name="T31" fmla="*/ 185 h 2444"/>
                <a:gd name="T32" fmla="*/ 3539 w 3539"/>
                <a:gd name="T33" fmla="*/ 53 h 2444"/>
                <a:gd name="T34" fmla="*/ 3354 w 3539"/>
                <a:gd name="T35" fmla="*/ 2444 h 2444"/>
                <a:gd name="T36" fmla="*/ 3223 w 3539"/>
                <a:gd name="T37" fmla="*/ 2444 h 2444"/>
                <a:gd name="T38" fmla="*/ 3100 w 3539"/>
                <a:gd name="T39" fmla="*/ 2444 h 2444"/>
                <a:gd name="T40" fmla="*/ 2977 w 3539"/>
                <a:gd name="T41" fmla="*/ 2444 h 2444"/>
                <a:gd name="T42" fmla="*/ 2854 w 3539"/>
                <a:gd name="T43" fmla="*/ 2444 h 2444"/>
                <a:gd name="T44" fmla="*/ 2731 w 3539"/>
                <a:gd name="T45" fmla="*/ 2444 h 2444"/>
                <a:gd name="T46" fmla="*/ 2608 w 3539"/>
                <a:gd name="T47" fmla="*/ 2444 h 2444"/>
                <a:gd name="T48" fmla="*/ 2485 w 3539"/>
                <a:gd name="T49" fmla="*/ 2444 h 2444"/>
                <a:gd name="T50" fmla="*/ 2362 w 3539"/>
                <a:gd name="T51" fmla="*/ 2444 h 2444"/>
                <a:gd name="T52" fmla="*/ 2239 w 3539"/>
                <a:gd name="T53" fmla="*/ 2444 h 2444"/>
                <a:gd name="T54" fmla="*/ 2116 w 3539"/>
                <a:gd name="T55" fmla="*/ 2444 h 2444"/>
                <a:gd name="T56" fmla="*/ 1985 w 3539"/>
                <a:gd name="T57" fmla="*/ 2444 h 2444"/>
                <a:gd name="T58" fmla="*/ 1862 w 3539"/>
                <a:gd name="T59" fmla="*/ 2444 h 2444"/>
                <a:gd name="T60" fmla="*/ 1739 w 3539"/>
                <a:gd name="T61" fmla="*/ 2444 h 2444"/>
                <a:gd name="T62" fmla="*/ 1616 w 3539"/>
                <a:gd name="T63" fmla="*/ 2444 h 2444"/>
                <a:gd name="T64" fmla="*/ 1493 w 3539"/>
                <a:gd name="T65" fmla="*/ 2444 h 2444"/>
                <a:gd name="T66" fmla="*/ 1370 w 3539"/>
                <a:gd name="T67" fmla="*/ 2444 h 2444"/>
                <a:gd name="T68" fmla="*/ 1247 w 3539"/>
                <a:gd name="T69" fmla="*/ 2444 h 2444"/>
                <a:gd name="T70" fmla="*/ 1124 w 3539"/>
                <a:gd name="T71" fmla="*/ 2444 h 2444"/>
                <a:gd name="T72" fmla="*/ 1001 w 3539"/>
                <a:gd name="T73" fmla="*/ 2444 h 2444"/>
                <a:gd name="T74" fmla="*/ 878 w 3539"/>
                <a:gd name="T75" fmla="*/ 2444 h 2444"/>
                <a:gd name="T76" fmla="*/ 747 w 3539"/>
                <a:gd name="T77" fmla="*/ 2444 h 2444"/>
                <a:gd name="T78" fmla="*/ 624 w 3539"/>
                <a:gd name="T79" fmla="*/ 2444 h 2444"/>
                <a:gd name="T80" fmla="*/ 501 w 3539"/>
                <a:gd name="T81" fmla="*/ 2444 h 2444"/>
                <a:gd name="T82" fmla="*/ 378 w 3539"/>
                <a:gd name="T83" fmla="*/ 2444 h 2444"/>
                <a:gd name="T84" fmla="*/ 255 w 3539"/>
                <a:gd name="T85" fmla="*/ 2444 h 2444"/>
                <a:gd name="T86" fmla="*/ 9 w 3539"/>
                <a:gd name="T87" fmla="*/ 2260 h 2444"/>
                <a:gd name="T88" fmla="*/ 9 w 3539"/>
                <a:gd name="T89" fmla="*/ 2128 h 2444"/>
                <a:gd name="T90" fmla="*/ 9 w 3539"/>
                <a:gd name="T91" fmla="*/ 1996 h 2444"/>
                <a:gd name="T92" fmla="*/ 9 w 3539"/>
                <a:gd name="T93" fmla="*/ 1864 h 2444"/>
                <a:gd name="T94" fmla="*/ 9 w 3539"/>
                <a:gd name="T95" fmla="*/ 1732 h 2444"/>
                <a:gd name="T96" fmla="*/ 9 w 3539"/>
                <a:gd name="T97" fmla="*/ 1600 h 2444"/>
                <a:gd name="T98" fmla="*/ 9 w 3539"/>
                <a:gd name="T99" fmla="*/ 1469 h 2444"/>
                <a:gd name="T100" fmla="*/ 9 w 3539"/>
                <a:gd name="T101" fmla="*/ 1337 h 2444"/>
                <a:gd name="T102" fmla="*/ 9 w 3539"/>
                <a:gd name="T103" fmla="*/ 1205 h 2444"/>
                <a:gd name="T104" fmla="*/ 9 w 3539"/>
                <a:gd name="T105" fmla="*/ 1073 h 2444"/>
                <a:gd name="T106" fmla="*/ 9 w 3539"/>
                <a:gd name="T107" fmla="*/ 941 h 2444"/>
                <a:gd name="T108" fmla="*/ 9 w 3539"/>
                <a:gd name="T109" fmla="*/ 809 h 2444"/>
                <a:gd name="T110" fmla="*/ 9 w 3539"/>
                <a:gd name="T111" fmla="*/ 677 h 2444"/>
                <a:gd name="T112" fmla="*/ 9 w 3539"/>
                <a:gd name="T113" fmla="*/ 554 h 2444"/>
                <a:gd name="T114" fmla="*/ 9 w 3539"/>
                <a:gd name="T115" fmla="*/ 422 h 2444"/>
                <a:gd name="T116" fmla="*/ 9 w 3539"/>
                <a:gd name="T117" fmla="*/ 290 h 2444"/>
                <a:gd name="T118" fmla="*/ 9 w 3539"/>
                <a:gd name="T119" fmla="*/ 159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39" h="2444">
                  <a:moveTo>
                    <a:pt x="3539" y="2225"/>
                  </a:moveTo>
                  <a:lnTo>
                    <a:pt x="3539" y="2225"/>
                  </a:lnTo>
                  <a:lnTo>
                    <a:pt x="3539" y="2207"/>
                  </a:lnTo>
                  <a:lnTo>
                    <a:pt x="3539" y="2207"/>
                  </a:lnTo>
                  <a:lnTo>
                    <a:pt x="3539" y="2225"/>
                  </a:lnTo>
                  <a:moveTo>
                    <a:pt x="3539" y="2163"/>
                  </a:moveTo>
                  <a:lnTo>
                    <a:pt x="3539" y="2163"/>
                  </a:lnTo>
                  <a:lnTo>
                    <a:pt x="3539" y="2137"/>
                  </a:lnTo>
                  <a:lnTo>
                    <a:pt x="3539" y="2137"/>
                  </a:lnTo>
                  <a:lnTo>
                    <a:pt x="3539" y="2163"/>
                  </a:lnTo>
                  <a:moveTo>
                    <a:pt x="3539" y="2093"/>
                  </a:moveTo>
                  <a:lnTo>
                    <a:pt x="3539" y="2093"/>
                  </a:lnTo>
                  <a:lnTo>
                    <a:pt x="3539" y="2075"/>
                  </a:lnTo>
                  <a:lnTo>
                    <a:pt x="3539" y="2075"/>
                  </a:lnTo>
                  <a:lnTo>
                    <a:pt x="3539" y="2093"/>
                  </a:lnTo>
                  <a:moveTo>
                    <a:pt x="3539" y="2031"/>
                  </a:moveTo>
                  <a:lnTo>
                    <a:pt x="3539" y="2031"/>
                  </a:lnTo>
                  <a:lnTo>
                    <a:pt x="3539" y="2005"/>
                  </a:lnTo>
                  <a:lnTo>
                    <a:pt x="3539" y="2005"/>
                  </a:lnTo>
                  <a:lnTo>
                    <a:pt x="3539" y="2031"/>
                  </a:lnTo>
                  <a:moveTo>
                    <a:pt x="3539" y="1961"/>
                  </a:moveTo>
                  <a:lnTo>
                    <a:pt x="3539" y="1961"/>
                  </a:lnTo>
                  <a:lnTo>
                    <a:pt x="3539" y="1943"/>
                  </a:lnTo>
                  <a:lnTo>
                    <a:pt x="3539" y="1943"/>
                  </a:lnTo>
                  <a:lnTo>
                    <a:pt x="3539" y="1961"/>
                  </a:lnTo>
                  <a:moveTo>
                    <a:pt x="3539" y="1899"/>
                  </a:moveTo>
                  <a:lnTo>
                    <a:pt x="3539" y="1899"/>
                  </a:lnTo>
                  <a:lnTo>
                    <a:pt x="3539" y="1873"/>
                  </a:lnTo>
                  <a:lnTo>
                    <a:pt x="3539" y="1873"/>
                  </a:lnTo>
                  <a:lnTo>
                    <a:pt x="3539" y="1899"/>
                  </a:lnTo>
                  <a:moveTo>
                    <a:pt x="3539" y="1838"/>
                  </a:moveTo>
                  <a:lnTo>
                    <a:pt x="3539" y="1838"/>
                  </a:lnTo>
                  <a:lnTo>
                    <a:pt x="3539" y="1811"/>
                  </a:lnTo>
                  <a:lnTo>
                    <a:pt x="3539" y="1811"/>
                  </a:lnTo>
                  <a:lnTo>
                    <a:pt x="3539" y="1838"/>
                  </a:lnTo>
                  <a:moveTo>
                    <a:pt x="3539" y="1767"/>
                  </a:moveTo>
                  <a:lnTo>
                    <a:pt x="3539" y="1767"/>
                  </a:lnTo>
                  <a:lnTo>
                    <a:pt x="3539" y="1741"/>
                  </a:lnTo>
                  <a:lnTo>
                    <a:pt x="3539" y="1741"/>
                  </a:lnTo>
                  <a:lnTo>
                    <a:pt x="3539" y="1767"/>
                  </a:lnTo>
                  <a:moveTo>
                    <a:pt x="3539" y="1706"/>
                  </a:moveTo>
                  <a:lnTo>
                    <a:pt x="3539" y="1706"/>
                  </a:lnTo>
                  <a:lnTo>
                    <a:pt x="3539" y="1680"/>
                  </a:lnTo>
                  <a:lnTo>
                    <a:pt x="3539" y="1680"/>
                  </a:lnTo>
                  <a:lnTo>
                    <a:pt x="3539" y="1706"/>
                  </a:lnTo>
                  <a:moveTo>
                    <a:pt x="3539" y="1636"/>
                  </a:moveTo>
                  <a:lnTo>
                    <a:pt x="3539" y="1636"/>
                  </a:lnTo>
                  <a:lnTo>
                    <a:pt x="3539" y="1609"/>
                  </a:lnTo>
                  <a:lnTo>
                    <a:pt x="3539" y="1609"/>
                  </a:lnTo>
                  <a:lnTo>
                    <a:pt x="3539" y="1636"/>
                  </a:lnTo>
                  <a:moveTo>
                    <a:pt x="3539" y="1574"/>
                  </a:moveTo>
                  <a:lnTo>
                    <a:pt x="3539" y="1574"/>
                  </a:lnTo>
                  <a:lnTo>
                    <a:pt x="3539" y="1548"/>
                  </a:lnTo>
                  <a:lnTo>
                    <a:pt x="3539" y="1548"/>
                  </a:lnTo>
                  <a:lnTo>
                    <a:pt x="3539" y="1574"/>
                  </a:lnTo>
                  <a:moveTo>
                    <a:pt x="3539" y="1504"/>
                  </a:moveTo>
                  <a:lnTo>
                    <a:pt x="3539" y="1504"/>
                  </a:lnTo>
                  <a:lnTo>
                    <a:pt x="3539" y="1477"/>
                  </a:lnTo>
                  <a:lnTo>
                    <a:pt x="3539" y="1477"/>
                  </a:lnTo>
                  <a:lnTo>
                    <a:pt x="3539" y="1504"/>
                  </a:lnTo>
                  <a:moveTo>
                    <a:pt x="3539" y="1442"/>
                  </a:moveTo>
                  <a:lnTo>
                    <a:pt x="3539" y="1442"/>
                  </a:lnTo>
                  <a:lnTo>
                    <a:pt x="3539" y="1416"/>
                  </a:lnTo>
                  <a:lnTo>
                    <a:pt x="3539" y="1416"/>
                  </a:lnTo>
                  <a:lnTo>
                    <a:pt x="3539" y="1442"/>
                  </a:lnTo>
                  <a:moveTo>
                    <a:pt x="3539" y="1372"/>
                  </a:moveTo>
                  <a:lnTo>
                    <a:pt x="3539" y="1372"/>
                  </a:lnTo>
                  <a:lnTo>
                    <a:pt x="3539" y="1345"/>
                  </a:lnTo>
                  <a:lnTo>
                    <a:pt x="3539" y="1345"/>
                  </a:lnTo>
                  <a:lnTo>
                    <a:pt x="3539" y="1372"/>
                  </a:lnTo>
                  <a:moveTo>
                    <a:pt x="3539" y="1310"/>
                  </a:moveTo>
                  <a:lnTo>
                    <a:pt x="3539" y="1310"/>
                  </a:lnTo>
                  <a:lnTo>
                    <a:pt x="3539" y="1284"/>
                  </a:lnTo>
                  <a:lnTo>
                    <a:pt x="3539" y="1284"/>
                  </a:lnTo>
                  <a:lnTo>
                    <a:pt x="3539" y="1310"/>
                  </a:lnTo>
                  <a:moveTo>
                    <a:pt x="3539" y="1240"/>
                  </a:moveTo>
                  <a:lnTo>
                    <a:pt x="3539" y="1240"/>
                  </a:lnTo>
                  <a:lnTo>
                    <a:pt x="3539" y="1214"/>
                  </a:lnTo>
                  <a:lnTo>
                    <a:pt x="3539" y="1214"/>
                  </a:lnTo>
                  <a:lnTo>
                    <a:pt x="3539" y="1240"/>
                  </a:lnTo>
                  <a:moveTo>
                    <a:pt x="3539" y="1178"/>
                  </a:moveTo>
                  <a:lnTo>
                    <a:pt x="3539" y="1178"/>
                  </a:lnTo>
                  <a:lnTo>
                    <a:pt x="3539" y="1152"/>
                  </a:lnTo>
                  <a:lnTo>
                    <a:pt x="3539" y="1152"/>
                  </a:lnTo>
                  <a:lnTo>
                    <a:pt x="3539" y="1178"/>
                  </a:lnTo>
                  <a:moveTo>
                    <a:pt x="3539" y="1108"/>
                  </a:moveTo>
                  <a:lnTo>
                    <a:pt x="3539" y="1108"/>
                  </a:lnTo>
                  <a:lnTo>
                    <a:pt x="3539" y="1082"/>
                  </a:lnTo>
                  <a:lnTo>
                    <a:pt x="3539" y="1082"/>
                  </a:lnTo>
                  <a:lnTo>
                    <a:pt x="3539" y="1108"/>
                  </a:lnTo>
                  <a:moveTo>
                    <a:pt x="3539" y="1047"/>
                  </a:moveTo>
                  <a:lnTo>
                    <a:pt x="3539" y="1047"/>
                  </a:lnTo>
                  <a:lnTo>
                    <a:pt x="3539" y="1020"/>
                  </a:lnTo>
                  <a:lnTo>
                    <a:pt x="3539" y="1020"/>
                  </a:lnTo>
                  <a:lnTo>
                    <a:pt x="3539" y="1047"/>
                  </a:lnTo>
                  <a:moveTo>
                    <a:pt x="3539" y="976"/>
                  </a:moveTo>
                  <a:lnTo>
                    <a:pt x="3539" y="976"/>
                  </a:lnTo>
                  <a:lnTo>
                    <a:pt x="3539" y="950"/>
                  </a:lnTo>
                  <a:lnTo>
                    <a:pt x="3539" y="950"/>
                  </a:lnTo>
                  <a:lnTo>
                    <a:pt x="3539" y="976"/>
                  </a:lnTo>
                  <a:moveTo>
                    <a:pt x="3539" y="915"/>
                  </a:moveTo>
                  <a:lnTo>
                    <a:pt x="3539" y="915"/>
                  </a:lnTo>
                  <a:lnTo>
                    <a:pt x="3539" y="888"/>
                  </a:lnTo>
                  <a:lnTo>
                    <a:pt x="3539" y="888"/>
                  </a:lnTo>
                  <a:lnTo>
                    <a:pt x="3539" y="915"/>
                  </a:lnTo>
                  <a:moveTo>
                    <a:pt x="3539" y="844"/>
                  </a:moveTo>
                  <a:lnTo>
                    <a:pt x="3539" y="844"/>
                  </a:lnTo>
                  <a:lnTo>
                    <a:pt x="3539" y="818"/>
                  </a:lnTo>
                  <a:lnTo>
                    <a:pt x="3539" y="818"/>
                  </a:lnTo>
                  <a:lnTo>
                    <a:pt x="3539" y="844"/>
                  </a:lnTo>
                  <a:moveTo>
                    <a:pt x="3539" y="783"/>
                  </a:moveTo>
                  <a:lnTo>
                    <a:pt x="3539" y="783"/>
                  </a:lnTo>
                  <a:lnTo>
                    <a:pt x="3539" y="756"/>
                  </a:lnTo>
                  <a:lnTo>
                    <a:pt x="3539" y="756"/>
                  </a:lnTo>
                  <a:lnTo>
                    <a:pt x="3539" y="783"/>
                  </a:lnTo>
                  <a:moveTo>
                    <a:pt x="3539" y="712"/>
                  </a:moveTo>
                  <a:lnTo>
                    <a:pt x="3539" y="712"/>
                  </a:lnTo>
                  <a:lnTo>
                    <a:pt x="3539" y="686"/>
                  </a:lnTo>
                  <a:lnTo>
                    <a:pt x="3539" y="686"/>
                  </a:lnTo>
                  <a:lnTo>
                    <a:pt x="3539" y="712"/>
                  </a:lnTo>
                  <a:moveTo>
                    <a:pt x="3539" y="651"/>
                  </a:moveTo>
                  <a:lnTo>
                    <a:pt x="3539" y="651"/>
                  </a:lnTo>
                  <a:lnTo>
                    <a:pt x="3539" y="625"/>
                  </a:lnTo>
                  <a:lnTo>
                    <a:pt x="3539" y="625"/>
                  </a:lnTo>
                  <a:lnTo>
                    <a:pt x="3539" y="651"/>
                  </a:lnTo>
                  <a:moveTo>
                    <a:pt x="3539" y="581"/>
                  </a:moveTo>
                  <a:lnTo>
                    <a:pt x="3539" y="581"/>
                  </a:lnTo>
                  <a:lnTo>
                    <a:pt x="3539" y="554"/>
                  </a:lnTo>
                  <a:lnTo>
                    <a:pt x="3539" y="554"/>
                  </a:lnTo>
                  <a:lnTo>
                    <a:pt x="3539" y="581"/>
                  </a:lnTo>
                  <a:moveTo>
                    <a:pt x="3539" y="519"/>
                  </a:moveTo>
                  <a:lnTo>
                    <a:pt x="3539" y="519"/>
                  </a:lnTo>
                  <a:lnTo>
                    <a:pt x="3539" y="493"/>
                  </a:lnTo>
                  <a:lnTo>
                    <a:pt x="3539" y="493"/>
                  </a:lnTo>
                  <a:lnTo>
                    <a:pt x="3539" y="519"/>
                  </a:lnTo>
                  <a:moveTo>
                    <a:pt x="3539" y="449"/>
                  </a:moveTo>
                  <a:lnTo>
                    <a:pt x="3539" y="449"/>
                  </a:lnTo>
                  <a:lnTo>
                    <a:pt x="3539" y="422"/>
                  </a:lnTo>
                  <a:lnTo>
                    <a:pt x="3539" y="422"/>
                  </a:lnTo>
                  <a:lnTo>
                    <a:pt x="3539" y="449"/>
                  </a:lnTo>
                  <a:moveTo>
                    <a:pt x="3539" y="387"/>
                  </a:moveTo>
                  <a:lnTo>
                    <a:pt x="3539" y="387"/>
                  </a:lnTo>
                  <a:lnTo>
                    <a:pt x="3539" y="361"/>
                  </a:lnTo>
                  <a:lnTo>
                    <a:pt x="3539" y="361"/>
                  </a:lnTo>
                  <a:lnTo>
                    <a:pt x="3539" y="387"/>
                  </a:lnTo>
                  <a:moveTo>
                    <a:pt x="3539" y="317"/>
                  </a:moveTo>
                  <a:lnTo>
                    <a:pt x="3539" y="317"/>
                  </a:lnTo>
                  <a:lnTo>
                    <a:pt x="3539" y="290"/>
                  </a:lnTo>
                  <a:lnTo>
                    <a:pt x="3539" y="290"/>
                  </a:lnTo>
                  <a:lnTo>
                    <a:pt x="3539" y="317"/>
                  </a:lnTo>
                  <a:moveTo>
                    <a:pt x="3539" y="255"/>
                  </a:moveTo>
                  <a:lnTo>
                    <a:pt x="3539" y="255"/>
                  </a:lnTo>
                  <a:lnTo>
                    <a:pt x="3539" y="229"/>
                  </a:lnTo>
                  <a:lnTo>
                    <a:pt x="3539" y="229"/>
                  </a:lnTo>
                  <a:lnTo>
                    <a:pt x="3539" y="255"/>
                  </a:lnTo>
                  <a:moveTo>
                    <a:pt x="3539" y="185"/>
                  </a:moveTo>
                  <a:lnTo>
                    <a:pt x="3539" y="185"/>
                  </a:lnTo>
                  <a:lnTo>
                    <a:pt x="3539" y="159"/>
                  </a:lnTo>
                  <a:lnTo>
                    <a:pt x="3539" y="159"/>
                  </a:lnTo>
                  <a:lnTo>
                    <a:pt x="3539" y="185"/>
                  </a:lnTo>
                  <a:moveTo>
                    <a:pt x="3539" y="123"/>
                  </a:moveTo>
                  <a:lnTo>
                    <a:pt x="3539" y="123"/>
                  </a:lnTo>
                  <a:lnTo>
                    <a:pt x="3539" y="97"/>
                  </a:lnTo>
                  <a:lnTo>
                    <a:pt x="3539" y="97"/>
                  </a:lnTo>
                  <a:lnTo>
                    <a:pt x="3539" y="123"/>
                  </a:lnTo>
                  <a:moveTo>
                    <a:pt x="3539" y="53"/>
                  </a:moveTo>
                  <a:lnTo>
                    <a:pt x="3539" y="53"/>
                  </a:lnTo>
                  <a:lnTo>
                    <a:pt x="3539" y="27"/>
                  </a:lnTo>
                  <a:lnTo>
                    <a:pt x="3539" y="27"/>
                  </a:lnTo>
                  <a:lnTo>
                    <a:pt x="3539" y="53"/>
                  </a:lnTo>
                  <a:moveTo>
                    <a:pt x="194" y="2444"/>
                  </a:moveTo>
                  <a:lnTo>
                    <a:pt x="194" y="2444"/>
                  </a:lnTo>
                  <a:lnTo>
                    <a:pt x="167" y="2444"/>
                  </a:lnTo>
                  <a:lnTo>
                    <a:pt x="167" y="2444"/>
                  </a:lnTo>
                  <a:lnTo>
                    <a:pt x="194" y="2444"/>
                  </a:lnTo>
                  <a:moveTo>
                    <a:pt x="3354" y="2444"/>
                  </a:moveTo>
                  <a:lnTo>
                    <a:pt x="3354" y="2444"/>
                  </a:lnTo>
                  <a:lnTo>
                    <a:pt x="3328" y="2444"/>
                  </a:lnTo>
                  <a:lnTo>
                    <a:pt x="3328" y="2444"/>
                  </a:lnTo>
                  <a:lnTo>
                    <a:pt x="3354" y="2444"/>
                  </a:lnTo>
                  <a:moveTo>
                    <a:pt x="3284" y="2444"/>
                  </a:moveTo>
                  <a:lnTo>
                    <a:pt x="3284" y="2444"/>
                  </a:lnTo>
                  <a:lnTo>
                    <a:pt x="3267" y="2444"/>
                  </a:lnTo>
                  <a:lnTo>
                    <a:pt x="3267" y="2444"/>
                  </a:lnTo>
                  <a:lnTo>
                    <a:pt x="3284" y="2444"/>
                  </a:lnTo>
                  <a:moveTo>
                    <a:pt x="3223" y="2444"/>
                  </a:moveTo>
                  <a:lnTo>
                    <a:pt x="3223" y="2444"/>
                  </a:lnTo>
                  <a:lnTo>
                    <a:pt x="3205" y="2444"/>
                  </a:lnTo>
                  <a:lnTo>
                    <a:pt x="3205" y="2444"/>
                  </a:lnTo>
                  <a:lnTo>
                    <a:pt x="3223" y="2444"/>
                  </a:lnTo>
                  <a:moveTo>
                    <a:pt x="3161" y="2444"/>
                  </a:moveTo>
                  <a:lnTo>
                    <a:pt x="3161" y="2444"/>
                  </a:lnTo>
                  <a:lnTo>
                    <a:pt x="3144" y="2444"/>
                  </a:lnTo>
                  <a:lnTo>
                    <a:pt x="3144" y="2444"/>
                  </a:lnTo>
                  <a:lnTo>
                    <a:pt x="3161" y="2444"/>
                  </a:lnTo>
                  <a:moveTo>
                    <a:pt x="3100" y="2444"/>
                  </a:moveTo>
                  <a:lnTo>
                    <a:pt x="3100" y="2444"/>
                  </a:lnTo>
                  <a:lnTo>
                    <a:pt x="3082" y="2444"/>
                  </a:lnTo>
                  <a:lnTo>
                    <a:pt x="3082" y="2444"/>
                  </a:lnTo>
                  <a:lnTo>
                    <a:pt x="3100" y="2444"/>
                  </a:lnTo>
                  <a:moveTo>
                    <a:pt x="3038" y="2444"/>
                  </a:moveTo>
                  <a:lnTo>
                    <a:pt x="3038" y="2444"/>
                  </a:lnTo>
                  <a:lnTo>
                    <a:pt x="3021" y="2444"/>
                  </a:lnTo>
                  <a:lnTo>
                    <a:pt x="3021" y="2444"/>
                  </a:lnTo>
                  <a:lnTo>
                    <a:pt x="3038" y="2444"/>
                  </a:lnTo>
                  <a:moveTo>
                    <a:pt x="2977" y="2444"/>
                  </a:moveTo>
                  <a:lnTo>
                    <a:pt x="2977" y="2444"/>
                  </a:lnTo>
                  <a:lnTo>
                    <a:pt x="2959" y="2444"/>
                  </a:lnTo>
                  <a:lnTo>
                    <a:pt x="2959" y="2444"/>
                  </a:lnTo>
                  <a:lnTo>
                    <a:pt x="2977" y="2444"/>
                  </a:lnTo>
                  <a:moveTo>
                    <a:pt x="2915" y="2444"/>
                  </a:moveTo>
                  <a:lnTo>
                    <a:pt x="2915" y="2444"/>
                  </a:lnTo>
                  <a:lnTo>
                    <a:pt x="2889" y="2444"/>
                  </a:lnTo>
                  <a:lnTo>
                    <a:pt x="2889" y="2444"/>
                  </a:lnTo>
                  <a:lnTo>
                    <a:pt x="2915" y="2444"/>
                  </a:lnTo>
                  <a:moveTo>
                    <a:pt x="2854" y="2444"/>
                  </a:moveTo>
                  <a:lnTo>
                    <a:pt x="2854" y="2444"/>
                  </a:lnTo>
                  <a:lnTo>
                    <a:pt x="2828" y="2444"/>
                  </a:lnTo>
                  <a:lnTo>
                    <a:pt x="2828" y="2444"/>
                  </a:lnTo>
                  <a:lnTo>
                    <a:pt x="2854" y="2444"/>
                  </a:lnTo>
                  <a:moveTo>
                    <a:pt x="2792" y="2444"/>
                  </a:moveTo>
                  <a:lnTo>
                    <a:pt x="2792" y="2444"/>
                  </a:lnTo>
                  <a:lnTo>
                    <a:pt x="2766" y="2444"/>
                  </a:lnTo>
                  <a:lnTo>
                    <a:pt x="2766" y="2444"/>
                  </a:lnTo>
                  <a:lnTo>
                    <a:pt x="2792" y="2444"/>
                  </a:lnTo>
                  <a:moveTo>
                    <a:pt x="2731" y="2444"/>
                  </a:moveTo>
                  <a:lnTo>
                    <a:pt x="2731" y="2444"/>
                  </a:lnTo>
                  <a:lnTo>
                    <a:pt x="2705" y="2444"/>
                  </a:lnTo>
                  <a:lnTo>
                    <a:pt x="2705" y="2444"/>
                  </a:lnTo>
                  <a:lnTo>
                    <a:pt x="2731" y="2444"/>
                  </a:lnTo>
                  <a:moveTo>
                    <a:pt x="2670" y="2444"/>
                  </a:moveTo>
                  <a:lnTo>
                    <a:pt x="2670" y="2444"/>
                  </a:lnTo>
                  <a:lnTo>
                    <a:pt x="2643" y="2444"/>
                  </a:lnTo>
                  <a:lnTo>
                    <a:pt x="2643" y="2444"/>
                  </a:lnTo>
                  <a:lnTo>
                    <a:pt x="2670" y="2444"/>
                  </a:lnTo>
                  <a:moveTo>
                    <a:pt x="2608" y="2444"/>
                  </a:moveTo>
                  <a:lnTo>
                    <a:pt x="2608" y="2444"/>
                  </a:lnTo>
                  <a:lnTo>
                    <a:pt x="2582" y="2444"/>
                  </a:lnTo>
                  <a:lnTo>
                    <a:pt x="2582" y="2444"/>
                  </a:lnTo>
                  <a:lnTo>
                    <a:pt x="2608" y="2444"/>
                  </a:lnTo>
                  <a:moveTo>
                    <a:pt x="2547" y="2444"/>
                  </a:moveTo>
                  <a:lnTo>
                    <a:pt x="2547" y="2444"/>
                  </a:lnTo>
                  <a:lnTo>
                    <a:pt x="2520" y="2444"/>
                  </a:lnTo>
                  <a:lnTo>
                    <a:pt x="2520" y="2444"/>
                  </a:lnTo>
                  <a:lnTo>
                    <a:pt x="2547" y="2444"/>
                  </a:lnTo>
                  <a:moveTo>
                    <a:pt x="2485" y="2444"/>
                  </a:moveTo>
                  <a:lnTo>
                    <a:pt x="2485" y="2444"/>
                  </a:lnTo>
                  <a:lnTo>
                    <a:pt x="2459" y="2444"/>
                  </a:lnTo>
                  <a:lnTo>
                    <a:pt x="2459" y="2444"/>
                  </a:lnTo>
                  <a:lnTo>
                    <a:pt x="2485" y="2444"/>
                  </a:lnTo>
                  <a:moveTo>
                    <a:pt x="2424" y="2444"/>
                  </a:moveTo>
                  <a:lnTo>
                    <a:pt x="2424" y="2444"/>
                  </a:lnTo>
                  <a:lnTo>
                    <a:pt x="2397" y="2444"/>
                  </a:lnTo>
                  <a:lnTo>
                    <a:pt x="2397" y="2444"/>
                  </a:lnTo>
                  <a:lnTo>
                    <a:pt x="2424" y="2444"/>
                  </a:lnTo>
                  <a:moveTo>
                    <a:pt x="2362" y="2444"/>
                  </a:moveTo>
                  <a:lnTo>
                    <a:pt x="2362" y="2444"/>
                  </a:lnTo>
                  <a:lnTo>
                    <a:pt x="2336" y="2444"/>
                  </a:lnTo>
                  <a:lnTo>
                    <a:pt x="2336" y="2444"/>
                  </a:lnTo>
                  <a:lnTo>
                    <a:pt x="2362" y="2444"/>
                  </a:lnTo>
                  <a:moveTo>
                    <a:pt x="2301" y="2444"/>
                  </a:moveTo>
                  <a:lnTo>
                    <a:pt x="2301" y="2444"/>
                  </a:lnTo>
                  <a:lnTo>
                    <a:pt x="2274" y="2444"/>
                  </a:lnTo>
                  <a:lnTo>
                    <a:pt x="2274" y="2444"/>
                  </a:lnTo>
                  <a:lnTo>
                    <a:pt x="2301" y="2444"/>
                  </a:lnTo>
                  <a:moveTo>
                    <a:pt x="2239" y="2444"/>
                  </a:moveTo>
                  <a:lnTo>
                    <a:pt x="2239" y="2444"/>
                  </a:lnTo>
                  <a:lnTo>
                    <a:pt x="2213" y="2444"/>
                  </a:lnTo>
                  <a:lnTo>
                    <a:pt x="2213" y="2444"/>
                  </a:lnTo>
                  <a:lnTo>
                    <a:pt x="2239" y="2444"/>
                  </a:lnTo>
                  <a:moveTo>
                    <a:pt x="2178" y="2444"/>
                  </a:moveTo>
                  <a:lnTo>
                    <a:pt x="2178" y="2444"/>
                  </a:lnTo>
                  <a:lnTo>
                    <a:pt x="2152" y="2444"/>
                  </a:lnTo>
                  <a:lnTo>
                    <a:pt x="2152" y="2444"/>
                  </a:lnTo>
                  <a:lnTo>
                    <a:pt x="2178" y="2444"/>
                  </a:lnTo>
                  <a:moveTo>
                    <a:pt x="2116" y="2444"/>
                  </a:moveTo>
                  <a:lnTo>
                    <a:pt x="2116" y="2444"/>
                  </a:lnTo>
                  <a:lnTo>
                    <a:pt x="2090" y="2444"/>
                  </a:lnTo>
                  <a:lnTo>
                    <a:pt x="2090" y="2444"/>
                  </a:lnTo>
                  <a:lnTo>
                    <a:pt x="2116" y="2444"/>
                  </a:lnTo>
                  <a:moveTo>
                    <a:pt x="2046" y="2444"/>
                  </a:moveTo>
                  <a:lnTo>
                    <a:pt x="2046" y="2444"/>
                  </a:lnTo>
                  <a:lnTo>
                    <a:pt x="2029" y="2444"/>
                  </a:lnTo>
                  <a:lnTo>
                    <a:pt x="2029" y="2444"/>
                  </a:lnTo>
                  <a:lnTo>
                    <a:pt x="2046" y="2444"/>
                  </a:lnTo>
                  <a:moveTo>
                    <a:pt x="1985" y="2444"/>
                  </a:moveTo>
                  <a:lnTo>
                    <a:pt x="1985" y="2444"/>
                  </a:lnTo>
                  <a:lnTo>
                    <a:pt x="1967" y="2444"/>
                  </a:lnTo>
                  <a:lnTo>
                    <a:pt x="1967" y="2444"/>
                  </a:lnTo>
                  <a:lnTo>
                    <a:pt x="1985" y="2444"/>
                  </a:lnTo>
                  <a:moveTo>
                    <a:pt x="1923" y="2444"/>
                  </a:moveTo>
                  <a:lnTo>
                    <a:pt x="1923" y="2444"/>
                  </a:lnTo>
                  <a:lnTo>
                    <a:pt x="1906" y="2444"/>
                  </a:lnTo>
                  <a:lnTo>
                    <a:pt x="1906" y="2444"/>
                  </a:lnTo>
                  <a:lnTo>
                    <a:pt x="1923" y="2444"/>
                  </a:lnTo>
                  <a:moveTo>
                    <a:pt x="1862" y="2444"/>
                  </a:moveTo>
                  <a:lnTo>
                    <a:pt x="1862" y="2444"/>
                  </a:lnTo>
                  <a:lnTo>
                    <a:pt x="1844" y="2444"/>
                  </a:lnTo>
                  <a:lnTo>
                    <a:pt x="1844" y="2444"/>
                  </a:lnTo>
                  <a:lnTo>
                    <a:pt x="1862" y="2444"/>
                  </a:lnTo>
                  <a:moveTo>
                    <a:pt x="1800" y="2444"/>
                  </a:moveTo>
                  <a:lnTo>
                    <a:pt x="1800" y="2444"/>
                  </a:lnTo>
                  <a:lnTo>
                    <a:pt x="1783" y="2444"/>
                  </a:lnTo>
                  <a:lnTo>
                    <a:pt x="1783" y="2444"/>
                  </a:lnTo>
                  <a:lnTo>
                    <a:pt x="1800" y="2444"/>
                  </a:lnTo>
                  <a:moveTo>
                    <a:pt x="1739" y="2444"/>
                  </a:moveTo>
                  <a:lnTo>
                    <a:pt x="1739" y="2444"/>
                  </a:lnTo>
                  <a:lnTo>
                    <a:pt x="1721" y="2444"/>
                  </a:lnTo>
                  <a:lnTo>
                    <a:pt x="1721" y="2444"/>
                  </a:lnTo>
                  <a:lnTo>
                    <a:pt x="1739" y="2444"/>
                  </a:lnTo>
                  <a:moveTo>
                    <a:pt x="1677" y="2444"/>
                  </a:moveTo>
                  <a:lnTo>
                    <a:pt x="1677" y="2444"/>
                  </a:lnTo>
                  <a:lnTo>
                    <a:pt x="1651" y="2444"/>
                  </a:lnTo>
                  <a:lnTo>
                    <a:pt x="1651" y="2444"/>
                  </a:lnTo>
                  <a:lnTo>
                    <a:pt x="1677" y="2444"/>
                  </a:lnTo>
                  <a:moveTo>
                    <a:pt x="1616" y="2444"/>
                  </a:moveTo>
                  <a:lnTo>
                    <a:pt x="1616" y="2444"/>
                  </a:lnTo>
                  <a:lnTo>
                    <a:pt x="1590" y="2444"/>
                  </a:lnTo>
                  <a:lnTo>
                    <a:pt x="1590" y="2444"/>
                  </a:lnTo>
                  <a:lnTo>
                    <a:pt x="1616" y="2444"/>
                  </a:lnTo>
                  <a:moveTo>
                    <a:pt x="1555" y="2444"/>
                  </a:moveTo>
                  <a:lnTo>
                    <a:pt x="1555" y="2444"/>
                  </a:lnTo>
                  <a:lnTo>
                    <a:pt x="1528" y="2444"/>
                  </a:lnTo>
                  <a:lnTo>
                    <a:pt x="1528" y="2444"/>
                  </a:lnTo>
                  <a:lnTo>
                    <a:pt x="1555" y="2444"/>
                  </a:lnTo>
                  <a:moveTo>
                    <a:pt x="1493" y="2444"/>
                  </a:moveTo>
                  <a:lnTo>
                    <a:pt x="1493" y="2444"/>
                  </a:lnTo>
                  <a:lnTo>
                    <a:pt x="1467" y="2444"/>
                  </a:lnTo>
                  <a:lnTo>
                    <a:pt x="1467" y="2444"/>
                  </a:lnTo>
                  <a:lnTo>
                    <a:pt x="1493" y="2444"/>
                  </a:lnTo>
                  <a:moveTo>
                    <a:pt x="1432" y="2444"/>
                  </a:moveTo>
                  <a:lnTo>
                    <a:pt x="1432" y="2444"/>
                  </a:lnTo>
                  <a:lnTo>
                    <a:pt x="1405" y="2444"/>
                  </a:lnTo>
                  <a:lnTo>
                    <a:pt x="1405" y="2444"/>
                  </a:lnTo>
                  <a:lnTo>
                    <a:pt x="1432" y="2444"/>
                  </a:lnTo>
                  <a:moveTo>
                    <a:pt x="1370" y="2444"/>
                  </a:moveTo>
                  <a:lnTo>
                    <a:pt x="1370" y="2444"/>
                  </a:lnTo>
                  <a:lnTo>
                    <a:pt x="1344" y="2444"/>
                  </a:lnTo>
                  <a:lnTo>
                    <a:pt x="1344" y="2444"/>
                  </a:lnTo>
                  <a:lnTo>
                    <a:pt x="1370" y="2444"/>
                  </a:lnTo>
                  <a:moveTo>
                    <a:pt x="1309" y="2444"/>
                  </a:moveTo>
                  <a:lnTo>
                    <a:pt x="1309" y="2444"/>
                  </a:lnTo>
                  <a:lnTo>
                    <a:pt x="1282" y="2444"/>
                  </a:lnTo>
                  <a:lnTo>
                    <a:pt x="1282" y="2444"/>
                  </a:lnTo>
                  <a:lnTo>
                    <a:pt x="1309" y="2444"/>
                  </a:lnTo>
                  <a:moveTo>
                    <a:pt x="1247" y="2444"/>
                  </a:moveTo>
                  <a:lnTo>
                    <a:pt x="1247" y="2444"/>
                  </a:lnTo>
                  <a:lnTo>
                    <a:pt x="1221" y="2444"/>
                  </a:lnTo>
                  <a:lnTo>
                    <a:pt x="1221" y="2444"/>
                  </a:lnTo>
                  <a:lnTo>
                    <a:pt x="1247" y="2444"/>
                  </a:lnTo>
                  <a:moveTo>
                    <a:pt x="1186" y="2444"/>
                  </a:moveTo>
                  <a:lnTo>
                    <a:pt x="1186" y="2444"/>
                  </a:lnTo>
                  <a:lnTo>
                    <a:pt x="1159" y="2444"/>
                  </a:lnTo>
                  <a:lnTo>
                    <a:pt x="1159" y="2444"/>
                  </a:lnTo>
                  <a:lnTo>
                    <a:pt x="1186" y="2444"/>
                  </a:lnTo>
                  <a:moveTo>
                    <a:pt x="1124" y="2444"/>
                  </a:moveTo>
                  <a:lnTo>
                    <a:pt x="1124" y="2444"/>
                  </a:lnTo>
                  <a:lnTo>
                    <a:pt x="1098" y="2444"/>
                  </a:lnTo>
                  <a:lnTo>
                    <a:pt x="1098" y="2444"/>
                  </a:lnTo>
                  <a:lnTo>
                    <a:pt x="1124" y="2444"/>
                  </a:lnTo>
                  <a:moveTo>
                    <a:pt x="1063" y="2444"/>
                  </a:moveTo>
                  <a:lnTo>
                    <a:pt x="1063" y="2444"/>
                  </a:lnTo>
                  <a:lnTo>
                    <a:pt x="1036" y="2444"/>
                  </a:lnTo>
                  <a:lnTo>
                    <a:pt x="1036" y="2444"/>
                  </a:lnTo>
                  <a:lnTo>
                    <a:pt x="1063" y="2444"/>
                  </a:lnTo>
                  <a:moveTo>
                    <a:pt x="1001" y="2444"/>
                  </a:moveTo>
                  <a:lnTo>
                    <a:pt x="1001" y="2444"/>
                  </a:lnTo>
                  <a:lnTo>
                    <a:pt x="975" y="2444"/>
                  </a:lnTo>
                  <a:lnTo>
                    <a:pt x="975" y="2444"/>
                  </a:lnTo>
                  <a:lnTo>
                    <a:pt x="1001" y="2444"/>
                  </a:lnTo>
                  <a:moveTo>
                    <a:pt x="940" y="2444"/>
                  </a:moveTo>
                  <a:lnTo>
                    <a:pt x="940" y="2444"/>
                  </a:lnTo>
                  <a:lnTo>
                    <a:pt x="914" y="2444"/>
                  </a:lnTo>
                  <a:lnTo>
                    <a:pt x="914" y="2444"/>
                  </a:lnTo>
                  <a:lnTo>
                    <a:pt x="940" y="2444"/>
                  </a:lnTo>
                  <a:moveTo>
                    <a:pt x="878" y="2444"/>
                  </a:moveTo>
                  <a:lnTo>
                    <a:pt x="878" y="2444"/>
                  </a:lnTo>
                  <a:lnTo>
                    <a:pt x="852" y="2444"/>
                  </a:lnTo>
                  <a:lnTo>
                    <a:pt x="852" y="2444"/>
                  </a:lnTo>
                  <a:lnTo>
                    <a:pt x="878" y="2444"/>
                  </a:lnTo>
                  <a:moveTo>
                    <a:pt x="808" y="2444"/>
                  </a:moveTo>
                  <a:lnTo>
                    <a:pt x="808" y="2444"/>
                  </a:lnTo>
                  <a:lnTo>
                    <a:pt x="791" y="2444"/>
                  </a:lnTo>
                  <a:lnTo>
                    <a:pt x="791" y="2444"/>
                  </a:lnTo>
                  <a:lnTo>
                    <a:pt x="808" y="2444"/>
                  </a:lnTo>
                  <a:moveTo>
                    <a:pt x="747" y="2444"/>
                  </a:moveTo>
                  <a:lnTo>
                    <a:pt x="747" y="2444"/>
                  </a:lnTo>
                  <a:lnTo>
                    <a:pt x="729" y="2444"/>
                  </a:lnTo>
                  <a:lnTo>
                    <a:pt x="729" y="2444"/>
                  </a:lnTo>
                  <a:lnTo>
                    <a:pt x="747" y="2444"/>
                  </a:lnTo>
                  <a:moveTo>
                    <a:pt x="685" y="2444"/>
                  </a:moveTo>
                  <a:lnTo>
                    <a:pt x="685" y="2444"/>
                  </a:lnTo>
                  <a:lnTo>
                    <a:pt x="668" y="2444"/>
                  </a:lnTo>
                  <a:lnTo>
                    <a:pt x="668" y="2444"/>
                  </a:lnTo>
                  <a:lnTo>
                    <a:pt x="685" y="2444"/>
                  </a:lnTo>
                  <a:moveTo>
                    <a:pt x="624" y="2444"/>
                  </a:moveTo>
                  <a:lnTo>
                    <a:pt x="624" y="2444"/>
                  </a:lnTo>
                  <a:lnTo>
                    <a:pt x="606" y="2444"/>
                  </a:lnTo>
                  <a:lnTo>
                    <a:pt x="606" y="2444"/>
                  </a:lnTo>
                  <a:lnTo>
                    <a:pt x="624" y="2444"/>
                  </a:lnTo>
                  <a:moveTo>
                    <a:pt x="562" y="2444"/>
                  </a:moveTo>
                  <a:lnTo>
                    <a:pt x="562" y="2444"/>
                  </a:lnTo>
                  <a:lnTo>
                    <a:pt x="545" y="2444"/>
                  </a:lnTo>
                  <a:lnTo>
                    <a:pt x="545" y="2444"/>
                  </a:lnTo>
                  <a:lnTo>
                    <a:pt x="562" y="2444"/>
                  </a:lnTo>
                  <a:moveTo>
                    <a:pt x="501" y="2444"/>
                  </a:moveTo>
                  <a:lnTo>
                    <a:pt x="501" y="2444"/>
                  </a:lnTo>
                  <a:lnTo>
                    <a:pt x="483" y="2444"/>
                  </a:lnTo>
                  <a:lnTo>
                    <a:pt x="483" y="2444"/>
                  </a:lnTo>
                  <a:lnTo>
                    <a:pt x="501" y="2444"/>
                  </a:lnTo>
                  <a:moveTo>
                    <a:pt x="439" y="2444"/>
                  </a:moveTo>
                  <a:lnTo>
                    <a:pt x="439" y="2444"/>
                  </a:lnTo>
                  <a:lnTo>
                    <a:pt x="413" y="2444"/>
                  </a:lnTo>
                  <a:lnTo>
                    <a:pt x="413" y="2444"/>
                  </a:lnTo>
                  <a:lnTo>
                    <a:pt x="439" y="2444"/>
                  </a:lnTo>
                  <a:moveTo>
                    <a:pt x="378" y="2444"/>
                  </a:moveTo>
                  <a:lnTo>
                    <a:pt x="378" y="2444"/>
                  </a:lnTo>
                  <a:lnTo>
                    <a:pt x="352" y="2444"/>
                  </a:lnTo>
                  <a:lnTo>
                    <a:pt x="352" y="2444"/>
                  </a:lnTo>
                  <a:lnTo>
                    <a:pt x="378" y="2444"/>
                  </a:lnTo>
                  <a:moveTo>
                    <a:pt x="317" y="2444"/>
                  </a:moveTo>
                  <a:lnTo>
                    <a:pt x="317" y="2444"/>
                  </a:lnTo>
                  <a:lnTo>
                    <a:pt x="290" y="2444"/>
                  </a:lnTo>
                  <a:lnTo>
                    <a:pt x="290" y="2444"/>
                  </a:lnTo>
                  <a:lnTo>
                    <a:pt x="317" y="2444"/>
                  </a:lnTo>
                  <a:moveTo>
                    <a:pt x="255" y="2444"/>
                  </a:moveTo>
                  <a:lnTo>
                    <a:pt x="255" y="2444"/>
                  </a:lnTo>
                  <a:lnTo>
                    <a:pt x="229" y="2444"/>
                  </a:lnTo>
                  <a:lnTo>
                    <a:pt x="229" y="2444"/>
                  </a:lnTo>
                  <a:lnTo>
                    <a:pt x="255" y="2444"/>
                  </a:lnTo>
                  <a:moveTo>
                    <a:pt x="0" y="27"/>
                  </a:moveTo>
                  <a:lnTo>
                    <a:pt x="0" y="0"/>
                  </a:lnTo>
                  <a:lnTo>
                    <a:pt x="9" y="0"/>
                  </a:lnTo>
                  <a:lnTo>
                    <a:pt x="9" y="27"/>
                  </a:lnTo>
                  <a:lnTo>
                    <a:pt x="0" y="27"/>
                  </a:lnTo>
                  <a:moveTo>
                    <a:pt x="9" y="2260"/>
                  </a:moveTo>
                  <a:lnTo>
                    <a:pt x="0" y="2260"/>
                  </a:lnTo>
                  <a:lnTo>
                    <a:pt x="0" y="2233"/>
                  </a:lnTo>
                  <a:lnTo>
                    <a:pt x="9" y="2233"/>
                  </a:lnTo>
                  <a:lnTo>
                    <a:pt x="9" y="2260"/>
                  </a:lnTo>
                  <a:moveTo>
                    <a:pt x="9" y="2198"/>
                  </a:moveTo>
                  <a:lnTo>
                    <a:pt x="0" y="2198"/>
                  </a:lnTo>
                  <a:lnTo>
                    <a:pt x="0" y="2172"/>
                  </a:lnTo>
                  <a:lnTo>
                    <a:pt x="9" y="2172"/>
                  </a:lnTo>
                  <a:lnTo>
                    <a:pt x="9" y="2198"/>
                  </a:lnTo>
                  <a:moveTo>
                    <a:pt x="9" y="2128"/>
                  </a:moveTo>
                  <a:lnTo>
                    <a:pt x="0" y="2128"/>
                  </a:lnTo>
                  <a:lnTo>
                    <a:pt x="0" y="2102"/>
                  </a:lnTo>
                  <a:lnTo>
                    <a:pt x="9" y="2102"/>
                  </a:lnTo>
                  <a:lnTo>
                    <a:pt x="9" y="2128"/>
                  </a:lnTo>
                  <a:moveTo>
                    <a:pt x="9" y="2066"/>
                  </a:moveTo>
                  <a:lnTo>
                    <a:pt x="0" y="2066"/>
                  </a:lnTo>
                  <a:lnTo>
                    <a:pt x="0" y="2040"/>
                  </a:lnTo>
                  <a:lnTo>
                    <a:pt x="9" y="2040"/>
                  </a:lnTo>
                  <a:lnTo>
                    <a:pt x="9" y="2066"/>
                  </a:lnTo>
                  <a:moveTo>
                    <a:pt x="9" y="1996"/>
                  </a:moveTo>
                  <a:lnTo>
                    <a:pt x="0" y="1996"/>
                  </a:lnTo>
                  <a:lnTo>
                    <a:pt x="0" y="1970"/>
                  </a:lnTo>
                  <a:lnTo>
                    <a:pt x="9" y="1970"/>
                  </a:lnTo>
                  <a:lnTo>
                    <a:pt x="9" y="1996"/>
                  </a:lnTo>
                  <a:moveTo>
                    <a:pt x="9" y="1935"/>
                  </a:moveTo>
                  <a:lnTo>
                    <a:pt x="0" y="1935"/>
                  </a:lnTo>
                  <a:lnTo>
                    <a:pt x="0" y="1908"/>
                  </a:lnTo>
                  <a:lnTo>
                    <a:pt x="9" y="1908"/>
                  </a:lnTo>
                  <a:lnTo>
                    <a:pt x="9" y="1935"/>
                  </a:lnTo>
                  <a:moveTo>
                    <a:pt x="9" y="1864"/>
                  </a:moveTo>
                  <a:lnTo>
                    <a:pt x="0" y="1864"/>
                  </a:lnTo>
                  <a:lnTo>
                    <a:pt x="0" y="1838"/>
                  </a:lnTo>
                  <a:lnTo>
                    <a:pt x="9" y="1838"/>
                  </a:lnTo>
                  <a:lnTo>
                    <a:pt x="9" y="1864"/>
                  </a:lnTo>
                  <a:moveTo>
                    <a:pt x="9" y="1803"/>
                  </a:moveTo>
                  <a:lnTo>
                    <a:pt x="0" y="1803"/>
                  </a:lnTo>
                  <a:lnTo>
                    <a:pt x="0" y="1776"/>
                  </a:lnTo>
                  <a:lnTo>
                    <a:pt x="9" y="1776"/>
                  </a:lnTo>
                  <a:lnTo>
                    <a:pt x="9" y="1803"/>
                  </a:lnTo>
                  <a:moveTo>
                    <a:pt x="9" y="1732"/>
                  </a:moveTo>
                  <a:lnTo>
                    <a:pt x="0" y="1732"/>
                  </a:lnTo>
                  <a:lnTo>
                    <a:pt x="0" y="1706"/>
                  </a:lnTo>
                  <a:lnTo>
                    <a:pt x="9" y="1706"/>
                  </a:lnTo>
                  <a:lnTo>
                    <a:pt x="9" y="1732"/>
                  </a:lnTo>
                  <a:moveTo>
                    <a:pt x="9" y="1671"/>
                  </a:moveTo>
                  <a:lnTo>
                    <a:pt x="0" y="1671"/>
                  </a:lnTo>
                  <a:lnTo>
                    <a:pt x="0" y="1644"/>
                  </a:lnTo>
                  <a:lnTo>
                    <a:pt x="9" y="1644"/>
                  </a:lnTo>
                  <a:lnTo>
                    <a:pt x="9" y="1671"/>
                  </a:lnTo>
                  <a:moveTo>
                    <a:pt x="9" y="1600"/>
                  </a:moveTo>
                  <a:lnTo>
                    <a:pt x="0" y="1600"/>
                  </a:lnTo>
                  <a:lnTo>
                    <a:pt x="0" y="1574"/>
                  </a:lnTo>
                  <a:lnTo>
                    <a:pt x="9" y="1574"/>
                  </a:lnTo>
                  <a:lnTo>
                    <a:pt x="9" y="1600"/>
                  </a:lnTo>
                  <a:moveTo>
                    <a:pt x="9" y="1539"/>
                  </a:moveTo>
                  <a:lnTo>
                    <a:pt x="0" y="1539"/>
                  </a:lnTo>
                  <a:lnTo>
                    <a:pt x="0" y="1513"/>
                  </a:lnTo>
                  <a:lnTo>
                    <a:pt x="9" y="1513"/>
                  </a:lnTo>
                  <a:lnTo>
                    <a:pt x="9" y="1539"/>
                  </a:lnTo>
                  <a:moveTo>
                    <a:pt x="9" y="1469"/>
                  </a:moveTo>
                  <a:lnTo>
                    <a:pt x="0" y="1469"/>
                  </a:lnTo>
                  <a:lnTo>
                    <a:pt x="0" y="1442"/>
                  </a:lnTo>
                  <a:lnTo>
                    <a:pt x="9" y="1442"/>
                  </a:lnTo>
                  <a:lnTo>
                    <a:pt x="9" y="1469"/>
                  </a:lnTo>
                  <a:moveTo>
                    <a:pt x="9" y="1407"/>
                  </a:moveTo>
                  <a:lnTo>
                    <a:pt x="0" y="1407"/>
                  </a:lnTo>
                  <a:lnTo>
                    <a:pt x="0" y="1381"/>
                  </a:lnTo>
                  <a:lnTo>
                    <a:pt x="9" y="1381"/>
                  </a:lnTo>
                  <a:lnTo>
                    <a:pt x="9" y="1407"/>
                  </a:lnTo>
                  <a:moveTo>
                    <a:pt x="9" y="1337"/>
                  </a:moveTo>
                  <a:lnTo>
                    <a:pt x="0" y="1337"/>
                  </a:lnTo>
                  <a:lnTo>
                    <a:pt x="0" y="1310"/>
                  </a:lnTo>
                  <a:lnTo>
                    <a:pt x="9" y="1310"/>
                  </a:lnTo>
                  <a:lnTo>
                    <a:pt x="9" y="1337"/>
                  </a:lnTo>
                  <a:moveTo>
                    <a:pt x="9" y="1275"/>
                  </a:moveTo>
                  <a:lnTo>
                    <a:pt x="0" y="1275"/>
                  </a:lnTo>
                  <a:lnTo>
                    <a:pt x="0" y="1249"/>
                  </a:lnTo>
                  <a:lnTo>
                    <a:pt x="9" y="1249"/>
                  </a:lnTo>
                  <a:lnTo>
                    <a:pt x="9" y="1275"/>
                  </a:lnTo>
                  <a:moveTo>
                    <a:pt x="9" y="1205"/>
                  </a:moveTo>
                  <a:lnTo>
                    <a:pt x="0" y="1205"/>
                  </a:lnTo>
                  <a:lnTo>
                    <a:pt x="0" y="1187"/>
                  </a:lnTo>
                  <a:lnTo>
                    <a:pt x="9" y="1187"/>
                  </a:lnTo>
                  <a:lnTo>
                    <a:pt x="9" y="1205"/>
                  </a:lnTo>
                  <a:moveTo>
                    <a:pt x="9" y="1143"/>
                  </a:moveTo>
                  <a:lnTo>
                    <a:pt x="0" y="1143"/>
                  </a:lnTo>
                  <a:lnTo>
                    <a:pt x="0" y="1117"/>
                  </a:lnTo>
                  <a:lnTo>
                    <a:pt x="9" y="1117"/>
                  </a:lnTo>
                  <a:lnTo>
                    <a:pt x="9" y="1143"/>
                  </a:lnTo>
                  <a:moveTo>
                    <a:pt x="9" y="1073"/>
                  </a:moveTo>
                  <a:lnTo>
                    <a:pt x="0" y="1073"/>
                  </a:lnTo>
                  <a:lnTo>
                    <a:pt x="0" y="1055"/>
                  </a:lnTo>
                  <a:lnTo>
                    <a:pt x="9" y="1055"/>
                  </a:lnTo>
                  <a:lnTo>
                    <a:pt x="9" y="1073"/>
                  </a:lnTo>
                  <a:moveTo>
                    <a:pt x="9" y="1011"/>
                  </a:moveTo>
                  <a:lnTo>
                    <a:pt x="0" y="1011"/>
                  </a:lnTo>
                  <a:lnTo>
                    <a:pt x="0" y="985"/>
                  </a:lnTo>
                  <a:lnTo>
                    <a:pt x="9" y="985"/>
                  </a:lnTo>
                  <a:lnTo>
                    <a:pt x="9" y="1011"/>
                  </a:lnTo>
                  <a:moveTo>
                    <a:pt x="9" y="941"/>
                  </a:moveTo>
                  <a:lnTo>
                    <a:pt x="0" y="941"/>
                  </a:lnTo>
                  <a:lnTo>
                    <a:pt x="0" y="923"/>
                  </a:lnTo>
                  <a:lnTo>
                    <a:pt x="9" y="923"/>
                  </a:lnTo>
                  <a:lnTo>
                    <a:pt x="9" y="941"/>
                  </a:lnTo>
                  <a:moveTo>
                    <a:pt x="9" y="880"/>
                  </a:moveTo>
                  <a:lnTo>
                    <a:pt x="0" y="880"/>
                  </a:lnTo>
                  <a:lnTo>
                    <a:pt x="0" y="853"/>
                  </a:lnTo>
                  <a:lnTo>
                    <a:pt x="9" y="853"/>
                  </a:lnTo>
                  <a:lnTo>
                    <a:pt x="9" y="880"/>
                  </a:lnTo>
                  <a:moveTo>
                    <a:pt x="9" y="809"/>
                  </a:moveTo>
                  <a:lnTo>
                    <a:pt x="0" y="809"/>
                  </a:lnTo>
                  <a:lnTo>
                    <a:pt x="0" y="792"/>
                  </a:lnTo>
                  <a:lnTo>
                    <a:pt x="9" y="792"/>
                  </a:lnTo>
                  <a:lnTo>
                    <a:pt x="9" y="809"/>
                  </a:lnTo>
                  <a:moveTo>
                    <a:pt x="9" y="748"/>
                  </a:moveTo>
                  <a:lnTo>
                    <a:pt x="0" y="748"/>
                  </a:lnTo>
                  <a:lnTo>
                    <a:pt x="0" y="721"/>
                  </a:lnTo>
                  <a:lnTo>
                    <a:pt x="9" y="721"/>
                  </a:lnTo>
                  <a:lnTo>
                    <a:pt x="9" y="748"/>
                  </a:lnTo>
                  <a:moveTo>
                    <a:pt x="9" y="677"/>
                  </a:moveTo>
                  <a:lnTo>
                    <a:pt x="0" y="677"/>
                  </a:lnTo>
                  <a:lnTo>
                    <a:pt x="0" y="660"/>
                  </a:lnTo>
                  <a:lnTo>
                    <a:pt x="9" y="660"/>
                  </a:lnTo>
                  <a:lnTo>
                    <a:pt x="9" y="677"/>
                  </a:lnTo>
                  <a:moveTo>
                    <a:pt x="9" y="616"/>
                  </a:moveTo>
                  <a:lnTo>
                    <a:pt x="0" y="616"/>
                  </a:lnTo>
                  <a:lnTo>
                    <a:pt x="0" y="589"/>
                  </a:lnTo>
                  <a:lnTo>
                    <a:pt x="9" y="589"/>
                  </a:lnTo>
                  <a:lnTo>
                    <a:pt x="9" y="616"/>
                  </a:lnTo>
                  <a:moveTo>
                    <a:pt x="9" y="554"/>
                  </a:moveTo>
                  <a:lnTo>
                    <a:pt x="0" y="554"/>
                  </a:lnTo>
                  <a:lnTo>
                    <a:pt x="0" y="528"/>
                  </a:lnTo>
                  <a:lnTo>
                    <a:pt x="9" y="528"/>
                  </a:lnTo>
                  <a:lnTo>
                    <a:pt x="9" y="554"/>
                  </a:lnTo>
                  <a:moveTo>
                    <a:pt x="9" y="484"/>
                  </a:moveTo>
                  <a:lnTo>
                    <a:pt x="0" y="484"/>
                  </a:lnTo>
                  <a:lnTo>
                    <a:pt x="0" y="458"/>
                  </a:lnTo>
                  <a:lnTo>
                    <a:pt x="9" y="458"/>
                  </a:lnTo>
                  <a:lnTo>
                    <a:pt x="9" y="484"/>
                  </a:lnTo>
                  <a:moveTo>
                    <a:pt x="9" y="422"/>
                  </a:moveTo>
                  <a:lnTo>
                    <a:pt x="0" y="422"/>
                  </a:lnTo>
                  <a:lnTo>
                    <a:pt x="0" y="396"/>
                  </a:lnTo>
                  <a:lnTo>
                    <a:pt x="9" y="396"/>
                  </a:lnTo>
                  <a:lnTo>
                    <a:pt x="9" y="422"/>
                  </a:lnTo>
                  <a:moveTo>
                    <a:pt x="9" y="352"/>
                  </a:moveTo>
                  <a:lnTo>
                    <a:pt x="0" y="352"/>
                  </a:lnTo>
                  <a:lnTo>
                    <a:pt x="0" y="326"/>
                  </a:lnTo>
                  <a:lnTo>
                    <a:pt x="9" y="326"/>
                  </a:lnTo>
                  <a:lnTo>
                    <a:pt x="9" y="352"/>
                  </a:lnTo>
                  <a:moveTo>
                    <a:pt x="9" y="290"/>
                  </a:moveTo>
                  <a:lnTo>
                    <a:pt x="0" y="290"/>
                  </a:lnTo>
                  <a:lnTo>
                    <a:pt x="0" y="264"/>
                  </a:lnTo>
                  <a:lnTo>
                    <a:pt x="9" y="264"/>
                  </a:lnTo>
                  <a:lnTo>
                    <a:pt x="9" y="290"/>
                  </a:lnTo>
                  <a:moveTo>
                    <a:pt x="9" y="220"/>
                  </a:moveTo>
                  <a:lnTo>
                    <a:pt x="0" y="220"/>
                  </a:lnTo>
                  <a:lnTo>
                    <a:pt x="0" y="194"/>
                  </a:lnTo>
                  <a:lnTo>
                    <a:pt x="9" y="194"/>
                  </a:lnTo>
                  <a:lnTo>
                    <a:pt x="9" y="220"/>
                  </a:lnTo>
                  <a:moveTo>
                    <a:pt x="9" y="159"/>
                  </a:moveTo>
                  <a:lnTo>
                    <a:pt x="0" y="159"/>
                  </a:lnTo>
                  <a:lnTo>
                    <a:pt x="0" y="132"/>
                  </a:lnTo>
                  <a:lnTo>
                    <a:pt x="9" y="132"/>
                  </a:lnTo>
                  <a:lnTo>
                    <a:pt x="9" y="159"/>
                  </a:lnTo>
                  <a:moveTo>
                    <a:pt x="9" y="88"/>
                  </a:moveTo>
                  <a:lnTo>
                    <a:pt x="0" y="88"/>
                  </a:lnTo>
                  <a:lnTo>
                    <a:pt x="0" y="62"/>
                  </a:lnTo>
                  <a:lnTo>
                    <a:pt x="9" y="62"/>
                  </a:lnTo>
                  <a:lnTo>
                    <a:pt x="9"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8" name="Freeform 725"/>
            <p:cNvSpPr>
              <a:spLocks/>
            </p:cNvSpPr>
            <p:nvPr/>
          </p:nvSpPr>
          <p:spPr bwMode="auto">
            <a:xfrm>
              <a:off x="2778564" y="948809"/>
              <a:ext cx="478365" cy="510255"/>
            </a:xfrm>
            <a:custGeom>
              <a:avLst/>
              <a:gdLst>
                <a:gd name="T0" fmla="*/ 10 w 29"/>
                <a:gd name="T1" fmla="*/ 0 h 31"/>
                <a:gd name="T2" fmla="*/ 29 w 29"/>
                <a:gd name="T3" fmla="*/ 0 h 31"/>
                <a:gd name="T4" fmla="*/ 0 w 29"/>
                <a:gd name="T5" fmla="*/ 31 h 31"/>
                <a:gd name="T6" fmla="*/ 0 w 29"/>
                <a:gd name="T7" fmla="*/ 11 h 31"/>
                <a:gd name="T8" fmla="*/ 10 w 29"/>
                <a:gd name="T9" fmla="*/ 0 h 31"/>
              </a:gdLst>
              <a:ahLst/>
              <a:cxnLst>
                <a:cxn ang="0">
                  <a:pos x="T0" y="T1"/>
                </a:cxn>
                <a:cxn ang="0">
                  <a:pos x="T2" y="T3"/>
                </a:cxn>
                <a:cxn ang="0">
                  <a:pos x="T4" y="T5"/>
                </a:cxn>
                <a:cxn ang="0">
                  <a:pos x="T6" y="T7"/>
                </a:cxn>
                <a:cxn ang="0">
                  <a:pos x="T8" y="T9"/>
                </a:cxn>
              </a:cxnLst>
              <a:rect l="0" t="0" r="r" b="b"/>
              <a:pathLst>
                <a:path w="29" h="31">
                  <a:moveTo>
                    <a:pt x="10" y="0"/>
                  </a:moveTo>
                  <a:cubicBezTo>
                    <a:pt x="29" y="0"/>
                    <a:pt x="29" y="0"/>
                    <a:pt x="29" y="0"/>
                  </a:cubicBezTo>
                  <a:cubicBezTo>
                    <a:pt x="0" y="31"/>
                    <a:pt x="0" y="31"/>
                    <a:pt x="0" y="31"/>
                  </a:cubicBezTo>
                  <a:cubicBezTo>
                    <a:pt x="0" y="11"/>
                    <a:pt x="0" y="11"/>
                    <a:pt x="0" y="11"/>
                  </a:cubicBezTo>
                  <a:cubicBezTo>
                    <a:pt x="0" y="5"/>
                    <a:pt x="4" y="0"/>
                    <a:pt x="10"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9" name="Rectangle 726"/>
            <p:cNvSpPr>
              <a:spLocks noChangeArrowheads="1"/>
            </p:cNvSpPr>
            <p:nvPr/>
          </p:nvSpPr>
          <p:spPr bwMode="auto">
            <a:xfrm>
              <a:off x="3157503" y="5961312"/>
              <a:ext cx="6029262" cy="82541"/>
            </a:xfrm>
            <a:prstGeom prst="rect">
              <a:avLst/>
            </a:prstGeom>
            <a:solidFill>
              <a:srgbClr val="3A24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0" name="Freeform 727"/>
            <p:cNvSpPr>
              <a:spLocks/>
            </p:cNvSpPr>
            <p:nvPr/>
          </p:nvSpPr>
          <p:spPr bwMode="auto">
            <a:xfrm>
              <a:off x="2778564" y="948809"/>
              <a:ext cx="247624" cy="510255"/>
            </a:xfrm>
            <a:custGeom>
              <a:avLst/>
              <a:gdLst>
                <a:gd name="T0" fmla="*/ 10 w 15"/>
                <a:gd name="T1" fmla="*/ 0 h 31"/>
                <a:gd name="T2" fmla="*/ 15 w 15"/>
                <a:gd name="T3" fmla="*/ 0 h 31"/>
                <a:gd name="T4" fmla="*/ 5 w 15"/>
                <a:gd name="T5" fmla="*/ 11 h 31"/>
                <a:gd name="T6" fmla="*/ 5 w 15"/>
                <a:gd name="T7" fmla="*/ 26 h 31"/>
                <a:gd name="T8" fmla="*/ 0 w 15"/>
                <a:gd name="T9" fmla="*/ 31 h 31"/>
                <a:gd name="T10" fmla="*/ 0 w 15"/>
                <a:gd name="T11" fmla="*/ 11 h 31"/>
                <a:gd name="T12" fmla="*/ 10 w 15"/>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5" h="31">
                  <a:moveTo>
                    <a:pt x="10" y="0"/>
                  </a:moveTo>
                  <a:cubicBezTo>
                    <a:pt x="15" y="0"/>
                    <a:pt x="15" y="0"/>
                    <a:pt x="15" y="0"/>
                  </a:cubicBezTo>
                  <a:cubicBezTo>
                    <a:pt x="9" y="0"/>
                    <a:pt x="5" y="5"/>
                    <a:pt x="5" y="11"/>
                  </a:cubicBezTo>
                  <a:cubicBezTo>
                    <a:pt x="5" y="26"/>
                    <a:pt x="5" y="26"/>
                    <a:pt x="5" y="26"/>
                  </a:cubicBezTo>
                  <a:cubicBezTo>
                    <a:pt x="0" y="31"/>
                    <a:pt x="0" y="31"/>
                    <a:pt x="0" y="31"/>
                  </a:cubicBezTo>
                  <a:cubicBezTo>
                    <a:pt x="0" y="11"/>
                    <a:pt x="0" y="11"/>
                    <a:pt x="0" y="11"/>
                  </a:cubicBezTo>
                  <a:cubicBezTo>
                    <a:pt x="0" y="5"/>
                    <a:pt x="4" y="0"/>
                    <a:pt x="10"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1" name="Freeform 728"/>
            <p:cNvSpPr>
              <a:spLocks/>
            </p:cNvSpPr>
            <p:nvPr/>
          </p:nvSpPr>
          <p:spPr bwMode="auto">
            <a:xfrm>
              <a:off x="2778564" y="5533598"/>
              <a:ext cx="478365" cy="510255"/>
            </a:xfrm>
            <a:custGeom>
              <a:avLst/>
              <a:gdLst>
                <a:gd name="T0" fmla="*/ 29 w 29"/>
                <a:gd name="T1" fmla="*/ 31 h 31"/>
                <a:gd name="T2" fmla="*/ 10 w 29"/>
                <a:gd name="T3" fmla="*/ 31 h 31"/>
                <a:gd name="T4" fmla="*/ 0 w 29"/>
                <a:gd name="T5" fmla="*/ 20 h 31"/>
                <a:gd name="T6" fmla="*/ 0 w 29"/>
                <a:gd name="T7" fmla="*/ 0 h 31"/>
                <a:gd name="T8" fmla="*/ 29 w 29"/>
                <a:gd name="T9" fmla="*/ 31 h 31"/>
              </a:gdLst>
              <a:ahLst/>
              <a:cxnLst>
                <a:cxn ang="0">
                  <a:pos x="T0" y="T1"/>
                </a:cxn>
                <a:cxn ang="0">
                  <a:pos x="T2" y="T3"/>
                </a:cxn>
                <a:cxn ang="0">
                  <a:pos x="T4" y="T5"/>
                </a:cxn>
                <a:cxn ang="0">
                  <a:pos x="T6" y="T7"/>
                </a:cxn>
                <a:cxn ang="0">
                  <a:pos x="T8" y="T9"/>
                </a:cxn>
              </a:cxnLst>
              <a:rect l="0" t="0" r="r" b="b"/>
              <a:pathLst>
                <a:path w="29" h="31">
                  <a:moveTo>
                    <a:pt x="29" y="31"/>
                  </a:moveTo>
                  <a:cubicBezTo>
                    <a:pt x="10" y="31"/>
                    <a:pt x="10" y="31"/>
                    <a:pt x="10" y="31"/>
                  </a:cubicBezTo>
                  <a:cubicBezTo>
                    <a:pt x="4" y="31"/>
                    <a:pt x="0" y="26"/>
                    <a:pt x="0" y="20"/>
                  </a:cubicBezTo>
                  <a:cubicBezTo>
                    <a:pt x="0" y="0"/>
                    <a:pt x="0" y="0"/>
                    <a:pt x="0" y="0"/>
                  </a:cubicBezTo>
                  <a:lnTo>
                    <a:pt x="29" y="31"/>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2" name="Freeform 729"/>
            <p:cNvSpPr>
              <a:spLocks/>
            </p:cNvSpPr>
            <p:nvPr/>
          </p:nvSpPr>
          <p:spPr bwMode="auto">
            <a:xfrm>
              <a:off x="9087340" y="5533598"/>
              <a:ext cx="478365" cy="510255"/>
            </a:xfrm>
            <a:custGeom>
              <a:avLst/>
              <a:gdLst>
                <a:gd name="T0" fmla="*/ 29 w 29"/>
                <a:gd name="T1" fmla="*/ 0 h 31"/>
                <a:gd name="T2" fmla="*/ 29 w 29"/>
                <a:gd name="T3" fmla="*/ 20 h 31"/>
                <a:gd name="T4" fmla="*/ 18 w 29"/>
                <a:gd name="T5" fmla="*/ 31 h 31"/>
                <a:gd name="T6" fmla="*/ 0 w 29"/>
                <a:gd name="T7" fmla="*/ 31 h 31"/>
                <a:gd name="T8" fmla="*/ 29 w 29"/>
                <a:gd name="T9" fmla="*/ 0 h 31"/>
              </a:gdLst>
              <a:ahLst/>
              <a:cxnLst>
                <a:cxn ang="0">
                  <a:pos x="T0" y="T1"/>
                </a:cxn>
                <a:cxn ang="0">
                  <a:pos x="T2" y="T3"/>
                </a:cxn>
                <a:cxn ang="0">
                  <a:pos x="T4" y="T5"/>
                </a:cxn>
                <a:cxn ang="0">
                  <a:pos x="T6" y="T7"/>
                </a:cxn>
                <a:cxn ang="0">
                  <a:pos x="T8" y="T9"/>
                </a:cxn>
              </a:cxnLst>
              <a:rect l="0" t="0" r="r" b="b"/>
              <a:pathLst>
                <a:path w="29" h="31">
                  <a:moveTo>
                    <a:pt x="29" y="0"/>
                  </a:moveTo>
                  <a:cubicBezTo>
                    <a:pt x="29" y="20"/>
                    <a:pt x="29" y="20"/>
                    <a:pt x="29" y="20"/>
                  </a:cubicBezTo>
                  <a:cubicBezTo>
                    <a:pt x="29" y="26"/>
                    <a:pt x="24" y="31"/>
                    <a:pt x="18" y="31"/>
                  </a:cubicBezTo>
                  <a:cubicBezTo>
                    <a:pt x="0" y="31"/>
                    <a:pt x="0" y="31"/>
                    <a:pt x="0" y="31"/>
                  </a:cubicBezTo>
                  <a:lnTo>
                    <a:pt x="29"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3" name="Freeform 730"/>
            <p:cNvSpPr>
              <a:spLocks/>
            </p:cNvSpPr>
            <p:nvPr/>
          </p:nvSpPr>
          <p:spPr bwMode="auto">
            <a:xfrm>
              <a:off x="9087340" y="948809"/>
              <a:ext cx="478365" cy="510255"/>
            </a:xfrm>
            <a:custGeom>
              <a:avLst/>
              <a:gdLst>
                <a:gd name="T0" fmla="*/ 0 w 29"/>
                <a:gd name="T1" fmla="*/ 0 h 31"/>
                <a:gd name="T2" fmla="*/ 18 w 29"/>
                <a:gd name="T3" fmla="*/ 0 h 31"/>
                <a:gd name="T4" fmla="*/ 29 w 29"/>
                <a:gd name="T5" fmla="*/ 11 h 31"/>
                <a:gd name="T6" fmla="*/ 29 w 29"/>
                <a:gd name="T7" fmla="*/ 31 h 31"/>
                <a:gd name="T8" fmla="*/ 0 w 29"/>
                <a:gd name="T9" fmla="*/ 0 h 31"/>
              </a:gdLst>
              <a:ahLst/>
              <a:cxnLst>
                <a:cxn ang="0">
                  <a:pos x="T0" y="T1"/>
                </a:cxn>
                <a:cxn ang="0">
                  <a:pos x="T2" y="T3"/>
                </a:cxn>
                <a:cxn ang="0">
                  <a:pos x="T4" y="T5"/>
                </a:cxn>
                <a:cxn ang="0">
                  <a:pos x="T6" y="T7"/>
                </a:cxn>
                <a:cxn ang="0">
                  <a:pos x="T8" y="T9"/>
                </a:cxn>
              </a:cxnLst>
              <a:rect l="0" t="0" r="r" b="b"/>
              <a:pathLst>
                <a:path w="29" h="31">
                  <a:moveTo>
                    <a:pt x="0" y="0"/>
                  </a:moveTo>
                  <a:cubicBezTo>
                    <a:pt x="18" y="0"/>
                    <a:pt x="18" y="0"/>
                    <a:pt x="18" y="0"/>
                  </a:cubicBezTo>
                  <a:cubicBezTo>
                    <a:pt x="24" y="0"/>
                    <a:pt x="29" y="5"/>
                    <a:pt x="29" y="11"/>
                  </a:cubicBezTo>
                  <a:cubicBezTo>
                    <a:pt x="29" y="31"/>
                    <a:pt x="29" y="31"/>
                    <a:pt x="29" y="31"/>
                  </a:cubicBezTo>
                  <a:lnTo>
                    <a:pt x="0"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4" name="Freeform 731"/>
            <p:cNvSpPr>
              <a:spLocks/>
            </p:cNvSpPr>
            <p:nvPr/>
          </p:nvSpPr>
          <p:spPr bwMode="auto">
            <a:xfrm>
              <a:off x="9318081" y="5533598"/>
              <a:ext cx="247624" cy="510255"/>
            </a:xfrm>
            <a:custGeom>
              <a:avLst/>
              <a:gdLst>
                <a:gd name="T0" fmla="*/ 4 w 15"/>
                <a:gd name="T1" fmla="*/ 31 h 31"/>
                <a:gd name="T2" fmla="*/ 0 w 15"/>
                <a:gd name="T3" fmla="*/ 31 h 31"/>
                <a:gd name="T4" fmla="*/ 10 w 15"/>
                <a:gd name="T5" fmla="*/ 20 h 31"/>
                <a:gd name="T6" fmla="*/ 10 w 15"/>
                <a:gd name="T7" fmla="*/ 6 h 31"/>
                <a:gd name="T8" fmla="*/ 15 w 15"/>
                <a:gd name="T9" fmla="*/ 0 h 31"/>
                <a:gd name="T10" fmla="*/ 15 w 15"/>
                <a:gd name="T11" fmla="*/ 20 h 31"/>
                <a:gd name="T12" fmla="*/ 4 w 15"/>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5" h="31">
                  <a:moveTo>
                    <a:pt x="4" y="31"/>
                  </a:moveTo>
                  <a:cubicBezTo>
                    <a:pt x="0" y="31"/>
                    <a:pt x="0" y="31"/>
                    <a:pt x="0" y="31"/>
                  </a:cubicBezTo>
                  <a:cubicBezTo>
                    <a:pt x="5" y="31"/>
                    <a:pt x="10" y="26"/>
                    <a:pt x="10" y="20"/>
                  </a:cubicBezTo>
                  <a:cubicBezTo>
                    <a:pt x="10" y="6"/>
                    <a:pt x="10" y="6"/>
                    <a:pt x="10" y="6"/>
                  </a:cubicBezTo>
                  <a:cubicBezTo>
                    <a:pt x="15" y="0"/>
                    <a:pt x="15" y="0"/>
                    <a:pt x="15" y="0"/>
                  </a:cubicBezTo>
                  <a:cubicBezTo>
                    <a:pt x="15" y="20"/>
                    <a:pt x="15" y="20"/>
                    <a:pt x="15" y="20"/>
                  </a:cubicBezTo>
                  <a:cubicBezTo>
                    <a:pt x="15" y="26"/>
                    <a:pt x="10" y="31"/>
                    <a:pt x="4" y="31"/>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5" name="Freeform 732"/>
            <p:cNvSpPr>
              <a:spLocks/>
            </p:cNvSpPr>
            <p:nvPr/>
          </p:nvSpPr>
          <p:spPr bwMode="auto">
            <a:xfrm>
              <a:off x="5727537" y="5961312"/>
              <a:ext cx="857304" cy="150075"/>
            </a:xfrm>
            <a:custGeom>
              <a:avLst/>
              <a:gdLst>
                <a:gd name="T0" fmla="*/ 52 w 52"/>
                <a:gd name="T1" fmla="*/ 0 h 9"/>
                <a:gd name="T2" fmla="*/ 26 w 52"/>
                <a:gd name="T3" fmla="*/ 9 h 9"/>
                <a:gd name="T4" fmla="*/ 0 w 52"/>
                <a:gd name="T5" fmla="*/ 0 h 9"/>
                <a:gd name="T6" fmla="*/ 52 w 52"/>
                <a:gd name="T7" fmla="*/ 0 h 9"/>
              </a:gdLst>
              <a:ahLst/>
              <a:cxnLst>
                <a:cxn ang="0">
                  <a:pos x="T0" y="T1"/>
                </a:cxn>
                <a:cxn ang="0">
                  <a:pos x="T2" y="T3"/>
                </a:cxn>
                <a:cxn ang="0">
                  <a:pos x="T4" y="T5"/>
                </a:cxn>
                <a:cxn ang="0">
                  <a:pos x="T6" y="T7"/>
                </a:cxn>
              </a:cxnLst>
              <a:rect l="0" t="0" r="r" b="b"/>
              <a:pathLst>
                <a:path w="52" h="9">
                  <a:moveTo>
                    <a:pt x="52" y="0"/>
                  </a:moveTo>
                  <a:cubicBezTo>
                    <a:pt x="49" y="7"/>
                    <a:pt x="38" y="9"/>
                    <a:pt x="26" y="9"/>
                  </a:cubicBezTo>
                  <a:cubicBezTo>
                    <a:pt x="13" y="9"/>
                    <a:pt x="3" y="7"/>
                    <a:pt x="0" y="0"/>
                  </a:cubicBezTo>
                  <a:lnTo>
                    <a:pt x="52" y="0"/>
                  </a:lnTo>
                  <a:close/>
                </a:path>
              </a:pathLst>
            </a:custGeom>
            <a:solidFill>
              <a:srgbClr val="3A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7" name="Freeform 734"/>
            <p:cNvSpPr>
              <a:spLocks/>
            </p:cNvSpPr>
            <p:nvPr/>
          </p:nvSpPr>
          <p:spPr bwMode="auto">
            <a:xfrm>
              <a:off x="5761304" y="948809"/>
              <a:ext cx="855427" cy="4980613"/>
            </a:xfrm>
            <a:custGeom>
              <a:avLst/>
              <a:gdLst>
                <a:gd name="T0" fmla="*/ 0 w 52"/>
                <a:gd name="T1" fmla="*/ 0 h 302"/>
                <a:gd name="T2" fmla="*/ 1 w 52"/>
                <a:gd name="T3" fmla="*/ 0 h 302"/>
                <a:gd name="T4" fmla="*/ 27 w 52"/>
                <a:gd name="T5" fmla="*/ 8 h 302"/>
                <a:gd name="T6" fmla="*/ 49 w 52"/>
                <a:gd name="T7" fmla="*/ 6 h 302"/>
                <a:gd name="T8" fmla="*/ 49 w 52"/>
                <a:gd name="T9" fmla="*/ 284 h 302"/>
                <a:gd name="T10" fmla="*/ 51 w 52"/>
                <a:gd name="T11" fmla="*/ 300 h 302"/>
                <a:gd name="T12" fmla="*/ 51 w 52"/>
                <a:gd name="T13" fmla="*/ 300 h 302"/>
                <a:gd name="T14" fmla="*/ 51 w 52"/>
                <a:gd name="T15" fmla="*/ 300 h 302"/>
                <a:gd name="T16" fmla="*/ 27 w 52"/>
                <a:gd name="T17" fmla="*/ 298 h 302"/>
                <a:gd name="T18" fmla="*/ 2 w 52"/>
                <a:gd name="T19" fmla="*/ 302 h 302"/>
                <a:gd name="T20" fmla="*/ 0 w 52"/>
                <a:gd name="T21" fmla="*/ 284 h 302"/>
                <a:gd name="T22" fmla="*/ 0 w 52"/>
                <a:gd name="T23"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02">
                  <a:moveTo>
                    <a:pt x="0" y="0"/>
                  </a:moveTo>
                  <a:cubicBezTo>
                    <a:pt x="1" y="0"/>
                    <a:pt x="1" y="0"/>
                    <a:pt x="1" y="0"/>
                  </a:cubicBezTo>
                  <a:cubicBezTo>
                    <a:pt x="4" y="6"/>
                    <a:pt x="15" y="8"/>
                    <a:pt x="27" y="8"/>
                  </a:cubicBezTo>
                  <a:cubicBezTo>
                    <a:pt x="36" y="8"/>
                    <a:pt x="41" y="10"/>
                    <a:pt x="49" y="6"/>
                  </a:cubicBezTo>
                  <a:cubicBezTo>
                    <a:pt x="49" y="284"/>
                    <a:pt x="49" y="284"/>
                    <a:pt x="49" y="284"/>
                  </a:cubicBezTo>
                  <a:cubicBezTo>
                    <a:pt x="50" y="286"/>
                    <a:pt x="52" y="298"/>
                    <a:pt x="51" y="300"/>
                  </a:cubicBezTo>
                  <a:cubicBezTo>
                    <a:pt x="50" y="301"/>
                    <a:pt x="50" y="301"/>
                    <a:pt x="51" y="300"/>
                  </a:cubicBezTo>
                  <a:cubicBezTo>
                    <a:pt x="51" y="300"/>
                    <a:pt x="51" y="300"/>
                    <a:pt x="51" y="300"/>
                  </a:cubicBezTo>
                  <a:cubicBezTo>
                    <a:pt x="46" y="299"/>
                    <a:pt x="34" y="298"/>
                    <a:pt x="27" y="298"/>
                  </a:cubicBezTo>
                  <a:cubicBezTo>
                    <a:pt x="20" y="298"/>
                    <a:pt x="8" y="300"/>
                    <a:pt x="2" y="302"/>
                  </a:cubicBezTo>
                  <a:cubicBezTo>
                    <a:pt x="2" y="296"/>
                    <a:pt x="2" y="289"/>
                    <a:pt x="0" y="284"/>
                  </a:cubicBezTo>
                  <a:cubicBezTo>
                    <a:pt x="0" y="0"/>
                    <a:pt x="0" y="0"/>
                    <a:pt x="0" y="0"/>
                  </a:cubicBezTo>
                </a:path>
              </a:pathLst>
            </a:custGeom>
            <a:solidFill>
              <a:srgbClr val="3A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4" name="Freeform 735"/>
            <p:cNvSpPr>
              <a:spLocks/>
            </p:cNvSpPr>
            <p:nvPr/>
          </p:nvSpPr>
          <p:spPr bwMode="auto">
            <a:xfrm>
              <a:off x="9318081" y="948809"/>
              <a:ext cx="247624" cy="510255"/>
            </a:xfrm>
            <a:custGeom>
              <a:avLst/>
              <a:gdLst>
                <a:gd name="T0" fmla="*/ 4 w 15"/>
                <a:gd name="T1" fmla="*/ 0 h 31"/>
                <a:gd name="T2" fmla="*/ 0 w 15"/>
                <a:gd name="T3" fmla="*/ 0 h 31"/>
                <a:gd name="T4" fmla="*/ 10 w 15"/>
                <a:gd name="T5" fmla="*/ 11 h 31"/>
                <a:gd name="T6" fmla="*/ 10 w 15"/>
                <a:gd name="T7" fmla="*/ 26 h 31"/>
                <a:gd name="T8" fmla="*/ 15 w 15"/>
                <a:gd name="T9" fmla="*/ 31 h 31"/>
                <a:gd name="T10" fmla="*/ 15 w 15"/>
                <a:gd name="T11" fmla="*/ 11 h 31"/>
                <a:gd name="T12" fmla="*/ 4 w 15"/>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5" h="31">
                  <a:moveTo>
                    <a:pt x="4" y="0"/>
                  </a:moveTo>
                  <a:cubicBezTo>
                    <a:pt x="0" y="0"/>
                    <a:pt x="0" y="0"/>
                    <a:pt x="0" y="0"/>
                  </a:cubicBezTo>
                  <a:cubicBezTo>
                    <a:pt x="5" y="0"/>
                    <a:pt x="10" y="5"/>
                    <a:pt x="10" y="11"/>
                  </a:cubicBezTo>
                  <a:cubicBezTo>
                    <a:pt x="10" y="26"/>
                    <a:pt x="10" y="26"/>
                    <a:pt x="10" y="26"/>
                  </a:cubicBezTo>
                  <a:cubicBezTo>
                    <a:pt x="15" y="31"/>
                    <a:pt x="15" y="31"/>
                    <a:pt x="15" y="31"/>
                  </a:cubicBezTo>
                  <a:cubicBezTo>
                    <a:pt x="15" y="11"/>
                    <a:pt x="15" y="11"/>
                    <a:pt x="15" y="11"/>
                  </a:cubicBezTo>
                  <a:cubicBezTo>
                    <a:pt x="15" y="5"/>
                    <a:pt x="10" y="0"/>
                    <a:pt x="4" y="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45" name="Freeform 736"/>
            <p:cNvSpPr>
              <a:spLocks/>
            </p:cNvSpPr>
            <p:nvPr/>
          </p:nvSpPr>
          <p:spPr bwMode="auto">
            <a:xfrm>
              <a:off x="6192158" y="1080125"/>
              <a:ext cx="3211604" cy="4815530"/>
            </a:xfrm>
            <a:custGeom>
              <a:avLst/>
              <a:gdLst>
                <a:gd name="T0" fmla="*/ 0 w 195"/>
                <a:gd name="T1" fmla="*/ 10 h 292"/>
                <a:gd name="T2" fmla="*/ 195 w 195"/>
                <a:gd name="T3" fmla="*/ 11 h 292"/>
                <a:gd name="T4" fmla="*/ 195 w 195"/>
                <a:gd name="T5" fmla="*/ 292 h 292"/>
                <a:gd name="T6" fmla="*/ 80 w 195"/>
                <a:gd name="T7" fmla="*/ 289 h 292"/>
                <a:gd name="T8" fmla="*/ 55 w 195"/>
                <a:gd name="T9" fmla="*/ 290 h 292"/>
                <a:gd name="T10" fmla="*/ 26 w 195"/>
                <a:gd name="T11" fmla="*/ 292 h 292"/>
                <a:gd name="T12" fmla="*/ 26 w 195"/>
                <a:gd name="T13" fmla="*/ 292 h 292"/>
                <a:gd name="T14" fmla="*/ 2 w 195"/>
                <a:gd name="T15" fmla="*/ 286 h 292"/>
                <a:gd name="T16" fmla="*/ 0 w 195"/>
                <a:gd name="T17" fmla="*/ 274 h 292"/>
                <a:gd name="T18" fmla="*/ 0 w 195"/>
                <a:gd name="T19" fmla="*/ 1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292">
                  <a:moveTo>
                    <a:pt x="0" y="10"/>
                  </a:moveTo>
                  <a:cubicBezTo>
                    <a:pt x="64" y="4"/>
                    <a:pt x="120" y="0"/>
                    <a:pt x="195" y="11"/>
                  </a:cubicBezTo>
                  <a:cubicBezTo>
                    <a:pt x="195" y="292"/>
                    <a:pt x="195" y="292"/>
                    <a:pt x="195" y="292"/>
                  </a:cubicBezTo>
                  <a:cubicBezTo>
                    <a:pt x="159" y="290"/>
                    <a:pt x="120" y="288"/>
                    <a:pt x="80" y="289"/>
                  </a:cubicBezTo>
                  <a:cubicBezTo>
                    <a:pt x="78" y="288"/>
                    <a:pt x="56" y="289"/>
                    <a:pt x="55" y="290"/>
                  </a:cubicBezTo>
                  <a:cubicBezTo>
                    <a:pt x="45" y="290"/>
                    <a:pt x="36" y="291"/>
                    <a:pt x="26" y="292"/>
                  </a:cubicBezTo>
                  <a:cubicBezTo>
                    <a:pt x="26" y="292"/>
                    <a:pt x="26" y="292"/>
                    <a:pt x="26" y="292"/>
                  </a:cubicBezTo>
                  <a:cubicBezTo>
                    <a:pt x="26" y="292"/>
                    <a:pt x="11" y="286"/>
                    <a:pt x="2" y="286"/>
                  </a:cubicBezTo>
                  <a:cubicBezTo>
                    <a:pt x="0" y="274"/>
                    <a:pt x="0" y="274"/>
                    <a:pt x="0" y="274"/>
                  </a:cubicBezTo>
                  <a:lnTo>
                    <a:pt x="0" y="10"/>
                  </a:lnTo>
                  <a:close/>
                </a:path>
              </a:pathLst>
            </a:custGeom>
            <a:solidFill>
              <a:srgbClr val="C2AF78"/>
            </a:solidFill>
            <a:ln>
              <a:noFill/>
            </a:ln>
          </p:spPr>
          <p:txBody>
            <a:bodyPr vert="horz" wrap="square" lIns="91440" tIns="45720" rIns="91440" bIns="45720" numCol="1" anchor="t" anchorCtr="0" compatLnSpc="1">
              <a:prstTxWarp prst="textNoShape">
                <a:avLst/>
              </a:prstTxWarp>
            </a:bodyPr>
            <a:lstStyle/>
            <a:p>
              <a:endParaRPr lang="en-US"/>
            </a:p>
          </p:txBody>
        </p:sp>
        <p:sp>
          <p:nvSpPr>
            <p:cNvPr id="4548" name="Freeform 739"/>
            <p:cNvSpPr>
              <a:spLocks/>
            </p:cNvSpPr>
            <p:nvPr/>
          </p:nvSpPr>
          <p:spPr bwMode="auto">
            <a:xfrm>
              <a:off x="3553327" y="948809"/>
              <a:ext cx="2207978" cy="82541"/>
            </a:xfrm>
            <a:custGeom>
              <a:avLst/>
              <a:gdLst>
                <a:gd name="T0" fmla="*/ 0 w 1177"/>
                <a:gd name="T1" fmla="*/ 0 h 44"/>
                <a:gd name="T2" fmla="*/ 35 w 1177"/>
                <a:gd name="T3" fmla="*/ 44 h 44"/>
                <a:gd name="T4" fmla="*/ 61 w 1177"/>
                <a:gd name="T5" fmla="*/ 44 h 44"/>
                <a:gd name="T6" fmla="*/ 105 w 1177"/>
                <a:gd name="T7" fmla="*/ 44 h 44"/>
                <a:gd name="T8" fmla="*/ 123 w 1177"/>
                <a:gd name="T9" fmla="*/ 44 h 44"/>
                <a:gd name="T10" fmla="*/ 167 w 1177"/>
                <a:gd name="T11" fmla="*/ 44 h 44"/>
                <a:gd name="T12" fmla="*/ 184 w 1177"/>
                <a:gd name="T13" fmla="*/ 44 h 44"/>
                <a:gd name="T14" fmla="*/ 228 w 1177"/>
                <a:gd name="T15" fmla="*/ 44 h 44"/>
                <a:gd name="T16" fmla="*/ 246 w 1177"/>
                <a:gd name="T17" fmla="*/ 44 h 44"/>
                <a:gd name="T18" fmla="*/ 290 w 1177"/>
                <a:gd name="T19" fmla="*/ 44 h 44"/>
                <a:gd name="T20" fmla="*/ 307 w 1177"/>
                <a:gd name="T21" fmla="*/ 44 h 44"/>
                <a:gd name="T22" fmla="*/ 351 w 1177"/>
                <a:gd name="T23" fmla="*/ 44 h 44"/>
                <a:gd name="T24" fmla="*/ 369 w 1177"/>
                <a:gd name="T25" fmla="*/ 44 h 44"/>
                <a:gd name="T26" fmla="*/ 413 w 1177"/>
                <a:gd name="T27" fmla="*/ 44 h 44"/>
                <a:gd name="T28" fmla="*/ 430 w 1177"/>
                <a:gd name="T29" fmla="*/ 44 h 44"/>
                <a:gd name="T30" fmla="*/ 474 w 1177"/>
                <a:gd name="T31" fmla="*/ 44 h 44"/>
                <a:gd name="T32" fmla="*/ 500 w 1177"/>
                <a:gd name="T33" fmla="*/ 44 h 44"/>
                <a:gd name="T34" fmla="*/ 536 w 1177"/>
                <a:gd name="T35" fmla="*/ 44 h 44"/>
                <a:gd name="T36" fmla="*/ 562 w 1177"/>
                <a:gd name="T37" fmla="*/ 44 h 44"/>
                <a:gd name="T38" fmla="*/ 597 w 1177"/>
                <a:gd name="T39" fmla="*/ 44 h 44"/>
                <a:gd name="T40" fmla="*/ 623 w 1177"/>
                <a:gd name="T41" fmla="*/ 44 h 44"/>
                <a:gd name="T42" fmla="*/ 658 w 1177"/>
                <a:gd name="T43" fmla="*/ 44 h 44"/>
                <a:gd name="T44" fmla="*/ 685 w 1177"/>
                <a:gd name="T45" fmla="*/ 44 h 44"/>
                <a:gd name="T46" fmla="*/ 720 w 1177"/>
                <a:gd name="T47" fmla="*/ 44 h 44"/>
                <a:gd name="T48" fmla="*/ 746 w 1177"/>
                <a:gd name="T49" fmla="*/ 44 h 44"/>
                <a:gd name="T50" fmla="*/ 781 w 1177"/>
                <a:gd name="T51" fmla="*/ 44 h 44"/>
                <a:gd name="T52" fmla="*/ 808 w 1177"/>
                <a:gd name="T53" fmla="*/ 44 h 44"/>
                <a:gd name="T54" fmla="*/ 843 w 1177"/>
                <a:gd name="T55" fmla="*/ 44 h 44"/>
                <a:gd name="T56" fmla="*/ 869 w 1177"/>
                <a:gd name="T57" fmla="*/ 44 h 44"/>
                <a:gd name="T58" fmla="*/ 904 w 1177"/>
                <a:gd name="T59" fmla="*/ 44 h 44"/>
                <a:gd name="T60" fmla="*/ 931 w 1177"/>
                <a:gd name="T61" fmla="*/ 44 h 44"/>
                <a:gd name="T62" fmla="*/ 966 w 1177"/>
                <a:gd name="T63" fmla="*/ 44 h 44"/>
                <a:gd name="T64" fmla="*/ 992 w 1177"/>
                <a:gd name="T65" fmla="*/ 44 h 44"/>
                <a:gd name="T66" fmla="*/ 1027 w 1177"/>
                <a:gd name="T67" fmla="*/ 44 h 44"/>
                <a:gd name="T68" fmla="*/ 1054 w 1177"/>
                <a:gd name="T69" fmla="*/ 44 h 44"/>
                <a:gd name="T70" fmla="*/ 1089 w 1177"/>
                <a:gd name="T71" fmla="*/ 44 h 44"/>
                <a:gd name="T72" fmla="*/ 1115 w 1177"/>
                <a:gd name="T73" fmla="*/ 44 h 44"/>
                <a:gd name="T74" fmla="*/ 1150 w 1177"/>
                <a:gd name="T75" fmla="*/ 44 h 44"/>
                <a:gd name="T76" fmla="*/ 1177 w 1177"/>
                <a:gd name="T7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7" h="44">
                  <a:moveTo>
                    <a:pt x="1177" y="0"/>
                  </a:moveTo>
                  <a:lnTo>
                    <a:pt x="0" y="0"/>
                  </a:lnTo>
                  <a:lnTo>
                    <a:pt x="0" y="44"/>
                  </a:lnTo>
                  <a:lnTo>
                    <a:pt x="35" y="44"/>
                  </a:lnTo>
                  <a:lnTo>
                    <a:pt x="35" y="44"/>
                  </a:lnTo>
                  <a:lnTo>
                    <a:pt x="61" y="44"/>
                  </a:lnTo>
                  <a:lnTo>
                    <a:pt x="61" y="44"/>
                  </a:lnTo>
                  <a:lnTo>
                    <a:pt x="105" y="44"/>
                  </a:lnTo>
                  <a:lnTo>
                    <a:pt x="105" y="44"/>
                  </a:lnTo>
                  <a:lnTo>
                    <a:pt x="123" y="44"/>
                  </a:lnTo>
                  <a:lnTo>
                    <a:pt x="123" y="44"/>
                  </a:lnTo>
                  <a:lnTo>
                    <a:pt x="167" y="44"/>
                  </a:lnTo>
                  <a:lnTo>
                    <a:pt x="167" y="44"/>
                  </a:lnTo>
                  <a:lnTo>
                    <a:pt x="184" y="44"/>
                  </a:lnTo>
                  <a:lnTo>
                    <a:pt x="184" y="44"/>
                  </a:lnTo>
                  <a:lnTo>
                    <a:pt x="228" y="44"/>
                  </a:lnTo>
                  <a:lnTo>
                    <a:pt x="228" y="44"/>
                  </a:lnTo>
                  <a:lnTo>
                    <a:pt x="246" y="44"/>
                  </a:lnTo>
                  <a:lnTo>
                    <a:pt x="246" y="44"/>
                  </a:lnTo>
                  <a:lnTo>
                    <a:pt x="290" y="44"/>
                  </a:lnTo>
                  <a:lnTo>
                    <a:pt x="290" y="44"/>
                  </a:lnTo>
                  <a:lnTo>
                    <a:pt x="307" y="44"/>
                  </a:lnTo>
                  <a:lnTo>
                    <a:pt x="307" y="44"/>
                  </a:lnTo>
                  <a:lnTo>
                    <a:pt x="351" y="44"/>
                  </a:lnTo>
                  <a:lnTo>
                    <a:pt x="351" y="44"/>
                  </a:lnTo>
                  <a:lnTo>
                    <a:pt x="369" y="44"/>
                  </a:lnTo>
                  <a:lnTo>
                    <a:pt x="369" y="44"/>
                  </a:lnTo>
                  <a:lnTo>
                    <a:pt x="413" y="44"/>
                  </a:lnTo>
                  <a:lnTo>
                    <a:pt x="413" y="44"/>
                  </a:lnTo>
                  <a:lnTo>
                    <a:pt x="430" y="44"/>
                  </a:lnTo>
                  <a:lnTo>
                    <a:pt x="430" y="44"/>
                  </a:lnTo>
                  <a:lnTo>
                    <a:pt x="474" y="44"/>
                  </a:lnTo>
                  <a:lnTo>
                    <a:pt x="474" y="44"/>
                  </a:lnTo>
                  <a:lnTo>
                    <a:pt x="500" y="44"/>
                  </a:lnTo>
                  <a:lnTo>
                    <a:pt x="500" y="44"/>
                  </a:lnTo>
                  <a:lnTo>
                    <a:pt x="536" y="44"/>
                  </a:lnTo>
                  <a:lnTo>
                    <a:pt x="536" y="44"/>
                  </a:lnTo>
                  <a:lnTo>
                    <a:pt x="562" y="44"/>
                  </a:lnTo>
                  <a:lnTo>
                    <a:pt x="562" y="44"/>
                  </a:lnTo>
                  <a:lnTo>
                    <a:pt x="597" y="44"/>
                  </a:lnTo>
                  <a:lnTo>
                    <a:pt x="597" y="44"/>
                  </a:lnTo>
                  <a:lnTo>
                    <a:pt x="623" y="44"/>
                  </a:lnTo>
                  <a:lnTo>
                    <a:pt x="623" y="44"/>
                  </a:lnTo>
                  <a:lnTo>
                    <a:pt x="658" y="44"/>
                  </a:lnTo>
                  <a:lnTo>
                    <a:pt x="658" y="44"/>
                  </a:lnTo>
                  <a:lnTo>
                    <a:pt x="685" y="44"/>
                  </a:lnTo>
                  <a:lnTo>
                    <a:pt x="685" y="44"/>
                  </a:lnTo>
                  <a:lnTo>
                    <a:pt x="720" y="44"/>
                  </a:lnTo>
                  <a:lnTo>
                    <a:pt x="720" y="44"/>
                  </a:lnTo>
                  <a:lnTo>
                    <a:pt x="746" y="44"/>
                  </a:lnTo>
                  <a:lnTo>
                    <a:pt x="746" y="44"/>
                  </a:lnTo>
                  <a:lnTo>
                    <a:pt x="781" y="44"/>
                  </a:lnTo>
                  <a:lnTo>
                    <a:pt x="781" y="44"/>
                  </a:lnTo>
                  <a:lnTo>
                    <a:pt x="808" y="44"/>
                  </a:lnTo>
                  <a:lnTo>
                    <a:pt x="808" y="44"/>
                  </a:lnTo>
                  <a:lnTo>
                    <a:pt x="843" y="44"/>
                  </a:lnTo>
                  <a:lnTo>
                    <a:pt x="843" y="44"/>
                  </a:lnTo>
                  <a:lnTo>
                    <a:pt x="869" y="44"/>
                  </a:lnTo>
                  <a:lnTo>
                    <a:pt x="869" y="44"/>
                  </a:lnTo>
                  <a:lnTo>
                    <a:pt x="904" y="44"/>
                  </a:lnTo>
                  <a:lnTo>
                    <a:pt x="904" y="44"/>
                  </a:lnTo>
                  <a:lnTo>
                    <a:pt x="931" y="44"/>
                  </a:lnTo>
                  <a:lnTo>
                    <a:pt x="931" y="44"/>
                  </a:lnTo>
                  <a:lnTo>
                    <a:pt x="966" y="44"/>
                  </a:lnTo>
                  <a:lnTo>
                    <a:pt x="966" y="44"/>
                  </a:lnTo>
                  <a:lnTo>
                    <a:pt x="992" y="44"/>
                  </a:lnTo>
                  <a:lnTo>
                    <a:pt x="992" y="44"/>
                  </a:lnTo>
                  <a:lnTo>
                    <a:pt x="1027" y="44"/>
                  </a:lnTo>
                  <a:lnTo>
                    <a:pt x="1027" y="44"/>
                  </a:lnTo>
                  <a:lnTo>
                    <a:pt x="1054" y="44"/>
                  </a:lnTo>
                  <a:lnTo>
                    <a:pt x="1054" y="44"/>
                  </a:lnTo>
                  <a:lnTo>
                    <a:pt x="1089" y="44"/>
                  </a:lnTo>
                  <a:lnTo>
                    <a:pt x="1089" y="44"/>
                  </a:lnTo>
                  <a:lnTo>
                    <a:pt x="1115" y="44"/>
                  </a:lnTo>
                  <a:lnTo>
                    <a:pt x="1115" y="44"/>
                  </a:lnTo>
                  <a:lnTo>
                    <a:pt x="1150" y="44"/>
                  </a:lnTo>
                  <a:lnTo>
                    <a:pt x="1150" y="44"/>
                  </a:lnTo>
                  <a:lnTo>
                    <a:pt x="1177" y="44"/>
                  </a:lnTo>
                  <a:lnTo>
                    <a:pt x="1177" y="0"/>
                  </a:lnTo>
                  <a:close/>
                </a:path>
              </a:pathLst>
            </a:custGeom>
            <a:solidFill>
              <a:srgbClr val="3226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9" name="Freeform 740"/>
            <p:cNvSpPr>
              <a:spLocks/>
            </p:cNvSpPr>
            <p:nvPr/>
          </p:nvSpPr>
          <p:spPr bwMode="auto">
            <a:xfrm>
              <a:off x="3553327" y="948809"/>
              <a:ext cx="2207978" cy="82541"/>
            </a:xfrm>
            <a:custGeom>
              <a:avLst/>
              <a:gdLst>
                <a:gd name="T0" fmla="*/ 0 w 1177"/>
                <a:gd name="T1" fmla="*/ 0 h 44"/>
                <a:gd name="T2" fmla="*/ 35 w 1177"/>
                <a:gd name="T3" fmla="*/ 44 h 44"/>
                <a:gd name="T4" fmla="*/ 61 w 1177"/>
                <a:gd name="T5" fmla="*/ 44 h 44"/>
                <a:gd name="T6" fmla="*/ 105 w 1177"/>
                <a:gd name="T7" fmla="*/ 44 h 44"/>
                <a:gd name="T8" fmla="*/ 123 w 1177"/>
                <a:gd name="T9" fmla="*/ 44 h 44"/>
                <a:gd name="T10" fmla="*/ 167 w 1177"/>
                <a:gd name="T11" fmla="*/ 44 h 44"/>
                <a:gd name="T12" fmla="*/ 184 w 1177"/>
                <a:gd name="T13" fmla="*/ 44 h 44"/>
                <a:gd name="T14" fmla="*/ 228 w 1177"/>
                <a:gd name="T15" fmla="*/ 44 h 44"/>
                <a:gd name="T16" fmla="*/ 246 w 1177"/>
                <a:gd name="T17" fmla="*/ 44 h 44"/>
                <a:gd name="T18" fmla="*/ 290 w 1177"/>
                <a:gd name="T19" fmla="*/ 44 h 44"/>
                <a:gd name="T20" fmla="*/ 307 w 1177"/>
                <a:gd name="T21" fmla="*/ 44 h 44"/>
                <a:gd name="T22" fmla="*/ 351 w 1177"/>
                <a:gd name="T23" fmla="*/ 44 h 44"/>
                <a:gd name="T24" fmla="*/ 369 w 1177"/>
                <a:gd name="T25" fmla="*/ 44 h 44"/>
                <a:gd name="T26" fmla="*/ 413 w 1177"/>
                <a:gd name="T27" fmla="*/ 44 h 44"/>
                <a:gd name="T28" fmla="*/ 430 w 1177"/>
                <a:gd name="T29" fmla="*/ 44 h 44"/>
                <a:gd name="T30" fmla="*/ 474 w 1177"/>
                <a:gd name="T31" fmla="*/ 44 h 44"/>
                <a:gd name="T32" fmla="*/ 500 w 1177"/>
                <a:gd name="T33" fmla="*/ 44 h 44"/>
                <a:gd name="T34" fmla="*/ 536 w 1177"/>
                <a:gd name="T35" fmla="*/ 44 h 44"/>
                <a:gd name="T36" fmla="*/ 562 w 1177"/>
                <a:gd name="T37" fmla="*/ 44 h 44"/>
                <a:gd name="T38" fmla="*/ 597 w 1177"/>
                <a:gd name="T39" fmla="*/ 44 h 44"/>
                <a:gd name="T40" fmla="*/ 623 w 1177"/>
                <a:gd name="T41" fmla="*/ 44 h 44"/>
                <a:gd name="T42" fmla="*/ 658 w 1177"/>
                <a:gd name="T43" fmla="*/ 44 h 44"/>
                <a:gd name="T44" fmla="*/ 685 w 1177"/>
                <a:gd name="T45" fmla="*/ 44 h 44"/>
                <a:gd name="T46" fmla="*/ 720 w 1177"/>
                <a:gd name="T47" fmla="*/ 44 h 44"/>
                <a:gd name="T48" fmla="*/ 746 w 1177"/>
                <a:gd name="T49" fmla="*/ 44 h 44"/>
                <a:gd name="T50" fmla="*/ 781 w 1177"/>
                <a:gd name="T51" fmla="*/ 44 h 44"/>
                <a:gd name="T52" fmla="*/ 808 w 1177"/>
                <a:gd name="T53" fmla="*/ 44 h 44"/>
                <a:gd name="T54" fmla="*/ 843 w 1177"/>
                <a:gd name="T55" fmla="*/ 44 h 44"/>
                <a:gd name="T56" fmla="*/ 869 w 1177"/>
                <a:gd name="T57" fmla="*/ 44 h 44"/>
                <a:gd name="T58" fmla="*/ 904 w 1177"/>
                <a:gd name="T59" fmla="*/ 44 h 44"/>
                <a:gd name="T60" fmla="*/ 931 w 1177"/>
                <a:gd name="T61" fmla="*/ 44 h 44"/>
                <a:gd name="T62" fmla="*/ 966 w 1177"/>
                <a:gd name="T63" fmla="*/ 44 h 44"/>
                <a:gd name="T64" fmla="*/ 992 w 1177"/>
                <a:gd name="T65" fmla="*/ 44 h 44"/>
                <a:gd name="T66" fmla="*/ 1027 w 1177"/>
                <a:gd name="T67" fmla="*/ 44 h 44"/>
                <a:gd name="T68" fmla="*/ 1054 w 1177"/>
                <a:gd name="T69" fmla="*/ 44 h 44"/>
                <a:gd name="T70" fmla="*/ 1089 w 1177"/>
                <a:gd name="T71" fmla="*/ 44 h 44"/>
                <a:gd name="T72" fmla="*/ 1115 w 1177"/>
                <a:gd name="T73" fmla="*/ 44 h 44"/>
                <a:gd name="T74" fmla="*/ 1150 w 1177"/>
                <a:gd name="T75" fmla="*/ 44 h 44"/>
                <a:gd name="T76" fmla="*/ 1177 w 1177"/>
                <a:gd name="T7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7" h="44">
                  <a:moveTo>
                    <a:pt x="1177" y="0"/>
                  </a:moveTo>
                  <a:lnTo>
                    <a:pt x="0" y="0"/>
                  </a:lnTo>
                  <a:lnTo>
                    <a:pt x="0" y="44"/>
                  </a:lnTo>
                  <a:lnTo>
                    <a:pt x="35" y="44"/>
                  </a:lnTo>
                  <a:lnTo>
                    <a:pt x="35" y="44"/>
                  </a:lnTo>
                  <a:lnTo>
                    <a:pt x="61" y="44"/>
                  </a:lnTo>
                  <a:lnTo>
                    <a:pt x="61" y="44"/>
                  </a:lnTo>
                  <a:lnTo>
                    <a:pt x="105" y="44"/>
                  </a:lnTo>
                  <a:lnTo>
                    <a:pt x="105" y="44"/>
                  </a:lnTo>
                  <a:lnTo>
                    <a:pt x="123" y="44"/>
                  </a:lnTo>
                  <a:lnTo>
                    <a:pt x="123" y="44"/>
                  </a:lnTo>
                  <a:lnTo>
                    <a:pt x="167" y="44"/>
                  </a:lnTo>
                  <a:lnTo>
                    <a:pt x="167" y="44"/>
                  </a:lnTo>
                  <a:lnTo>
                    <a:pt x="184" y="44"/>
                  </a:lnTo>
                  <a:lnTo>
                    <a:pt x="184" y="44"/>
                  </a:lnTo>
                  <a:lnTo>
                    <a:pt x="228" y="44"/>
                  </a:lnTo>
                  <a:lnTo>
                    <a:pt x="228" y="44"/>
                  </a:lnTo>
                  <a:lnTo>
                    <a:pt x="246" y="44"/>
                  </a:lnTo>
                  <a:lnTo>
                    <a:pt x="246" y="44"/>
                  </a:lnTo>
                  <a:lnTo>
                    <a:pt x="290" y="44"/>
                  </a:lnTo>
                  <a:lnTo>
                    <a:pt x="290" y="44"/>
                  </a:lnTo>
                  <a:lnTo>
                    <a:pt x="307" y="44"/>
                  </a:lnTo>
                  <a:lnTo>
                    <a:pt x="307" y="44"/>
                  </a:lnTo>
                  <a:lnTo>
                    <a:pt x="351" y="44"/>
                  </a:lnTo>
                  <a:lnTo>
                    <a:pt x="351" y="44"/>
                  </a:lnTo>
                  <a:lnTo>
                    <a:pt x="369" y="44"/>
                  </a:lnTo>
                  <a:lnTo>
                    <a:pt x="369" y="44"/>
                  </a:lnTo>
                  <a:lnTo>
                    <a:pt x="413" y="44"/>
                  </a:lnTo>
                  <a:lnTo>
                    <a:pt x="413" y="44"/>
                  </a:lnTo>
                  <a:lnTo>
                    <a:pt x="430" y="44"/>
                  </a:lnTo>
                  <a:lnTo>
                    <a:pt x="430" y="44"/>
                  </a:lnTo>
                  <a:lnTo>
                    <a:pt x="474" y="44"/>
                  </a:lnTo>
                  <a:lnTo>
                    <a:pt x="474" y="44"/>
                  </a:lnTo>
                  <a:lnTo>
                    <a:pt x="500" y="44"/>
                  </a:lnTo>
                  <a:lnTo>
                    <a:pt x="500" y="44"/>
                  </a:lnTo>
                  <a:lnTo>
                    <a:pt x="536" y="44"/>
                  </a:lnTo>
                  <a:lnTo>
                    <a:pt x="536" y="44"/>
                  </a:lnTo>
                  <a:lnTo>
                    <a:pt x="562" y="44"/>
                  </a:lnTo>
                  <a:lnTo>
                    <a:pt x="562" y="44"/>
                  </a:lnTo>
                  <a:lnTo>
                    <a:pt x="597" y="44"/>
                  </a:lnTo>
                  <a:lnTo>
                    <a:pt x="597" y="44"/>
                  </a:lnTo>
                  <a:lnTo>
                    <a:pt x="623" y="44"/>
                  </a:lnTo>
                  <a:lnTo>
                    <a:pt x="623" y="44"/>
                  </a:lnTo>
                  <a:lnTo>
                    <a:pt x="658" y="44"/>
                  </a:lnTo>
                  <a:lnTo>
                    <a:pt x="658" y="44"/>
                  </a:lnTo>
                  <a:lnTo>
                    <a:pt x="685" y="44"/>
                  </a:lnTo>
                  <a:lnTo>
                    <a:pt x="685" y="44"/>
                  </a:lnTo>
                  <a:lnTo>
                    <a:pt x="720" y="44"/>
                  </a:lnTo>
                  <a:lnTo>
                    <a:pt x="720" y="44"/>
                  </a:lnTo>
                  <a:lnTo>
                    <a:pt x="746" y="44"/>
                  </a:lnTo>
                  <a:lnTo>
                    <a:pt x="746" y="44"/>
                  </a:lnTo>
                  <a:lnTo>
                    <a:pt x="781" y="44"/>
                  </a:lnTo>
                  <a:lnTo>
                    <a:pt x="781" y="44"/>
                  </a:lnTo>
                  <a:lnTo>
                    <a:pt x="808" y="44"/>
                  </a:lnTo>
                  <a:lnTo>
                    <a:pt x="808" y="44"/>
                  </a:lnTo>
                  <a:lnTo>
                    <a:pt x="843" y="44"/>
                  </a:lnTo>
                  <a:lnTo>
                    <a:pt x="843" y="44"/>
                  </a:lnTo>
                  <a:lnTo>
                    <a:pt x="869" y="44"/>
                  </a:lnTo>
                  <a:lnTo>
                    <a:pt x="869" y="44"/>
                  </a:lnTo>
                  <a:lnTo>
                    <a:pt x="904" y="44"/>
                  </a:lnTo>
                  <a:lnTo>
                    <a:pt x="904" y="44"/>
                  </a:lnTo>
                  <a:lnTo>
                    <a:pt x="931" y="44"/>
                  </a:lnTo>
                  <a:lnTo>
                    <a:pt x="931" y="44"/>
                  </a:lnTo>
                  <a:lnTo>
                    <a:pt x="966" y="44"/>
                  </a:lnTo>
                  <a:lnTo>
                    <a:pt x="966" y="44"/>
                  </a:lnTo>
                  <a:lnTo>
                    <a:pt x="992" y="44"/>
                  </a:lnTo>
                  <a:lnTo>
                    <a:pt x="992" y="44"/>
                  </a:lnTo>
                  <a:lnTo>
                    <a:pt x="1027" y="44"/>
                  </a:lnTo>
                  <a:lnTo>
                    <a:pt x="1027" y="44"/>
                  </a:lnTo>
                  <a:lnTo>
                    <a:pt x="1054" y="44"/>
                  </a:lnTo>
                  <a:lnTo>
                    <a:pt x="1054" y="44"/>
                  </a:lnTo>
                  <a:lnTo>
                    <a:pt x="1089" y="44"/>
                  </a:lnTo>
                  <a:lnTo>
                    <a:pt x="1089" y="44"/>
                  </a:lnTo>
                  <a:lnTo>
                    <a:pt x="1115" y="44"/>
                  </a:lnTo>
                  <a:lnTo>
                    <a:pt x="1115" y="44"/>
                  </a:lnTo>
                  <a:lnTo>
                    <a:pt x="1150" y="44"/>
                  </a:lnTo>
                  <a:lnTo>
                    <a:pt x="1150" y="44"/>
                  </a:lnTo>
                  <a:lnTo>
                    <a:pt x="1177" y="44"/>
                  </a:lnTo>
                  <a:lnTo>
                    <a:pt x="11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0" name="Freeform 741"/>
            <p:cNvSpPr>
              <a:spLocks noEditPoints="1"/>
            </p:cNvSpPr>
            <p:nvPr/>
          </p:nvSpPr>
          <p:spPr bwMode="auto">
            <a:xfrm>
              <a:off x="3618984" y="1031350"/>
              <a:ext cx="2142320" cy="0"/>
            </a:xfrm>
            <a:custGeom>
              <a:avLst/>
              <a:gdLst>
                <a:gd name="T0" fmla="*/ 0 w 1142"/>
                <a:gd name="T1" fmla="*/ 26 w 1142"/>
                <a:gd name="T2" fmla="*/ 70 w 1142"/>
                <a:gd name="T3" fmla="*/ 88 w 1142"/>
                <a:gd name="T4" fmla="*/ 149 w 1142"/>
                <a:gd name="T5" fmla="*/ 132 w 1142"/>
                <a:gd name="T6" fmla="*/ 149 w 1142"/>
                <a:gd name="T7" fmla="*/ 193 w 1142"/>
                <a:gd name="T8" fmla="*/ 211 w 1142"/>
                <a:gd name="T9" fmla="*/ 255 w 1142"/>
                <a:gd name="T10" fmla="*/ 272 w 1142"/>
                <a:gd name="T11" fmla="*/ 334 w 1142"/>
                <a:gd name="T12" fmla="*/ 316 w 1142"/>
                <a:gd name="T13" fmla="*/ 334 w 1142"/>
                <a:gd name="T14" fmla="*/ 378 w 1142"/>
                <a:gd name="T15" fmla="*/ 395 w 1142"/>
                <a:gd name="T16" fmla="*/ 439 w 1142"/>
                <a:gd name="T17" fmla="*/ 465 w 1142"/>
                <a:gd name="T18" fmla="*/ 527 w 1142"/>
                <a:gd name="T19" fmla="*/ 501 w 1142"/>
                <a:gd name="T20" fmla="*/ 527 w 1142"/>
                <a:gd name="T21" fmla="*/ 562 w 1142"/>
                <a:gd name="T22" fmla="*/ 588 w 1142"/>
                <a:gd name="T23" fmla="*/ 623 w 1142"/>
                <a:gd name="T24" fmla="*/ 650 w 1142"/>
                <a:gd name="T25" fmla="*/ 711 w 1142"/>
                <a:gd name="T26" fmla="*/ 685 w 1142"/>
                <a:gd name="T27" fmla="*/ 711 w 1142"/>
                <a:gd name="T28" fmla="*/ 746 w 1142"/>
                <a:gd name="T29" fmla="*/ 773 w 1142"/>
                <a:gd name="T30" fmla="*/ 808 w 1142"/>
                <a:gd name="T31" fmla="*/ 834 w 1142"/>
                <a:gd name="T32" fmla="*/ 896 w 1142"/>
                <a:gd name="T33" fmla="*/ 869 w 1142"/>
                <a:gd name="T34" fmla="*/ 896 w 1142"/>
                <a:gd name="T35" fmla="*/ 931 w 1142"/>
                <a:gd name="T36" fmla="*/ 957 w 1142"/>
                <a:gd name="T37" fmla="*/ 992 w 1142"/>
                <a:gd name="T38" fmla="*/ 1019 w 1142"/>
                <a:gd name="T39" fmla="*/ 1080 w 1142"/>
                <a:gd name="T40" fmla="*/ 1054 w 1142"/>
                <a:gd name="T41" fmla="*/ 1080 w 1142"/>
                <a:gd name="T42" fmla="*/ 1115 w 1142"/>
                <a:gd name="T43" fmla="*/ 1142 w 114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Lst>
              <a:rect l="0" t="0" r="r" b="b"/>
              <a:pathLst>
                <a:path w="1142">
                  <a:moveTo>
                    <a:pt x="26" y="0"/>
                  </a:moveTo>
                  <a:lnTo>
                    <a:pt x="0" y="0"/>
                  </a:lnTo>
                  <a:lnTo>
                    <a:pt x="0" y="0"/>
                  </a:lnTo>
                  <a:lnTo>
                    <a:pt x="0" y="0"/>
                  </a:lnTo>
                  <a:lnTo>
                    <a:pt x="26" y="0"/>
                  </a:lnTo>
                  <a:lnTo>
                    <a:pt x="26" y="0"/>
                  </a:lnTo>
                  <a:lnTo>
                    <a:pt x="26" y="0"/>
                  </a:lnTo>
                  <a:close/>
                  <a:moveTo>
                    <a:pt x="88" y="0"/>
                  </a:moveTo>
                  <a:lnTo>
                    <a:pt x="70" y="0"/>
                  </a:lnTo>
                  <a:lnTo>
                    <a:pt x="70" y="0"/>
                  </a:lnTo>
                  <a:lnTo>
                    <a:pt x="70" y="0"/>
                  </a:lnTo>
                  <a:lnTo>
                    <a:pt x="88" y="0"/>
                  </a:lnTo>
                  <a:lnTo>
                    <a:pt x="88" y="0"/>
                  </a:lnTo>
                  <a:lnTo>
                    <a:pt x="88" y="0"/>
                  </a:lnTo>
                  <a:close/>
                  <a:moveTo>
                    <a:pt x="149" y="0"/>
                  </a:moveTo>
                  <a:lnTo>
                    <a:pt x="132" y="0"/>
                  </a:lnTo>
                  <a:lnTo>
                    <a:pt x="132" y="0"/>
                  </a:lnTo>
                  <a:lnTo>
                    <a:pt x="132" y="0"/>
                  </a:lnTo>
                  <a:lnTo>
                    <a:pt x="149" y="0"/>
                  </a:lnTo>
                  <a:lnTo>
                    <a:pt x="149" y="0"/>
                  </a:lnTo>
                  <a:lnTo>
                    <a:pt x="149" y="0"/>
                  </a:lnTo>
                  <a:close/>
                  <a:moveTo>
                    <a:pt x="211" y="0"/>
                  </a:moveTo>
                  <a:lnTo>
                    <a:pt x="193" y="0"/>
                  </a:lnTo>
                  <a:lnTo>
                    <a:pt x="193" y="0"/>
                  </a:lnTo>
                  <a:lnTo>
                    <a:pt x="193" y="0"/>
                  </a:lnTo>
                  <a:lnTo>
                    <a:pt x="211" y="0"/>
                  </a:lnTo>
                  <a:lnTo>
                    <a:pt x="211" y="0"/>
                  </a:lnTo>
                  <a:lnTo>
                    <a:pt x="211" y="0"/>
                  </a:lnTo>
                  <a:close/>
                  <a:moveTo>
                    <a:pt x="272" y="0"/>
                  </a:moveTo>
                  <a:lnTo>
                    <a:pt x="255" y="0"/>
                  </a:lnTo>
                  <a:lnTo>
                    <a:pt x="255" y="0"/>
                  </a:lnTo>
                  <a:lnTo>
                    <a:pt x="255" y="0"/>
                  </a:lnTo>
                  <a:lnTo>
                    <a:pt x="272" y="0"/>
                  </a:lnTo>
                  <a:lnTo>
                    <a:pt x="272" y="0"/>
                  </a:lnTo>
                  <a:lnTo>
                    <a:pt x="272" y="0"/>
                  </a:lnTo>
                  <a:close/>
                  <a:moveTo>
                    <a:pt x="334" y="0"/>
                  </a:moveTo>
                  <a:lnTo>
                    <a:pt x="316" y="0"/>
                  </a:lnTo>
                  <a:lnTo>
                    <a:pt x="316" y="0"/>
                  </a:lnTo>
                  <a:lnTo>
                    <a:pt x="316" y="0"/>
                  </a:lnTo>
                  <a:lnTo>
                    <a:pt x="334" y="0"/>
                  </a:lnTo>
                  <a:lnTo>
                    <a:pt x="334" y="0"/>
                  </a:lnTo>
                  <a:lnTo>
                    <a:pt x="334" y="0"/>
                  </a:lnTo>
                  <a:close/>
                  <a:moveTo>
                    <a:pt x="395" y="0"/>
                  </a:moveTo>
                  <a:lnTo>
                    <a:pt x="378" y="0"/>
                  </a:lnTo>
                  <a:lnTo>
                    <a:pt x="378" y="0"/>
                  </a:lnTo>
                  <a:lnTo>
                    <a:pt x="378" y="0"/>
                  </a:lnTo>
                  <a:lnTo>
                    <a:pt x="395" y="0"/>
                  </a:lnTo>
                  <a:lnTo>
                    <a:pt x="395" y="0"/>
                  </a:lnTo>
                  <a:lnTo>
                    <a:pt x="395" y="0"/>
                  </a:lnTo>
                  <a:close/>
                  <a:moveTo>
                    <a:pt x="465" y="0"/>
                  </a:moveTo>
                  <a:lnTo>
                    <a:pt x="439" y="0"/>
                  </a:lnTo>
                  <a:lnTo>
                    <a:pt x="439" y="0"/>
                  </a:lnTo>
                  <a:lnTo>
                    <a:pt x="439" y="0"/>
                  </a:lnTo>
                  <a:lnTo>
                    <a:pt x="465" y="0"/>
                  </a:lnTo>
                  <a:lnTo>
                    <a:pt x="465" y="0"/>
                  </a:lnTo>
                  <a:lnTo>
                    <a:pt x="465" y="0"/>
                  </a:lnTo>
                  <a:close/>
                  <a:moveTo>
                    <a:pt x="527" y="0"/>
                  </a:moveTo>
                  <a:lnTo>
                    <a:pt x="501" y="0"/>
                  </a:lnTo>
                  <a:lnTo>
                    <a:pt x="501" y="0"/>
                  </a:lnTo>
                  <a:lnTo>
                    <a:pt x="501" y="0"/>
                  </a:lnTo>
                  <a:lnTo>
                    <a:pt x="527" y="0"/>
                  </a:lnTo>
                  <a:lnTo>
                    <a:pt x="527" y="0"/>
                  </a:lnTo>
                  <a:lnTo>
                    <a:pt x="527" y="0"/>
                  </a:lnTo>
                  <a:close/>
                  <a:moveTo>
                    <a:pt x="588" y="0"/>
                  </a:moveTo>
                  <a:lnTo>
                    <a:pt x="562" y="0"/>
                  </a:lnTo>
                  <a:lnTo>
                    <a:pt x="562" y="0"/>
                  </a:lnTo>
                  <a:lnTo>
                    <a:pt x="562" y="0"/>
                  </a:lnTo>
                  <a:lnTo>
                    <a:pt x="588" y="0"/>
                  </a:lnTo>
                  <a:lnTo>
                    <a:pt x="588" y="0"/>
                  </a:lnTo>
                  <a:lnTo>
                    <a:pt x="588" y="0"/>
                  </a:lnTo>
                  <a:close/>
                  <a:moveTo>
                    <a:pt x="650" y="0"/>
                  </a:moveTo>
                  <a:lnTo>
                    <a:pt x="623" y="0"/>
                  </a:lnTo>
                  <a:lnTo>
                    <a:pt x="623" y="0"/>
                  </a:lnTo>
                  <a:lnTo>
                    <a:pt x="623" y="0"/>
                  </a:lnTo>
                  <a:lnTo>
                    <a:pt x="650" y="0"/>
                  </a:lnTo>
                  <a:lnTo>
                    <a:pt x="650" y="0"/>
                  </a:lnTo>
                  <a:lnTo>
                    <a:pt x="650" y="0"/>
                  </a:lnTo>
                  <a:close/>
                  <a:moveTo>
                    <a:pt x="711" y="0"/>
                  </a:moveTo>
                  <a:lnTo>
                    <a:pt x="685" y="0"/>
                  </a:lnTo>
                  <a:lnTo>
                    <a:pt x="685" y="0"/>
                  </a:lnTo>
                  <a:lnTo>
                    <a:pt x="685" y="0"/>
                  </a:lnTo>
                  <a:lnTo>
                    <a:pt x="711" y="0"/>
                  </a:lnTo>
                  <a:lnTo>
                    <a:pt x="711" y="0"/>
                  </a:lnTo>
                  <a:lnTo>
                    <a:pt x="711" y="0"/>
                  </a:lnTo>
                  <a:close/>
                  <a:moveTo>
                    <a:pt x="773" y="0"/>
                  </a:moveTo>
                  <a:lnTo>
                    <a:pt x="746" y="0"/>
                  </a:lnTo>
                  <a:lnTo>
                    <a:pt x="746" y="0"/>
                  </a:lnTo>
                  <a:lnTo>
                    <a:pt x="746" y="0"/>
                  </a:lnTo>
                  <a:lnTo>
                    <a:pt x="773" y="0"/>
                  </a:lnTo>
                  <a:lnTo>
                    <a:pt x="773" y="0"/>
                  </a:lnTo>
                  <a:lnTo>
                    <a:pt x="773" y="0"/>
                  </a:lnTo>
                  <a:close/>
                  <a:moveTo>
                    <a:pt x="834" y="0"/>
                  </a:moveTo>
                  <a:lnTo>
                    <a:pt x="808" y="0"/>
                  </a:lnTo>
                  <a:lnTo>
                    <a:pt x="808" y="0"/>
                  </a:lnTo>
                  <a:lnTo>
                    <a:pt x="808" y="0"/>
                  </a:lnTo>
                  <a:lnTo>
                    <a:pt x="834" y="0"/>
                  </a:lnTo>
                  <a:lnTo>
                    <a:pt x="834" y="0"/>
                  </a:lnTo>
                  <a:lnTo>
                    <a:pt x="834" y="0"/>
                  </a:lnTo>
                  <a:close/>
                  <a:moveTo>
                    <a:pt x="896" y="0"/>
                  </a:moveTo>
                  <a:lnTo>
                    <a:pt x="869" y="0"/>
                  </a:lnTo>
                  <a:lnTo>
                    <a:pt x="869" y="0"/>
                  </a:lnTo>
                  <a:lnTo>
                    <a:pt x="869" y="0"/>
                  </a:lnTo>
                  <a:lnTo>
                    <a:pt x="896" y="0"/>
                  </a:lnTo>
                  <a:lnTo>
                    <a:pt x="896" y="0"/>
                  </a:lnTo>
                  <a:lnTo>
                    <a:pt x="896" y="0"/>
                  </a:lnTo>
                  <a:close/>
                  <a:moveTo>
                    <a:pt x="957" y="0"/>
                  </a:moveTo>
                  <a:lnTo>
                    <a:pt x="931" y="0"/>
                  </a:lnTo>
                  <a:lnTo>
                    <a:pt x="931" y="0"/>
                  </a:lnTo>
                  <a:lnTo>
                    <a:pt x="931" y="0"/>
                  </a:lnTo>
                  <a:lnTo>
                    <a:pt x="957" y="0"/>
                  </a:lnTo>
                  <a:lnTo>
                    <a:pt x="957" y="0"/>
                  </a:lnTo>
                  <a:lnTo>
                    <a:pt x="957" y="0"/>
                  </a:lnTo>
                  <a:close/>
                  <a:moveTo>
                    <a:pt x="1019" y="0"/>
                  </a:moveTo>
                  <a:lnTo>
                    <a:pt x="992" y="0"/>
                  </a:lnTo>
                  <a:lnTo>
                    <a:pt x="992" y="0"/>
                  </a:lnTo>
                  <a:lnTo>
                    <a:pt x="992" y="0"/>
                  </a:lnTo>
                  <a:lnTo>
                    <a:pt x="1019" y="0"/>
                  </a:lnTo>
                  <a:lnTo>
                    <a:pt x="1019" y="0"/>
                  </a:lnTo>
                  <a:lnTo>
                    <a:pt x="1019" y="0"/>
                  </a:lnTo>
                  <a:close/>
                  <a:moveTo>
                    <a:pt x="1080" y="0"/>
                  </a:moveTo>
                  <a:lnTo>
                    <a:pt x="1054" y="0"/>
                  </a:lnTo>
                  <a:lnTo>
                    <a:pt x="1054" y="0"/>
                  </a:lnTo>
                  <a:lnTo>
                    <a:pt x="1054" y="0"/>
                  </a:lnTo>
                  <a:lnTo>
                    <a:pt x="1080" y="0"/>
                  </a:lnTo>
                  <a:lnTo>
                    <a:pt x="1080" y="0"/>
                  </a:lnTo>
                  <a:lnTo>
                    <a:pt x="1080" y="0"/>
                  </a:lnTo>
                  <a:close/>
                  <a:moveTo>
                    <a:pt x="1142" y="0"/>
                  </a:moveTo>
                  <a:lnTo>
                    <a:pt x="1115" y="0"/>
                  </a:lnTo>
                  <a:lnTo>
                    <a:pt x="1115" y="0"/>
                  </a:lnTo>
                  <a:lnTo>
                    <a:pt x="1115" y="0"/>
                  </a:lnTo>
                  <a:lnTo>
                    <a:pt x="1142" y="0"/>
                  </a:lnTo>
                  <a:lnTo>
                    <a:pt x="1142" y="0"/>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1" name="Freeform 742"/>
            <p:cNvSpPr>
              <a:spLocks noEditPoints="1"/>
            </p:cNvSpPr>
            <p:nvPr/>
          </p:nvSpPr>
          <p:spPr bwMode="auto">
            <a:xfrm>
              <a:off x="3618984" y="1031350"/>
              <a:ext cx="2142320" cy="0"/>
            </a:xfrm>
            <a:custGeom>
              <a:avLst/>
              <a:gdLst>
                <a:gd name="T0" fmla="*/ 0 w 1142"/>
                <a:gd name="T1" fmla="*/ 26 w 1142"/>
                <a:gd name="T2" fmla="*/ 70 w 1142"/>
                <a:gd name="T3" fmla="*/ 88 w 1142"/>
                <a:gd name="T4" fmla="*/ 149 w 1142"/>
                <a:gd name="T5" fmla="*/ 132 w 1142"/>
                <a:gd name="T6" fmla="*/ 149 w 1142"/>
                <a:gd name="T7" fmla="*/ 193 w 1142"/>
                <a:gd name="T8" fmla="*/ 211 w 1142"/>
                <a:gd name="T9" fmla="*/ 255 w 1142"/>
                <a:gd name="T10" fmla="*/ 272 w 1142"/>
                <a:gd name="T11" fmla="*/ 334 w 1142"/>
                <a:gd name="T12" fmla="*/ 316 w 1142"/>
                <a:gd name="T13" fmla="*/ 334 w 1142"/>
                <a:gd name="T14" fmla="*/ 378 w 1142"/>
                <a:gd name="T15" fmla="*/ 395 w 1142"/>
                <a:gd name="T16" fmla="*/ 439 w 1142"/>
                <a:gd name="T17" fmla="*/ 465 w 1142"/>
                <a:gd name="T18" fmla="*/ 527 w 1142"/>
                <a:gd name="T19" fmla="*/ 501 w 1142"/>
                <a:gd name="T20" fmla="*/ 527 w 1142"/>
                <a:gd name="T21" fmla="*/ 562 w 1142"/>
                <a:gd name="T22" fmla="*/ 588 w 1142"/>
                <a:gd name="T23" fmla="*/ 623 w 1142"/>
                <a:gd name="T24" fmla="*/ 650 w 1142"/>
                <a:gd name="T25" fmla="*/ 711 w 1142"/>
                <a:gd name="T26" fmla="*/ 685 w 1142"/>
                <a:gd name="T27" fmla="*/ 711 w 1142"/>
                <a:gd name="T28" fmla="*/ 746 w 1142"/>
                <a:gd name="T29" fmla="*/ 773 w 1142"/>
                <a:gd name="T30" fmla="*/ 808 w 1142"/>
                <a:gd name="T31" fmla="*/ 834 w 1142"/>
                <a:gd name="T32" fmla="*/ 896 w 1142"/>
                <a:gd name="T33" fmla="*/ 869 w 1142"/>
                <a:gd name="T34" fmla="*/ 896 w 1142"/>
                <a:gd name="T35" fmla="*/ 931 w 1142"/>
                <a:gd name="T36" fmla="*/ 957 w 1142"/>
                <a:gd name="T37" fmla="*/ 992 w 1142"/>
                <a:gd name="T38" fmla="*/ 1019 w 1142"/>
                <a:gd name="T39" fmla="*/ 1080 w 1142"/>
                <a:gd name="T40" fmla="*/ 1054 w 1142"/>
                <a:gd name="T41" fmla="*/ 1080 w 1142"/>
                <a:gd name="T42" fmla="*/ 1115 w 1142"/>
                <a:gd name="T43" fmla="*/ 1142 w 114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Lst>
              <a:rect l="0" t="0" r="r" b="b"/>
              <a:pathLst>
                <a:path w="1142">
                  <a:moveTo>
                    <a:pt x="26" y="0"/>
                  </a:moveTo>
                  <a:lnTo>
                    <a:pt x="0" y="0"/>
                  </a:lnTo>
                  <a:lnTo>
                    <a:pt x="0" y="0"/>
                  </a:lnTo>
                  <a:lnTo>
                    <a:pt x="0" y="0"/>
                  </a:lnTo>
                  <a:lnTo>
                    <a:pt x="26" y="0"/>
                  </a:lnTo>
                  <a:lnTo>
                    <a:pt x="26" y="0"/>
                  </a:lnTo>
                  <a:lnTo>
                    <a:pt x="26" y="0"/>
                  </a:lnTo>
                  <a:moveTo>
                    <a:pt x="88" y="0"/>
                  </a:moveTo>
                  <a:lnTo>
                    <a:pt x="70" y="0"/>
                  </a:lnTo>
                  <a:lnTo>
                    <a:pt x="70" y="0"/>
                  </a:lnTo>
                  <a:lnTo>
                    <a:pt x="70" y="0"/>
                  </a:lnTo>
                  <a:lnTo>
                    <a:pt x="88" y="0"/>
                  </a:lnTo>
                  <a:lnTo>
                    <a:pt x="88" y="0"/>
                  </a:lnTo>
                  <a:lnTo>
                    <a:pt x="88" y="0"/>
                  </a:lnTo>
                  <a:moveTo>
                    <a:pt x="149" y="0"/>
                  </a:moveTo>
                  <a:lnTo>
                    <a:pt x="132" y="0"/>
                  </a:lnTo>
                  <a:lnTo>
                    <a:pt x="132" y="0"/>
                  </a:lnTo>
                  <a:lnTo>
                    <a:pt x="132" y="0"/>
                  </a:lnTo>
                  <a:lnTo>
                    <a:pt x="149" y="0"/>
                  </a:lnTo>
                  <a:lnTo>
                    <a:pt x="149" y="0"/>
                  </a:lnTo>
                  <a:lnTo>
                    <a:pt x="149" y="0"/>
                  </a:lnTo>
                  <a:moveTo>
                    <a:pt x="211" y="0"/>
                  </a:moveTo>
                  <a:lnTo>
                    <a:pt x="193" y="0"/>
                  </a:lnTo>
                  <a:lnTo>
                    <a:pt x="193" y="0"/>
                  </a:lnTo>
                  <a:lnTo>
                    <a:pt x="193" y="0"/>
                  </a:lnTo>
                  <a:lnTo>
                    <a:pt x="211" y="0"/>
                  </a:lnTo>
                  <a:lnTo>
                    <a:pt x="211" y="0"/>
                  </a:lnTo>
                  <a:lnTo>
                    <a:pt x="211" y="0"/>
                  </a:lnTo>
                  <a:moveTo>
                    <a:pt x="272" y="0"/>
                  </a:moveTo>
                  <a:lnTo>
                    <a:pt x="255" y="0"/>
                  </a:lnTo>
                  <a:lnTo>
                    <a:pt x="255" y="0"/>
                  </a:lnTo>
                  <a:lnTo>
                    <a:pt x="255" y="0"/>
                  </a:lnTo>
                  <a:lnTo>
                    <a:pt x="272" y="0"/>
                  </a:lnTo>
                  <a:lnTo>
                    <a:pt x="272" y="0"/>
                  </a:lnTo>
                  <a:lnTo>
                    <a:pt x="272" y="0"/>
                  </a:lnTo>
                  <a:moveTo>
                    <a:pt x="334" y="0"/>
                  </a:moveTo>
                  <a:lnTo>
                    <a:pt x="316" y="0"/>
                  </a:lnTo>
                  <a:lnTo>
                    <a:pt x="316" y="0"/>
                  </a:lnTo>
                  <a:lnTo>
                    <a:pt x="316" y="0"/>
                  </a:lnTo>
                  <a:lnTo>
                    <a:pt x="334" y="0"/>
                  </a:lnTo>
                  <a:lnTo>
                    <a:pt x="334" y="0"/>
                  </a:lnTo>
                  <a:lnTo>
                    <a:pt x="334" y="0"/>
                  </a:lnTo>
                  <a:moveTo>
                    <a:pt x="395" y="0"/>
                  </a:moveTo>
                  <a:lnTo>
                    <a:pt x="378" y="0"/>
                  </a:lnTo>
                  <a:lnTo>
                    <a:pt x="378" y="0"/>
                  </a:lnTo>
                  <a:lnTo>
                    <a:pt x="378" y="0"/>
                  </a:lnTo>
                  <a:lnTo>
                    <a:pt x="395" y="0"/>
                  </a:lnTo>
                  <a:lnTo>
                    <a:pt x="395" y="0"/>
                  </a:lnTo>
                  <a:lnTo>
                    <a:pt x="395" y="0"/>
                  </a:lnTo>
                  <a:moveTo>
                    <a:pt x="465" y="0"/>
                  </a:moveTo>
                  <a:lnTo>
                    <a:pt x="439" y="0"/>
                  </a:lnTo>
                  <a:lnTo>
                    <a:pt x="439" y="0"/>
                  </a:lnTo>
                  <a:lnTo>
                    <a:pt x="439" y="0"/>
                  </a:lnTo>
                  <a:lnTo>
                    <a:pt x="465" y="0"/>
                  </a:lnTo>
                  <a:lnTo>
                    <a:pt x="465" y="0"/>
                  </a:lnTo>
                  <a:lnTo>
                    <a:pt x="465" y="0"/>
                  </a:lnTo>
                  <a:moveTo>
                    <a:pt x="527" y="0"/>
                  </a:moveTo>
                  <a:lnTo>
                    <a:pt x="501" y="0"/>
                  </a:lnTo>
                  <a:lnTo>
                    <a:pt x="501" y="0"/>
                  </a:lnTo>
                  <a:lnTo>
                    <a:pt x="501" y="0"/>
                  </a:lnTo>
                  <a:lnTo>
                    <a:pt x="527" y="0"/>
                  </a:lnTo>
                  <a:lnTo>
                    <a:pt x="527" y="0"/>
                  </a:lnTo>
                  <a:lnTo>
                    <a:pt x="527" y="0"/>
                  </a:lnTo>
                  <a:moveTo>
                    <a:pt x="588" y="0"/>
                  </a:moveTo>
                  <a:lnTo>
                    <a:pt x="562" y="0"/>
                  </a:lnTo>
                  <a:lnTo>
                    <a:pt x="562" y="0"/>
                  </a:lnTo>
                  <a:lnTo>
                    <a:pt x="562" y="0"/>
                  </a:lnTo>
                  <a:lnTo>
                    <a:pt x="588" y="0"/>
                  </a:lnTo>
                  <a:lnTo>
                    <a:pt x="588" y="0"/>
                  </a:lnTo>
                  <a:lnTo>
                    <a:pt x="588" y="0"/>
                  </a:lnTo>
                  <a:moveTo>
                    <a:pt x="650" y="0"/>
                  </a:moveTo>
                  <a:lnTo>
                    <a:pt x="623" y="0"/>
                  </a:lnTo>
                  <a:lnTo>
                    <a:pt x="623" y="0"/>
                  </a:lnTo>
                  <a:lnTo>
                    <a:pt x="623" y="0"/>
                  </a:lnTo>
                  <a:lnTo>
                    <a:pt x="650" y="0"/>
                  </a:lnTo>
                  <a:lnTo>
                    <a:pt x="650" y="0"/>
                  </a:lnTo>
                  <a:lnTo>
                    <a:pt x="650" y="0"/>
                  </a:lnTo>
                  <a:moveTo>
                    <a:pt x="711" y="0"/>
                  </a:moveTo>
                  <a:lnTo>
                    <a:pt x="685" y="0"/>
                  </a:lnTo>
                  <a:lnTo>
                    <a:pt x="685" y="0"/>
                  </a:lnTo>
                  <a:lnTo>
                    <a:pt x="685" y="0"/>
                  </a:lnTo>
                  <a:lnTo>
                    <a:pt x="711" y="0"/>
                  </a:lnTo>
                  <a:lnTo>
                    <a:pt x="711" y="0"/>
                  </a:lnTo>
                  <a:lnTo>
                    <a:pt x="711" y="0"/>
                  </a:lnTo>
                  <a:moveTo>
                    <a:pt x="773" y="0"/>
                  </a:moveTo>
                  <a:lnTo>
                    <a:pt x="746" y="0"/>
                  </a:lnTo>
                  <a:lnTo>
                    <a:pt x="746" y="0"/>
                  </a:lnTo>
                  <a:lnTo>
                    <a:pt x="746" y="0"/>
                  </a:lnTo>
                  <a:lnTo>
                    <a:pt x="773" y="0"/>
                  </a:lnTo>
                  <a:lnTo>
                    <a:pt x="773" y="0"/>
                  </a:lnTo>
                  <a:lnTo>
                    <a:pt x="773" y="0"/>
                  </a:lnTo>
                  <a:moveTo>
                    <a:pt x="834" y="0"/>
                  </a:moveTo>
                  <a:lnTo>
                    <a:pt x="808" y="0"/>
                  </a:lnTo>
                  <a:lnTo>
                    <a:pt x="808" y="0"/>
                  </a:lnTo>
                  <a:lnTo>
                    <a:pt x="808" y="0"/>
                  </a:lnTo>
                  <a:lnTo>
                    <a:pt x="834" y="0"/>
                  </a:lnTo>
                  <a:lnTo>
                    <a:pt x="834" y="0"/>
                  </a:lnTo>
                  <a:lnTo>
                    <a:pt x="834" y="0"/>
                  </a:lnTo>
                  <a:moveTo>
                    <a:pt x="896" y="0"/>
                  </a:moveTo>
                  <a:lnTo>
                    <a:pt x="869" y="0"/>
                  </a:lnTo>
                  <a:lnTo>
                    <a:pt x="869" y="0"/>
                  </a:lnTo>
                  <a:lnTo>
                    <a:pt x="869" y="0"/>
                  </a:lnTo>
                  <a:lnTo>
                    <a:pt x="896" y="0"/>
                  </a:lnTo>
                  <a:lnTo>
                    <a:pt x="896" y="0"/>
                  </a:lnTo>
                  <a:lnTo>
                    <a:pt x="896" y="0"/>
                  </a:lnTo>
                  <a:moveTo>
                    <a:pt x="957" y="0"/>
                  </a:moveTo>
                  <a:lnTo>
                    <a:pt x="931" y="0"/>
                  </a:lnTo>
                  <a:lnTo>
                    <a:pt x="931" y="0"/>
                  </a:lnTo>
                  <a:lnTo>
                    <a:pt x="931" y="0"/>
                  </a:lnTo>
                  <a:lnTo>
                    <a:pt x="957" y="0"/>
                  </a:lnTo>
                  <a:lnTo>
                    <a:pt x="957" y="0"/>
                  </a:lnTo>
                  <a:lnTo>
                    <a:pt x="957" y="0"/>
                  </a:lnTo>
                  <a:moveTo>
                    <a:pt x="1019" y="0"/>
                  </a:moveTo>
                  <a:lnTo>
                    <a:pt x="992" y="0"/>
                  </a:lnTo>
                  <a:lnTo>
                    <a:pt x="992" y="0"/>
                  </a:lnTo>
                  <a:lnTo>
                    <a:pt x="992" y="0"/>
                  </a:lnTo>
                  <a:lnTo>
                    <a:pt x="1019" y="0"/>
                  </a:lnTo>
                  <a:lnTo>
                    <a:pt x="1019" y="0"/>
                  </a:lnTo>
                  <a:lnTo>
                    <a:pt x="1019" y="0"/>
                  </a:lnTo>
                  <a:moveTo>
                    <a:pt x="1080" y="0"/>
                  </a:moveTo>
                  <a:lnTo>
                    <a:pt x="1054" y="0"/>
                  </a:lnTo>
                  <a:lnTo>
                    <a:pt x="1054" y="0"/>
                  </a:lnTo>
                  <a:lnTo>
                    <a:pt x="1054" y="0"/>
                  </a:lnTo>
                  <a:lnTo>
                    <a:pt x="1080" y="0"/>
                  </a:lnTo>
                  <a:lnTo>
                    <a:pt x="1080" y="0"/>
                  </a:lnTo>
                  <a:lnTo>
                    <a:pt x="1080" y="0"/>
                  </a:lnTo>
                  <a:moveTo>
                    <a:pt x="1142" y="0"/>
                  </a:moveTo>
                  <a:lnTo>
                    <a:pt x="1115" y="0"/>
                  </a:lnTo>
                  <a:lnTo>
                    <a:pt x="1115" y="0"/>
                  </a:lnTo>
                  <a:lnTo>
                    <a:pt x="1115" y="0"/>
                  </a:lnTo>
                  <a:lnTo>
                    <a:pt x="1142" y="0"/>
                  </a:lnTo>
                  <a:lnTo>
                    <a:pt x="1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4" name="note"/>
            <p:cNvSpPr>
              <a:spLocks/>
            </p:cNvSpPr>
            <p:nvPr/>
          </p:nvSpPr>
          <p:spPr bwMode="auto">
            <a:xfrm>
              <a:off x="6369108" y="371020"/>
              <a:ext cx="1367559" cy="1121810"/>
            </a:xfrm>
            <a:custGeom>
              <a:avLst/>
              <a:gdLst>
                <a:gd name="T0" fmla="*/ 80 w 83"/>
                <a:gd name="T1" fmla="*/ 0 h 68"/>
                <a:gd name="T2" fmla="*/ 54 w 83"/>
                <a:gd name="T3" fmla="*/ 4 h 68"/>
                <a:gd name="T4" fmla="*/ 43 w 83"/>
                <a:gd name="T5" fmla="*/ 5 h 68"/>
                <a:gd name="T6" fmla="*/ 43 w 83"/>
                <a:gd name="T7" fmla="*/ 7 h 68"/>
                <a:gd name="T8" fmla="*/ 42 w 83"/>
                <a:gd name="T9" fmla="*/ 6 h 68"/>
                <a:gd name="T10" fmla="*/ 0 w 83"/>
                <a:gd name="T11" fmla="*/ 13 h 68"/>
                <a:gd name="T12" fmla="*/ 7 w 83"/>
                <a:gd name="T13" fmla="*/ 68 h 68"/>
                <a:gd name="T14" fmla="*/ 83 w 83"/>
                <a:gd name="T15" fmla="*/ 58 h 68"/>
                <a:gd name="T16" fmla="*/ 80 w 83"/>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68">
                  <a:moveTo>
                    <a:pt x="80" y="0"/>
                  </a:moveTo>
                  <a:cubicBezTo>
                    <a:pt x="78" y="1"/>
                    <a:pt x="64" y="2"/>
                    <a:pt x="54" y="4"/>
                  </a:cubicBezTo>
                  <a:cubicBezTo>
                    <a:pt x="50" y="4"/>
                    <a:pt x="47" y="5"/>
                    <a:pt x="43" y="5"/>
                  </a:cubicBezTo>
                  <a:cubicBezTo>
                    <a:pt x="43" y="6"/>
                    <a:pt x="42" y="6"/>
                    <a:pt x="43" y="7"/>
                  </a:cubicBezTo>
                  <a:cubicBezTo>
                    <a:pt x="42" y="7"/>
                    <a:pt x="42" y="6"/>
                    <a:pt x="42" y="6"/>
                  </a:cubicBezTo>
                  <a:cubicBezTo>
                    <a:pt x="27" y="8"/>
                    <a:pt x="5" y="12"/>
                    <a:pt x="0" y="13"/>
                  </a:cubicBezTo>
                  <a:cubicBezTo>
                    <a:pt x="3" y="29"/>
                    <a:pt x="8" y="59"/>
                    <a:pt x="7" y="68"/>
                  </a:cubicBezTo>
                  <a:cubicBezTo>
                    <a:pt x="30" y="62"/>
                    <a:pt x="61" y="63"/>
                    <a:pt x="83" y="58"/>
                  </a:cubicBezTo>
                  <a:cubicBezTo>
                    <a:pt x="82" y="44"/>
                    <a:pt x="80" y="15"/>
                    <a:pt x="80" y="0"/>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5" name="note"/>
            <p:cNvSpPr>
              <a:spLocks/>
            </p:cNvSpPr>
            <p:nvPr/>
          </p:nvSpPr>
          <p:spPr bwMode="auto">
            <a:xfrm>
              <a:off x="7719782" y="322246"/>
              <a:ext cx="1803429" cy="1005502"/>
            </a:xfrm>
            <a:custGeom>
              <a:avLst/>
              <a:gdLst>
                <a:gd name="T0" fmla="*/ 81 w 81"/>
                <a:gd name="T1" fmla="*/ 10 h 61"/>
                <a:gd name="T2" fmla="*/ 56 w 81"/>
                <a:gd name="T3" fmla="*/ 6 h 61"/>
                <a:gd name="T4" fmla="*/ 47 w 81"/>
                <a:gd name="T5" fmla="*/ 5 h 61"/>
                <a:gd name="T6" fmla="*/ 46 w 81"/>
                <a:gd name="T7" fmla="*/ 6 h 61"/>
                <a:gd name="T8" fmla="*/ 46 w 81"/>
                <a:gd name="T9" fmla="*/ 5 h 61"/>
                <a:gd name="T10" fmla="*/ 8 w 81"/>
                <a:gd name="T11" fmla="*/ 0 h 61"/>
                <a:gd name="T12" fmla="*/ 0 w 81"/>
                <a:gd name="T13" fmla="*/ 51 h 61"/>
                <a:gd name="T14" fmla="*/ 69 w 81"/>
                <a:gd name="T15" fmla="*/ 61 h 61"/>
                <a:gd name="T16" fmla="*/ 81 w 81"/>
                <a:gd name="T17"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61">
                  <a:moveTo>
                    <a:pt x="81" y="10"/>
                  </a:moveTo>
                  <a:cubicBezTo>
                    <a:pt x="78" y="10"/>
                    <a:pt x="66" y="7"/>
                    <a:pt x="56" y="6"/>
                  </a:cubicBezTo>
                  <a:cubicBezTo>
                    <a:pt x="54" y="6"/>
                    <a:pt x="50" y="5"/>
                    <a:pt x="47" y="5"/>
                  </a:cubicBezTo>
                  <a:cubicBezTo>
                    <a:pt x="47" y="5"/>
                    <a:pt x="46" y="5"/>
                    <a:pt x="46" y="6"/>
                  </a:cubicBezTo>
                  <a:cubicBezTo>
                    <a:pt x="46" y="6"/>
                    <a:pt x="46" y="5"/>
                    <a:pt x="46" y="5"/>
                  </a:cubicBezTo>
                  <a:cubicBezTo>
                    <a:pt x="32" y="3"/>
                    <a:pt x="12" y="1"/>
                    <a:pt x="8" y="0"/>
                  </a:cubicBezTo>
                  <a:cubicBezTo>
                    <a:pt x="6" y="16"/>
                    <a:pt x="3" y="43"/>
                    <a:pt x="0" y="51"/>
                  </a:cubicBezTo>
                  <a:cubicBezTo>
                    <a:pt x="22" y="51"/>
                    <a:pt x="48" y="60"/>
                    <a:pt x="69" y="61"/>
                  </a:cubicBezTo>
                  <a:cubicBezTo>
                    <a:pt x="72" y="48"/>
                    <a:pt x="77" y="22"/>
                    <a:pt x="81" y="10"/>
                  </a:cubicBez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 name="paper"/>
            <p:cNvSpPr>
              <a:spLocks noEditPoints="1"/>
            </p:cNvSpPr>
            <p:nvPr/>
          </p:nvSpPr>
          <p:spPr bwMode="auto">
            <a:xfrm>
              <a:off x="3519560" y="487329"/>
              <a:ext cx="2322410" cy="1187469"/>
            </a:xfrm>
            <a:custGeom>
              <a:avLst/>
              <a:gdLst>
                <a:gd name="T0" fmla="*/ 6 w 141"/>
                <a:gd name="T1" fmla="*/ 66 h 72"/>
                <a:gd name="T2" fmla="*/ 10 w 141"/>
                <a:gd name="T3" fmla="*/ 66 h 72"/>
                <a:gd name="T4" fmla="*/ 13 w 141"/>
                <a:gd name="T5" fmla="*/ 66 h 72"/>
                <a:gd name="T6" fmla="*/ 16 w 141"/>
                <a:gd name="T7" fmla="*/ 67 h 72"/>
                <a:gd name="T8" fmla="*/ 21 w 141"/>
                <a:gd name="T9" fmla="*/ 67 h 72"/>
                <a:gd name="T10" fmla="*/ 26 w 141"/>
                <a:gd name="T11" fmla="*/ 66 h 72"/>
                <a:gd name="T12" fmla="*/ 28 w 141"/>
                <a:gd name="T13" fmla="*/ 66 h 72"/>
                <a:gd name="T14" fmla="*/ 29 w 141"/>
                <a:gd name="T15" fmla="*/ 66 h 72"/>
                <a:gd name="T16" fmla="*/ 33 w 141"/>
                <a:gd name="T17" fmla="*/ 65 h 72"/>
                <a:gd name="T18" fmla="*/ 34 w 141"/>
                <a:gd name="T19" fmla="*/ 65 h 72"/>
                <a:gd name="T20" fmla="*/ 39 w 141"/>
                <a:gd name="T21" fmla="*/ 66 h 72"/>
                <a:gd name="T22" fmla="*/ 43 w 141"/>
                <a:gd name="T23" fmla="*/ 66 h 72"/>
                <a:gd name="T24" fmla="*/ 46 w 141"/>
                <a:gd name="T25" fmla="*/ 68 h 72"/>
                <a:gd name="T26" fmla="*/ 50 w 141"/>
                <a:gd name="T27" fmla="*/ 68 h 72"/>
                <a:gd name="T28" fmla="*/ 62 w 141"/>
                <a:gd name="T29" fmla="*/ 71 h 72"/>
                <a:gd name="T30" fmla="*/ 65 w 141"/>
                <a:gd name="T31" fmla="*/ 72 h 72"/>
                <a:gd name="T32" fmla="*/ 70 w 141"/>
                <a:gd name="T33" fmla="*/ 70 h 72"/>
                <a:gd name="T34" fmla="*/ 75 w 141"/>
                <a:gd name="T35" fmla="*/ 66 h 72"/>
                <a:gd name="T36" fmla="*/ 79 w 141"/>
                <a:gd name="T37" fmla="*/ 65 h 72"/>
                <a:gd name="T38" fmla="*/ 86 w 141"/>
                <a:gd name="T39" fmla="*/ 63 h 72"/>
                <a:gd name="T40" fmla="*/ 89 w 141"/>
                <a:gd name="T41" fmla="*/ 62 h 72"/>
                <a:gd name="T42" fmla="*/ 95 w 141"/>
                <a:gd name="T43" fmla="*/ 63 h 72"/>
                <a:gd name="T44" fmla="*/ 101 w 141"/>
                <a:gd name="T45" fmla="*/ 63 h 72"/>
                <a:gd name="T46" fmla="*/ 106 w 141"/>
                <a:gd name="T47" fmla="*/ 64 h 72"/>
                <a:gd name="T48" fmla="*/ 108 w 141"/>
                <a:gd name="T49" fmla="*/ 64 h 72"/>
                <a:gd name="T50" fmla="*/ 112 w 141"/>
                <a:gd name="T51" fmla="*/ 66 h 72"/>
                <a:gd name="T52" fmla="*/ 113 w 141"/>
                <a:gd name="T53" fmla="*/ 65 h 72"/>
                <a:gd name="T54" fmla="*/ 115 w 141"/>
                <a:gd name="T55" fmla="*/ 66 h 72"/>
                <a:gd name="T56" fmla="*/ 120 w 141"/>
                <a:gd name="T57" fmla="*/ 66 h 72"/>
                <a:gd name="T58" fmla="*/ 127 w 141"/>
                <a:gd name="T59" fmla="*/ 65 h 72"/>
                <a:gd name="T60" fmla="*/ 136 w 141"/>
                <a:gd name="T61" fmla="*/ 64 h 72"/>
                <a:gd name="T62" fmla="*/ 139 w 141"/>
                <a:gd name="T63" fmla="*/ 63 h 72"/>
                <a:gd name="T64" fmla="*/ 141 w 141"/>
                <a:gd name="T65" fmla="*/ 63 h 72"/>
                <a:gd name="T66" fmla="*/ 3 w 141"/>
                <a:gd name="T67" fmla="*/ 67 h 72"/>
                <a:gd name="T68" fmla="*/ 13 w 141"/>
                <a:gd name="T69" fmla="*/ 21 h 72"/>
                <a:gd name="T70" fmla="*/ 20 w 141"/>
                <a:gd name="T71" fmla="*/ 20 h 72"/>
                <a:gd name="T72" fmla="*/ 23 w 141"/>
                <a:gd name="T73" fmla="*/ 24 h 72"/>
                <a:gd name="T74" fmla="*/ 36 w 141"/>
                <a:gd name="T75" fmla="*/ 16 h 72"/>
                <a:gd name="T76" fmla="*/ 33 w 141"/>
                <a:gd name="T77" fmla="*/ 19 h 72"/>
                <a:gd name="T78" fmla="*/ 53 w 141"/>
                <a:gd name="T79" fmla="*/ 18 h 72"/>
                <a:gd name="T80" fmla="*/ 59 w 141"/>
                <a:gd name="T81" fmla="*/ 18 h 72"/>
                <a:gd name="T82" fmla="*/ 63 w 141"/>
                <a:gd name="T83" fmla="*/ 21 h 72"/>
                <a:gd name="T84" fmla="*/ 76 w 141"/>
                <a:gd name="T85" fmla="*/ 13 h 72"/>
                <a:gd name="T86" fmla="*/ 73 w 141"/>
                <a:gd name="T87" fmla="*/ 17 h 72"/>
                <a:gd name="T88" fmla="*/ 93 w 141"/>
                <a:gd name="T89" fmla="*/ 15 h 72"/>
                <a:gd name="T90" fmla="*/ 99 w 141"/>
                <a:gd name="T91" fmla="*/ 15 h 72"/>
                <a:gd name="T92" fmla="*/ 103 w 141"/>
                <a:gd name="T93" fmla="*/ 18 h 72"/>
                <a:gd name="T94" fmla="*/ 116 w 141"/>
                <a:gd name="T95" fmla="*/ 10 h 72"/>
                <a:gd name="T96" fmla="*/ 112 w 141"/>
                <a:gd name="T97" fmla="*/ 14 h 72"/>
                <a:gd name="T98" fmla="*/ 132 w 141"/>
                <a:gd name="T9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72">
                  <a:moveTo>
                    <a:pt x="3" y="67"/>
                  </a:moveTo>
                  <a:cubicBezTo>
                    <a:pt x="4" y="67"/>
                    <a:pt x="5" y="66"/>
                    <a:pt x="6" y="66"/>
                  </a:cubicBezTo>
                  <a:cubicBezTo>
                    <a:pt x="6" y="66"/>
                    <a:pt x="6" y="66"/>
                    <a:pt x="6" y="66"/>
                  </a:cubicBezTo>
                  <a:cubicBezTo>
                    <a:pt x="7" y="65"/>
                    <a:pt x="7" y="66"/>
                    <a:pt x="8" y="66"/>
                  </a:cubicBezTo>
                  <a:cubicBezTo>
                    <a:pt x="8" y="66"/>
                    <a:pt x="8" y="66"/>
                    <a:pt x="8" y="66"/>
                  </a:cubicBezTo>
                  <a:cubicBezTo>
                    <a:pt x="9" y="66"/>
                    <a:pt x="9" y="67"/>
                    <a:pt x="10" y="66"/>
                  </a:cubicBezTo>
                  <a:cubicBezTo>
                    <a:pt x="10" y="66"/>
                    <a:pt x="11" y="66"/>
                    <a:pt x="12" y="66"/>
                  </a:cubicBezTo>
                  <a:cubicBezTo>
                    <a:pt x="12" y="66"/>
                    <a:pt x="12" y="66"/>
                    <a:pt x="12" y="66"/>
                  </a:cubicBezTo>
                  <a:cubicBezTo>
                    <a:pt x="13" y="66"/>
                    <a:pt x="13" y="66"/>
                    <a:pt x="13" y="66"/>
                  </a:cubicBezTo>
                  <a:cubicBezTo>
                    <a:pt x="13" y="66"/>
                    <a:pt x="13" y="66"/>
                    <a:pt x="13" y="66"/>
                  </a:cubicBezTo>
                  <a:cubicBezTo>
                    <a:pt x="14" y="66"/>
                    <a:pt x="14" y="66"/>
                    <a:pt x="15" y="66"/>
                  </a:cubicBezTo>
                  <a:cubicBezTo>
                    <a:pt x="16" y="66"/>
                    <a:pt x="16" y="67"/>
                    <a:pt x="16" y="67"/>
                  </a:cubicBezTo>
                  <a:cubicBezTo>
                    <a:pt x="16" y="67"/>
                    <a:pt x="17" y="66"/>
                    <a:pt x="17" y="66"/>
                  </a:cubicBezTo>
                  <a:cubicBezTo>
                    <a:pt x="18" y="67"/>
                    <a:pt x="19" y="66"/>
                    <a:pt x="19" y="67"/>
                  </a:cubicBezTo>
                  <a:cubicBezTo>
                    <a:pt x="20" y="66"/>
                    <a:pt x="20" y="67"/>
                    <a:pt x="21" y="67"/>
                  </a:cubicBezTo>
                  <a:cubicBezTo>
                    <a:pt x="21" y="67"/>
                    <a:pt x="21" y="67"/>
                    <a:pt x="21" y="67"/>
                  </a:cubicBezTo>
                  <a:cubicBezTo>
                    <a:pt x="22" y="66"/>
                    <a:pt x="23" y="66"/>
                    <a:pt x="24" y="66"/>
                  </a:cubicBezTo>
                  <a:cubicBezTo>
                    <a:pt x="24" y="67"/>
                    <a:pt x="26" y="66"/>
                    <a:pt x="26" y="66"/>
                  </a:cubicBezTo>
                  <a:cubicBezTo>
                    <a:pt x="27" y="66"/>
                    <a:pt x="27" y="66"/>
                    <a:pt x="27" y="66"/>
                  </a:cubicBezTo>
                  <a:cubicBezTo>
                    <a:pt x="27" y="66"/>
                    <a:pt x="27" y="66"/>
                    <a:pt x="27" y="66"/>
                  </a:cubicBezTo>
                  <a:cubicBezTo>
                    <a:pt x="28" y="66"/>
                    <a:pt x="28" y="66"/>
                    <a:pt x="28" y="66"/>
                  </a:cubicBezTo>
                  <a:cubicBezTo>
                    <a:pt x="28" y="66"/>
                    <a:pt x="28" y="66"/>
                    <a:pt x="28" y="66"/>
                  </a:cubicBezTo>
                  <a:cubicBezTo>
                    <a:pt x="28" y="66"/>
                    <a:pt x="28" y="66"/>
                    <a:pt x="28" y="66"/>
                  </a:cubicBezTo>
                  <a:cubicBezTo>
                    <a:pt x="29" y="66"/>
                    <a:pt x="29" y="65"/>
                    <a:pt x="29" y="66"/>
                  </a:cubicBezTo>
                  <a:cubicBezTo>
                    <a:pt x="30" y="65"/>
                    <a:pt x="30" y="65"/>
                    <a:pt x="31" y="65"/>
                  </a:cubicBezTo>
                  <a:cubicBezTo>
                    <a:pt x="32" y="65"/>
                    <a:pt x="32" y="65"/>
                    <a:pt x="32" y="65"/>
                  </a:cubicBezTo>
                  <a:cubicBezTo>
                    <a:pt x="33" y="65"/>
                    <a:pt x="33" y="65"/>
                    <a:pt x="33" y="65"/>
                  </a:cubicBezTo>
                  <a:cubicBezTo>
                    <a:pt x="32" y="65"/>
                    <a:pt x="32" y="65"/>
                    <a:pt x="32" y="65"/>
                  </a:cubicBezTo>
                  <a:cubicBezTo>
                    <a:pt x="33" y="65"/>
                    <a:pt x="34" y="65"/>
                    <a:pt x="34" y="65"/>
                  </a:cubicBezTo>
                  <a:cubicBezTo>
                    <a:pt x="34" y="65"/>
                    <a:pt x="34" y="65"/>
                    <a:pt x="34" y="65"/>
                  </a:cubicBezTo>
                  <a:cubicBezTo>
                    <a:pt x="35" y="65"/>
                    <a:pt x="34" y="65"/>
                    <a:pt x="35" y="65"/>
                  </a:cubicBezTo>
                  <a:cubicBezTo>
                    <a:pt x="35" y="65"/>
                    <a:pt x="36" y="65"/>
                    <a:pt x="37" y="65"/>
                  </a:cubicBezTo>
                  <a:cubicBezTo>
                    <a:pt x="37" y="66"/>
                    <a:pt x="39" y="64"/>
                    <a:pt x="39" y="66"/>
                  </a:cubicBezTo>
                  <a:cubicBezTo>
                    <a:pt x="40" y="66"/>
                    <a:pt x="40" y="67"/>
                    <a:pt x="41" y="67"/>
                  </a:cubicBezTo>
                  <a:cubicBezTo>
                    <a:pt x="41" y="66"/>
                    <a:pt x="42" y="66"/>
                    <a:pt x="42" y="67"/>
                  </a:cubicBezTo>
                  <a:cubicBezTo>
                    <a:pt x="43" y="67"/>
                    <a:pt x="43" y="66"/>
                    <a:pt x="43" y="66"/>
                  </a:cubicBezTo>
                  <a:cubicBezTo>
                    <a:pt x="43" y="66"/>
                    <a:pt x="43" y="66"/>
                    <a:pt x="43" y="66"/>
                  </a:cubicBezTo>
                  <a:cubicBezTo>
                    <a:pt x="44" y="66"/>
                    <a:pt x="45" y="67"/>
                    <a:pt x="45" y="67"/>
                  </a:cubicBezTo>
                  <a:cubicBezTo>
                    <a:pt x="46" y="68"/>
                    <a:pt x="46" y="67"/>
                    <a:pt x="46" y="68"/>
                  </a:cubicBezTo>
                  <a:cubicBezTo>
                    <a:pt x="47" y="67"/>
                    <a:pt x="47" y="67"/>
                    <a:pt x="47" y="67"/>
                  </a:cubicBezTo>
                  <a:cubicBezTo>
                    <a:pt x="47" y="68"/>
                    <a:pt x="47" y="68"/>
                    <a:pt x="48" y="67"/>
                  </a:cubicBezTo>
                  <a:cubicBezTo>
                    <a:pt x="48" y="68"/>
                    <a:pt x="49" y="68"/>
                    <a:pt x="50" y="68"/>
                  </a:cubicBezTo>
                  <a:cubicBezTo>
                    <a:pt x="50" y="68"/>
                    <a:pt x="52" y="68"/>
                    <a:pt x="52" y="68"/>
                  </a:cubicBezTo>
                  <a:cubicBezTo>
                    <a:pt x="54" y="70"/>
                    <a:pt x="57" y="69"/>
                    <a:pt x="58" y="71"/>
                  </a:cubicBezTo>
                  <a:cubicBezTo>
                    <a:pt x="60" y="70"/>
                    <a:pt x="61" y="72"/>
                    <a:pt x="62" y="71"/>
                  </a:cubicBezTo>
                  <a:cubicBezTo>
                    <a:pt x="62" y="72"/>
                    <a:pt x="63" y="72"/>
                    <a:pt x="63" y="72"/>
                  </a:cubicBezTo>
                  <a:cubicBezTo>
                    <a:pt x="63" y="72"/>
                    <a:pt x="63" y="72"/>
                    <a:pt x="63" y="72"/>
                  </a:cubicBezTo>
                  <a:cubicBezTo>
                    <a:pt x="64" y="72"/>
                    <a:pt x="65" y="71"/>
                    <a:pt x="65" y="72"/>
                  </a:cubicBezTo>
                  <a:cubicBezTo>
                    <a:pt x="66" y="72"/>
                    <a:pt x="66" y="72"/>
                    <a:pt x="66" y="72"/>
                  </a:cubicBezTo>
                  <a:cubicBezTo>
                    <a:pt x="66" y="72"/>
                    <a:pt x="67" y="72"/>
                    <a:pt x="67" y="72"/>
                  </a:cubicBezTo>
                  <a:cubicBezTo>
                    <a:pt x="68" y="72"/>
                    <a:pt x="69" y="71"/>
                    <a:pt x="70" y="70"/>
                  </a:cubicBezTo>
                  <a:cubicBezTo>
                    <a:pt x="71" y="71"/>
                    <a:pt x="71" y="69"/>
                    <a:pt x="72" y="70"/>
                  </a:cubicBezTo>
                  <a:cubicBezTo>
                    <a:pt x="73" y="69"/>
                    <a:pt x="73" y="69"/>
                    <a:pt x="73" y="68"/>
                  </a:cubicBezTo>
                  <a:cubicBezTo>
                    <a:pt x="73" y="67"/>
                    <a:pt x="74" y="67"/>
                    <a:pt x="75" y="66"/>
                  </a:cubicBezTo>
                  <a:cubicBezTo>
                    <a:pt x="76" y="66"/>
                    <a:pt x="76" y="64"/>
                    <a:pt x="78" y="65"/>
                  </a:cubicBezTo>
                  <a:cubicBezTo>
                    <a:pt x="78" y="65"/>
                    <a:pt x="78" y="65"/>
                    <a:pt x="78" y="65"/>
                  </a:cubicBezTo>
                  <a:cubicBezTo>
                    <a:pt x="78" y="65"/>
                    <a:pt x="78" y="65"/>
                    <a:pt x="79" y="65"/>
                  </a:cubicBezTo>
                  <a:cubicBezTo>
                    <a:pt x="80" y="66"/>
                    <a:pt x="82" y="65"/>
                    <a:pt x="83" y="64"/>
                  </a:cubicBezTo>
                  <a:cubicBezTo>
                    <a:pt x="84" y="64"/>
                    <a:pt x="85" y="64"/>
                    <a:pt x="86" y="64"/>
                  </a:cubicBezTo>
                  <a:cubicBezTo>
                    <a:pt x="86" y="63"/>
                    <a:pt x="86" y="63"/>
                    <a:pt x="86" y="63"/>
                  </a:cubicBezTo>
                  <a:cubicBezTo>
                    <a:pt x="87" y="63"/>
                    <a:pt x="87" y="63"/>
                    <a:pt x="87" y="63"/>
                  </a:cubicBezTo>
                  <a:cubicBezTo>
                    <a:pt x="87" y="63"/>
                    <a:pt x="88" y="63"/>
                    <a:pt x="89" y="63"/>
                  </a:cubicBezTo>
                  <a:cubicBezTo>
                    <a:pt x="89" y="62"/>
                    <a:pt x="89" y="62"/>
                    <a:pt x="89" y="62"/>
                  </a:cubicBezTo>
                  <a:cubicBezTo>
                    <a:pt x="90" y="63"/>
                    <a:pt x="90" y="62"/>
                    <a:pt x="91" y="62"/>
                  </a:cubicBezTo>
                  <a:cubicBezTo>
                    <a:pt x="91" y="63"/>
                    <a:pt x="91" y="63"/>
                    <a:pt x="91" y="63"/>
                  </a:cubicBezTo>
                  <a:cubicBezTo>
                    <a:pt x="92" y="62"/>
                    <a:pt x="94" y="63"/>
                    <a:pt x="95" y="63"/>
                  </a:cubicBezTo>
                  <a:cubicBezTo>
                    <a:pt x="95" y="63"/>
                    <a:pt x="95" y="63"/>
                    <a:pt x="95" y="63"/>
                  </a:cubicBezTo>
                  <a:cubicBezTo>
                    <a:pt x="96" y="63"/>
                    <a:pt x="96" y="63"/>
                    <a:pt x="98" y="63"/>
                  </a:cubicBezTo>
                  <a:cubicBezTo>
                    <a:pt x="99" y="62"/>
                    <a:pt x="101" y="62"/>
                    <a:pt x="101" y="63"/>
                  </a:cubicBezTo>
                  <a:cubicBezTo>
                    <a:pt x="101" y="63"/>
                    <a:pt x="102" y="63"/>
                    <a:pt x="102" y="63"/>
                  </a:cubicBezTo>
                  <a:cubicBezTo>
                    <a:pt x="104" y="63"/>
                    <a:pt x="105" y="64"/>
                    <a:pt x="106" y="64"/>
                  </a:cubicBezTo>
                  <a:cubicBezTo>
                    <a:pt x="106" y="64"/>
                    <a:pt x="106" y="64"/>
                    <a:pt x="106" y="64"/>
                  </a:cubicBezTo>
                  <a:cubicBezTo>
                    <a:pt x="107" y="64"/>
                    <a:pt x="107" y="64"/>
                    <a:pt x="107" y="64"/>
                  </a:cubicBezTo>
                  <a:cubicBezTo>
                    <a:pt x="107" y="65"/>
                    <a:pt x="107" y="65"/>
                    <a:pt x="107" y="65"/>
                  </a:cubicBezTo>
                  <a:cubicBezTo>
                    <a:pt x="107" y="65"/>
                    <a:pt x="107" y="64"/>
                    <a:pt x="108" y="64"/>
                  </a:cubicBezTo>
                  <a:cubicBezTo>
                    <a:pt x="108" y="64"/>
                    <a:pt x="108" y="65"/>
                    <a:pt x="108" y="65"/>
                  </a:cubicBezTo>
                  <a:cubicBezTo>
                    <a:pt x="110" y="65"/>
                    <a:pt x="110" y="65"/>
                    <a:pt x="111" y="65"/>
                  </a:cubicBezTo>
                  <a:cubicBezTo>
                    <a:pt x="112" y="66"/>
                    <a:pt x="112" y="66"/>
                    <a:pt x="112" y="66"/>
                  </a:cubicBezTo>
                  <a:cubicBezTo>
                    <a:pt x="112" y="65"/>
                    <a:pt x="112" y="65"/>
                    <a:pt x="112" y="65"/>
                  </a:cubicBezTo>
                  <a:cubicBezTo>
                    <a:pt x="112" y="65"/>
                    <a:pt x="112" y="66"/>
                    <a:pt x="112" y="66"/>
                  </a:cubicBezTo>
                  <a:cubicBezTo>
                    <a:pt x="113" y="65"/>
                    <a:pt x="113" y="65"/>
                    <a:pt x="113" y="65"/>
                  </a:cubicBezTo>
                  <a:cubicBezTo>
                    <a:pt x="114" y="66"/>
                    <a:pt x="114" y="66"/>
                    <a:pt x="114" y="66"/>
                  </a:cubicBezTo>
                  <a:cubicBezTo>
                    <a:pt x="114" y="66"/>
                    <a:pt x="114" y="66"/>
                    <a:pt x="114" y="66"/>
                  </a:cubicBezTo>
                  <a:cubicBezTo>
                    <a:pt x="115" y="66"/>
                    <a:pt x="115" y="66"/>
                    <a:pt x="115" y="66"/>
                  </a:cubicBezTo>
                  <a:cubicBezTo>
                    <a:pt x="115" y="65"/>
                    <a:pt x="115" y="65"/>
                    <a:pt x="115" y="65"/>
                  </a:cubicBezTo>
                  <a:cubicBezTo>
                    <a:pt x="116" y="66"/>
                    <a:pt x="118" y="66"/>
                    <a:pt x="119" y="65"/>
                  </a:cubicBezTo>
                  <a:cubicBezTo>
                    <a:pt x="120" y="66"/>
                    <a:pt x="120" y="66"/>
                    <a:pt x="120" y="66"/>
                  </a:cubicBezTo>
                  <a:cubicBezTo>
                    <a:pt x="120" y="65"/>
                    <a:pt x="122" y="66"/>
                    <a:pt x="122" y="66"/>
                  </a:cubicBezTo>
                  <a:cubicBezTo>
                    <a:pt x="123" y="66"/>
                    <a:pt x="124" y="66"/>
                    <a:pt x="124" y="66"/>
                  </a:cubicBezTo>
                  <a:cubicBezTo>
                    <a:pt x="125" y="66"/>
                    <a:pt x="126" y="66"/>
                    <a:pt x="127" y="65"/>
                  </a:cubicBezTo>
                  <a:cubicBezTo>
                    <a:pt x="128" y="66"/>
                    <a:pt x="129" y="66"/>
                    <a:pt x="130" y="66"/>
                  </a:cubicBezTo>
                  <a:cubicBezTo>
                    <a:pt x="130" y="65"/>
                    <a:pt x="132" y="66"/>
                    <a:pt x="133" y="66"/>
                  </a:cubicBezTo>
                  <a:cubicBezTo>
                    <a:pt x="134" y="66"/>
                    <a:pt x="135" y="64"/>
                    <a:pt x="136" y="64"/>
                  </a:cubicBezTo>
                  <a:cubicBezTo>
                    <a:pt x="137" y="64"/>
                    <a:pt x="137" y="63"/>
                    <a:pt x="138" y="63"/>
                  </a:cubicBezTo>
                  <a:cubicBezTo>
                    <a:pt x="138" y="63"/>
                    <a:pt x="139" y="63"/>
                    <a:pt x="139" y="63"/>
                  </a:cubicBezTo>
                  <a:cubicBezTo>
                    <a:pt x="139" y="63"/>
                    <a:pt x="139" y="63"/>
                    <a:pt x="139" y="63"/>
                  </a:cubicBezTo>
                  <a:cubicBezTo>
                    <a:pt x="140" y="63"/>
                    <a:pt x="140" y="63"/>
                    <a:pt x="140" y="62"/>
                  </a:cubicBezTo>
                  <a:cubicBezTo>
                    <a:pt x="141" y="63"/>
                    <a:pt x="141" y="63"/>
                    <a:pt x="141" y="63"/>
                  </a:cubicBezTo>
                  <a:cubicBezTo>
                    <a:pt x="141" y="63"/>
                    <a:pt x="141" y="63"/>
                    <a:pt x="141" y="63"/>
                  </a:cubicBezTo>
                  <a:cubicBezTo>
                    <a:pt x="139" y="0"/>
                    <a:pt x="139" y="0"/>
                    <a:pt x="139" y="0"/>
                  </a:cubicBezTo>
                  <a:cubicBezTo>
                    <a:pt x="0" y="9"/>
                    <a:pt x="0" y="9"/>
                    <a:pt x="0" y="9"/>
                  </a:cubicBezTo>
                  <a:cubicBezTo>
                    <a:pt x="3" y="67"/>
                    <a:pt x="3" y="67"/>
                    <a:pt x="3" y="67"/>
                  </a:cubicBezTo>
                  <a:close/>
                  <a:moveTo>
                    <a:pt x="7" y="21"/>
                  </a:moveTo>
                  <a:cubicBezTo>
                    <a:pt x="7" y="19"/>
                    <a:pt x="8" y="18"/>
                    <a:pt x="10" y="17"/>
                  </a:cubicBezTo>
                  <a:cubicBezTo>
                    <a:pt x="12" y="17"/>
                    <a:pt x="13" y="19"/>
                    <a:pt x="13" y="21"/>
                  </a:cubicBezTo>
                  <a:cubicBezTo>
                    <a:pt x="13" y="23"/>
                    <a:pt x="12" y="24"/>
                    <a:pt x="10" y="25"/>
                  </a:cubicBezTo>
                  <a:cubicBezTo>
                    <a:pt x="8" y="25"/>
                    <a:pt x="7" y="23"/>
                    <a:pt x="7" y="21"/>
                  </a:cubicBezTo>
                  <a:close/>
                  <a:moveTo>
                    <a:pt x="20" y="20"/>
                  </a:moveTo>
                  <a:cubicBezTo>
                    <a:pt x="20" y="18"/>
                    <a:pt x="21" y="17"/>
                    <a:pt x="23" y="17"/>
                  </a:cubicBezTo>
                  <a:cubicBezTo>
                    <a:pt x="25" y="16"/>
                    <a:pt x="27" y="18"/>
                    <a:pt x="27" y="20"/>
                  </a:cubicBezTo>
                  <a:cubicBezTo>
                    <a:pt x="27" y="22"/>
                    <a:pt x="25" y="24"/>
                    <a:pt x="23" y="24"/>
                  </a:cubicBezTo>
                  <a:cubicBezTo>
                    <a:pt x="21" y="24"/>
                    <a:pt x="20" y="22"/>
                    <a:pt x="20" y="20"/>
                  </a:cubicBezTo>
                  <a:close/>
                  <a:moveTo>
                    <a:pt x="33" y="19"/>
                  </a:moveTo>
                  <a:cubicBezTo>
                    <a:pt x="33" y="17"/>
                    <a:pt x="34" y="16"/>
                    <a:pt x="36" y="16"/>
                  </a:cubicBezTo>
                  <a:cubicBezTo>
                    <a:pt x="38" y="15"/>
                    <a:pt x="40" y="17"/>
                    <a:pt x="40" y="19"/>
                  </a:cubicBezTo>
                  <a:cubicBezTo>
                    <a:pt x="40" y="21"/>
                    <a:pt x="38" y="23"/>
                    <a:pt x="36" y="23"/>
                  </a:cubicBezTo>
                  <a:cubicBezTo>
                    <a:pt x="35" y="23"/>
                    <a:pt x="33" y="21"/>
                    <a:pt x="33" y="19"/>
                  </a:cubicBezTo>
                  <a:close/>
                  <a:moveTo>
                    <a:pt x="46" y="19"/>
                  </a:moveTo>
                  <a:cubicBezTo>
                    <a:pt x="46" y="17"/>
                    <a:pt x="48" y="15"/>
                    <a:pt x="50" y="15"/>
                  </a:cubicBezTo>
                  <a:cubicBezTo>
                    <a:pt x="51" y="15"/>
                    <a:pt x="53" y="16"/>
                    <a:pt x="53" y="18"/>
                  </a:cubicBezTo>
                  <a:cubicBezTo>
                    <a:pt x="53" y="20"/>
                    <a:pt x="52" y="22"/>
                    <a:pt x="50" y="22"/>
                  </a:cubicBezTo>
                  <a:cubicBezTo>
                    <a:pt x="48" y="22"/>
                    <a:pt x="46" y="20"/>
                    <a:pt x="46" y="19"/>
                  </a:cubicBezTo>
                  <a:close/>
                  <a:moveTo>
                    <a:pt x="59" y="18"/>
                  </a:moveTo>
                  <a:cubicBezTo>
                    <a:pt x="59" y="16"/>
                    <a:pt x="61" y="14"/>
                    <a:pt x="63" y="14"/>
                  </a:cubicBezTo>
                  <a:cubicBezTo>
                    <a:pt x="65" y="14"/>
                    <a:pt x="66" y="15"/>
                    <a:pt x="66" y="17"/>
                  </a:cubicBezTo>
                  <a:cubicBezTo>
                    <a:pt x="66" y="19"/>
                    <a:pt x="65" y="21"/>
                    <a:pt x="63" y="21"/>
                  </a:cubicBezTo>
                  <a:cubicBezTo>
                    <a:pt x="61" y="21"/>
                    <a:pt x="59" y="20"/>
                    <a:pt x="59" y="18"/>
                  </a:cubicBezTo>
                  <a:close/>
                  <a:moveTo>
                    <a:pt x="73" y="17"/>
                  </a:moveTo>
                  <a:cubicBezTo>
                    <a:pt x="73" y="15"/>
                    <a:pt x="74" y="13"/>
                    <a:pt x="76" y="13"/>
                  </a:cubicBezTo>
                  <a:cubicBezTo>
                    <a:pt x="78" y="13"/>
                    <a:pt x="79" y="14"/>
                    <a:pt x="79" y="16"/>
                  </a:cubicBezTo>
                  <a:cubicBezTo>
                    <a:pt x="80" y="18"/>
                    <a:pt x="78" y="20"/>
                    <a:pt x="76" y="20"/>
                  </a:cubicBezTo>
                  <a:cubicBezTo>
                    <a:pt x="74" y="20"/>
                    <a:pt x="73" y="19"/>
                    <a:pt x="73" y="17"/>
                  </a:cubicBezTo>
                  <a:close/>
                  <a:moveTo>
                    <a:pt x="86" y="16"/>
                  </a:moveTo>
                  <a:cubicBezTo>
                    <a:pt x="86" y="14"/>
                    <a:pt x="87" y="12"/>
                    <a:pt x="89" y="12"/>
                  </a:cubicBezTo>
                  <a:cubicBezTo>
                    <a:pt x="91" y="12"/>
                    <a:pt x="93" y="13"/>
                    <a:pt x="93" y="15"/>
                  </a:cubicBezTo>
                  <a:cubicBezTo>
                    <a:pt x="93" y="17"/>
                    <a:pt x="91" y="19"/>
                    <a:pt x="89" y="19"/>
                  </a:cubicBezTo>
                  <a:cubicBezTo>
                    <a:pt x="87" y="19"/>
                    <a:pt x="86" y="18"/>
                    <a:pt x="86" y="16"/>
                  </a:cubicBezTo>
                  <a:close/>
                  <a:moveTo>
                    <a:pt x="99" y="15"/>
                  </a:moveTo>
                  <a:cubicBezTo>
                    <a:pt x="99" y="13"/>
                    <a:pt x="101" y="11"/>
                    <a:pt x="102" y="11"/>
                  </a:cubicBezTo>
                  <a:cubicBezTo>
                    <a:pt x="104" y="11"/>
                    <a:pt x="106" y="12"/>
                    <a:pt x="106" y="14"/>
                  </a:cubicBezTo>
                  <a:cubicBezTo>
                    <a:pt x="106" y="16"/>
                    <a:pt x="104" y="18"/>
                    <a:pt x="103" y="18"/>
                  </a:cubicBezTo>
                  <a:cubicBezTo>
                    <a:pt x="101" y="18"/>
                    <a:pt x="99" y="17"/>
                    <a:pt x="99" y="15"/>
                  </a:cubicBezTo>
                  <a:close/>
                  <a:moveTo>
                    <a:pt x="112" y="14"/>
                  </a:moveTo>
                  <a:cubicBezTo>
                    <a:pt x="112" y="12"/>
                    <a:pt x="114" y="10"/>
                    <a:pt x="116" y="10"/>
                  </a:cubicBezTo>
                  <a:cubicBezTo>
                    <a:pt x="118" y="10"/>
                    <a:pt x="119" y="11"/>
                    <a:pt x="119" y="13"/>
                  </a:cubicBezTo>
                  <a:cubicBezTo>
                    <a:pt x="119" y="15"/>
                    <a:pt x="118" y="17"/>
                    <a:pt x="116" y="17"/>
                  </a:cubicBezTo>
                  <a:cubicBezTo>
                    <a:pt x="114" y="17"/>
                    <a:pt x="112" y="16"/>
                    <a:pt x="112" y="14"/>
                  </a:cubicBezTo>
                  <a:close/>
                  <a:moveTo>
                    <a:pt x="126" y="13"/>
                  </a:moveTo>
                  <a:cubicBezTo>
                    <a:pt x="125" y="11"/>
                    <a:pt x="127" y="9"/>
                    <a:pt x="129" y="9"/>
                  </a:cubicBezTo>
                  <a:cubicBezTo>
                    <a:pt x="131" y="9"/>
                    <a:pt x="132" y="10"/>
                    <a:pt x="132" y="12"/>
                  </a:cubicBezTo>
                  <a:cubicBezTo>
                    <a:pt x="132" y="14"/>
                    <a:pt x="131" y="16"/>
                    <a:pt x="129" y="16"/>
                  </a:cubicBezTo>
                  <a:cubicBezTo>
                    <a:pt x="127" y="16"/>
                    <a:pt x="126" y="15"/>
                    <a:pt x="126" y="13"/>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8" name="ribbon"/>
            <p:cNvSpPr>
              <a:spLocks/>
            </p:cNvSpPr>
            <p:nvPr/>
          </p:nvSpPr>
          <p:spPr bwMode="auto">
            <a:xfrm>
              <a:off x="6905625" y="5534409"/>
              <a:ext cx="491495" cy="725988"/>
            </a:xfrm>
            <a:custGeom>
              <a:avLst/>
              <a:gdLst>
                <a:gd name="T0" fmla="*/ 325 w 325"/>
                <a:gd name="T1" fmla="*/ 387 h 387"/>
                <a:gd name="T2" fmla="*/ 158 w 325"/>
                <a:gd name="T3" fmla="*/ 273 h 387"/>
                <a:gd name="T4" fmla="*/ 0 w 325"/>
                <a:gd name="T5" fmla="*/ 387 h 387"/>
                <a:gd name="T6" fmla="*/ 0 w 325"/>
                <a:gd name="T7" fmla="*/ 0 h 387"/>
                <a:gd name="T8" fmla="*/ 325 w 325"/>
                <a:gd name="T9" fmla="*/ 0 h 387"/>
                <a:gd name="T10" fmla="*/ 325 w 325"/>
                <a:gd name="T11" fmla="*/ 387 h 387"/>
              </a:gdLst>
              <a:ahLst/>
              <a:cxnLst>
                <a:cxn ang="0">
                  <a:pos x="T0" y="T1"/>
                </a:cxn>
                <a:cxn ang="0">
                  <a:pos x="T2" y="T3"/>
                </a:cxn>
                <a:cxn ang="0">
                  <a:pos x="T4" y="T5"/>
                </a:cxn>
                <a:cxn ang="0">
                  <a:pos x="T6" y="T7"/>
                </a:cxn>
                <a:cxn ang="0">
                  <a:pos x="T8" y="T9"/>
                </a:cxn>
                <a:cxn ang="0">
                  <a:pos x="T10" y="T11"/>
                </a:cxn>
              </a:cxnLst>
              <a:rect l="0" t="0" r="r" b="b"/>
              <a:pathLst>
                <a:path w="325" h="387">
                  <a:moveTo>
                    <a:pt x="325" y="387"/>
                  </a:moveTo>
                  <a:lnTo>
                    <a:pt x="158" y="273"/>
                  </a:lnTo>
                  <a:lnTo>
                    <a:pt x="0" y="387"/>
                  </a:lnTo>
                  <a:lnTo>
                    <a:pt x="0" y="0"/>
                  </a:lnTo>
                  <a:lnTo>
                    <a:pt x="325" y="0"/>
                  </a:lnTo>
                  <a:lnTo>
                    <a:pt x="325" y="387"/>
                  </a:lnTo>
                  <a:close/>
                </a:path>
              </a:pathLst>
            </a:custGeom>
            <a:gradFill flip="none" rotWithShape="1">
              <a:gsLst>
                <a:gs pos="100000">
                  <a:schemeClr val="accent1"/>
                </a:gs>
                <a:gs pos="70000">
                  <a:schemeClr val="accent1">
                    <a:lumMod val="60000"/>
                    <a:lumOff val="40000"/>
                  </a:schemeClr>
                </a:gs>
                <a:gs pos="13000">
                  <a:schemeClr val="accent1">
                    <a:lumMod val="50000"/>
                  </a:schemeClr>
                </a:gs>
              </a:gsLst>
              <a:lin ang="54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572" name="Freeform 763"/>
            <p:cNvSpPr>
              <a:spLocks/>
            </p:cNvSpPr>
            <p:nvPr/>
          </p:nvSpPr>
          <p:spPr bwMode="auto">
            <a:xfrm>
              <a:off x="2960530" y="1080125"/>
              <a:ext cx="3211604" cy="4798647"/>
            </a:xfrm>
            <a:custGeom>
              <a:avLst/>
              <a:gdLst>
                <a:gd name="T0" fmla="*/ 0 w 195"/>
                <a:gd name="T1" fmla="*/ 7 h 291"/>
                <a:gd name="T2" fmla="*/ 195 w 195"/>
                <a:gd name="T3" fmla="*/ 10 h 291"/>
                <a:gd name="T4" fmla="*/ 195 w 195"/>
                <a:gd name="T5" fmla="*/ 273 h 291"/>
                <a:gd name="T6" fmla="*/ 192 w 195"/>
                <a:gd name="T7" fmla="*/ 288 h 291"/>
                <a:gd name="T8" fmla="*/ 172 w 195"/>
                <a:gd name="T9" fmla="*/ 291 h 291"/>
                <a:gd name="T10" fmla="*/ 0 w 195"/>
                <a:gd name="T11" fmla="*/ 291 h 291"/>
                <a:gd name="T12" fmla="*/ 0 w 195"/>
                <a:gd name="T13" fmla="*/ 7 h 291"/>
              </a:gdLst>
              <a:ahLst/>
              <a:cxnLst>
                <a:cxn ang="0">
                  <a:pos x="T0" y="T1"/>
                </a:cxn>
                <a:cxn ang="0">
                  <a:pos x="T2" y="T3"/>
                </a:cxn>
                <a:cxn ang="0">
                  <a:pos x="T4" y="T5"/>
                </a:cxn>
                <a:cxn ang="0">
                  <a:pos x="T6" y="T7"/>
                </a:cxn>
                <a:cxn ang="0">
                  <a:pos x="T8" y="T9"/>
                </a:cxn>
                <a:cxn ang="0">
                  <a:pos x="T10" y="T11"/>
                </a:cxn>
                <a:cxn ang="0">
                  <a:pos x="T12" y="T13"/>
                </a:cxn>
              </a:cxnLst>
              <a:rect l="0" t="0" r="r" b="b"/>
              <a:pathLst>
                <a:path w="195" h="291">
                  <a:moveTo>
                    <a:pt x="0" y="7"/>
                  </a:moveTo>
                  <a:cubicBezTo>
                    <a:pt x="49" y="0"/>
                    <a:pt x="130" y="0"/>
                    <a:pt x="195" y="10"/>
                  </a:cubicBezTo>
                  <a:cubicBezTo>
                    <a:pt x="195" y="273"/>
                    <a:pt x="195" y="273"/>
                    <a:pt x="195" y="273"/>
                  </a:cubicBezTo>
                  <a:cubicBezTo>
                    <a:pt x="192" y="288"/>
                    <a:pt x="192" y="288"/>
                    <a:pt x="192" y="288"/>
                  </a:cubicBezTo>
                  <a:cubicBezTo>
                    <a:pt x="183" y="289"/>
                    <a:pt x="172" y="291"/>
                    <a:pt x="172" y="291"/>
                  </a:cubicBezTo>
                  <a:cubicBezTo>
                    <a:pt x="132" y="285"/>
                    <a:pt x="41" y="289"/>
                    <a:pt x="0" y="291"/>
                  </a:cubicBezTo>
                  <a:lnTo>
                    <a:pt x="0" y="7"/>
                  </a:lnTo>
                  <a:close/>
                </a:path>
              </a:pathLst>
            </a:custGeom>
            <a:solidFill>
              <a:srgbClr val="C2AF78"/>
            </a:solidFill>
            <a:ln>
              <a:noFill/>
            </a:ln>
          </p:spPr>
          <p:txBody>
            <a:bodyPr vert="horz" wrap="square" lIns="91440" tIns="45720" rIns="91440" bIns="45720" numCol="1" anchor="t" anchorCtr="0" compatLnSpc="1">
              <a:prstTxWarp prst="textNoShape">
                <a:avLst/>
              </a:prstTxWarp>
            </a:bodyPr>
            <a:lstStyle/>
            <a:p>
              <a:endParaRPr lang="en-US"/>
            </a:p>
          </p:txBody>
        </p:sp>
        <p:sp>
          <p:nvSpPr>
            <p:cNvPr id="4573" name="Freeform 764"/>
            <p:cNvSpPr>
              <a:spLocks/>
            </p:cNvSpPr>
            <p:nvPr/>
          </p:nvSpPr>
          <p:spPr bwMode="auto">
            <a:xfrm>
              <a:off x="6150888" y="1128899"/>
              <a:ext cx="3162830" cy="4734865"/>
            </a:xfrm>
            <a:custGeom>
              <a:avLst/>
              <a:gdLst>
                <a:gd name="T0" fmla="*/ 0 w 192"/>
                <a:gd name="T1" fmla="*/ 9 h 287"/>
                <a:gd name="T2" fmla="*/ 192 w 192"/>
                <a:gd name="T3" fmla="*/ 10 h 287"/>
                <a:gd name="T4" fmla="*/ 192 w 192"/>
                <a:gd name="T5" fmla="*/ 287 h 287"/>
                <a:gd name="T6" fmla="*/ 17 w 192"/>
                <a:gd name="T7" fmla="*/ 286 h 287"/>
                <a:gd name="T8" fmla="*/ 5 w 192"/>
                <a:gd name="T9" fmla="*/ 284 h 287"/>
                <a:gd name="T10" fmla="*/ 0 w 192"/>
                <a:gd name="T11" fmla="*/ 270 h 287"/>
                <a:gd name="T12" fmla="*/ 0 w 192"/>
                <a:gd name="T13" fmla="*/ 9 h 287"/>
              </a:gdLst>
              <a:ahLst/>
              <a:cxnLst>
                <a:cxn ang="0">
                  <a:pos x="T0" y="T1"/>
                </a:cxn>
                <a:cxn ang="0">
                  <a:pos x="T2" y="T3"/>
                </a:cxn>
                <a:cxn ang="0">
                  <a:pos x="T4" y="T5"/>
                </a:cxn>
                <a:cxn ang="0">
                  <a:pos x="T6" y="T7"/>
                </a:cxn>
                <a:cxn ang="0">
                  <a:pos x="T8" y="T9"/>
                </a:cxn>
                <a:cxn ang="0">
                  <a:pos x="T10" y="T11"/>
                </a:cxn>
                <a:cxn ang="0">
                  <a:pos x="T12" y="T13"/>
                </a:cxn>
              </a:cxnLst>
              <a:rect l="0" t="0" r="r" b="b"/>
              <a:pathLst>
                <a:path w="192" h="287">
                  <a:moveTo>
                    <a:pt x="0" y="9"/>
                  </a:moveTo>
                  <a:cubicBezTo>
                    <a:pt x="63" y="3"/>
                    <a:pt x="119" y="0"/>
                    <a:pt x="192" y="10"/>
                  </a:cubicBezTo>
                  <a:cubicBezTo>
                    <a:pt x="192" y="287"/>
                    <a:pt x="192" y="287"/>
                    <a:pt x="192" y="287"/>
                  </a:cubicBezTo>
                  <a:cubicBezTo>
                    <a:pt x="139" y="284"/>
                    <a:pt x="75" y="280"/>
                    <a:pt x="17" y="286"/>
                  </a:cubicBezTo>
                  <a:cubicBezTo>
                    <a:pt x="11" y="284"/>
                    <a:pt x="9" y="284"/>
                    <a:pt x="5" y="284"/>
                  </a:cubicBezTo>
                  <a:cubicBezTo>
                    <a:pt x="0" y="270"/>
                    <a:pt x="0" y="270"/>
                    <a:pt x="0" y="270"/>
                  </a:cubicBezTo>
                  <a:lnTo>
                    <a:pt x="0" y="9"/>
                  </a:lnTo>
                  <a:close/>
                </a:path>
              </a:pathLst>
            </a:custGeom>
            <a:solidFill>
              <a:srgbClr val="D4C6A0"/>
            </a:solidFill>
            <a:ln>
              <a:noFill/>
            </a:ln>
          </p:spPr>
          <p:txBody>
            <a:bodyPr vert="horz" wrap="square" lIns="91440" tIns="45720" rIns="91440" bIns="45720" numCol="1" anchor="t" anchorCtr="0" compatLnSpc="1">
              <a:prstTxWarp prst="textNoShape">
                <a:avLst/>
              </a:prstTxWarp>
            </a:bodyPr>
            <a:lstStyle/>
            <a:p>
              <a:endParaRPr lang="en-US"/>
            </a:p>
          </p:txBody>
        </p:sp>
        <p:sp>
          <p:nvSpPr>
            <p:cNvPr id="4574" name="Freeform 765"/>
            <p:cNvSpPr>
              <a:spLocks/>
            </p:cNvSpPr>
            <p:nvPr/>
          </p:nvSpPr>
          <p:spPr bwMode="auto">
            <a:xfrm>
              <a:off x="2992421" y="1080125"/>
              <a:ext cx="3179714" cy="4783640"/>
            </a:xfrm>
            <a:custGeom>
              <a:avLst/>
              <a:gdLst>
                <a:gd name="T0" fmla="*/ 0 w 193"/>
                <a:gd name="T1" fmla="*/ 6 h 290"/>
                <a:gd name="T2" fmla="*/ 193 w 193"/>
                <a:gd name="T3" fmla="*/ 12 h 290"/>
                <a:gd name="T4" fmla="*/ 193 w 193"/>
                <a:gd name="T5" fmla="*/ 273 h 290"/>
                <a:gd name="T6" fmla="*/ 190 w 193"/>
                <a:gd name="T7" fmla="*/ 286 h 290"/>
                <a:gd name="T8" fmla="*/ 175 w 193"/>
                <a:gd name="T9" fmla="*/ 289 h 290"/>
                <a:gd name="T10" fmla="*/ 0 w 193"/>
                <a:gd name="T11" fmla="*/ 290 h 290"/>
                <a:gd name="T12" fmla="*/ 0 w 193"/>
                <a:gd name="T13" fmla="*/ 9 h 290"/>
                <a:gd name="T14" fmla="*/ 0 w 193"/>
                <a:gd name="T15" fmla="*/ 6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290">
                  <a:moveTo>
                    <a:pt x="0" y="6"/>
                  </a:moveTo>
                  <a:cubicBezTo>
                    <a:pt x="49" y="0"/>
                    <a:pt x="129" y="3"/>
                    <a:pt x="193" y="12"/>
                  </a:cubicBezTo>
                  <a:cubicBezTo>
                    <a:pt x="193" y="273"/>
                    <a:pt x="193" y="273"/>
                    <a:pt x="193" y="273"/>
                  </a:cubicBezTo>
                  <a:cubicBezTo>
                    <a:pt x="190" y="286"/>
                    <a:pt x="190" y="286"/>
                    <a:pt x="190" y="286"/>
                  </a:cubicBezTo>
                  <a:cubicBezTo>
                    <a:pt x="186" y="286"/>
                    <a:pt x="181" y="288"/>
                    <a:pt x="175" y="289"/>
                  </a:cubicBezTo>
                  <a:cubicBezTo>
                    <a:pt x="115" y="283"/>
                    <a:pt x="54" y="287"/>
                    <a:pt x="0" y="290"/>
                  </a:cubicBezTo>
                  <a:cubicBezTo>
                    <a:pt x="0" y="9"/>
                    <a:pt x="0" y="9"/>
                    <a:pt x="0" y="9"/>
                  </a:cubicBezTo>
                  <a:lnTo>
                    <a:pt x="0" y="6"/>
                  </a:lnTo>
                  <a:close/>
                </a:path>
              </a:pathLst>
            </a:custGeom>
            <a:solidFill>
              <a:srgbClr val="D4C6A0"/>
            </a:solidFill>
            <a:ln>
              <a:noFill/>
            </a:ln>
          </p:spPr>
          <p:txBody>
            <a:bodyPr vert="horz" wrap="square" lIns="91440" tIns="45720" rIns="91440" bIns="45720" numCol="1" anchor="t" anchorCtr="0" compatLnSpc="1">
              <a:prstTxWarp prst="textNoShape">
                <a:avLst/>
              </a:prstTxWarp>
            </a:bodyPr>
            <a:lstStyle/>
            <a:p>
              <a:endParaRPr lang="en-US"/>
            </a:p>
          </p:txBody>
        </p:sp>
        <p:sp>
          <p:nvSpPr>
            <p:cNvPr id="4575" name="Freeform 766"/>
            <p:cNvSpPr>
              <a:spLocks/>
            </p:cNvSpPr>
            <p:nvPr/>
          </p:nvSpPr>
          <p:spPr bwMode="auto">
            <a:xfrm>
              <a:off x="3059955" y="1063240"/>
              <a:ext cx="3145947" cy="4734865"/>
            </a:xfrm>
            <a:custGeom>
              <a:avLst/>
              <a:gdLst>
                <a:gd name="T0" fmla="*/ 0 w 191"/>
                <a:gd name="T1" fmla="*/ 6 h 287"/>
                <a:gd name="T2" fmla="*/ 189 w 191"/>
                <a:gd name="T3" fmla="*/ 11 h 287"/>
                <a:gd name="T4" fmla="*/ 189 w 191"/>
                <a:gd name="T5" fmla="*/ 273 h 287"/>
                <a:gd name="T6" fmla="*/ 186 w 191"/>
                <a:gd name="T7" fmla="*/ 286 h 287"/>
                <a:gd name="T8" fmla="*/ 180 w 191"/>
                <a:gd name="T9" fmla="*/ 287 h 287"/>
                <a:gd name="T10" fmla="*/ 0 w 191"/>
                <a:gd name="T11" fmla="*/ 287 h 287"/>
                <a:gd name="T12" fmla="*/ 0 w 191"/>
                <a:gd name="T13" fmla="*/ 7 h 287"/>
                <a:gd name="T14" fmla="*/ 0 w 191"/>
                <a:gd name="T15" fmla="*/ 6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 h="287">
                  <a:moveTo>
                    <a:pt x="0" y="6"/>
                  </a:moveTo>
                  <a:cubicBezTo>
                    <a:pt x="48" y="0"/>
                    <a:pt x="126" y="1"/>
                    <a:pt x="189" y="11"/>
                  </a:cubicBezTo>
                  <a:cubicBezTo>
                    <a:pt x="189" y="30"/>
                    <a:pt x="191" y="221"/>
                    <a:pt x="189" y="273"/>
                  </a:cubicBezTo>
                  <a:cubicBezTo>
                    <a:pt x="188" y="282"/>
                    <a:pt x="186" y="282"/>
                    <a:pt x="186" y="286"/>
                  </a:cubicBezTo>
                  <a:cubicBezTo>
                    <a:pt x="185" y="286"/>
                    <a:pt x="182" y="287"/>
                    <a:pt x="180" y="287"/>
                  </a:cubicBezTo>
                  <a:cubicBezTo>
                    <a:pt x="118" y="280"/>
                    <a:pt x="56" y="285"/>
                    <a:pt x="0" y="287"/>
                  </a:cubicBezTo>
                  <a:cubicBezTo>
                    <a:pt x="0" y="7"/>
                    <a:pt x="0" y="7"/>
                    <a:pt x="0" y="7"/>
                  </a:cubicBezTo>
                  <a:lnTo>
                    <a:pt x="0" y="6"/>
                  </a:lnTo>
                  <a:close/>
                </a:path>
              </a:pathLst>
            </a:custGeom>
            <a:solidFill>
              <a:srgbClr val="E3E0BB"/>
            </a:solidFill>
            <a:ln>
              <a:noFill/>
            </a:ln>
          </p:spPr>
          <p:txBody>
            <a:bodyPr vert="horz" wrap="square" lIns="91440" tIns="45720" rIns="91440" bIns="45720" numCol="1" anchor="t" anchorCtr="0" compatLnSpc="1">
              <a:prstTxWarp prst="textNoShape">
                <a:avLst/>
              </a:prstTxWarp>
            </a:bodyPr>
            <a:lstStyle/>
            <a:p>
              <a:endParaRPr lang="en-US"/>
            </a:p>
          </p:txBody>
        </p:sp>
        <p:sp>
          <p:nvSpPr>
            <p:cNvPr id="4576" name="Freeform 767"/>
            <p:cNvSpPr>
              <a:spLocks/>
            </p:cNvSpPr>
            <p:nvPr/>
          </p:nvSpPr>
          <p:spPr bwMode="auto">
            <a:xfrm>
              <a:off x="6172134" y="1080125"/>
              <a:ext cx="3097172" cy="4732989"/>
            </a:xfrm>
            <a:custGeom>
              <a:avLst/>
              <a:gdLst>
                <a:gd name="T0" fmla="*/ 0 w 188"/>
                <a:gd name="T1" fmla="*/ 10 h 287"/>
                <a:gd name="T2" fmla="*/ 188 w 188"/>
                <a:gd name="T3" fmla="*/ 10 h 287"/>
                <a:gd name="T4" fmla="*/ 188 w 188"/>
                <a:gd name="T5" fmla="*/ 286 h 287"/>
                <a:gd name="T6" fmla="*/ 7 w 188"/>
                <a:gd name="T7" fmla="*/ 287 h 287"/>
                <a:gd name="T8" fmla="*/ 4 w 188"/>
                <a:gd name="T9" fmla="*/ 284 h 287"/>
                <a:gd name="T10" fmla="*/ 0 w 188"/>
                <a:gd name="T11" fmla="*/ 272 h 287"/>
                <a:gd name="T12" fmla="*/ 0 w 188"/>
                <a:gd name="T13" fmla="*/ 10 h 287"/>
              </a:gdLst>
              <a:ahLst/>
              <a:cxnLst>
                <a:cxn ang="0">
                  <a:pos x="T0" y="T1"/>
                </a:cxn>
                <a:cxn ang="0">
                  <a:pos x="T2" y="T3"/>
                </a:cxn>
                <a:cxn ang="0">
                  <a:pos x="T4" y="T5"/>
                </a:cxn>
                <a:cxn ang="0">
                  <a:pos x="T6" y="T7"/>
                </a:cxn>
                <a:cxn ang="0">
                  <a:pos x="T8" y="T9"/>
                </a:cxn>
                <a:cxn ang="0">
                  <a:pos x="T10" y="T11"/>
                </a:cxn>
                <a:cxn ang="0">
                  <a:pos x="T12" y="T13"/>
                </a:cxn>
              </a:cxnLst>
              <a:rect l="0" t="0" r="r" b="b"/>
              <a:pathLst>
                <a:path w="188" h="287">
                  <a:moveTo>
                    <a:pt x="0" y="10"/>
                  </a:moveTo>
                  <a:cubicBezTo>
                    <a:pt x="62" y="3"/>
                    <a:pt x="116" y="0"/>
                    <a:pt x="188" y="10"/>
                  </a:cubicBezTo>
                  <a:cubicBezTo>
                    <a:pt x="188" y="286"/>
                    <a:pt x="188" y="286"/>
                    <a:pt x="188" y="286"/>
                  </a:cubicBezTo>
                  <a:cubicBezTo>
                    <a:pt x="133" y="283"/>
                    <a:pt x="67" y="280"/>
                    <a:pt x="7" y="287"/>
                  </a:cubicBezTo>
                  <a:cubicBezTo>
                    <a:pt x="4" y="286"/>
                    <a:pt x="7" y="284"/>
                    <a:pt x="4" y="284"/>
                  </a:cubicBezTo>
                  <a:cubicBezTo>
                    <a:pt x="0" y="272"/>
                    <a:pt x="0" y="272"/>
                    <a:pt x="0" y="272"/>
                  </a:cubicBezTo>
                  <a:lnTo>
                    <a:pt x="0" y="10"/>
                  </a:lnTo>
                  <a:close/>
                </a:path>
              </a:pathLst>
            </a:custGeom>
            <a:solidFill>
              <a:srgbClr val="E3E0BB"/>
            </a:solidFill>
            <a:ln>
              <a:noFill/>
            </a:ln>
          </p:spPr>
          <p:txBody>
            <a:bodyPr vert="horz" wrap="square" lIns="91440" tIns="45720" rIns="91440" bIns="45720" numCol="1" anchor="t" anchorCtr="0" compatLnSpc="1">
              <a:prstTxWarp prst="textNoShape">
                <a:avLst/>
              </a:prstTxWarp>
            </a:bodyPr>
            <a:lstStyle/>
            <a:p>
              <a:endParaRPr lang="en-US"/>
            </a:p>
          </p:txBody>
        </p:sp>
        <p:sp>
          <p:nvSpPr>
            <p:cNvPr id="4577" name="Freeform 769"/>
            <p:cNvSpPr>
              <a:spLocks/>
            </p:cNvSpPr>
            <p:nvPr/>
          </p:nvSpPr>
          <p:spPr bwMode="auto">
            <a:xfrm>
              <a:off x="3140620" y="931925"/>
              <a:ext cx="3031514" cy="4849297"/>
            </a:xfrm>
            <a:custGeom>
              <a:avLst/>
              <a:gdLst>
                <a:gd name="T0" fmla="*/ 1 w 184"/>
                <a:gd name="T1" fmla="*/ 6 h 294"/>
                <a:gd name="T2" fmla="*/ 173 w 184"/>
                <a:gd name="T3" fmla="*/ 14 h 294"/>
                <a:gd name="T4" fmla="*/ 184 w 184"/>
                <a:gd name="T5" fmla="*/ 16 h 294"/>
                <a:gd name="T6" fmla="*/ 184 w 184"/>
                <a:gd name="T7" fmla="*/ 281 h 294"/>
                <a:gd name="T8" fmla="*/ 181 w 184"/>
                <a:gd name="T9" fmla="*/ 294 h 294"/>
                <a:gd name="T10" fmla="*/ 0 w 184"/>
                <a:gd name="T11" fmla="*/ 292 h 294"/>
                <a:gd name="T12" fmla="*/ 0 w 184"/>
                <a:gd name="T13" fmla="*/ 204 h 294"/>
                <a:gd name="T14" fmla="*/ 1 w 184"/>
                <a:gd name="T15" fmla="*/ 6 h 2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4">
                  <a:moveTo>
                    <a:pt x="1" y="6"/>
                  </a:moveTo>
                  <a:cubicBezTo>
                    <a:pt x="45" y="0"/>
                    <a:pt x="114" y="5"/>
                    <a:pt x="173" y="14"/>
                  </a:cubicBezTo>
                  <a:cubicBezTo>
                    <a:pt x="176" y="15"/>
                    <a:pt x="180" y="16"/>
                    <a:pt x="184" y="16"/>
                  </a:cubicBezTo>
                  <a:cubicBezTo>
                    <a:pt x="184" y="104"/>
                    <a:pt x="183" y="193"/>
                    <a:pt x="184" y="281"/>
                  </a:cubicBezTo>
                  <a:cubicBezTo>
                    <a:pt x="184" y="286"/>
                    <a:pt x="181" y="290"/>
                    <a:pt x="181" y="294"/>
                  </a:cubicBezTo>
                  <a:cubicBezTo>
                    <a:pt x="118" y="286"/>
                    <a:pt x="56" y="289"/>
                    <a:pt x="0" y="292"/>
                  </a:cubicBezTo>
                  <a:cubicBezTo>
                    <a:pt x="0" y="204"/>
                    <a:pt x="0" y="204"/>
                    <a:pt x="0" y="204"/>
                  </a:cubicBezTo>
                  <a:cubicBezTo>
                    <a:pt x="0" y="188"/>
                    <a:pt x="1" y="6"/>
                    <a:pt x="1" y="6"/>
                  </a:cubicBezTo>
                  <a:close/>
                </a:path>
              </a:pathLst>
            </a:custGeom>
            <a:gradFill flip="none" rotWithShape="1">
              <a:gsLst>
                <a:gs pos="100000">
                  <a:srgbClr val="E3E0BB"/>
                </a:gs>
                <a:gs pos="87000">
                  <a:srgbClr val="ECEAD0"/>
                </a:gs>
                <a:gs pos="15000">
                  <a:schemeClr val="bg1">
                    <a:lumMod val="95000"/>
                  </a:scheme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579" name="Freeform 771"/>
            <p:cNvSpPr>
              <a:spLocks/>
            </p:cNvSpPr>
            <p:nvPr/>
          </p:nvSpPr>
          <p:spPr bwMode="auto">
            <a:xfrm>
              <a:off x="6189019" y="1063240"/>
              <a:ext cx="3029639" cy="4734865"/>
            </a:xfrm>
            <a:custGeom>
              <a:avLst/>
              <a:gdLst>
                <a:gd name="T0" fmla="*/ 14 w 184"/>
                <a:gd name="T1" fmla="*/ 7 h 287"/>
                <a:gd name="T2" fmla="*/ 135 w 184"/>
                <a:gd name="T3" fmla="*/ 0 h 287"/>
                <a:gd name="T4" fmla="*/ 140 w 184"/>
                <a:gd name="T5" fmla="*/ 0 h 287"/>
                <a:gd name="T6" fmla="*/ 171 w 184"/>
                <a:gd name="T7" fmla="*/ 1 h 287"/>
                <a:gd name="T8" fmla="*/ 182 w 184"/>
                <a:gd name="T9" fmla="*/ 4 h 287"/>
                <a:gd name="T10" fmla="*/ 183 w 184"/>
                <a:gd name="T11" fmla="*/ 11 h 287"/>
                <a:gd name="T12" fmla="*/ 184 w 184"/>
                <a:gd name="T13" fmla="*/ 16 h 287"/>
                <a:gd name="T14" fmla="*/ 184 w 184"/>
                <a:gd name="T15" fmla="*/ 285 h 287"/>
                <a:gd name="T16" fmla="*/ 6 w 184"/>
                <a:gd name="T17" fmla="*/ 287 h 287"/>
                <a:gd name="T18" fmla="*/ 0 w 184"/>
                <a:gd name="T19" fmla="*/ 274 h 287"/>
                <a:gd name="T20" fmla="*/ 0 w 184"/>
                <a:gd name="T21" fmla="*/ 9 h 287"/>
                <a:gd name="T22" fmla="*/ 3 w 184"/>
                <a:gd name="T23" fmla="*/ 9 h 287"/>
                <a:gd name="T24" fmla="*/ 14 w 184"/>
                <a:gd name="T25" fmla="*/ 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87">
                  <a:moveTo>
                    <a:pt x="14" y="7"/>
                  </a:moveTo>
                  <a:cubicBezTo>
                    <a:pt x="55" y="3"/>
                    <a:pt x="91" y="0"/>
                    <a:pt x="135" y="0"/>
                  </a:cubicBezTo>
                  <a:cubicBezTo>
                    <a:pt x="137" y="0"/>
                    <a:pt x="140" y="0"/>
                    <a:pt x="140" y="0"/>
                  </a:cubicBezTo>
                  <a:cubicBezTo>
                    <a:pt x="150" y="1"/>
                    <a:pt x="160" y="1"/>
                    <a:pt x="171" y="1"/>
                  </a:cubicBezTo>
                  <a:cubicBezTo>
                    <a:pt x="175" y="2"/>
                    <a:pt x="180" y="2"/>
                    <a:pt x="182" y="4"/>
                  </a:cubicBezTo>
                  <a:cubicBezTo>
                    <a:pt x="183" y="6"/>
                    <a:pt x="183" y="9"/>
                    <a:pt x="183" y="11"/>
                  </a:cubicBezTo>
                  <a:cubicBezTo>
                    <a:pt x="183" y="12"/>
                    <a:pt x="184" y="15"/>
                    <a:pt x="184" y="16"/>
                  </a:cubicBezTo>
                  <a:cubicBezTo>
                    <a:pt x="184" y="285"/>
                    <a:pt x="184" y="285"/>
                    <a:pt x="184" y="285"/>
                  </a:cubicBezTo>
                  <a:cubicBezTo>
                    <a:pt x="128" y="282"/>
                    <a:pt x="66" y="278"/>
                    <a:pt x="6" y="287"/>
                  </a:cubicBezTo>
                  <a:cubicBezTo>
                    <a:pt x="0" y="274"/>
                    <a:pt x="0" y="274"/>
                    <a:pt x="0" y="274"/>
                  </a:cubicBezTo>
                  <a:cubicBezTo>
                    <a:pt x="0" y="9"/>
                    <a:pt x="0" y="9"/>
                    <a:pt x="0" y="9"/>
                  </a:cubicBezTo>
                  <a:cubicBezTo>
                    <a:pt x="1" y="9"/>
                    <a:pt x="2" y="9"/>
                    <a:pt x="3" y="9"/>
                  </a:cubicBezTo>
                  <a:cubicBezTo>
                    <a:pt x="7" y="9"/>
                    <a:pt x="11" y="8"/>
                    <a:pt x="14" y="7"/>
                  </a:cubicBezTo>
                  <a:close/>
                </a:path>
              </a:pathLst>
            </a:custGeom>
            <a:gradFill flip="none" rotWithShape="1">
              <a:gsLst>
                <a:gs pos="0">
                  <a:srgbClr val="E3E0BB"/>
                </a:gs>
                <a:gs pos="9000">
                  <a:srgbClr val="ECEAD0"/>
                </a:gs>
                <a:gs pos="80000">
                  <a:schemeClr val="bg1">
                    <a:lumMod val="95000"/>
                  </a:scheme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01" name="holes"/>
            <p:cNvSpPr>
              <a:spLocks noEditPoints="1"/>
            </p:cNvSpPr>
            <p:nvPr/>
          </p:nvSpPr>
          <p:spPr bwMode="auto">
            <a:xfrm>
              <a:off x="5909868" y="1529285"/>
              <a:ext cx="508379" cy="3781888"/>
            </a:xfrm>
            <a:custGeom>
              <a:avLst/>
              <a:gdLst>
                <a:gd name="T0" fmla="*/ 199 w 235"/>
                <a:gd name="T1" fmla="*/ 72 h 1770"/>
                <a:gd name="T2" fmla="*/ 163 w 235"/>
                <a:gd name="T3" fmla="*/ 36 h 1770"/>
                <a:gd name="T4" fmla="*/ 199 w 235"/>
                <a:gd name="T5" fmla="*/ 0 h 1770"/>
                <a:gd name="T6" fmla="*/ 235 w 235"/>
                <a:gd name="T7" fmla="*/ 36 h 1770"/>
                <a:gd name="T8" fmla="*/ 71 w 235"/>
                <a:gd name="T9" fmla="*/ 36 h 1770"/>
                <a:gd name="T10" fmla="*/ 36 w 235"/>
                <a:gd name="T11" fmla="*/ 0 h 1770"/>
                <a:gd name="T12" fmla="*/ 0 w 235"/>
                <a:gd name="T13" fmla="*/ 36 h 1770"/>
                <a:gd name="T14" fmla="*/ 36 w 235"/>
                <a:gd name="T15" fmla="*/ 72 h 1770"/>
                <a:gd name="T16" fmla="*/ 71 w 235"/>
                <a:gd name="T17" fmla="*/ 36 h 1770"/>
                <a:gd name="T18" fmla="*/ 235 w 235"/>
                <a:gd name="T19" fmla="*/ 374 h 1770"/>
                <a:gd name="T20" fmla="*/ 199 w 235"/>
                <a:gd name="T21" fmla="*/ 338 h 1770"/>
                <a:gd name="T22" fmla="*/ 163 w 235"/>
                <a:gd name="T23" fmla="*/ 374 h 1770"/>
                <a:gd name="T24" fmla="*/ 199 w 235"/>
                <a:gd name="T25" fmla="*/ 410 h 1770"/>
                <a:gd name="T26" fmla="*/ 71 w 235"/>
                <a:gd name="T27" fmla="*/ 374 h 1770"/>
                <a:gd name="T28" fmla="*/ 36 w 235"/>
                <a:gd name="T29" fmla="*/ 339 h 1770"/>
                <a:gd name="T30" fmla="*/ 0 w 235"/>
                <a:gd name="T31" fmla="*/ 374 h 1770"/>
                <a:gd name="T32" fmla="*/ 36 w 235"/>
                <a:gd name="T33" fmla="*/ 410 h 1770"/>
                <a:gd name="T34" fmla="*/ 71 w 235"/>
                <a:gd name="T35" fmla="*/ 374 h 1770"/>
                <a:gd name="T36" fmla="*/ 235 w 235"/>
                <a:gd name="T37" fmla="*/ 712 h 1770"/>
                <a:gd name="T38" fmla="*/ 199 w 235"/>
                <a:gd name="T39" fmla="*/ 677 h 1770"/>
                <a:gd name="T40" fmla="*/ 163 w 235"/>
                <a:gd name="T41" fmla="*/ 712 h 1770"/>
                <a:gd name="T42" fmla="*/ 199 w 235"/>
                <a:gd name="T43" fmla="*/ 748 h 1770"/>
                <a:gd name="T44" fmla="*/ 71 w 235"/>
                <a:gd name="T45" fmla="*/ 712 h 1770"/>
                <a:gd name="T46" fmla="*/ 36 w 235"/>
                <a:gd name="T47" fmla="*/ 677 h 1770"/>
                <a:gd name="T48" fmla="*/ 0 w 235"/>
                <a:gd name="T49" fmla="*/ 712 h 1770"/>
                <a:gd name="T50" fmla="*/ 36 w 235"/>
                <a:gd name="T51" fmla="*/ 748 h 1770"/>
                <a:gd name="T52" fmla="*/ 71 w 235"/>
                <a:gd name="T53" fmla="*/ 712 h 1770"/>
                <a:gd name="T54" fmla="*/ 235 w 235"/>
                <a:gd name="T55" fmla="*/ 1053 h 1770"/>
                <a:gd name="T56" fmla="*/ 199 w 235"/>
                <a:gd name="T57" fmla="*/ 1017 h 1770"/>
                <a:gd name="T58" fmla="*/ 163 w 235"/>
                <a:gd name="T59" fmla="*/ 1053 h 1770"/>
                <a:gd name="T60" fmla="*/ 199 w 235"/>
                <a:gd name="T61" fmla="*/ 1088 h 1770"/>
                <a:gd name="T62" fmla="*/ 71 w 235"/>
                <a:gd name="T63" fmla="*/ 1053 h 1770"/>
                <a:gd name="T64" fmla="*/ 36 w 235"/>
                <a:gd name="T65" fmla="*/ 1017 h 1770"/>
                <a:gd name="T66" fmla="*/ 0 w 235"/>
                <a:gd name="T67" fmla="*/ 1053 h 1770"/>
                <a:gd name="T68" fmla="*/ 36 w 235"/>
                <a:gd name="T69" fmla="*/ 1089 h 1770"/>
                <a:gd name="T70" fmla="*/ 71 w 235"/>
                <a:gd name="T71" fmla="*/ 1053 h 1770"/>
                <a:gd name="T72" fmla="*/ 235 w 235"/>
                <a:gd name="T73" fmla="*/ 1395 h 1770"/>
                <a:gd name="T74" fmla="*/ 199 w 235"/>
                <a:gd name="T75" fmla="*/ 1359 h 1770"/>
                <a:gd name="T76" fmla="*/ 163 w 235"/>
                <a:gd name="T77" fmla="*/ 1395 h 1770"/>
                <a:gd name="T78" fmla="*/ 199 w 235"/>
                <a:gd name="T79" fmla="*/ 1431 h 1770"/>
                <a:gd name="T80" fmla="*/ 71 w 235"/>
                <a:gd name="T81" fmla="*/ 1395 h 1770"/>
                <a:gd name="T82" fmla="*/ 36 w 235"/>
                <a:gd name="T83" fmla="*/ 1359 h 1770"/>
                <a:gd name="T84" fmla="*/ 0 w 235"/>
                <a:gd name="T85" fmla="*/ 1395 h 1770"/>
                <a:gd name="T86" fmla="*/ 36 w 235"/>
                <a:gd name="T87" fmla="*/ 1431 h 1770"/>
                <a:gd name="T88" fmla="*/ 71 w 235"/>
                <a:gd name="T89" fmla="*/ 1395 h 1770"/>
                <a:gd name="T90" fmla="*/ 235 w 235"/>
                <a:gd name="T91" fmla="*/ 1734 h 1770"/>
                <a:gd name="T92" fmla="*/ 199 w 235"/>
                <a:gd name="T93" fmla="*/ 1699 h 1770"/>
                <a:gd name="T94" fmla="*/ 163 w 235"/>
                <a:gd name="T95" fmla="*/ 1734 h 1770"/>
                <a:gd name="T96" fmla="*/ 199 w 235"/>
                <a:gd name="T97" fmla="*/ 1770 h 1770"/>
                <a:gd name="T98" fmla="*/ 71 w 235"/>
                <a:gd name="T99" fmla="*/ 1735 h 1770"/>
                <a:gd name="T100" fmla="*/ 36 w 235"/>
                <a:gd name="T101" fmla="*/ 1699 h 1770"/>
                <a:gd name="T102" fmla="*/ 0 w 235"/>
                <a:gd name="T103" fmla="*/ 1735 h 1770"/>
                <a:gd name="T104" fmla="*/ 36 w 235"/>
                <a:gd name="T105" fmla="*/ 1770 h 1770"/>
                <a:gd name="T106" fmla="*/ 71 w 235"/>
                <a:gd name="T107" fmla="*/ 1735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 h="1770">
                  <a:moveTo>
                    <a:pt x="199" y="72"/>
                  </a:moveTo>
                  <a:cubicBezTo>
                    <a:pt x="199" y="72"/>
                    <a:pt x="199" y="72"/>
                    <a:pt x="199" y="72"/>
                  </a:cubicBezTo>
                  <a:cubicBezTo>
                    <a:pt x="179" y="72"/>
                    <a:pt x="163" y="56"/>
                    <a:pt x="163" y="36"/>
                  </a:cubicBezTo>
                  <a:cubicBezTo>
                    <a:pt x="163" y="36"/>
                    <a:pt x="163" y="36"/>
                    <a:pt x="163" y="36"/>
                  </a:cubicBezTo>
                  <a:cubicBezTo>
                    <a:pt x="163" y="16"/>
                    <a:pt x="179" y="0"/>
                    <a:pt x="199" y="0"/>
                  </a:cubicBezTo>
                  <a:cubicBezTo>
                    <a:pt x="199" y="0"/>
                    <a:pt x="199" y="0"/>
                    <a:pt x="199" y="0"/>
                  </a:cubicBezTo>
                  <a:cubicBezTo>
                    <a:pt x="219" y="0"/>
                    <a:pt x="235" y="16"/>
                    <a:pt x="235" y="36"/>
                  </a:cubicBezTo>
                  <a:cubicBezTo>
                    <a:pt x="235" y="36"/>
                    <a:pt x="235" y="36"/>
                    <a:pt x="235" y="36"/>
                  </a:cubicBezTo>
                  <a:cubicBezTo>
                    <a:pt x="235" y="56"/>
                    <a:pt x="219" y="72"/>
                    <a:pt x="199" y="72"/>
                  </a:cubicBezTo>
                  <a:close/>
                  <a:moveTo>
                    <a:pt x="71" y="36"/>
                  </a:moveTo>
                  <a:cubicBezTo>
                    <a:pt x="71" y="36"/>
                    <a:pt x="71" y="36"/>
                    <a:pt x="71" y="36"/>
                  </a:cubicBezTo>
                  <a:cubicBezTo>
                    <a:pt x="71" y="16"/>
                    <a:pt x="55" y="0"/>
                    <a:pt x="36" y="0"/>
                  </a:cubicBezTo>
                  <a:cubicBezTo>
                    <a:pt x="36" y="0"/>
                    <a:pt x="36" y="0"/>
                    <a:pt x="36" y="0"/>
                  </a:cubicBezTo>
                  <a:cubicBezTo>
                    <a:pt x="16" y="0"/>
                    <a:pt x="0" y="16"/>
                    <a:pt x="0" y="36"/>
                  </a:cubicBezTo>
                  <a:cubicBezTo>
                    <a:pt x="0" y="36"/>
                    <a:pt x="0" y="36"/>
                    <a:pt x="0" y="36"/>
                  </a:cubicBezTo>
                  <a:cubicBezTo>
                    <a:pt x="0" y="56"/>
                    <a:pt x="16" y="72"/>
                    <a:pt x="36" y="72"/>
                  </a:cubicBezTo>
                  <a:cubicBezTo>
                    <a:pt x="36" y="72"/>
                    <a:pt x="36" y="72"/>
                    <a:pt x="36" y="72"/>
                  </a:cubicBezTo>
                  <a:cubicBezTo>
                    <a:pt x="55" y="72"/>
                    <a:pt x="71" y="56"/>
                    <a:pt x="71" y="36"/>
                  </a:cubicBezTo>
                  <a:close/>
                  <a:moveTo>
                    <a:pt x="235" y="374"/>
                  </a:moveTo>
                  <a:cubicBezTo>
                    <a:pt x="235" y="374"/>
                    <a:pt x="235" y="374"/>
                    <a:pt x="235" y="374"/>
                  </a:cubicBezTo>
                  <a:cubicBezTo>
                    <a:pt x="235" y="355"/>
                    <a:pt x="219" y="338"/>
                    <a:pt x="199" y="338"/>
                  </a:cubicBezTo>
                  <a:cubicBezTo>
                    <a:pt x="199" y="338"/>
                    <a:pt x="199" y="338"/>
                    <a:pt x="199" y="338"/>
                  </a:cubicBezTo>
                  <a:cubicBezTo>
                    <a:pt x="179" y="338"/>
                    <a:pt x="163" y="355"/>
                    <a:pt x="163" y="374"/>
                  </a:cubicBezTo>
                  <a:cubicBezTo>
                    <a:pt x="163" y="374"/>
                    <a:pt x="163" y="374"/>
                    <a:pt x="163" y="374"/>
                  </a:cubicBezTo>
                  <a:cubicBezTo>
                    <a:pt x="163" y="394"/>
                    <a:pt x="179" y="410"/>
                    <a:pt x="199" y="410"/>
                  </a:cubicBezTo>
                  <a:cubicBezTo>
                    <a:pt x="199" y="410"/>
                    <a:pt x="199" y="410"/>
                    <a:pt x="199" y="410"/>
                  </a:cubicBezTo>
                  <a:cubicBezTo>
                    <a:pt x="219" y="410"/>
                    <a:pt x="235" y="394"/>
                    <a:pt x="235" y="374"/>
                  </a:cubicBezTo>
                  <a:close/>
                  <a:moveTo>
                    <a:pt x="71" y="374"/>
                  </a:moveTo>
                  <a:cubicBezTo>
                    <a:pt x="71" y="374"/>
                    <a:pt x="71" y="374"/>
                    <a:pt x="71" y="374"/>
                  </a:cubicBezTo>
                  <a:cubicBezTo>
                    <a:pt x="71" y="355"/>
                    <a:pt x="55" y="339"/>
                    <a:pt x="36" y="339"/>
                  </a:cubicBezTo>
                  <a:cubicBezTo>
                    <a:pt x="36" y="339"/>
                    <a:pt x="36" y="339"/>
                    <a:pt x="36" y="339"/>
                  </a:cubicBezTo>
                  <a:cubicBezTo>
                    <a:pt x="16" y="339"/>
                    <a:pt x="0" y="355"/>
                    <a:pt x="0" y="374"/>
                  </a:cubicBezTo>
                  <a:cubicBezTo>
                    <a:pt x="0" y="374"/>
                    <a:pt x="0" y="374"/>
                    <a:pt x="0" y="374"/>
                  </a:cubicBezTo>
                  <a:cubicBezTo>
                    <a:pt x="0" y="394"/>
                    <a:pt x="16" y="410"/>
                    <a:pt x="36" y="410"/>
                  </a:cubicBezTo>
                  <a:cubicBezTo>
                    <a:pt x="36" y="410"/>
                    <a:pt x="36" y="410"/>
                    <a:pt x="36" y="410"/>
                  </a:cubicBezTo>
                  <a:cubicBezTo>
                    <a:pt x="55" y="410"/>
                    <a:pt x="71" y="394"/>
                    <a:pt x="71" y="374"/>
                  </a:cubicBezTo>
                  <a:close/>
                  <a:moveTo>
                    <a:pt x="235" y="712"/>
                  </a:moveTo>
                  <a:cubicBezTo>
                    <a:pt x="235" y="712"/>
                    <a:pt x="235" y="712"/>
                    <a:pt x="235" y="712"/>
                  </a:cubicBezTo>
                  <a:cubicBezTo>
                    <a:pt x="235" y="693"/>
                    <a:pt x="219" y="677"/>
                    <a:pt x="199" y="677"/>
                  </a:cubicBezTo>
                  <a:cubicBezTo>
                    <a:pt x="199" y="677"/>
                    <a:pt x="199" y="677"/>
                    <a:pt x="199" y="677"/>
                  </a:cubicBezTo>
                  <a:cubicBezTo>
                    <a:pt x="179" y="677"/>
                    <a:pt x="163" y="693"/>
                    <a:pt x="163" y="712"/>
                  </a:cubicBezTo>
                  <a:cubicBezTo>
                    <a:pt x="163" y="712"/>
                    <a:pt x="163" y="712"/>
                    <a:pt x="163" y="712"/>
                  </a:cubicBezTo>
                  <a:cubicBezTo>
                    <a:pt x="163" y="732"/>
                    <a:pt x="179" y="748"/>
                    <a:pt x="199" y="748"/>
                  </a:cubicBezTo>
                  <a:cubicBezTo>
                    <a:pt x="199" y="748"/>
                    <a:pt x="199" y="748"/>
                    <a:pt x="199" y="748"/>
                  </a:cubicBezTo>
                  <a:cubicBezTo>
                    <a:pt x="219" y="748"/>
                    <a:pt x="235" y="732"/>
                    <a:pt x="235" y="712"/>
                  </a:cubicBezTo>
                  <a:close/>
                  <a:moveTo>
                    <a:pt x="71" y="712"/>
                  </a:moveTo>
                  <a:cubicBezTo>
                    <a:pt x="71" y="712"/>
                    <a:pt x="71" y="712"/>
                    <a:pt x="71" y="712"/>
                  </a:cubicBezTo>
                  <a:cubicBezTo>
                    <a:pt x="71" y="693"/>
                    <a:pt x="55" y="677"/>
                    <a:pt x="36" y="677"/>
                  </a:cubicBezTo>
                  <a:cubicBezTo>
                    <a:pt x="36" y="677"/>
                    <a:pt x="36" y="677"/>
                    <a:pt x="36" y="677"/>
                  </a:cubicBezTo>
                  <a:cubicBezTo>
                    <a:pt x="16" y="677"/>
                    <a:pt x="0" y="693"/>
                    <a:pt x="0" y="712"/>
                  </a:cubicBezTo>
                  <a:cubicBezTo>
                    <a:pt x="0" y="712"/>
                    <a:pt x="0" y="712"/>
                    <a:pt x="0" y="712"/>
                  </a:cubicBezTo>
                  <a:cubicBezTo>
                    <a:pt x="0" y="732"/>
                    <a:pt x="16" y="748"/>
                    <a:pt x="36" y="748"/>
                  </a:cubicBezTo>
                  <a:cubicBezTo>
                    <a:pt x="36" y="748"/>
                    <a:pt x="36" y="748"/>
                    <a:pt x="36" y="748"/>
                  </a:cubicBezTo>
                  <a:cubicBezTo>
                    <a:pt x="55" y="748"/>
                    <a:pt x="71" y="732"/>
                    <a:pt x="71" y="712"/>
                  </a:cubicBezTo>
                  <a:close/>
                  <a:moveTo>
                    <a:pt x="235" y="1053"/>
                  </a:moveTo>
                  <a:cubicBezTo>
                    <a:pt x="235" y="1053"/>
                    <a:pt x="235" y="1053"/>
                    <a:pt x="235" y="1053"/>
                  </a:cubicBezTo>
                  <a:cubicBezTo>
                    <a:pt x="235" y="1033"/>
                    <a:pt x="219" y="1017"/>
                    <a:pt x="199" y="1017"/>
                  </a:cubicBezTo>
                  <a:cubicBezTo>
                    <a:pt x="199" y="1017"/>
                    <a:pt x="199" y="1017"/>
                    <a:pt x="199" y="1017"/>
                  </a:cubicBezTo>
                  <a:cubicBezTo>
                    <a:pt x="179" y="1017"/>
                    <a:pt x="163" y="1033"/>
                    <a:pt x="163" y="1053"/>
                  </a:cubicBezTo>
                  <a:cubicBezTo>
                    <a:pt x="163" y="1053"/>
                    <a:pt x="163" y="1053"/>
                    <a:pt x="163" y="1053"/>
                  </a:cubicBezTo>
                  <a:cubicBezTo>
                    <a:pt x="163" y="1072"/>
                    <a:pt x="179" y="1088"/>
                    <a:pt x="199" y="1088"/>
                  </a:cubicBezTo>
                  <a:cubicBezTo>
                    <a:pt x="199" y="1088"/>
                    <a:pt x="199" y="1088"/>
                    <a:pt x="199" y="1088"/>
                  </a:cubicBezTo>
                  <a:cubicBezTo>
                    <a:pt x="219" y="1088"/>
                    <a:pt x="235" y="1072"/>
                    <a:pt x="235" y="1053"/>
                  </a:cubicBezTo>
                  <a:close/>
                  <a:moveTo>
                    <a:pt x="71" y="1053"/>
                  </a:moveTo>
                  <a:cubicBezTo>
                    <a:pt x="71" y="1053"/>
                    <a:pt x="71" y="1053"/>
                    <a:pt x="71" y="1053"/>
                  </a:cubicBezTo>
                  <a:cubicBezTo>
                    <a:pt x="71" y="1033"/>
                    <a:pt x="55" y="1017"/>
                    <a:pt x="36" y="1017"/>
                  </a:cubicBezTo>
                  <a:cubicBezTo>
                    <a:pt x="36" y="1017"/>
                    <a:pt x="36" y="1017"/>
                    <a:pt x="36" y="1017"/>
                  </a:cubicBezTo>
                  <a:cubicBezTo>
                    <a:pt x="16" y="1017"/>
                    <a:pt x="0" y="1033"/>
                    <a:pt x="0" y="1053"/>
                  </a:cubicBezTo>
                  <a:cubicBezTo>
                    <a:pt x="0" y="1053"/>
                    <a:pt x="0" y="1053"/>
                    <a:pt x="0" y="1053"/>
                  </a:cubicBezTo>
                  <a:cubicBezTo>
                    <a:pt x="0" y="1072"/>
                    <a:pt x="16" y="1089"/>
                    <a:pt x="36" y="1089"/>
                  </a:cubicBezTo>
                  <a:cubicBezTo>
                    <a:pt x="36" y="1089"/>
                    <a:pt x="36" y="1089"/>
                    <a:pt x="36" y="1089"/>
                  </a:cubicBezTo>
                  <a:cubicBezTo>
                    <a:pt x="55" y="1089"/>
                    <a:pt x="71" y="1072"/>
                    <a:pt x="71" y="1053"/>
                  </a:cubicBezTo>
                  <a:close/>
                  <a:moveTo>
                    <a:pt x="235" y="1395"/>
                  </a:moveTo>
                  <a:cubicBezTo>
                    <a:pt x="235" y="1395"/>
                    <a:pt x="235" y="1395"/>
                    <a:pt x="235" y="1395"/>
                  </a:cubicBezTo>
                  <a:cubicBezTo>
                    <a:pt x="235" y="1375"/>
                    <a:pt x="219" y="1359"/>
                    <a:pt x="199" y="1359"/>
                  </a:cubicBezTo>
                  <a:cubicBezTo>
                    <a:pt x="199" y="1359"/>
                    <a:pt x="199" y="1359"/>
                    <a:pt x="199" y="1359"/>
                  </a:cubicBezTo>
                  <a:cubicBezTo>
                    <a:pt x="179" y="1359"/>
                    <a:pt x="163" y="1375"/>
                    <a:pt x="163" y="1395"/>
                  </a:cubicBezTo>
                  <a:cubicBezTo>
                    <a:pt x="163" y="1395"/>
                    <a:pt x="163" y="1395"/>
                    <a:pt x="163" y="1395"/>
                  </a:cubicBezTo>
                  <a:cubicBezTo>
                    <a:pt x="163" y="1415"/>
                    <a:pt x="179" y="1431"/>
                    <a:pt x="199" y="1431"/>
                  </a:cubicBezTo>
                  <a:cubicBezTo>
                    <a:pt x="199" y="1431"/>
                    <a:pt x="199" y="1431"/>
                    <a:pt x="199" y="1431"/>
                  </a:cubicBezTo>
                  <a:cubicBezTo>
                    <a:pt x="219" y="1431"/>
                    <a:pt x="235" y="1415"/>
                    <a:pt x="235" y="1395"/>
                  </a:cubicBezTo>
                  <a:close/>
                  <a:moveTo>
                    <a:pt x="71" y="1395"/>
                  </a:moveTo>
                  <a:cubicBezTo>
                    <a:pt x="71" y="1395"/>
                    <a:pt x="71" y="1395"/>
                    <a:pt x="71" y="1395"/>
                  </a:cubicBezTo>
                  <a:cubicBezTo>
                    <a:pt x="71" y="1375"/>
                    <a:pt x="55" y="1359"/>
                    <a:pt x="36" y="1359"/>
                  </a:cubicBezTo>
                  <a:cubicBezTo>
                    <a:pt x="36" y="1359"/>
                    <a:pt x="36" y="1359"/>
                    <a:pt x="36" y="1359"/>
                  </a:cubicBezTo>
                  <a:cubicBezTo>
                    <a:pt x="16" y="1359"/>
                    <a:pt x="0" y="1375"/>
                    <a:pt x="0" y="1395"/>
                  </a:cubicBezTo>
                  <a:cubicBezTo>
                    <a:pt x="0" y="1395"/>
                    <a:pt x="0" y="1395"/>
                    <a:pt x="0" y="1395"/>
                  </a:cubicBezTo>
                  <a:cubicBezTo>
                    <a:pt x="0" y="1415"/>
                    <a:pt x="16" y="1431"/>
                    <a:pt x="36" y="1431"/>
                  </a:cubicBezTo>
                  <a:cubicBezTo>
                    <a:pt x="36" y="1431"/>
                    <a:pt x="36" y="1431"/>
                    <a:pt x="36" y="1431"/>
                  </a:cubicBezTo>
                  <a:cubicBezTo>
                    <a:pt x="55" y="1431"/>
                    <a:pt x="71" y="1415"/>
                    <a:pt x="71" y="1395"/>
                  </a:cubicBezTo>
                  <a:close/>
                  <a:moveTo>
                    <a:pt x="235" y="1734"/>
                  </a:moveTo>
                  <a:cubicBezTo>
                    <a:pt x="235" y="1734"/>
                    <a:pt x="235" y="1734"/>
                    <a:pt x="235" y="1734"/>
                  </a:cubicBezTo>
                  <a:cubicBezTo>
                    <a:pt x="235" y="1715"/>
                    <a:pt x="219" y="1699"/>
                    <a:pt x="199" y="1699"/>
                  </a:cubicBezTo>
                  <a:cubicBezTo>
                    <a:pt x="199" y="1699"/>
                    <a:pt x="199" y="1699"/>
                    <a:pt x="199" y="1699"/>
                  </a:cubicBezTo>
                  <a:cubicBezTo>
                    <a:pt x="179" y="1699"/>
                    <a:pt x="163" y="1715"/>
                    <a:pt x="163" y="1734"/>
                  </a:cubicBezTo>
                  <a:cubicBezTo>
                    <a:pt x="163" y="1734"/>
                    <a:pt x="163" y="1734"/>
                    <a:pt x="163" y="1734"/>
                  </a:cubicBezTo>
                  <a:cubicBezTo>
                    <a:pt x="163" y="1754"/>
                    <a:pt x="179" y="1770"/>
                    <a:pt x="199" y="1770"/>
                  </a:cubicBezTo>
                  <a:cubicBezTo>
                    <a:pt x="199" y="1770"/>
                    <a:pt x="199" y="1770"/>
                    <a:pt x="199" y="1770"/>
                  </a:cubicBezTo>
                  <a:cubicBezTo>
                    <a:pt x="219" y="1770"/>
                    <a:pt x="235" y="1754"/>
                    <a:pt x="235" y="1734"/>
                  </a:cubicBezTo>
                  <a:close/>
                  <a:moveTo>
                    <a:pt x="71" y="1735"/>
                  </a:moveTo>
                  <a:cubicBezTo>
                    <a:pt x="71" y="1735"/>
                    <a:pt x="71" y="1735"/>
                    <a:pt x="71" y="1735"/>
                  </a:cubicBezTo>
                  <a:cubicBezTo>
                    <a:pt x="71" y="1715"/>
                    <a:pt x="55" y="1699"/>
                    <a:pt x="36" y="1699"/>
                  </a:cubicBezTo>
                  <a:cubicBezTo>
                    <a:pt x="36" y="1699"/>
                    <a:pt x="36" y="1699"/>
                    <a:pt x="36" y="1699"/>
                  </a:cubicBezTo>
                  <a:cubicBezTo>
                    <a:pt x="16" y="1699"/>
                    <a:pt x="0" y="1715"/>
                    <a:pt x="0" y="1735"/>
                  </a:cubicBezTo>
                  <a:cubicBezTo>
                    <a:pt x="0" y="1735"/>
                    <a:pt x="0" y="1735"/>
                    <a:pt x="0" y="1735"/>
                  </a:cubicBezTo>
                  <a:cubicBezTo>
                    <a:pt x="0" y="1754"/>
                    <a:pt x="16" y="1770"/>
                    <a:pt x="36" y="1770"/>
                  </a:cubicBezTo>
                  <a:cubicBezTo>
                    <a:pt x="36" y="1770"/>
                    <a:pt x="36" y="1770"/>
                    <a:pt x="36" y="1770"/>
                  </a:cubicBezTo>
                  <a:cubicBezTo>
                    <a:pt x="55" y="1770"/>
                    <a:pt x="71" y="1754"/>
                    <a:pt x="71" y="1735"/>
                  </a:cubicBez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03" name="Freeform 797"/>
            <p:cNvSpPr>
              <a:spLocks/>
            </p:cNvSpPr>
            <p:nvPr/>
          </p:nvSpPr>
          <p:spPr bwMode="auto">
            <a:xfrm>
              <a:off x="6155252" y="1196433"/>
              <a:ext cx="33767" cy="4354050"/>
            </a:xfrm>
            <a:custGeom>
              <a:avLst/>
              <a:gdLst>
                <a:gd name="T0" fmla="*/ 0 w 18"/>
                <a:gd name="T1" fmla="*/ 0 h 2321"/>
                <a:gd name="T2" fmla="*/ 18 w 18"/>
                <a:gd name="T3" fmla="*/ 0 h 2321"/>
                <a:gd name="T4" fmla="*/ 18 w 18"/>
                <a:gd name="T5" fmla="*/ 2312 h 2321"/>
                <a:gd name="T6" fmla="*/ 9 w 18"/>
                <a:gd name="T7" fmla="*/ 2321 h 2321"/>
                <a:gd name="T8" fmla="*/ 0 w 18"/>
                <a:gd name="T9" fmla="*/ 2312 h 2321"/>
                <a:gd name="T10" fmla="*/ 0 w 18"/>
                <a:gd name="T11" fmla="*/ 0 h 2321"/>
              </a:gdLst>
              <a:ahLst/>
              <a:cxnLst>
                <a:cxn ang="0">
                  <a:pos x="T0" y="T1"/>
                </a:cxn>
                <a:cxn ang="0">
                  <a:pos x="T2" y="T3"/>
                </a:cxn>
                <a:cxn ang="0">
                  <a:pos x="T4" y="T5"/>
                </a:cxn>
                <a:cxn ang="0">
                  <a:pos x="T6" y="T7"/>
                </a:cxn>
                <a:cxn ang="0">
                  <a:pos x="T8" y="T9"/>
                </a:cxn>
                <a:cxn ang="0">
                  <a:pos x="T10" y="T11"/>
                </a:cxn>
              </a:cxnLst>
              <a:rect l="0" t="0" r="r" b="b"/>
              <a:pathLst>
                <a:path w="18" h="2321">
                  <a:moveTo>
                    <a:pt x="0" y="0"/>
                  </a:moveTo>
                  <a:lnTo>
                    <a:pt x="18" y="0"/>
                  </a:lnTo>
                  <a:lnTo>
                    <a:pt x="18" y="2312"/>
                  </a:lnTo>
                  <a:lnTo>
                    <a:pt x="9" y="2321"/>
                  </a:lnTo>
                  <a:lnTo>
                    <a:pt x="0" y="2312"/>
                  </a:lnTo>
                  <a:lnTo>
                    <a:pt x="0" y="0"/>
                  </a:lnTo>
                  <a:close/>
                </a:path>
              </a:pathLst>
            </a:custGeom>
            <a:solidFill>
              <a:srgbClr val="2B2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4" name="Freeform 798"/>
            <p:cNvSpPr>
              <a:spLocks/>
            </p:cNvSpPr>
            <p:nvPr/>
          </p:nvSpPr>
          <p:spPr bwMode="auto">
            <a:xfrm>
              <a:off x="5941395" y="1541605"/>
              <a:ext cx="461480" cy="116308"/>
            </a:xfrm>
            <a:custGeom>
              <a:avLst/>
              <a:gdLst>
                <a:gd name="T0" fmla="*/ 9 w 28"/>
                <a:gd name="T1" fmla="*/ 1 h 7"/>
                <a:gd name="T2" fmla="*/ 16 w 28"/>
                <a:gd name="T3" fmla="*/ 1 h 7"/>
                <a:gd name="T4" fmla="*/ 24 w 28"/>
                <a:gd name="T5" fmla="*/ 1 h 7"/>
                <a:gd name="T6" fmla="*/ 23 w 28"/>
                <a:gd name="T7" fmla="*/ 6 h 7"/>
                <a:gd name="T8" fmla="*/ 17 w 28"/>
                <a:gd name="T9" fmla="*/ 6 h 7"/>
                <a:gd name="T10" fmla="*/ 9 w 28"/>
                <a:gd name="T11" fmla="*/ 6 h 7"/>
                <a:gd name="T12" fmla="*/ 3 w 28"/>
                <a:gd name="T13" fmla="*/ 6 h 7"/>
                <a:gd name="T14" fmla="*/ 2 w 28"/>
                <a:gd name="T15" fmla="*/ 1 h 7"/>
                <a:gd name="T16" fmla="*/ 9 w 28"/>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7">
                  <a:moveTo>
                    <a:pt x="9" y="1"/>
                  </a:moveTo>
                  <a:cubicBezTo>
                    <a:pt x="11" y="1"/>
                    <a:pt x="13" y="1"/>
                    <a:pt x="16" y="1"/>
                  </a:cubicBezTo>
                  <a:cubicBezTo>
                    <a:pt x="19" y="1"/>
                    <a:pt x="20" y="0"/>
                    <a:pt x="24" y="1"/>
                  </a:cubicBezTo>
                  <a:cubicBezTo>
                    <a:pt x="28" y="1"/>
                    <a:pt x="27" y="6"/>
                    <a:pt x="23" y="6"/>
                  </a:cubicBezTo>
                  <a:cubicBezTo>
                    <a:pt x="20" y="6"/>
                    <a:pt x="19" y="6"/>
                    <a:pt x="17" y="6"/>
                  </a:cubicBezTo>
                  <a:cubicBezTo>
                    <a:pt x="14" y="6"/>
                    <a:pt x="12" y="6"/>
                    <a:pt x="9" y="6"/>
                  </a:cubicBezTo>
                  <a:cubicBezTo>
                    <a:pt x="7" y="6"/>
                    <a:pt x="5" y="7"/>
                    <a:pt x="3" y="6"/>
                  </a:cubicBezTo>
                  <a:cubicBezTo>
                    <a:pt x="0" y="6"/>
                    <a:pt x="0" y="2"/>
                    <a:pt x="2" y="1"/>
                  </a:cubicBezTo>
                  <a:cubicBezTo>
                    <a:pt x="5" y="0"/>
                    <a:pt x="7" y="1"/>
                    <a:pt x="9" y="1"/>
                  </a:cubicBezTo>
                  <a:close/>
                </a:path>
              </a:pathLst>
            </a:custGeom>
            <a:gradFill>
              <a:gsLst>
                <a:gs pos="1000">
                  <a:schemeClr val="tx1">
                    <a:lumMod val="65000"/>
                    <a:lumOff val="35000"/>
                  </a:schemeClr>
                </a:gs>
                <a:gs pos="97000">
                  <a:schemeClr val="tx1">
                    <a:lumMod val="65000"/>
                    <a:lumOff val="35000"/>
                  </a:schemeClr>
                </a:gs>
                <a:gs pos="32000">
                  <a:schemeClr val="bg1">
                    <a:lumMod val="85000"/>
                  </a:schemeClr>
                </a:gs>
                <a:gs pos="66000">
                  <a:schemeClr val="bg1">
                    <a:lumMod val="95000"/>
                  </a:schemeClr>
                </a:gs>
              </a:gsLst>
              <a:lin ang="0" scaled="0"/>
            </a:gradFill>
            <a:ln>
              <a:noFill/>
            </a:ln>
            <a:effectLst>
              <a:outerShdw blurRad="25400" dist="25400" dir="2700000" algn="tl" rotWithShape="0">
                <a:prstClr val="black">
                  <a:alpha val="54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05" name="Freeform 799"/>
            <p:cNvSpPr>
              <a:spLocks/>
            </p:cNvSpPr>
            <p:nvPr/>
          </p:nvSpPr>
          <p:spPr bwMode="auto">
            <a:xfrm>
              <a:off x="5941395" y="2267592"/>
              <a:ext cx="461480" cy="116308"/>
            </a:xfrm>
            <a:custGeom>
              <a:avLst/>
              <a:gdLst>
                <a:gd name="T0" fmla="*/ 9 w 28"/>
                <a:gd name="T1" fmla="*/ 1 h 7"/>
                <a:gd name="T2" fmla="*/ 16 w 28"/>
                <a:gd name="T3" fmla="*/ 1 h 7"/>
                <a:gd name="T4" fmla="*/ 24 w 28"/>
                <a:gd name="T5" fmla="*/ 1 h 7"/>
                <a:gd name="T6" fmla="*/ 23 w 28"/>
                <a:gd name="T7" fmla="*/ 6 h 7"/>
                <a:gd name="T8" fmla="*/ 17 w 28"/>
                <a:gd name="T9" fmla="*/ 6 h 7"/>
                <a:gd name="T10" fmla="*/ 9 w 28"/>
                <a:gd name="T11" fmla="*/ 6 h 7"/>
                <a:gd name="T12" fmla="*/ 3 w 28"/>
                <a:gd name="T13" fmla="*/ 6 h 7"/>
                <a:gd name="T14" fmla="*/ 2 w 28"/>
                <a:gd name="T15" fmla="*/ 1 h 7"/>
                <a:gd name="T16" fmla="*/ 9 w 28"/>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7">
                  <a:moveTo>
                    <a:pt x="9" y="1"/>
                  </a:moveTo>
                  <a:cubicBezTo>
                    <a:pt x="11" y="1"/>
                    <a:pt x="13" y="1"/>
                    <a:pt x="16" y="1"/>
                  </a:cubicBezTo>
                  <a:cubicBezTo>
                    <a:pt x="19" y="1"/>
                    <a:pt x="20" y="0"/>
                    <a:pt x="24" y="1"/>
                  </a:cubicBezTo>
                  <a:cubicBezTo>
                    <a:pt x="28" y="1"/>
                    <a:pt x="27" y="6"/>
                    <a:pt x="23" y="6"/>
                  </a:cubicBezTo>
                  <a:cubicBezTo>
                    <a:pt x="20" y="6"/>
                    <a:pt x="19" y="6"/>
                    <a:pt x="17" y="6"/>
                  </a:cubicBezTo>
                  <a:cubicBezTo>
                    <a:pt x="14" y="6"/>
                    <a:pt x="12" y="6"/>
                    <a:pt x="9" y="6"/>
                  </a:cubicBezTo>
                  <a:cubicBezTo>
                    <a:pt x="7" y="6"/>
                    <a:pt x="5" y="7"/>
                    <a:pt x="3" y="6"/>
                  </a:cubicBezTo>
                  <a:cubicBezTo>
                    <a:pt x="0" y="6"/>
                    <a:pt x="0" y="2"/>
                    <a:pt x="2" y="1"/>
                  </a:cubicBezTo>
                  <a:cubicBezTo>
                    <a:pt x="5" y="0"/>
                    <a:pt x="7" y="1"/>
                    <a:pt x="9" y="1"/>
                  </a:cubicBezTo>
                  <a:close/>
                </a:path>
              </a:pathLst>
            </a:custGeom>
            <a:gradFill>
              <a:gsLst>
                <a:gs pos="1000">
                  <a:schemeClr val="tx1">
                    <a:lumMod val="65000"/>
                    <a:lumOff val="35000"/>
                  </a:schemeClr>
                </a:gs>
                <a:gs pos="97000">
                  <a:schemeClr val="tx1">
                    <a:lumMod val="65000"/>
                    <a:lumOff val="35000"/>
                  </a:schemeClr>
                </a:gs>
                <a:gs pos="32000">
                  <a:schemeClr val="bg1">
                    <a:lumMod val="85000"/>
                  </a:schemeClr>
                </a:gs>
                <a:gs pos="66000">
                  <a:schemeClr val="bg1">
                    <a:lumMod val="95000"/>
                  </a:schemeClr>
                </a:gs>
              </a:gsLst>
              <a:lin ang="0" scaled="0"/>
            </a:gradFill>
            <a:ln>
              <a:noFill/>
            </a:ln>
            <a:effectLst>
              <a:outerShdw blurRad="25400" dist="25400" dir="2700000" algn="tl" rotWithShape="0">
                <a:prstClr val="black">
                  <a:alpha val="54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06" name="Freeform 800"/>
            <p:cNvSpPr>
              <a:spLocks/>
            </p:cNvSpPr>
            <p:nvPr/>
          </p:nvSpPr>
          <p:spPr bwMode="auto">
            <a:xfrm>
              <a:off x="5941395" y="2993580"/>
              <a:ext cx="461480" cy="114433"/>
            </a:xfrm>
            <a:custGeom>
              <a:avLst/>
              <a:gdLst>
                <a:gd name="T0" fmla="*/ 9 w 28"/>
                <a:gd name="T1" fmla="*/ 1 h 7"/>
                <a:gd name="T2" fmla="*/ 16 w 28"/>
                <a:gd name="T3" fmla="*/ 1 h 7"/>
                <a:gd name="T4" fmla="*/ 24 w 28"/>
                <a:gd name="T5" fmla="*/ 1 h 7"/>
                <a:gd name="T6" fmla="*/ 23 w 28"/>
                <a:gd name="T7" fmla="*/ 6 h 7"/>
                <a:gd name="T8" fmla="*/ 17 w 28"/>
                <a:gd name="T9" fmla="*/ 6 h 7"/>
                <a:gd name="T10" fmla="*/ 9 w 28"/>
                <a:gd name="T11" fmla="*/ 6 h 7"/>
                <a:gd name="T12" fmla="*/ 3 w 28"/>
                <a:gd name="T13" fmla="*/ 6 h 7"/>
                <a:gd name="T14" fmla="*/ 2 w 28"/>
                <a:gd name="T15" fmla="*/ 1 h 7"/>
                <a:gd name="T16" fmla="*/ 9 w 28"/>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7">
                  <a:moveTo>
                    <a:pt x="9" y="1"/>
                  </a:moveTo>
                  <a:cubicBezTo>
                    <a:pt x="11" y="1"/>
                    <a:pt x="13" y="1"/>
                    <a:pt x="16" y="1"/>
                  </a:cubicBezTo>
                  <a:cubicBezTo>
                    <a:pt x="19" y="1"/>
                    <a:pt x="20" y="0"/>
                    <a:pt x="24" y="1"/>
                  </a:cubicBezTo>
                  <a:cubicBezTo>
                    <a:pt x="28" y="1"/>
                    <a:pt x="27" y="6"/>
                    <a:pt x="23" y="6"/>
                  </a:cubicBezTo>
                  <a:cubicBezTo>
                    <a:pt x="20" y="6"/>
                    <a:pt x="19" y="6"/>
                    <a:pt x="17" y="6"/>
                  </a:cubicBezTo>
                  <a:cubicBezTo>
                    <a:pt x="14" y="6"/>
                    <a:pt x="12" y="6"/>
                    <a:pt x="9" y="6"/>
                  </a:cubicBezTo>
                  <a:cubicBezTo>
                    <a:pt x="7" y="6"/>
                    <a:pt x="5" y="7"/>
                    <a:pt x="3" y="6"/>
                  </a:cubicBezTo>
                  <a:cubicBezTo>
                    <a:pt x="0" y="6"/>
                    <a:pt x="0" y="2"/>
                    <a:pt x="2" y="1"/>
                  </a:cubicBezTo>
                  <a:cubicBezTo>
                    <a:pt x="5" y="0"/>
                    <a:pt x="7" y="1"/>
                    <a:pt x="9" y="1"/>
                  </a:cubicBezTo>
                  <a:close/>
                </a:path>
              </a:pathLst>
            </a:custGeom>
            <a:gradFill>
              <a:gsLst>
                <a:gs pos="1000">
                  <a:schemeClr val="tx1">
                    <a:lumMod val="65000"/>
                    <a:lumOff val="35000"/>
                  </a:schemeClr>
                </a:gs>
                <a:gs pos="97000">
                  <a:schemeClr val="tx1">
                    <a:lumMod val="65000"/>
                    <a:lumOff val="35000"/>
                  </a:schemeClr>
                </a:gs>
                <a:gs pos="32000">
                  <a:schemeClr val="bg1">
                    <a:lumMod val="85000"/>
                  </a:schemeClr>
                </a:gs>
                <a:gs pos="66000">
                  <a:schemeClr val="bg1">
                    <a:lumMod val="95000"/>
                  </a:schemeClr>
                </a:gs>
              </a:gsLst>
              <a:lin ang="0" scaled="0"/>
            </a:gradFill>
            <a:ln>
              <a:noFill/>
            </a:ln>
            <a:effectLst>
              <a:outerShdw blurRad="25400" dist="25400" dir="2700000" algn="tl" rotWithShape="0">
                <a:prstClr val="black">
                  <a:alpha val="54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07" name="Freeform 801"/>
            <p:cNvSpPr>
              <a:spLocks/>
            </p:cNvSpPr>
            <p:nvPr/>
          </p:nvSpPr>
          <p:spPr bwMode="auto">
            <a:xfrm>
              <a:off x="5941395" y="3719568"/>
              <a:ext cx="461480" cy="114433"/>
            </a:xfrm>
            <a:custGeom>
              <a:avLst/>
              <a:gdLst>
                <a:gd name="T0" fmla="*/ 9 w 28"/>
                <a:gd name="T1" fmla="*/ 1 h 7"/>
                <a:gd name="T2" fmla="*/ 16 w 28"/>
                <a:gd name="T3" fmla="*/ 1 h 7"/>
                <a:gd name="T4" fmla="*/ 24 w 28"/>
                <a:gd name="T5" fmla="*/ 1 h 7"/>
                <a:gd name="T6" fmla="*/ 23 w 28"/>
                <a:gd name="T7" fmla="*/ 6 h 7"/>
                <a:gd name="T8" fmla="*/ 17 w 28"/>
                <a:gd name="T9" fmla="*/ 6 h 7"/>
                <a:gd name="T10" fmla="*/ 9 w 28"/>
                <a:gd name="T11" fmla="*/ 6 h 7"/>
                <a:gd name="T12" fmla="*/ 3 w 28"/>
                <a:gd name="T13" fmla="*/ 6 h 7"/>
                <a:gd name="T14" fmla="*/ 2 w 28"/>
                <a:gd name="T15" fmla="*/ 1 h 7"/>
                <a:gd name="T16" fmla="*/ 9 w 28"/>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7">
                  <a:moveTo>
                    <a:pt x="9" y="1"/>
                  </a:moveTo>
                  <a:cubicBezTo>
                    <a:pt x="11" y="1"/>
                    <a:pt x="13" y="1"/>
                    <a:pt x="16" y="1"/>
                  </a:cubicBezTo>
                  <a:cubicBezTo>
                    <a:pt x="19" y="1"/>
                    <a:pt x="20" y="0"/>
                    <a:pt x="24" y="1"/>
                  </a:cubicBezTo>
                  <a:cubicBezTo>
                    <a:pt x="28" y="1"/>
                    <a:pt x="27" y="6"/>
                    <a:pt x="23" y="6"/>
                  </a:cubicBezTo>
                  <a:cubicBezTo>
                    <a:pt x="20" y="6"/>
                    <a:pt x="19" y="6"/>
                    <a:pt x="17" y="6"/>
                  </a:cubicBezTo>
                  <a:cubicBezTo>
                    <a:pt x="14" y="6"/>
                    <a:pt x="12" y="6"/>
                    <a:pt x="9" y="6"/>
                  </a:cubicBezTo>
                  <a:cubicBezTo>
                    <a:pt x="7" y="6"/>
                    <a:pt x="5" y="7"/>
                    <a:pt x="3" y="6"/>
                  </a:cubicBezTo>
                  <a:cubicBezTo>
                    <a:pt x="0" y="6"/>
                    <a:pt x="0" y="2"/>
                    <a:pt x="2" y="1"/>
                  </a:cubicBezTo>
                  <a:cubicBezTo>
                    <a:pt x="5" y="0"/>
                    <a:pt x="7" y="1"/>
                    <a:pt x="9" y="1"/>
                  </a:cubicBezTo>
                  <a:close/>
                </a:path>
              </a:pathLst>
            </a:custGeom>
            <a:gradFill>
              <a:gsLst>
                <a:gs pos="1000">
                  <a:schemeClr val="tx1">
                    <a:lumMod val="65000"/>
                    <a:lumOff val="35000"/>
                  </a:schemeClr>
                </a:gs>
                <a:gs pos="97000">
                  <a:schemeClr val="tx1">
                    <a:lumMod val="65000"/>
                    <a:lumOff val="35000"/>
                  </a:schemeClr>
                </a:gs>
                <a:gs pos="32000">
                  <a:schemeClr val="bg1">
                    <a:lumMod val="85000"/>
                  </a:schemeClr>
                </a:gs>
                <a:gs pos="66000">
                  <a:schemeClr val="bg1">
                    <a:lumMod val="95000"/>
                  </a:schemeClr>
                </a:gs>
              </a:gsLst>
              <a:lin ang="0" scaled="0"/>
            </a:gradFill>
            <a:ln>
              <a:noFill/>
            </a:ln>
            <a:effectLst>
              <a:outerShdw blurRad="25400" dist="25400" dir="2700000" algn="tl" rotWithShape="0">
                <a:prstClr val="black">
                  <a:alpha val="54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793" name="Freeform 802"/>
            <p:cNvSpPr>
              <a:spLocks/>
            </p:cNvSpPr>
            <p:nvPr/>
          </p:nvSpPr>
          <p:spPr bwMode="auto">
            <a:xfrm>
              <a:off x="5941395" y="4445555"/>
              <a:ext cx="461480" cy="114433"/>
            </a:xfrm>
            <a:custGeom>
              <a:avLst/>
              <a:gdLst>
                <a:gd name="T0" fmla="*/ 9 w 28"/>
                <a:gd name="T1" fmla="*/ 1 h 7"/>
                <a:gd name="T2" fmla="*/ 16 w 28"/>
                <a:gd name="T3" fmla="*/ 1 h 7"/>
                <a:gd name="T4" fmla="*/ 24 w 28"/>
                <a:gd name="T5" fmla="*/ 1 h 7"/>
                <a:gd name="T6" fmla="*/ 23 w 28"/>
                <a:gd name="T7" fmla="*/ 6 h 7"/>
                <a:gd name="T8" fmla="*/ 17 w 28"/>
                <a:gd name="T9" fmla="*/ 6 h 7"/>
                <a:gd name="T10" fmla="*/ 9 w 28"/>
                <a:gd name="T11" fmla="*/ 6 h 7"/>
                <a:gd name="T12" fmla="*/ 3 w 28"/>
                <a:gd name="T13" fmla="*/ 6 h 7"/>
                <a:gd name="T14" fmla="*/ 2 w 28"/>
                <a:gd name="T15" fmla="*/ 1 h 7"/>
                <a:gd name="T16" fmla="*/ 9 w 28"/>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7">
                  <a:moveTo>
                    <a:pt x="9" y="1"/>
                  </a:moveTo>
                  <a:cubicBezTo>
                    <a:pt x="11" y="1"/>
                    <a:pt x="13" y="1"/>
                    <a:pt x="16" y="1"/>
                  </a:cubicBezTo>
                  <a:cubicBezTo>
                    <a:pt x="19" y="1"/>
                    <a:pt x="20" y="0"/>
                    <a:pt x="24" y="1"/>
                  </a:cubicBezTo>
                  <a:cubicBezTo>
                    <a:pt x="28" y="1"/>
                    <a:pt x="27" y="6"/>
                    <a:pt x="23" y="6"/>
                  </a:cubicBezTo>
                  <a:cubicBezTo>
                    <a:pt x="20" y="6"/>
                    <a:pt x="19" y="6"/>
                    <a:pt x="17" y="6"/>
                  </a:cubicBezTo>
                  <a:cubicBezTo>
                    <a:pt x="14" y="6"/>
                    <a:pt x="12" y="6"/>
                    <a:pt x="9" y="6"/>
                  </a:cubicBezTo>
                  <a:cubicBezTo>
                    <a:pt x="7" y="6"/>
                    <a:pt x="5" y="7"/>
                    <a:pt x="3" y="6"/>
                  </a:cubicBezTo>
                  <a:cubicBezTo>
                    <a:pt x="0" y="6"/>
                    <a:pt x="0" y="2"/>
                    <a:pt x="2" y="1"/>
                  </a:cubicBezTo>
                  <a:cubicBezTo>
                    <a:pt x="5" y="0"/>
                    <a:pt x="7" y="1"/>
                    <a:pt x="9" y="1"/>
                  </a:cubicBezTo>
                  <a:close/>
                </a:path>
              </a:pathLst>
            </a:custGeom>
            <a:gradFill>
              <a:gsLst>
                <a:gs pos="1000">
                  <a:schemeClr val="tx1">
                    <a:lumMod val="65000"/>
                    <a:lumOff val="35000"/>
                  </a:schemeClr>
                </a:gs>
                <a:gs pos="97000">
                  <a:schemeClr val="tx1">
                    <a:lumMod val="65000"/>
                    <a:lumOff val="35000"/>
                  </a:schemeClr>
                </a:gs>
                <a:gs pos="32000">
                  <a:schemeClr val="bg1">
                    <a:lumMod val="85000"/>
                  </a:schemeClr>
                </a:gs>
                <a:gs pos="66000">
                  <a:schemeClr val="bg1">
                    <a:lumMod val="95000"/>
                  </a:schemeClr>
                </a:gs>
              </a:gsLst>
              <a:lin ang="0" scaled="0"/>
            </a:gradFill>
            <a:ln>
              <a:noFill/>
            </a:ln>
            <a:effectLst>
              <a:outerShdw blurRad="25400" dist="25400" dir="2700000" algn="tl" rotWithShape="0">
                <a:prstClr val="black">
                  <a:alpha val="54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794" name="Freeform 803"/>
            <p:cNvSpPr>
              <a:spLocks/>
            </p:cNvSpPr>
            <p:nvPr/>
          </p:nvSpPr>
          <p:spPr bwMode="auto">
            <a:xfrm>
              <a:off x="5941395" y="5169667"/>
              <a:ext cx="461480" cy="116308"/>
            </a:xfrm>
            <a:custGeom>
              <a:avLst/>
              <a:gdLst>
                <a:gd name="T0" fmla="*/ 9 w 28"/>
                <a:gd name="T1" fmla="*/ 1 h 7"/>
                <a:gd name="T2" fmla="*/ 16 w 28"/>
                <a:gd name="T3" fmla="*/ 1 h 7"/>
                <a:gd name="T4" fmla="*/ 24 w 28"/>
                <a:gd name="T5" fmla="*/ 1 h 7"/>
                <a:gd name="T6" fmla="*/ 23 w 28"/>
                <a:gd name="T7" fmla="*/ 6 h 7"/>
                <a:gd name="T8" fmla="*/ 17 w 28"/>
                <a:gd name="T9" fmla="*/ 6 h 7"/>
                <a:gd name="T10" fmla="*/ 9 w 28"/>
                <a:gd name="T11" fmla="*/ 6 h 7"/>
                <a:gd name="T12" fmla="*/ 3 w 28"/>
                <a:gd name="T13" fmla="*/ 6 h 7"/>
                <a:gd name="T14" fmla="*/ 2 w 28"/>
                <a:gd name="T15" fmla="*/ 1 h 7"/>
                <a:gd name="T16" fmla="*/ 9 w 28"/>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7">
                  <a:moveTo>
                    <a:pt x="9" y="1"/>
                  </a:moveTo>
                  <a:cubicBezTo>
                    <a:pt x="11" y="1"/>
                    <a:pt x="13" y="1"/>
                    <a:pt x="16" y="1"/>
                  </a:cubicBezTo>
                  <a:cubicBezTo>
                    <a:pt x="19" y="1"/>
                    <a:pt x="20" y="0"/>
                    <a:pt x="24" y="1"/>
                  </a:cubicBezTo>
                  <a:cubicBezTo>
                    <a:pt x="28" y="1"/>
                    <a:pt x="27" y="6"/>
                    <a:pt x="23" y="6"/>
                  </a:cubicBezTo>
                  <a:cubicBezTo>
                    <a:pt x="20" y="6"/>
                    <a:pt x="19" y="6"/>
                    <a:pt x="17" y="6"/>
                  </a:cubicBezTo>
                  <a:cubicBezTo>
                    <a:pt x="14" y="6"/>
                    <a:pt x="12" y="6"/>
                    <a:pt x="9" y="6"/>
                  </a:cubicBezTo>
                  <a:cubicBezTo>
                    <a:pt x="7" y="6"/>
                    <a:pt x="5" y="7"/>
                    <a:pt x="3" y="6"/>
                  </a:cubicBezTo>
                  <a:cubicBezTo>
                    <a:pt x="0" y="6"/>
                    <a:pt x="0" y="2"/>
                    <a:pt x="2" y="1"/>
                  </a:cubicBezTo>
                  <a:cubicBezTo>
                    <a:pt x="5" y="0"/>
                    <a:pt x="7" y="1"/>
                    <a:pt x="9" y="1"/>
                  </a:cubicBezTo>
                  <a:close/>
                </a:path>
              </a:pathLst>
            </a:custGeom>
            <a:gradFill>
              <a:gsLst>
                <a:gs pos="1000">
                  <a:schemeClr val="tx1">
                    <a:lumMod val="65000"/>
                    <a:lumOff val="35000"/>
                  </a:schemeClr>
                </a:gs>
                <a:gs pos="97000">
                  <a:schemeClr val="tx1">
                    <a:lumMod val="65000"/>
                    <a:lumOff val="35000"/>
                  </a:schemeClr>
                </a:gs>
                <a:gs pos="32000">
                  <a:schemeClr val="bg1">
                    <a:lumMod val="85000"/>
                  </a:schemeClr>
                </a:gs>
                <a:gs pos="66000">
                  <a:schemeClr val="bg1">
                    <a:lumMod val="95000"/>
                  </a:schemeClr>
                </a:gs>
              </a:gsLst>
              <a:lin ang="0" scaled="0"/>
            </a:gradFill>
            <a:ln>
              <a:noFill/>
            </a:ln>
            <a:effectLst>
              <a:outerShdw blurRad="25400" dist="25400" dir="2700000" algn="tl" rotWithShape="0">
                <a:prstClr val="black">
                  <a:alpha val="54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820" name="marker"/>
          <p:cNvGrpSpPr/>
          <p:nvPr/>
        </p:nvGrpSpPr>
        <p:grpSpPr>
          <a:xfrm rot="5001843">
            <a:off x="3412926" y="995542"/>
            <a:ext cx="2241349" cy="430276"/>
            <a:chOff x="1747710" y="183319"/>
            <a:chExt cx="2174875" cy="417514"/>
          </a:xfrm>
        </p:grpSpPr>
        <p:sp>
          <p:nvSpPr>
            <p:cNvPr id="4600" name="Freeform 794"/>
            <p:cNvSpPr>
              <a:spLocks/>
            </p:cNvSpPr>
            <p:nvPr/>
          </p:nvSpPr>
          <p:spPr bwMode="auto">
            <a:xfrm>
              <a:off x="1747711" y="183319"/>
              <a:ext cx="808038" cy="417513"/>
            </a:xfrm>
            <a:custGeom>
              <a:avLst/>
              <a:gdLst>
                <a:gd name="T0" fmla="*/ 4 w 58"/>
                <a:gd name="T1" fmla="*/ 0 h 30"/>
                <a:gd name="T2" fmla="*/ 0 w 58"/>
                <a:gd name="T3" fmla="*/ 4 h 30"/>
                <a:gd name="T4" fmla="*/ 0 w 58"/>
                <a:gd name="T5" fmla="*/ 26 h 30"/>
                <a:gd name="T6" fmla="*/ 4 w 58"/>
                <a:gd name="T7" fmla="*/ 30 h 30"/>
                <a:gd name="T8" fmla="*/ 58 w 58"/>
                <a:gd name="T9" fmla="*/ 30 h 30"/>
                <a:gd name="T10" fmla="*/ 58 w 58"/>
                <a:gd name="T11" fmla="*/ 0 h 30"/>
                <a:gd name="T12" fmla="*/ 4 w 5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58" h="30">
                  <a:moveTo>
                    <a:pt x="4" y="0"/>
                  </a:moveTo>
                  <a:cubicBezTo>
                    <a:pt x="2" y="0"/>
                    <a:pt x="0" y="2"/>
                    <a:pt x="0" y="4"/>
                  </a:cubicBezTo>
                  <a:cubicBezTo>
                    <a:pt x="0" y="26"/>
                    <a:pt x="0" y="26"/>
                    <a:pt x="0" y="26"/>
                  </a:cubicBezTo>
                  <a:cubicBezTo>
                    <a:pt x="0" y="28"/>
                    <a:pt x="2" y="30"/>
                    <a:pt x="4" y="30"/>
                  </a:cubicBezTo>
                  <a:cubicBezTo>
                    <a:pt x="58" y="30"/>
                    <a:pt x="58" y="30"/>
                    <a:pt x="58" y="30"/>
                  </a:cubicBezTo>
                  <a:cubicBezTo>
                    <a:pt x="58" y="20"/>
                    <a:pt x="58" y="10"/>
                    <a:pt x="58" y="0"/>
                  </a:cubicBezTo>
                  <a:lnTo>
                    <a:pt x="4" y="0"/>
                  </a:lnTo>
                  <a:close/>
                </a:path>
              </a:pathLst>
            </a:custGeom>
            <a:gradFill>
              <a:gsLst>
                <a:gs pos="100000">
                  <a:schemeClr val="bg1">
                    <a:lumMod val="95000"/>
                    <a:alpha val="60000"/>
                  </a:schemeClr>
                </a:gs>
                <a:gs pos="0">
                  <a:schemeClr val="bg1">
                    <a:alpha val="6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1" name="Freeform 795"/>
            <p:cNvSpPr>
              <a:spLocks/>
            </p:cNvSpPr>
            <p:nvPr/>
          </p:nvSpPr>
          <p:spPr bwMode="auto">
            <a:xfrm>
              <a:off x="2555747" y="183320"/>
              <a:ext cx="1366838" cy="417513"/>
            </a:xfrm>
            <a:custGeom>
              <a:avLst/>
              <a:gdLst>
                <a:gd name="T0" fmla="*/ 94 w 98"/>
                <a:gd name="T1" fmla="*/ 0 h 30"/>
                <a:gd name="T2" fmla="*/ 0 w 98"/>
                <a:gd name="T3" fmla="*/ 0 h 30"/>
                <a:gd name="T4" fmla="*/ 0 w 98"/>
                <a:gd name="T5" fmla="*/ 30 h 30"/>
                <a:gd name="T6" fmla="*/ 94 w 98"/>
                <a:gd name="T7" fmla="*/ 30 h 30"/>
                <a:gd name="T8" fmla="*/ 98 w 98"/>
                <a:gd name="T9" fmla="*/ 26 h 30"/>
                <a:gd name="T10" fmla="*/ 98 w 98"/>
                <a:gd name="T11" fmla="*/ 4 h 30"/>
                <a:gd name="T12" fmla="*/ 94 w 9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98" h="30">
                  <a:moveTo>
                    <a:pt x="94" y="0"/>
                  </a:moveTo>
                  <a:cubicBezTo>
                    <a:pt x="0" y="0"/>
                    <a:pt x="0" y="0"/>
                    <a:pt x="0" y="0"/>
                  </a:cubicBezTo>
                  <a:cubicBezTo>
                    <a:pt x="0" y="10"/>
                    <a:pt x="0" y="20"/>
                    <a:pt x="0" y="30"/>
                  </a:cubicBezTo>
                  <a:cubicBezTo>
                    <a:pt x="94" y="30"/>
                    <a:pt x="94" y="30"/>
                    <a:pt x="94" y="30"/>
                  </a:cubicBezTo>
                  <a:cubicBezTo>
                    <a:pt x="96" y="30"/>
                    <a:pt x="98" y="28"/>
                    <a:pt x="98" y="26"/>
                  </a:cubicBezTo>
                  <a:cubicBezTo>
                    <a:pt x="98" y="4"/>
                    <a:pt x="98" y="4"/>
                    <a:pt x="98" y="4"/>
                  </a:cubicBezTo>
                  <a:cubicBezTo>
                    <a:pt x="98" y="2"/>
                    <a:pt x="96" y="0"/>
                    <a:pt x="94" y="0"/>
                  </a:cubicBezTo>
                  <a:close/>
                </a:path>
              </a:pathLst>
            </a:custGeom>
            <a:gradFill>
              <a:gsLst>
                <a:gs pos="98020">
                  <a:schemeClr val="bg1">
                    <a:lumMod val="95000"/>
                    <a:alpha val="74000"/>
                  </a:schemeClr>
                </a:gs>
                <a:gs pos="72000">
                  <a:schemeClr val="bg1">
                    <a:lumMod val="95000"/>
                    <a:alpha val="74000"/>
                  </a:schemeClr>
                </a:gs>
                <a:gs pos="0">
                  <a:schemeClr val="bg1">
                    <a:lumMod val="95000"/>
                    <a:alpha val="74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2" name="Freeform 796"/>
            <p:cNvSpPr>
              <a:spLocks/>
            </p:cNvSpPr>
            <p:nvPr/>
          </p:nvSpPr>
          <p:spPr bwMode="auto">
            <a:xfrm>
              <a:off x="1747710" y="188745"/>
              <a:ext cx="795338" cy="404813"/>
            </a:xfrm>
            <a:custGeom>
              <a:avLst/>
              <a:gdLst>
                <a:gd name="T0" fmla="*/ 4 w 57"/>
                <a:gd name="T1" fmla="*/ 0 h 29"/>
                <a:gd name="T2" fmla="*/ 0 w 57"/>
                <a:gd name="T3" fmla="*/ 4 h 29"/>
                <a:gd name="T4" fmla="*/ 0 w 57"/>
                <a:gd name="T5" fmla="*/ 26 h 29"/>
                <a:gd name="T6" fmla="*/ 4 w 57"/>
                <a:gd name="T7" fmla="*/ 29 h 29"/>
                <a:gd name="T8" fmla="*/ 57 w 57"/>
                <a:gd name="T9" fmla="*/ 29 h 29"/>
                <a:gd name="T10" fmla="*/ 57 w 57"/>
                <a:gd name="T11" fmla="*/ 0 h 29"/>
                <a:gd name="T12" fmla="*/ 4 w 57"/>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57" h="29">
                  <a:moveTo>
                    <a:pt x="4" y="0"/>
                  </a:moveTo>
                  <a:cubicBezTo>
                    <a:pt x="2" y="0"/>
                    <a:pt x="0" y="2"/>
                    <a:pt x="0" y="4"/>
                  </a:cubicBezTo>
                  <a:cubicBezTo>
                    <a:pt x="0" y="26"/>
                    <a:pt x="0" y="26"/>
                    <a:pt x="0" y="26"/>
                  </a:cubicBezTo>
                  <a:cubicBezTo>
                    <a:pt x="0" y="28"/>
                    <a:pt x="2" y="29"/>
                    <a:pt x="4" y="29"/>
                  </a:cubicBezTo>
                  <a:cubicBezTo>
                    <a:pt x="57" y="29"/>
                    <a:pt x="57" y="29"/>
                    <a:pt x="57" y="29"/>
                  </a:cubicBezTo>
                  <a:cubicBezTo>
                    <a:pt x="57" y="20"/>
                    <a:pt x="57" y="10"/>
                    <a:pt x="57" y="0"/>
                  </a:cubicBezTo>
                  <a:lnTo>
                    <a:pt x="4" y="0"/>
                  </a:lnTo>
                  <a:close/>
                </a:path>
              </a:pathLst>
            </a:custGeom>
            <a:gradFill>
              <a:gsLst>
                <a:gs pos="100000">
                  <a:schemeClr val="accent6">
                    <a:lumMod val="75000"/>
                    <a:alpha val="70000"/>
                  </a:schemeClr>
                </a:gs>
                <a:gs pos="0">
                  <a:schemeClr val="accent6">
                    <a:alpha val="7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9" name="marker2"/>
          <p:cNvGrpSpPr/>
          <p:nvPr/>
        </p:nvGrpSpPr>
        <p:grpSpPr>
          <a:xfrm rot="5001843">
            <a:off x="2803323" y="981737"/>
            <a:ext cx="2241350" cy="430278"/>
            <a:chOff x="1662404" y="173957"/>
            <a:chExt cx="2174876" cy="417515"/>
          </a:xfrm>
        </p:grpSpPr>
        <p:sp>
          <p:nvSpPr>
            <p:cNvPr id="1010" name="Freeform 794"/>
            <p:cNvSpPr>
              <a:spLocks/>
            </p:cNvSpPr>
            <p:nvPr/>
          </p:nvSpPr>
          <p:spPr bwMode="auto">
            <a:xfrm>
              <a:off x="1662404" y="173957"/>
              <a:ext cx="808038" cy="417513"/>
            </a:xfrm>
            <a:custGeom>
              <a:avLst/>
              <a:gdLst>
                <a:gd name="T0" fmla="*/ 4 w 58"/>
                <a:gd name="T1" fmla="*/ 0 h 30"/>
                <a:gd name="T2" fmla="*/ 0 w 58"/>
                <a:gd name="T3" fmla="*/ 4 h 30"/>
                <a:gd name="T4" fmla="*/ 0 w 58"/>
                <a:gd name="T5" fmla="*/ 26 h 30"/>
                <a:gd name="T6" fmla="*/ 4 w 58"/>
                <a:gd name="T7" fmla="*/ 30 h 30"/>
                <a:gd name="T8" fmla="*/ 58 w 58"/>
                <a:gd name="T9" fmla="*/ 30 h 30"/>
                <a:gd name="T10" fmla="*/ 58 w 58"/>
                <a:gd name="T11" fmla="*/ 0 h 30"/>
                <a:gd name="T12" fmla="*/ 4 w 5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58" h="30">
                  <a:moveTo>
                    <a:pt x="4" y="0"/>
                  </a:moveTo>
                  <a:cubicBezTo>
                    <a:pt x="2" y="0"/>
                    <a:pt x="0" y="2"/>
                    <a:pt x="0" y="4"/>
                  </a:cubicBezTo>
                  <a:cubicBezTo>
                    <a:pt x="0" y="26"/>
                    <a:pt x="0" y="26"/>
                    <a:pt x="0" y="26"/>
                  </a:cubicBezTo>
                  <a:cubicBezTo>
                    <a:pt x="0" y="28"/>
                    <a:pt x="2" y="30"/>
                    <a:pt x="4" y="30"/>
                  </a:cubicBezTo>
                  <a:cubicBezTo>
                    <a:pt x="58" y="30"/>
                    <a:pt x="58" y="30"/>
                    <a:pt x="58" y="30"/>
                  </a:cubicBezTo>
                  <a:cubicBezTo>
                    <a:pt x="58" y="20"/>
                    <a:pt x="58" y="10"/>
                    <a:pt x="58" y="0"/>
                  </a:cubicBezTo>
                  <a:lnTo>
                    <a:pt x="4" y="0"/>
                  </a:lnTo>
                  <a:close/>
                </a:path>
              </a:pathLst>
            </a:custGeom>
            <a:gradFill>
              <a:gsLst>
                <a:gs pos="100000">
                  <a:schemeClr val="bg1">
                    <a:lumMod val="95000"/>
                    <a:alpha val="60000"/>
                  </a:schemeClr>
                </a:gs>
                <a:gs pos="0">
                  <a:schemeClr val="bg1">
                    <a:alpha val="6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1" name="Freeform 795"/>
            <p:cNvSpPr>
              <a:spLocks/>
            </p:cNvSpPr>
            <p:nvPr/>
          </p:nvSpPr>
          <p:spPr bwMode="auto">
            <a:xfrm>
              <a:off x="2470442" y="173959"/>
              <a:ext cx="1366838" cy="417513"/>
            </a:xfrm>
            <a:custGeom>
              <a:avLst/>
              <a:gdLst>
                <a:gd name="T0" fmla="*/ 94 w 98"/>
                <a:gd name="T1" fmla="*/ 0 h 30"/>
                <a:gd name="T2" fmla="*/ 0 w 98"/>
                <a:gd name="T3" fmla="*/ 0 h 30"/>
                <a:gd name="T4" fmla="*/ 0 w 98"/>
                <a:gd name="T5" fmla="*/ 30 h 30"/>
                <a:gd name="T6" fmla="*/ 94 w 98"/>
                <a:gd name="T7" fmla="*/ 30 h 30"/>
                <a:gd name="T8" fmla="*/ 98 w 98"/>
                <a:gd name="T9" fmla="*/ 26 h 30"/>
                <a:gd name="T10" fmla="*/ 98 w 98"/>
                <a:gd name="T11" fmla="*/ 4 h 30"/>
                <a:gd name="T12" fmla="*/ 94 w 9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98" h="30">
                  <a:moveTo>
                    <a:pt x="94" y="0"/>
                  </a:moveTo>
                  <a:cubicBezTo>
                    <a:pt x="0" y="0"/>
                    <a:pt x="0" y="0"/>
                    <a:pt x="0" y="0"/>
                  </a:cubicBezTo>
                  <a:cubicBezTo>
                    <a:pt x="0" y="10"/>
                    <a:pt x="0" y="20"/>
                    <a:pt x="0" y="30"/>
                  </a:cubicBezTo>
                  <a:cubicBezTo>
                    <a:pt x="94" y="30"/>
                    <a:pt x="94" y="30"/>
                    <a:pt x="94" y="30"/>
                  </a:cubicBezTo>
                  <a:cubicBezTo>
                    <a:pt x="96" y="30"/>
                    <a:pt x="98" y="28"/>
                    <a:pt x="98" y="26"/>
                  </a:cubicBezTo>
                  <a:cubicBezTo>
                    <a:pt x="98" y="4"/>
                    <a:pt x="98" y="4"/>
                    <a:pt x="98" y="4"/>
                  </a:cubicBezTo>
                  <a:cubicBezTo>
                    <a:pt x="98" y="2"/>
                    <a:pt x="96" y="0"/>
                    <a:pt x="94" y="0"/>
                  </a:cubicBezTo>
                  <a:close/>
                </a:path>
              </a:pathLst>
            </a:custGeom>
            <a:gradFill>
              <a:gsLst>
                <a:gs pos="98020">
                  <a:schemeClr val="bg1">
                    <a:lumMod val="95000"/>
                    <a:alpha val="74000"/>
                  </a:schemeClr>
                </a:gs>
                <a:gs pos="72000">
                  <a:schemeClr val="bg1">
                    <a:lumMod val="95000"/>
                    <a:alpha val="74000"/>
                  </a:schemeClr>
                </a:gs>
                <a:gs pos="0">
                  <a:schemeClr val="bg1">
                    <a:lumMod val="95000"/>
                    <a:alpha val="74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2" name="Freeform 796"/>
            <p:cNvSpPr>
              <a:spLocks/>
            </p:cNvSpPr>
            <p:nvPr/>
          </p:nvSpPr>
          <p:spPr bwMode="auto">
            <a:xfrm>
              <a:off x="1662405" y="179384"/>
              <a:ext cx="795338" cy="404813"/>
            </a:xfrm>
            <a:custGeom>
              <a:avLst/>
              <a:gdLst>
                <a:gd name="T0" fmla="*/ 4 w 57"/>
                <a:gd name="T1" fmla="*/ 0 h 29"/>
                <a:gd name="T2" fmla="*/ 0 w 57"/>
                <a:gd name="T3" fmla="*/ 4 h 29"/>
                <a:gd name="T4" fmla="*/ 0 w 57"/>
                <a:gd name="T5" fmla="*/ 26 h 29"/>
                <a:gd name="T6" fmla="*/ 4 w 57"/>
                <a:gd name="T7" fmla="*/ 29 h 29"/>
                <a:gd name="T8" fmla="*/ 57 w 57"/>
                <a:gd name="T9" fmla="*/ 29 h 29"/>
                <a:gd name="T10" fmla="*/ 57 w 57"/>
                <a:gd name="T11" fmla="*/ 0 h 29"/>
                <a:gd name="T12" fmla="*/ 4 w 57"/>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57" h="29">
                  <a:moveTo>
                    <a:pt x="4" y="0"/>
                  </a:moveTo>
                  <a:cubicBezTo>
                    <a:pt x="2" y="0"/>
                    <a:pt x="0" y="2"/>
                    <a:pt x="0" y="4"/>
                  </a:cubicBezTo>
                  <a:cubicBezTo>
                    <a:pt x="0" y="26"/>
                    <a:pt x="0" y="26"/>
                    <a:pt x="0" y="26"/>
                  </a:cubicBezTo>
                  <a:cubicBezTo>
                    <a:pt x="0" y="28"/>
                    <a:pt x="2" y="29"/>
                    <a:pt x="4" y="29"/>
                  </a:cubicBezTo>
                  <a:cubicBezTo>
                    <a:pt x="57" y="29"/>
                    <a:pt x="57" y="29"/>
                    <a:pt x="57" y="29"/>
                  </a:cubicBezTo>
                  <a:cubicBezTo>
                    <a:pt x="57" y="20"/>
                    <a:pt x="57" y="10"/>
                    <a:pt x="57" y="0"/>
                  </a:cubicBezTo>
                  <a:lnTo>
                    <a:pt x="4" y="0"/>
                  </a:lnTo>
                  <a:close/>
                </a:path>
              </a:pathLst>
            </a:custGeom>
            <a:gradFill>
              <a:gsLst>
                <a:gs pos="100000">
                  <a:schemeClr val="accent3">
                    <a:lumMod val="75000"/>
                  </a:schemeClr>
                </a:gs>
                <a:gs pos="0">
                  <a:schemeClr val="accent3">
                    <a:lumMod val="60000"/>
                    <a:lumOff val="4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35" name="Paper_slice"/>
          <p:cNvGrpSpPr/>
          <p:nvPr/>
        </p:nvGrpSpPr>
        <p:grpSpPr>
          <a:xfrm>
            <a:off x="9431127" y="1755324"/>
            <a:ext cx="2382415" cy="3263779"/>
            <a:chOff x="6791248" y="2624822"/>
            <a:chExt cx="1944321" cy="2663613"/>
          </a:xfrm>
        </p:grpSpPr>
        <p:grpSp>
          <p:nvGrpSpPr>
            <p:cNvPr id="1697" name="paper_perforated"/>
            <p:cNvGrpSpPr>
              <a:grpSpLocks noChangeAspect="1"/>
            </p:cNvGrpSpPr>
            <p:nvPr/>
          </p:nvGrpSpPr>
          <p:grpSpPr bwMode="auto">
            <a:xfrm rot="721175">
              <a:off x="6791248" y="2624822"/>
              <a:ext cx="1944321" cy="2663613"/>
              <a:chOff x="3952" y="552"/>
              <a:chExt cx="1657" cy="2270"/>
            </a:xfrm>
            <a:effectLst>
              <a:outerShdw blurRad="114300" dist="25400" dir="1800000" algn="tl" rotWithShape="0">
                <a:prstClr val="black">
                  <a:alpha val="40000"/>
                </a:prstClr>
              </a:outerShdw>
            </a:effectLst>
          </p:grpSpPr>
          <p:sp>
            <p:nvSpPr>
              <p:cNvPr id="1699" name="Freeform 707"/>
              <p:cNvSpPr>
                <a:spLocks/>
              </p:cNvSpPr>
              <p:nvPr/>
            </p:nvSpPr>
            <p:spPr bwMode="auto">
              <a:xfrm>
                <a:off x="3952" y="552"/>
                <a:ext cx="1657" cy="2270"/>
              </a:xfrm>
              <a:custGeom>
                <a:avLst/>
                <a:gdLst>
                  <a:gd name="T0" fmla="*/ 57 w 861"/>
                  <a:gd name="T1" fmla="*/ 34 h 1180"/>
                  <a:gd name="T2" fmla="*/ 46 w 861"/>
                  <a:gd name="T3" fmla="*/ 14 h 1180"/>
                  <a:gd name="T4" fmla="*/ 58 w 861"/>
                  <a:gd name="T5" fmla="*/ 89 h 1180"/>
                  <a:gd name="T6" fmla="*/ 111 w 861"/>
                  <a:gd name="T7" fmla="*/ 78 h 1180"/>
                  <a:gd name="T8" fmla="*/ 60 w 861"/>
                  <a:gd name="T9" fmla="*/ 133 h 1180"/>
                  <a:gd name="T10" fmla="*/ 8 w 861"/>
                  <a:gd name="T11" fmla="*/ 118 h 1180"/>
                  <a:gd name="T12" fmla="*/ 61 w 861"/>
                  <a:gd name="T13" fmla="*/ 199 h 1180"/>
                  <a:gd name="T14" fmla="*/ 114 w 861"/>
                  <a:gd name="T15" fmla="*/ 178 h 1180"/>
                  <a:gd name="T16" fmla="*/ 62 w 861"/>
                  <a:gd name="T17" fmla="*/ 233 h 1180"/>
                  <a:gd name="T18" fmla="*/ 0 w 861"/>
                  <a:gd name="T19" fmla="*/ 200 h 1180"/>
                  <a:gd name="T20" fmla="*/ 32 w 861"/>
                  <a:gd name="T21" fmla="*/ 293 h 1180"/>
                  <a:gd name="T22" fmla="*/ 71 w 861"/>
                  <a:gd name="T23" fmla="*/ 290 h 1180"/>
                  <a:gd name="T24" fmla="*/ 116 w 861"/>
                  <a:gd name="T25" fmla="*/ 277 h 1180"/>
                  <a:gd name="T26" fmla="*/ 65 w 861"/>
                  <a:gd name="T27" fmla="*/ 332 h 1180"/>
                  <a:gd name="T28" fmla="*/ 43 w 861"/>
                  <a:gd name="T29" fmla="*/ 316 h 1180"/>
                  <a:gd name="T30" fmla="*/ 13 w 861"/>
                  <a:gd name="T31" fmla="*/ 314 h 1180"/>
                  <a:gd name="T32" fmla="*/ 43 w 861"/>
                  <a:gd name="T33" fmla="*/ 389 h 1180"/>
                  <a:gd name="T34" fmla="*/ 66 w 861"/>
                  <a:gd name="T35" fmla="*/ 376 h 1180"/>
                  <a:gd name="T36" fmla="*/ 120 w 861"/>
                  <a:gd name="T37" fmla="*/ 433 h 1180"/>
                  <a:gd name="T38" fmla="*/ 67 w 861"/>
                  <a:gd name="T39" fmla="*/ 419 h 1180"/>
                  <a:gd name="T40" fmla="*/ 16 w 861"/>
                  <a:gd name="T41" fmla="*/ 408 h 1180"/>
                  <a:gd name="T42" fmla="*/ 40 w 861"/>
                  <a:gd name="T43" fmla="*/ 487 h 1180"/>
                  <a:gd name="T44" fmla="*/ 69 w 861"/>
                  <a:gd name="T45" fmla="*/ 476 h 1180"/>
                  <a:gd name="T46" fmla="*/ 123 w 861"/>
                  <a:gd name="T47" fmla="*/ 532 h 1180"/>
                  <a:gd name="T48" fmla="*/ 69 w 861"/>
                  <a:gd name="T49" fmla="*/ 509 h 1180"/>
                  <a:gd name="T50" fmla="*/ 20 w 861"/>
                  <a:gd name="T51" fmla="*/ 584 h 1180"/>
                  <a:gd name="T52" fmla="*/ 72 w 861"/>
                  <a:gd name="T53" fmla="*/ 598 h 1180"/>
                  <a:gd name="T54" fmla="*/ 124 w 861"/>
                  <a:gd name="T55" fmla="*/ 576 h 1180"/>
                  <a:gd name="T56" fmla="*/ 73 w 861"/>
                  <a:gd name="T57" fmla="*/ 631 h 1180"/>
                  <a:gd name="T58" fmla="*/ 21 w 861"/>
                  <a:gd name="T59" fmla="*/ 607 h 1180"/>
                  <a:gd name="T60" fmla="*/ 51 w 861"/>
                  <a:gd name="T61" fmla="*/ 690 h 1180"/>
                  <a:gd name="T62" fmla="*/ 74 w 861"/>
                  <a:gd name="T63" fmla="*/ 675 h 1180"/>
                  <a:gd name="T64" fmla="*/ 128 w 861"/>
                  <a:gd name="T65" fmla="*/ 731 h 1180"/>
                  <a:gd name="T66" fmla="*/ 92 w 861"/>
                  <a:gd name="T67" fmla="*/ 775 h 1180"/>
                  <a:gd name="T68" fmla="*/ 131 w 861"/>
                  <a:gd name="T69" fmla="*/ 831 h 1180"/>
                  <a:gd name="T70" fmla="*/ 77 w 861"/>
                  <a:gd name="T71" fmla="*/ 804 h 1180"/>
                  <a:gd name="T72" fmla="*/ 28 w 861"/>
                  <a:gd name="T73" fmla="*/ 877 h 1180"/>
                  <a:gd name="T74" fmla="*/ 79 w 861"/>
                  <a:gd name="T75" fmla="*/ 874 h 1180"/>
                  <a:gd name="T76" fmla="*/ 134 w 861"/>
                  <a:gd name="T77" fmla="*/ 930 h 1180"/>
                  <a:gd name="T78" fmla="*/ 80 w 861"/>
                  <a:gd name="T79" fmla="*/ 905 h 1180"/>
                  <a:gd name="T80" fmla="*/ 31 w 861"/>
                  <a:gd name="T81" fmla="*/ 993 h 1180"/>
                  <a:gd name="T82" fmla="*/ 82 w 861"/>
                  <a:gd name="T83" fmla="*/ 974 h 1180"/>
                  <a:gd name="T84" fmla="*/ 136 w 861"/>
                  <a:gd name="T85" fmla="*/ 1030 h 1180"/>
                  <a:gd name="T86" fmla="*/ 83 w 861"/>
                  <a:gd name="T87" fmla="*/ 1012 h 1180"/>
                  <a:gd name="T88" fmla="*/ 42 w 861"/>
                  <a:gd name="T89" fmla="*/ 1012 h 1180"/>
                  <a:gd name="T90" fmla="*/ 33 w 861"/>
                  <a:gd name="T91" fmla="*/ 1082 h 1180"/>
                  <a:gd name="T92" fmla="*/ 84 w 861"/>
                  <a:gd name="T93" fmla="*/ 1073 h 1180"/>
                  <a:gd name="T94" fmla="*/ 139 w 861"/>
                  <a:gd name="T95" fmla="*/ 1129 h 1180"/>
                  <a:gd name="T96" fmla="*/ 85 w 861"/>
                  <a:gd name="T97" fmla="*/ 1112 h 1180"/>
                  <a:gd name="T98" fmla="*/ 40 w 861"/>
                  <a:gd name="T99" fmla="*/ 1120 h 1180"/>
                  <a:gd name="T100" fmla="*/ 86 w 861"/>
                  <a:gd name="T101" fmla="*/ 1174 h 1180"/>
                  <a:gd name="T102" fmla="*/ 861 w 861"/>
                  <a:gd name="T103" fmla="*/ 8 h 1180"/>
                  <a:gd name="T104" fmla="*/ 110 w 861"/>
                  <a:gd name="T105" fmla="*/ 34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1" h="1180">
                    <a:moveTo>
                      <a:pt x="110" y="34"/>
                    </a:moveTo>
                    <a:cubicBezTo>
                      <a:pt x="57" y="34"/>
                      <a:pt x="57" y="34"/>
                      <a:pt x="57" y="34"/>
                    </a:cubicBezTo>
                    <a:cubicBezTo>
                      <a:pt x="56" y="15"/>
                      <a:pt x="56" y="15"/>
                      <a:pt x="56" y="15"/>
                    </a:cubicBezTo>
                    <a:cubicBezTo>
                      <a:pt x="46" y="14"/>
                      <a:pt x="46" y="14"/>
                      <a:pt x="46" y="14"/>
                    </a:cubicBezTo>
                    <a:cubicBezTo>
                      <a:pt x="7" y="89"/>
                      <a:pt x="7" y="89"/>
                      <a:pt x="7" y="89"/>
                    </a:cubicBezTo>
                    <a:cubicBezTo>
                      <a:pt x="58" y="89"/>
                      <a:pt x="58" y="89"/>
                      <a:pt x="58" y="89"/>
                    </a:cubicBezTo>
                    <a:cubicBezTo>
                      <a:pt x="58" y="78"/>
                      <a:pt x="58" y="78"/>
                      <a:pt x="58" y="78"/>
                    </a:cubicBezTo>
                    <a:cubicBezTo>
                      <a:pt x="111" y="78"/>
                      <a:pt x="111" y="78"/>
                      <a:pt x="111" y="78"/>
                    </a:cubicBezTo>
                    <a:cubicBezTo>
                      <a:pt x="113" y="134"/>
                      <a:pt x="113" y="134"/>
                      <a:pt x="113" y="134"/>
                    </a:cubicBezTo>
                    <a:cubicBezTo>
                      <a:pt x="60" y="133"/>
                      <a:pt x="60" y="133"/>
                      <a:pt x="60" y="133"/>
                    </a:cubicBezTo>
                    <a:cubicBezTo>
                      <a:pt x="59" y="118"/>
                      <a:pt x="59" y="118"/>
                      <a:pt x="59" y="118"/>
                    </a:cubicBezTo>
                    <a:cubicBezTo>
                      <a:pt x="8" y="118"/>
                      <a:pt x="8" y="118"/>
                      <a:pt x="8" y="118"/>
                    </a:cubicBezTo>
                    <a:cubicBezTo>
                      <a:pt x="10" y="188"/>
                      <a:pt x="10" y="188"/>
                      <a:pt x="10" y="188"/>
                    </a:cubicBezTo>
                    <a:cubicBezTo>
                      <a:pt x="61" y="199"/>
                      <a:pt x="61" y="199"/>
                      <a:pt x="61" y="199"/>
                    </a:cubicBezTo>
                    <a:cubicBezTo>
                      <a:pt x="61" y="177"/>
                      <a:pt x="61" y="177"/>
                      <a:pt x="61" y="177"/>
                    </a:cubicBezTo>
                    <a:cubicBezTo>
                      <a:pt x="114" y="178"/>
                      <a:pt x="114" y="178"/>
                      <a:pt x="114" y="178"/>
                    </a:cubicBezTo>
                    <a:cubicBezTo>
                      <a:pt x="115" y="233"/>
                      <a:pt x="115" y="233"/>
                      <a:pt x="115" y="233"/>
                    </a:cubicBezTo>
                    <a:cubicBezTo>
                      <a:pt x="62" y="233"/>
                      <a:pt x="62" y="233"/>
                      <a:pt x="62" y="233"/>
                    </a:cubicBezTo>
                    <a:cubicBezTo>
                      <a:pt x="51" y="206"/>
                      <a:pt x="51" y="206"/>
                      <a:pt x="51" y="206"/>
                    </a:cubicBezTo>
                    <a:cubicBezTo>
                      <a:pt x="0" y="200"/>
                      <a:pt x="0" y="200"/>
                      <a:pt x="0" y="200"/>
                    </a:cubicBezTo>
                    <a:cubicBezTo>
                      <a:pt x="20" y="297"/>
                      <a:pt x="20" y="297"/>
                      <a:pt x="20" y="297"/>
                    </a:cubicBezTo>
                    <a:cubicBezTo>
                      <a:pt x="26" y="296"/>
                      <a:pt x="28" y="296"/>
                      <a:pt x="32" y="293"/>
                    </a:cubicBezTo>
                    <a:cubicBezTo>
                      <a:pt x="37" y="291"/>
                      <a:pt x="41" y="293"/>
                      <a:pt x="47" y="292"/>
                    </a:cubicBezTo>
                    <a:cubicBezTo>
                      <a:pt x="54" y="291"/>
                      <a:pt x="65" y="291"/>
                      <a:pt x="71" y="290"/>
                    </a:cubicBezTo>
                    <a:cubicBezTo>
                      <a:pt x="68" y="277"/>
                      <a:pt x="68" y="277"/>
                      <a:pt x="68" y="277"/>
                    </a:cubicBezTo>
                    <a:cubicBezTo>
                      <a:pt x="116" y="277"/>
                      <a:pt x="116" y="277"/>
                      <a:pt x="116" y="277"/>
                    </a:cubicBezTo>
                    <a:cubicBezTo>
                      <a:pt x="118" y="333"/>
                      <a:pt x="118" y="333"/>
                      <a:pt x="118" y="333"/>
                    </a:cubicBezTo>
                    <a:cubicBezTo>
                      <a:pt x="65" y="332"/>
                      <a:pt x="65" y="332"/>
                      <a:pt x="65" y="332"/>
                    </a:cubicBezTo>
                    <a:cubicBezTo>
                      <a:pt x="64" y="318"/>
                      <a:pt x="64" y="318"/>
                      <a:pt x="64" y="318"/>
                    </a:cubicBezTo>
                    <a:cubicBezTo>
                      <a:pt x="57" y="318"/>
                      <a:pt x="46" y="317"/>
                      <a:pt x="43" y="316"/>
                    </a:cubicBezTo>
                    <a:cubicBezTo>
                      <a:pt x="38" y="314"/>
                      <a:pt x="35" y="315"/>
                      <a:pt x="24" y="315"/>
                    </a:cubicBezTo>
                    <a:cubicBezTo>
                      <a:pt x="21" y="315"/>
                      <a:pt x="17" y="314"/>
                      <a:pt x="13" y="314"/>
                    </a:cubicBezTo>
                    <a:cubicBezTo>
                      <a:pt x="15" y="389"/>
                      <a:pt x="15" y="389"/>
                      <a:pt x="15" y="389"/>
                    </a:cubicBezTo>
                    <a:cubicBezTo>
                      <a:pt x="27" y="389"/>
                      <a:pt x="41" y="389"/>
                      <a:pt x="43" y="389"/>
                    </a:cubicBezTo>
                    <a:cubicBezTo>
                      <a:pt x="46" y="389"/>
                      <a:pt x="58" y="390"/>
                      <a:pt x="66" y="391"/>
                    </a:cubicBezTo>
                    <a:cubicBezTo>
                      <a:pt x="66" y="376"/>
                      <a:pt x="66" y="376"/>
                      <a:pt x="66" y="376"/>
                    </a:cubicBezTo>
                    <a:cubicBezTo>
                      <a:pt x="119" y="377"/>
                      <a:pt x="119" y="377"/>
                      <a:pt x="119" y="377"/>
                    </a:cubicBezTo>
                    <a:cubicBezTo>
                      <a:pt x="120" y="433"/>
                      <a:pt x="120" y="433"/>
                      <a:pt x="120" y="433"/>
                    </a:cubicBezTo>
                    <a:cubicBezTo>
                      <a:pt x="67" y="432"/>
                      <a:pt x="67" y="432"/>
                      <a:pt x="67" y="432"/>
                    </a:cubicBezTo>
                    <a:cubicBezTo>
                      <a:pt x="67" y="419"/>
                      <a:pt x="67" y="419"/>
                      <a:pt x="67" y="419"/>
                    </a:cubicBezTo>
                    <a:cubicBezTo>
                      <a:pt x="33" y="410"/>
                      <a:pt x="33" y="410"/>
                      <a:pt x="33" y="410"/>
                    </a:cubicBezTo>
                    <a:cubicBezTo>
                      <a:pt x="16" y="408"/>
                      <a:pt x="16" y="408"/>
                      <a:pt x="16" y="408"/>
                    </a:cubicBezTo>
                    <a:cubicBezTo>
                      <a:pt x="9" y="494"/>
                      <a:pt x="9" y="494"/>
                      <a:pt x="9" y="494"/>
                    </a:cubicBezTo>
                    <a:cubicBezTo>
                      <a:pt x="19" y="492"/>
                      <a:pt x="37" y="488"/>
                      <a:pt x="40" y="487"/>
                    </a:cubicBezTo>
                    <a:cubicBezTo>
                      <a:pt x="42" y="485"/>
                      <a:pt x="59" y="486"/>
                      <a:pt x="69" y="486"/>
                    </a:cubicBezTo>
                    <a:cubicBezTo>
                      <a:pt x="69" y="476"/>
                      <a:pt x="69" y="476"/>
                      <a:pt x="69" y="476"/>
                    </a:cubicBezTo>
                    <a:cubicBezTo>
                      <a:pt x="122" y="477"/>
                      <a:pt x="122" y="477"/>
                      <a:pt x="122" y="477"/>
                    </a:cubicBezTo>
                    <a:cubicBezTo>
                      <a:pt x="123" y="532"/>
                      <a:pt x="123" y="532"/>
                      <a:pt x="123" y="532"/>
                    </a:cubicBezTo>
                    <a:cubicBezTo>
                      <a:pt x="70" y="531"/>
                      <a:pt x="70" y="531"/>
                      <a:pt x="70" y="531"/>
                    </a:cubicBezTo>
                    <a:cubicBezTo>
                      <a:pt x="69" y="509"/>
                      <a:pt x="69" y="509"/>
                      <a:pt x="69" y="509"/>
                    </a:cubicBezTo>
                    <a:cubicBezTo>
                      <a:pt x="18" y="510"/>
                      <a:pt x="18" y="510"/>
                      <a:pt x="18" y="510"/>
                    </a:cubicBezTo>
                    <a:cubicBezTo>
                      <a:pt x="20" y="584"/>
                      <a:pt x="20" y="584"/>
                      <a:pt x="20" y="584"/>
                    </a:cubicBezTo>
                    <a:cubicBezTo>
                      <a:pt x="30" y="586"/>
                      <a:pt x="43" y="588"/>
                      <a:pt x="48" y="588"/>
                    </a:cubicBezTo>
                    <a:cubicBezTo>
                      <a:pt x="54" y="589"/>
                      <a:pt x="65" y="594"/>
                      <a:pt x="72" y="598"/>
                    </a:cubicBezTo>
                    <a:cubicBezTo>
                      <a:pt x="71" y="575"/>
                      <a:pt x="71" y="575"/>
                      <a:pt x="71" y="575"/>
                    </a:cubicBezTo>
                    <a:cubicBezTo>
                      <a:pt x="124" y="576"/>
                      <a:pt x="124" y="576"/>
                      <a:pt x="124" y="576"/>
                    </a:cubicBezTo>
                    <a:cubicBezTo>
                      <a:pt x="126" y="632"/>
                      <a:pt x="126" y="632"/>
                      <a:pt x="126" y="632"/>
                    </a:cubicBezTo>
                    <a:cubicBezTo>
                      <a:pt x="73" y="631"/>
                      <a:pt x="73" y="631"/>
                      <a:pt x="73" y="631"/>
                    </a:cubicBezTo>
                    <a:cubicBezTo>
                      <a:pt x="72" y="611"/>
                      <a:pt x="72" y="611"/>
                      <a:pt x="72" y="611"/>
                    </a:cubicBezTo>
                    <a:cubicBezTo>
                      <a:pt x="21" y="607"/>
                      <a:pt x="21" y="607"/>
                      <a:pt x="21" y="607"/>
                    </a:cubicBezTo>
                    <a:cubicBezTo>
                      <a:pt x="23" y="682"/>
                      <a:pt x="23" y="682"/>
                      <a:pt x="23" y="682"/>
                    </a:cubicBezTo>
                    <a:cubicBezTo>
                      <a:pt x="33" y="685"/>
                      <a:pt x="48" y="688"/>
                      <a:pt x="51" y="690"/>
                    </a:cubicBezTo>
                    <a:cubicBezTo>
                      <a:pt x="54" y="692"/>
                      <a:pt x="65" y="693"/>
                      <a:pt x="74" y="694"/>
                    </a:cubicBezTo>
                    <a:cubicBezTo>
                      <a:pt x="74" y="675"/>
                      <a:pt x="74" y="675"/>
                      <a:pt x="74" y="675"/>
                    </a:cubicBezTo>
                    <a:cubicBezTo>
                      <a:pt x="127" y="676"/>
                      <a:pt x="127" y="676"/>
                      <a:pt x="127" y="676"/>
                    </a:cubicBezTo>
                    <a:cubicBezTo>
                      <a:pt x="128" y="731"/>
                      <a:pt x="128" y="731"/>
                      <a:pt x="128" y="731"/>
                    </a:cubicBezTo>
                    <a:cubicBezTo>
                      <a:pt x="95" y="731"/>
                      <a:pt x="95" y="731"/>
                      <a:pt x="95" y="731"/>
                    </a:cubicBezTo>
                    <a:cubicBezTo>
                      <a:pt x="92" y="775"/>
                      <a:pt x="92" y="775"/>
                      <a:pt x="92" y="775"/>
                    </a:cubicBezTo>
                    <a:cubicBezTo>
                      <a:pt x="129" y="775"/>
                      <a:pt x="129" y="775"/>
                      <a:pt x="129" y="775"/>
                    </a:cubicBezTo>
                    <a:cubicBezTo>
                      <a:pt x="131" y="831"/>
                      <a:pt x="131" y="831"/>
                      <a:pt x="131" y="831"/>
                    </a:cubicBezTo>
                    <a:cubicBezTo>
                      <a:pt x="78" y="830"/>
                      <a:pt x="78" y="830"/>
                      <a:pt x="78" y="830"/>
                    </a:cubicBezTo>
                    <a:cubicBezTo>
                      <a:pt x="77" y="804"/>
                      <a:pt x="77" y="804"/>
                      <a:pt x="77" y="804"/>
                    </a:cubicBezTo>
                    <a:cubicBezTo>
                      <a:pt x="26" y="805"/>
                      <a:pt x="26" y="805"/>
                      <a:pt x="26" y="805"/>
                    </a:cubicBezTo>
                    <a:cubicBezTo>
                      <a:pt x="28" y="877"/>
                      <a:pt x="28" y="877"/>
                      <a:pt x="28" y="877"/>
                    </a:cubicBezTo>
                    <a:cubicBezTo>
                      <a:pt x="80" y="893"/>
                      <a:pt x="80" y="893"/>
                      <a:pt x="80" y="893"/>
                    </a:cubicBezTo>
                    <a:cubicBezTo>
                      <a:pt x="79" y="874"/>
                      <a:pt x="79" y="874"/>
                      <a:pt x="79" y="874"/>
                    </a:cubicBezTo>
                    <a:cubicBezTo>
                      <a:pt x="132" y="875"/>
                      <a:pt x="132" y="875"/>
                      <a:pt x="132" y="875"/>
                    </a:cubicBezTo>
                    <a:cubicBezTo>
                      <a:pt x="134" y="930"/>
                      <a:pt x="134" y="930"/>
                      <a:pt x="134" y="930"/>
                    </a:cubicBezTo>
                    <a:cubicBezTo>
                      <a:pt x="81" y="930"/>
                      <a:pt x="81" y="930"/>
                      <a:pt x="81" y="930"/>
                    </a:cubicBezTo>
                    <a:cubicBezTo>
                      <a:pt x="80" y="905"/>
                      <a:pt x="80" y="905"/>
                      <a:pt x="80" y="905"/>
                    </a:cubicBezTo>
                    <a:cubicBezTo>
                      <a:pt x="29" y="912"/>
                      <a:pt x="29" y="912"/>
                      <a:pt x="29" y="912"/>
                    </a:cubicBezTo>
                    <a:cubicBezTo>
                      <a:pt x="31" y="993"/>
                      <a:pt x="31" y="993"/>
                      <a:pt x="31" y="993"/>
                    </a:cubicBezTo>
                    <a:cubicBezTo>
                      <a:pt x="82" y="1000"/>
                      <a:pt x="82" y="1000"/>
                      <a:pt x="82" y="1000"/>
                    </a:cubicBezTo>
                    <a:cubicBezTo>
                      <a:pt x="82" y="974"/>
                      <a:pt x="82" y="974"/>
                      <a:pt x="82" y="974"/>
                    </a:cubicBezTo>
                    <a:cubicBezTo>
                      <a:pt x="135" y="974"/>
                      <a:pt x="135" y="974"/>
                      <a:pt x="135" y="974"/>
                    </a:cubicBezTo>
                    <a:cubicBezTo>
                      <a:pt x="136" y="1030"/>
                      <a:pt x="136" y="1030"/>
                      <a:pt x="136" y="1030"/>
                    </a:cubicBezTo>
                    <a:cubicBezTo>
                      <a:pt x="83" y="1029"/>
                      <a:pt x="83" y="1029"/>
                      <a:pt x="83" y="1029"/>
                    </a:cubicBezTo>
                    <a:cubicBezTo>
                      <a:pt x="83" y="1012"/>
                      <a:pt x="83" y="1012"/>
                      <a:pt x="83" y="1012"/>
                    </a:cubicBezTo>
                    <a:cubicBezTo>
                      <a:pt x="75" y="1011"/>
                      <a:pt x="66" y="1011"/>
                      <a:pt x="63" y="1010"/>
                    </a:cubicBezTo>
                    <a:cubicBezTo>
                      <a:pt x="58" y="1009"/>
                      <a:pt x="46" y="1011"/>
                      <a:pt x="42" y="1012"/>
                    </a:cubicBezTo>
                    <a:cubicBezTo>
                      <a:pt x="39" y="1012"/>
                      <a:pt x="31" y="1011"/>
                      <a:pt x="31" y="1011"/>
                    </a:cubicBezTo>
                    <a:cubicBezTo>
                      <a:pt x="33" y="1082"/>
                      <a:pt x="33" y="1082"/>
                      <a:pt x="33" y="1082"/>
                    </a:cubicBezTo>
                    <a:cubicBezTo>
                      <a:pt x="85" y="1091"/>
                      <a:pt x="85" y="1091"/>
                      <a:pt x="85" y="1091"/>
                    </a:cubicBezTo>
                    <a:cubicBezTo>
                      <a:pt x="84" y="1073"/>
                      <a:pt x="84" y="1073"/>
                      <a:pt x="84" y="1073"/>
                    </a:cubicBezTo>
                    <a:cubicBezTo>
                      <a:pt x="137" y="1074"/>
                      <a:pt x="137" y="1074"/>
                      <a:pt x="137" y="1074"/>
                    </a:cubicBezTo>
                    <a:cubicBezTo>
                      <a:pt x="139" y="1129"/>
                      <a:pt x="139" y="1129"/>
                      <a:pt x="139" y="1129"/>
                    </a:cubicBezTo>
                    <a:cubicBezTo>
                      <a:pt x="86" y="1129"/>
                      <a:pt x="86" y="1129"/>
                      <a:pt x="86" y="1129"/>
                    </a:cubicBezTo>
                    <a:cubicBezTo>
                      <a:pt x="85" y="1112"/>
                      <a:pt x="85" y="1112"/>
                      <a:pt x="85" y="1112"/>
                    </a:cubicBezTo>
                    <a:cubicBezTo>
                      <a:pt x="69" y="1113"/>
                      <a:pt x="69" y="1113"/>
                      <a:pt x="69" y="1113"/>
                    </a:cubicBezTo>
                    <a:cubicBezTo>
                      <a:pt x="69" y="1113"/>
                      <a:pt x="46" y="1120"/>
                      <a:pt x="40" y="1120"/>
                    </a:cubicBezTo>
                    <a:cubicBezTo>
                      <a:pt x="34" y="1120"/>
                      <a:pt x="34" y="1120"/>
                      <a:pt x="34" y="1120"/>
                    </a:cubicBezTo>
                    <a:cubicBezTo>
                      <a:pt x="86" y="1174"/>
                      <a:pt x="86" y="1174"/>
                      <a:pt x="86" y="1174"/>
                    </a:cubicBezTo>
                    <a:cubicBezTo>
                      <a:pt x="859" y="1180"/>
                      <a:pt x="859" y="1180"/>
                      <a:pt x="859" y="1180"/>
                    </a:cubicBezTo>
                    <a:cubicBezTo>
                      <a:pt x="861" y="8"/>
                      <a:pt x="861" y="8"/>
                      <a:pt x="861" y="8"/>
                    </a:cubicBezTo>
                    <a:cubicBezTo>
                      <a:pt x="659" y="10"/>
                      <a:pt x="312" y="0"/>
                      <a:pt x="109" y="5"/>
                    </a:cubicBezTo>
                    <a:lnTo>
                      <a:pt x="110" y="34"/>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0" name="Freeform 708"/>
              <p:cNvSpPr>
                <a:spLocks noEditPoints="1"/>
              </p:cNvSpPr>
              <p:nvPr/>
            </p:nvSpPr>
            <p:spPr bwMode="auto">
              <a:xfrm>
                <a:off x="4322" y="847"/>
                <a:ext cx="1131" cy="1606"/>
              </a:xfrm>
              <a:custGeom>
                <a:avLst/>
                <a:gdLst>
                  <a:gd name="T0" fmla="*/ 1108 w 1131"/>
                  <a:gd name="T1" fmla="*/ 21 h 1606"/>
                  <a:gd name="T2" fmla="*/ 0 w 1131"/>
                  <a:gd name="T3" fmla="*/ 0 h 1606"/>
                  <a:gd name="T4" fmla="*/ 1108 w 1131"/>
                  <a:gd name="T5" fmla="*/ 130 h 1606"/>
                  <a:gd name="T6" fmla="*/ 1 w 1131"/>
                  <a:gd name="T7" fmla="*/ 136 h 1606"/>
                  <a:gd name="T8" fmla="*/ 1108 w 1131"/>
                  <a:gd name="T9" fmla="*/ 130 h 1606"/>
                  <a:gd name="T10" fmla="*/ 1110 w 1131"/>
                  <a:gd name="T11" fmla="*/ 265 h 1606"/>
                  <a:gd name="T12" fmla="*/ 3 w 1131"/>
                  <a:gd name="T13" fmla="*/ 244 h 1606"/>
                  <a:gd name="T14" fmla="*/ 1112 w 1131"/>
                  <a:gd name="T15" fmla="*/ 375 h 1606"/>
                  <a:gd name="T16" fmla="*/ 5 w 1131"/>
                  <a:gd name="T17" fmla="*/ 380 h 1606"/>
                  <a:gd name="T18" fmla="*/ 1112 w 1131"/>
                  <a:gd name="T19" fmla="*/ 375 h 1606"/>
                  <a:gd name="T20" fmla="*/ 1114 w 1131"/>
                  <a:gd name="T21" fmla="*/ 509 h 1606"/>
                  <a:gd name="T22" fmla="*/ 7 w 1131"/>
                  <a:gd name="T23" fmla="*/ 488 h 1606"/>
                  <a:gd name="T24" fmla="*/ 1116 w 1131"/>
                  <a:gd name="T25" fmla="*/ 619 h 1606"/>
                  <a:gd name="T26" fmla="*/ 9 w 1131"/>
                  <a:gd name="T27" fmla="*/ 625 h 1606"/>
                  <a:gd name="T28" fmla="*/ 1116 w 1131"/>
                  <a:gd name="T29" fmla="*/ 619 h 1606"/>
                  <a:gd name="T30" fmla="*/ 1118 w 1131"/>
                  <a:gd name="T31" fmla="*/ 754 h 1606"/>
                  <a:gd name="T32" fmla="*/ 11 w 1131"/>
                  <a:gd name="T33" fmla="*/ 732 h 1606"/>
                  <a:gd name="T34" fmla="*/ 1120 w 1131"/>
                  <a:gd name="T35" fmla="*/ 863 h 1606"/>
                  <a:gd name="T36" fmla="*/ 13 w 1131"/>
                  <a:gd name="T37" fmla="*/ 867 h 1606"/>
                  <a:gd name="T38" fmla="*/ 1120 w 1131"/>
                  <a:gd name="T39" fmla="*/ 863 h 1606"/>
                  <a:gd name="T40" fmla="*/ 1122 w 1131"/>
                  <a:gd name="T41" fmla="*/ 996 h 1606"/>
                  <a:gd name="T42" fmla="*/ 15 w 1131"/>
                  <a:gd name="T43" fmla="*/ 975 h 1606"/>
                  <a:gd name="T44" fmla="*/ 1123 w 1131"/>
                  <a:gd name="T45" fmla="*/ 1106 h 1606"/>
                  <a:gd name="T46" fmla="*/ 17 w 1131"/>
                  <a:gd name="T47" fmla="*/ 1111 h 1606"/>
                  <a:gd name="T48" fmla="*/ 1123 w 1131"/>
                  <a:gd name="T49" fmla="*/ 1106 h 1606"/>
                  <a:gd name="T50" fmla="*/ 1125 w 1131"/>
                  <a:gd name="T51" fmla="*/ 1240 h 1606"/>
                  <a:gd name="T52" fmla="*/ 19 w 1131"/>
                  <a:gd name="T53" fmla="*/ 1219 h 1606"/>
                  <a:gd name="T54" fmla="*/ 1127 w 1131"/>
                  <a:gd name="T55" fmla="*/ 1350 h 1606"/>
                  <a:gd name="T56" fmla="*/ 19 w 1131"/>
                  <a:gd name="T57" fmla="*/ 1356 h 1606"/>
                  <a:gd name="T58" fmla="*/ 1127 w 1131"/>
                  <a:gd name="T59" fmla="*/ 1350 h 1606"/>
                  <a:gd name="T60" fmla="*/ 1129 w 1131"/>
                  <a:gd name="T61" fmla="*/ 1485 h 1606"/>
                  <a:gd name="T62" fmla="*/ 23 w 1131"/>
                  <a:gd name="T63" fmla="*/ 1463 h 1606"/>
                  <a:gd name="T64" fmla="*/ 1131 w 1131"/>
                  <a:gd name="T65" fmla="*/ 1594 h 1606"/>
                  <a:gd name="T66" fmla="*/ 23 w 1131"/>
                  <a:gd name="T67" fmla="*/ 1600 h 1606"/>
                  <a:gd name="T68" fmla="*/ 1131 w 1131"/>
                  <a:gd name="T69" fmla="*/ 159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1" h="1606">
                    <a:moveTo>
                      <a:pt x="1108" y="9"/>
                    </a:moveTo>
                    <a:lnTo>
                      <a:pt x="1108" y="21"/>
                    </a:lnTo>
                    <a:lnTo>
                      <a:pt x="0" y="13"/>
                    </a:lnTo>
                    <a:lnTo>
                      <a:pt x="0" y="0"/>
                    </a:lnTo>
                    <a:lnTo>
                      <a:pt x="1108" y="9"/>
                    </a:lnTo>
                    <a:close/>
                    <a:moveTo>
                      <a:pt x="1108" y="130"/>
                    </a:moveTo>
                    <a:lnTo>
                      <a:pt x="1108" y="144"/>
                    </a:lnTo>
                    <a:lnTo>
                      <a:pt x="1" y="136"/>
                    </a:lnTo>
                    <a:lnTo>
                      <a:pt x="1" y="123"/>
                    </a:lnTo>
                    <a:lnTo>
                      <a:pt x="1108" y="130"/>
                    </a:lnTo>
                    <a:close/>
                    <a:moveTo>
                      <a:pt x="1110" y="253"/>
                    </a:moveTo>
                    <a:lnTo>
                      <a:pt x="1110" y="265"/>
                    </a:lnTo>
                    <a:lnTo>
                      <a:pt x="3" y="257"/>
                    </a:lnTo>
                    <a:lnTo>
                      <a:pt x="3" y="244"/>
                    </a:lnTo>
                    <a:lnTo>
                      <a:pt x="1110" y="253"/>
                    </a:lnTo>
                    <a:close/>
                    <a:moveTo>
                      <a:pt x="1112" y="375"/>
                    </a:moveTo>
                    <a:lnTo>
                      <a:pt x="1112" y="386"/>
                    </a:lnTo>
                    <a:lnTo>
                      <a:pt x="5" y="380"/>
                    </a:lnTo>
                    <a:lnTo>
                      <a:pt x="5" y="365"/>
                    </a:lnTo>
                    <a:lnTo>
                      <a:pt x="1112" y="375"/>
                    </a:lnTo>
                    <a:close/>
                    <a:moveTo>
                      <a:pt x="1114" y="496"/>
                    </a:moveTo>
                    <a:lnTo>
                      <a:pt x="1114" y="509"/>
                    </a:lnTo>
                    <a:lnTo>
                      <a:pt x="7" y="502"/>
                    </a:lnTo>
                    <a:lnTo>
                      <a:pt x="7" y="488"/>
                    </a:lnTo>
                    <a:lnTo>
                      <a:pt x="1114" y="496"/>
                    </a:lnTo>
                    <a:close/>
                    <a:moveTo>
                      <a:pt x="1116" y="619"/>
                    </a:moveTo>
                    <a:lnTo>
                      <a:pt x="1116" y="630"/>
                    </a:lnTo>
                    <a:lnTo>
                      <a:pt x="9" y="625"/>
                    </a:lnTo>
                    <a:lnTo>
                      <a:pt x="9" y="609"/>
                    </a:lnTo>
                    <a:lnTo>
                      <a:pt x="1116" y="619"/>
                    </a:lnTo>
                    <a:close/>
                    <a:moveTo>
                      <a:pt x="1118" y="740"/>
                    </a:moveTo>
                    <a:lnTo>
                      <a:pt x="1118" y="754"/>
                    </a:lnTo>
                    <a:lnTo>
                      <a:pt x="11" y="746"/>
                    </a:lnTo>
                    <a:lnTo>
                      <a:pt x="11" y="732"/>
                    </a:lnTo>
                    <a:lnTo>
                      <a:pt x="1118" y="740"/>
                    </a:lnTo>
                    <a:close/>
                    <a:moveTo>
                      <a:pt x="1120" y="863"/>
                    </a:moveTo>
                    <a:lnTo>
                      <a:pt x="1120" y="875"/>
                    </a:lnTo>
                    <a:lnTo>
                      <a:pt x="13" y="867"/>
                    </a:lnTo>
                    <a:lnTo>
                      <a:pt x="13" y="854"/>
                    </a:lnTo>
                    <a:lnTo>
                      <a:pt x="1120" y="863"/>
                    </a:lnTo>
                    <a:close/>
                    <a:moveTo>
                      <a:pt x="1122" y="984"/>
                    </a:moveTo>
                    <a:lnTo>
                      <a:pt x="1122" y="996"/>
                    </a:lnTo>
                    <a:lnTo>
                      <a:pt x="15" y="990"/>
                    </a:lnTo>
                    <a:lnTo>
                      <a:pt x="15" y="975"/>
                    </a:lnTo>
                    <a:lnTo>
                      <a:pt x="1122" y="984"/>
                    </a:lnTo>
                    <a:close/>
                    <a:moveTo>
                      <a:pt x="1123" y="1106"/>
                    </a:moveTo>
                    <a:lnTo>
                      <a:pt x="1123" y="1119"/>
                    </a:lnTo>
                    <a:lnTo>
                      <a:pt x="17" y="1111"/>
                    </a:lnTo>
                    <a:lnTo>
                      <a:pt x="17" y="1098"/>
                    </a:lnTo>
                    <a:lnTo>
                      <a:pt x="1123" y="1106"/>
                    </a:lnTo>
                    <a:close/>
                    <a:moveTo>
                      <a:pt x="1125" y="1229"/>
                    </a:moveTo>
                    <a:lnTo>
                      <a:pt x="1125" y="1240"/>
                    </a:lnTo>
                    <a:lnTo>
                      <a:pt x="19" y="1234"/>
                    </a:lnTo>
                    <a:lnTo>
                      <a:pt x="19" y="1219"/>
                    </a:lnTo>
                    <a:lnTo>
                      <a:pt x="1125" y="1229"/>
                    </a:lnTo>
                    <a:close/>
                    <a:moveTo>
                      <a:pt x="1127" y="1350"/>
                    </a:moveTo>
                    <a:lnTo>
                      <a:pt x="1127" y="1363"/>
                    </a:lnTo>
                    <a:lnTo>
                      <a:pt x="19" y="1356"/>
                    </a:lnTo>
                    <a:lnTo>
                      <a:pt x="21" y="1342"/>
                    </a:lnTo>
                    <a:lnTo>
                      <a:pt x="1127" y="1350"/>
                    </a:lnTo>
                    <a:close/>
                    <a:moveTo>
                      <a:pt x="1129" y="1473"/>
                    </a:moveTo>
                    <a:lnTo>
                      <a:pt x="1129" y="1485"/>
                    </a:lnTo>
                    <a:lnTo>
                      <a:pt x="21" y="1477"/>
                    </a:lnTo>
                    <a:lnTo>
                      <a:pt x="23" y="1463"/>
                    </a:lnTo>
                    <a:lnTo>
                      <a:pt x="1129" y="1473"/>
                    </a:lnTo>
                    <a:close/>
                    <a:moveTo>
                      <a:pt x="1131" y="1594"/>
                    </a:moveTo>
                    <a:lnTo>
                      <a:pt x="1131" y="1606"/>
                    </a:lnTo>
                    <a:lnTo>
                      <a:pt x="23" y="1600"/>
                    </a:lnTo>
                    <a:lnTo>
                      <a:pt x="25" y="1586"/>
                    </a:lnTo>
                    <a:lnTo>
                      <a:pt x="1131" y="1594"/>
                    </a:lnTo>
                    <a:close/>
                  </a:path>
                </a:pathLst>
              </a:custGeom>
              <a:solidFill>
                <a:srgbClr val="3A53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1" name="Freeform 709"/>
              <p:cNvSpPr>
                <a:spLocks/>
              </p:cNvSpPr>
              <p:nvPr/>
            </p:nvSpPr>
            <p:spPr bwMode="auto">
              <a:xfrm>
                <a:off x="3966" y="579"/>
                <a:ext cx="78" cy="144"/>
              </a:xfrm>
              <a:custGeom>
                <a:avLst/>
                <a:gdLst>
                  <a:gd name="T0" fmla="*/ 75 w 78"/>
                  <a:gd name="T1" fmla="*/ 0 h 144"/>
                  <a:gd name="T2" fmla="*/ 78 w 78"/>
                  <a:gd name="T3" fmla="*/ 18 h 144"/>
                  <a:gd name="T4" fmla="*/ 78 w 78"/>
                  <a:gd name="T5" fmla="*/ 123 h 144"/>
                  <a:gd name="T6" fmla="*/ 0 w 78"/>
                  <a:gd name="T7" fmla="*/ 144 h 144"/>
                  <a:gd name="T8" fmla="*/ 75 w 78"/>
                  <a:gd name="T9" fmla="*/ 0 h 144"/>
                </a:gdLst>
                <a:ahLst/>
                <a:cxnLst>
                  <a:cxn ang="0">
                    <a:pos x="T0" y="T1"/>
                  </a:cxn>
                  <a:cxn ang="0">
                    <a:pos x="T2" y="T3"/>
                  </a:cxn>
                  <a:cxn ang="0">
                    <a:pos x="T4" y="T5"/>
                  </a:cxn>
                  <a:cxn ang="0">
                    <a:pos x="T6" y="T7"/>
                  </a:cxn>
                  <a:cxn ang="0">
                    <a:pos x="T8" y="T9"/>
                  </a:cxn>
                </a:cxnLst>
                <a:rect l="0" t="0" r="r" b="b"/>
                <a:pathLst>
                  <a:path w="78" h="144">
                    <a:moveTo>
                      <a:pt x="75" y="0"/>
                    </a:moveTo>
                    <a:lnTo>
                      <a:pt x="78" y="18"/>
                    </a:lnTo>
                    <a:lnTo>
                      <a:pt x="78" y="123"/>
                    </a:lnTo>
                    <a:lnTo>
                      <a:pt x="0" y="144"/>
                    </a:lnTo>
                    <a:lnTo>
                      <a:pt x="75" y="0"/>
                    </a:lnTo>
                    <a:close/>
                  </a:path>
                </a:pathLst>
              </a:custGeom>
              <a:solidFill>
                <a:srgbClr val="CACB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2" name="Freeform 710"/>
              <p:cNvSpPr>
                <a:spLocks/>
              </p:cNvSpPr>
              <p:nvPr/>
            </p:nvSpPr>
            <p:spPr bwMode="auto">
              <a:xfrm>
                <a:off x="4019" y="2709"/>
                <a:ext cx="99" cy="105"/>
              </a:xfrm>
              <a:custGeom>
                <a:avLst/>
                <a:gdLst>
                  <a:gd name="T0" fmla="*/ 99 w 99"/>
                  <a:gd name="T1" fmla="*/ 105 h 105"/>
                  <a:gd name="T2" fmla="*/ 91 w 99"/>
                  <a:gd name="T3" fmla="*/ 3 h 105"/>
                  <a:gd name="T4" fmla="*/ 0 w 99"/>
                  <a:gd name="T5" fmla="*/ 0 h 105"/>
                  <a:gd name="T6" fmla="*/ 99 w 99"/>
                  <a:gd name="T7" fmla="*/ 105 h 105"/>
                </a:gdLst>
                <a:ahLst/>
                <a:cxnLst>
                  <a:cxn ang="0">
                    <a:pos x="T0" y="T1"/>
                  </a:cxn>
                  <a:cxn ang="0">
                    <a:pos x="T2" y="T3"/>
                  </a:cxn>
                  <a:cxn ang="0">
                    <a:pos x="T4" y="T5"/>
                  </a:cxn>
                  <a:cxn ang="0">
                    <a:pos x="T6" y="T7"/>
                  </a:cxn>
                </a:cxnLst>
                <a:rect l="0" t="0" r="r" b="b"/>
                <a:pathLst>
                  <a:path w="99" h="105">
                    <a:moveTo>
                      <a:pt x="99" y="105"/>
                    </a:moveTo>
                    <a:lnTo>
                      <a:pt x="91" y="3"/>
                    </a:lnTo>
                    <a:lnTo>
                      <a:pt x="0" y="0"/>
                    </a:lnTo>
                    <a:lnTo>
                      <a:pt x="99" y="105"/>
                    </a:lnTo>
                    <a:close/>
                  </a:path>
                </a:pathLst>
              </a:custGeom>
              <a:solidFill>
                <a:srgbClr val="CACB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54" name="TextBox 1153"/>
            <p:cNvSpPr txBox="1"/>
            <p:nvPr/>
          </p:nvSpPr>
          <p:spPr>
            <a:xfrm rot="742315">
              <a:off x="7268847" y="2859823"/>
              <a:ext cx="1457652" cy="1375214"/>
            </a:xfrm>
            <a:prstGeom prst="rect">
              <a:avLst/>
            </a:prstGeom>
            <a:noFill/>
          </p:spPr>
          <p:txBody>
            <a:bodyPr wrap="square" rtlCol="0">
              <a:spAutoFit/>
            </a:bodyPr>
            <a:lstStyle/>
            <a:p>
              <a:r>
                <a:rPr lang="en-US" sz="1150" dirty="0">
                  <a:solidFill>
                    <a:srgbClr val="0070C0"/>
                  </a:solidFill>
                </a:rPr>
                <a:t>Provide more specialized accommodations, as needed, such as a sign-language interpreter or a language translator (e.g., Spanish speaking, Vietnamese, etc.) for a person with a disability who is ELL</a:t>
              </a:r>
            </a:p>
          </p:txBody>
        </p:sp>
      </p:grpSp>
      <p:grpSp>
        <p:nvGrpSpPr>
          <p:cNvPr id="1804" name="clip"/>
          <p:cNvGrpSpPr>
            <a:grpSpLocks noChangeAspect="1"/>
          </p:cNvGrpSpPr>
          <p:nvPr/>
        </p:nvGrpSpPr>
        <p:grpSpPr bwMode="auto">
          <a:xfrm rot="21418951">
            <a:off x="4809659" y="70255"/>
            <a:ext cx="936674" cy="751605"/>
            <a:chOff x="2176" y="431"/>
            <a:chExt cx="496" cy="398"/>
          </a:xfrm>
        </p:grpSpPr>
        <p:sp>
          <p:nvSpPr>
            <p:cNvPr id="1806" name="Freeform 811"/>
            <p:cNvSpPr>
              <a:spLocks/>
            </p:cNvSpPr>
            <p:nvPr/>
          </p:nvSpPr>
          <p:spPr bwMode="auto">
            <a:xfrm>
              <a:off x="2301" y="466"/>
              <a:ext cx="246" cy="357"/>
            </a:xfrm>
            <a:custGeom>
              <a:avLst/>
              <a:gdLst>
                <a:gd name="T0" fmla="*/ 155 w 271"/>
                <a:gd name="T1" fmla="*/ 124 h 394"/>
                <a:gd name="T2" fmla="*/ 198 w 271"/>
                <a:gd name="T3" fmla="*/ 69 h 394"/>
                <a:gd name="T4" fmla="*/ 212 w 271"/>
                <a:gd name="T5" fmla="*/ 38 h 394"/>
                <a:gd name="T6" fmla="*/ 133 w 271"/>
                <a:gd name="T7" fmla="*/ 11 h 394"/>
                <a:gd name="T8" fmla="*/ 54 w 271"/>
                <a:gd name="T9" fmla="*/ 44 h 394"/>
                <a:gd name="T10" fmla="*/ 67 w 271"/>
                <a:gd name="T11" fmla="*/ 74 h 394"/>
                <a:gd name="T12" fmla="*/ 111 w 271"/>
                <a:gd name="T13" fmla="*/ 125 h 394"/>
                <a:gd name="T14" fmla="*/ 11 w 271"/>
                <a:gd name="T15" fmla="*/ 393 h 394"/>
                <a:gd name="T16" fmla="*/ 0 w 271"/>
                <a:gd name="T17" fmla="*/ 394 h 394"/>
                <a:gd name="T18" fmla="*/ 101 w 271"/>
                <a:gd name="T19" fmla="*/ 127 h 394"/>
                <a:gd name="T20" fmla="*/ 60 w 271"/>
                <a:gd name="T21" fmla="*/ 82 h 394"/>
                <a:gd name="T22" fmla="*/ 44 w 271"/>
                <a:gd name="T23" fmla="*/ 41 h 394"/>
                <a:gd name="T24" fmla="*/ 134 w 271"/>
                <a:gd name="T25" fmla="*/ 1 h 394"/>
                <a:gd name="T26" fmla="*/ 222 w 271"/>
                <a:gd name="T27" fmla="*/ 34 h 394"/>
                <a:gd name="T28" fmla="*/ 206 w 271"/>
                <a:gd name="T29" fmla="*/ 75 h 394"/>
                <a:gd name="T30" fmla="*/ 165 w 271"/>
                <a:gd name="T31" fmla="*/ 124 h 394"/>
                <a:gd name="T32" fmla="*/ 271 w 271"/>
                <a:gd name="T33" fmla="*/ 381 h 394"/>
                <a:gd name="T34" fmla="*/ 260 w 271"/>
                <a:gd name="T35" fmla="*/ 382 h 394"/>
                <a:gd name="T36" fmla="*/ 155 w 271"/>
                <a:gd name="T37" fmla="*/ 12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94">
                  <a:moveTo>
                    <a:pt x="155" y="124"/>
                  </a:moveTo>
                  <a:cubicBezTo>
                    <a:pt x="157" y="99"/>
                    <a:pt x="180" y="85"/>
                    <a:pt x="198" y="69"/>
                  </a:cubicBezTo>
                  <a:cubicBezTo>
                    <a:pt x="207" y="61"/>
                    <a:pt x="216" y="48"/>
                    <a:pt x="212" y="38"/>
                  </a:cubicBezTo>
                  <a:cubicBezTo>
                    <a:pt x="203" y="18"/>
                    <a:pt x="164" y="10"/>
                    <a:pt x="133" y="11"/>
                  </a:cubicBezTo>
                  <a:cubicBezTo>
                    <a:pt x="101" y="12"/>
                    <a:pt x="62" y="24"/>
                    <a:pt x="54" y="44"/>
                  </a:cubicBezTo>
                  <a:cubicBezTo>
                    <a:pt x="49" y="56"/>
                    <a:pt x="58" y="68"/>
                    <a:pt x="67" y="74"/>
                  </a:cubicBezTo>
                  <a:cubicBezTo>
                    <a:pt x="86" y="89"/>
                    <a:pt x="109" y="101"/>
                    <a:pt x="111" y="125"/>
                  </a:cubicBezTo>
                  <a:cubicBezTo>
                    <a:pt x="113" y="140"/>
                    <a:pt x="45" y="289"/>
                    <a:pt x="11" y="393"/>
                  </a:cubicBezTo>
                  <a:cubicBezTo>
                    <a:pt x="0" y="394"/>
                    <a:pt x="0" y="394"/>
                    <a:pt x="0" y="394"/>
                  </a:cubicBezTo>
                  <a:cubicBezTo>
                    <a:pt x="33" y="290"/>
                    <a:pt x="102" y="141"/>
                    <a:pt x="101" y="127"/>
                  </a:cubicBezTo>
                  <a:cubicBezTo>
                    <a:pt x="98" y="106"/>
                    <a:pt x="76" y="94"/>
                    <a:pt x="60" y="82"/>
                  </a:cubicBezTo>
                  <a:cubicBezTo>
                    <a:pt x="48" y="72"/>
                    <a:pt x="37" y="57"/>
                    <a:pt x="44" y="41"/>
                  </a:cubicBezTo>
                  <a:cubicBezTo>
                    <a:pt x="54" y="17"/>
                    <a:pt x="93" y="3"/>
                    <a:pt x="134" y="1"/>
                  </a:cubicBezTo>
                  <a:cubicBezTo>
                    <a:pt x="174" y="0"/>
                    <a:pt x="211" y="11"/>
                    <a:pt x="222" y="34"/>
                  </a:cubicBezTo>
                  <a:cubicBezTo>
                    <a:pt x="228" y="48"/>
                    <a:pt x="218" y="65"/>
                    <a:pt x="206" y="75"/>
                  </a:cubicBezTo>
                  <a:cubicBezTo>
                    <a:pt x="190" y="89"/>
                    <a:pt x="168" y="103"/>
                    <a:pt x="165" y="124"/>
                  </a:cubicBezTo>
                  <a:cubicBezTo>
                    <a:pt x="164" y="138"/>
                    <a:pt x="235" y="281"/>
                    <a:pt x="271" y="381"/>
                  </a:cubicBezTo>
                  <a:cubicBezTo>
                    <a:pt x="260" y="382"/>
                    <a:pt x="260" y="382"/>
                    <a:pt x="260" y="382"/>
                  </a:cubicBezTo>
                  <a:cubicBezTo>
                    <a:pt x="224" y="281"/>
                    <a:pt x="153" y="139"/>
                    <a:pt x="155" y="124"/>
                  </a:cubicBezTo>
                  <a:close/>
                </a:path>
              </a:pathLst>
            </a:custGeom>
            <a:solidFill>
              <a:srgbClr val="F9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7" name="Freeform 812"/>
            <p:cNvSpPr>
              <a:spLocks noEditPoints="1"/>
            </p:cNvSpPr>
            <p:nvPr/>
          </p:nvSpPr>
          <p:spPr bwMode="auto">
            <a:xfrm>
              <a:off x="2352" y="460"/>
              <a:ext cx="150" cy="125"/>
            </a:xfrm>
            <a:custGeom>
              <a:avLst/>
              <a:gdLst>
                <a:gd name="T0" fmla="*/ 0 w 165"/>
                <a:gd name="T1" fmla="*/ 45 h 137"/>
                <a:gd name="T2" fmla="*/ 0 w 165"/>
                <a:gd name="T3" fmla="*/ 45 h 137"/>
                <a:gd name="T4" fmla="*/ 0 w 165"/>
                <a:gd name="T5" fmla="*/ 45 h 137"/>
                <a:gd name="T6" fmla="*/ 0 w 165"/>
                <a:gd name="T7" fmla="*/ 45 h 137"/>
                <a:gd name="T8" fmla="*/ 12 w 165"/>
                <a:gd name="T9" fmla="*/ 34 h 137"/>
                <a:gd name="T10" fmla="*/ 156 w 165"/>
                <a:gd name="T11" fmla="*/ 35 h 137"/>
                <a:gd name="T12" fmla="*/ 154 w 165"/>
                <a:gd name="T13" fmla="*/ 68 h 137"/>
                <a:gd name="T14" fmla="*/ 107 w 165"/>
                <a:gd name="T15" fmla="*/ 113 h 137"/>
                <a:gd name="T16" fmla="*/ 100 w 165"/>
                <a:gd name="T17" fmla="*/ 137 h 137"/>
                <a:gd name="T18" fmla="*/ 99 w 165"/>
                <a:gd name="T19" fmla="*/ 130 h 137"/>
                <a:gd name="T20" fmla="*/ 142 w 165"/>
                <a:gd name="T21" fmla="*/ 75 h 137"/>
                <a:gd name="T22" fmla="*/ 156 w 165"/>
                <a:gd name="T23" fmla="*/ 44 h 137"/>
                <a:gd name="T24" fmla="*/ 77 w 165"/>
                <a:gd name="T25" fmla="*/ 17 h 137"/>
                <a:gd name="T26" fmla="*/ 12 w 165"/>
                <a:gd name="T27"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37">
                  <a:moveTo>
                    <a:pt x="0" y="45"/>
                  </a:moveTo>
                  <a:cubicBezTo>
                    <a:pt x="0" y="45"/>
                    <a:pt x="0" y="45"/>
                    <a:pt x="0" y="45"/>
                  </a:cubicBezTo>
                  <a:cubicBezTo>
                    <a:pt x="0" y="45"/>
                    <a:pt x="0" y="45"/>
                    <a:pt x="0" y="45"/>
                  </a:cubicBezTo>
                  <a:cubicBezTo>
                    <a:pt x="0" y="45"/>
                    <a:pt x="0" y="45"/>
                    <a:pt x="0" y="45"/>
                  </a:cubicBezTo>
                  <a:close/>
                  <a:moveTo>
                    <a:pt x="12" y="34"/>
                  </a:moveTo>
                  <a:cubicBezTo>
                    <a:pt x="59" y="0"/>
                    <a:pt x="142" y="14"/>
                    <a:pt x="156" y="35"/>
                  </a:cubicBezTo>
                  <a:cubicBezTo>
                    <a:pt x="165" y="48"/>
                    <a:pt x="161" y="60"/>
                    <a:pt x="154" y="68"/>
                  </a:cubicBezTo>
                  <a:cubicBezTo>
                    <a:pt x="147" y="77"/>
                    <a:pt x="115" y="102"/>
                    <a:pt x="107" y="113"/>
                  </a:cubicBezTo>
                  <a:cubicBezTo>
                    <a:pt x="99" y="124"/>
                    <a:pt x="100" y="137"/>
                    <a:pt x="100" y="137"/>
                  </a:cubicBezTo>
                  <a:cubicBezTo>
                    <a:pt x="99" y="134"/>
                    <a:pt x="99" y="131"/>
                    <a:pt x="99" y="130"/>
                  </a:cubicBezTo>
                  <a:cubicBezTo>
                    <a:pt x="101" y="105"/>
                    <a:pt x="124" y="91"/>
                    <a:pt x="142" y="75"/>
                  </a:cubicBezTo>
                  <a:cubicBezTo>
                    <a:pt x="151" y="67"/>
                    <a:pt x="160" y="54"/>
                    <a:pt x="156" y="44"/>
                  </a:cubicBezTo>
                  <a:cubicBezTo>
                    <a:pt x="147" y="24"/>
                    <a:pt x="108" y="16"/>
                    <a:pt x="77" y="17"/>
                  </a:cubicBezTo>
                  <a:cubicBezTo>
                    <a:pt x="54" y="18"/>
                    <a:pt x="29" y="24"/>
                    <a:pt x="12" y="34"/>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8" name="Freeform 813"/>
            <p:cNvSpPr>
              <a:spLocks/>
            </p:cNvSpPr>
            <p:nvPr/>
          </p:nvSpPr>
          <p:spPr bwMode="auto">
            <a:xfrm>
              <a:off x="2278" y="431"/>
              <a:ext cx="293" cy="388"/>
            </a:xfrm>
            <a:custGeom>
              <a:avLst/>
              <a:gdLst>
                <a:gd name="T0" fmla="*/ 11 w 324"/>
                <a:gd name="T1" fmla="*/ 426 h 427"/>
                <a:gd name="T2" fmla="*/ 23 w 324"/>
                <a:gd name="T3" fmla="*/ 380 h 427"/>
                <a:gd name="T4" fmla="*/ 138 w 324"/>
                <a:gd name="T5" fmla="*/ 109 h 427"/>
                <a:gd name="T6" fmla="*/ 94 w 324"/>
                <a:gd name="T7" fmla="*/ 65 h 427"/>
                <a:gd name="T8" fmla="*/ 80 w 324"/>
                <a:gd name="T9" fmla="*/ 39 h 427"/>
                <a:gd name="T10" fmla="*/ 159 w 324"/>
                <a:gd name="T11" fmla="*/ 10 h 427"/>
                <a:gd name="T12" fmla="*/ 238 w 324"/>
                <a:gd name="T13" fmla="*/ 33 h 427"/>
                <a:gd name="T14" fmla="*/ 225 w 324"/>
                <a:gd name="T15" fmla="*/ 59 h 427"/>
                <a:gd name="T16" fmla="*/ 181 w 324"/>
                <a:gd name="T17" fmla="*/ 107 h 427"/>
                <a:gd name="T18" fmla="*/ 301 w 324"/>
                <a:gd name="T19" fmla="*/ 368 h 427"/>
                <a:gd name="T20" fmla="*/ 314 w 324"/>
                <a:gd name="T21" fmla="*/ 413 h 427"/>
                <a:gd name="T22" fmla="*/ 324 w 324"/>
                <a:gd name="T23" fmla="*/ 413 h 427"/>
                <a:gd name="T24" fmla="*/ 311 w 324"/>
                <a:gd name="T25" fmla="*/ 366 h 427"/>
                <a:gd name="T26" fmla="*/ 192 w 324"/>
                <a:gd name="T27" fmla="*/ 107 h 427"/>
                <a:gd name="T28" fmla="*/ 232 w 324"/>
                <a:gd name="T29" fmla="*/ 65 h 427"/>
                <a:gd name="T30" fmla="*/ 248 w 324"/>
                <a:gd name="T31" fmla="*/ 29 h 427"/>
                <a:gd name="T32" fmla="*/ 160 w 324"/>
                <a:gd name="T33" fmla="*/ 2 h 427"/>
                <a:gd name="T34" fmla="*/ 70 w 324"/>
                <a:gd name="T35" fmla="*/ 37 h 427"/>
                <a:gd name="T36" fmla="*/ 87 w 324"/>
                <a:gd name="T37" fmla="*/ 72 h 427"/>
                <a:gd name="T38" fmla="*/ 127 w 324"/>
                <a:gd name="T39" fmla="*/ 110 h 427"/>
                <a:gd name="T40" fmla="*/ 13 w 324"/>
                <a:gd name="T41" fmla="*/ 378 h 427"/>
                <a:gd name="T42" fmla="*/ 0 w 324"/>
                <a:gd name="T43" fmla="*/ 427 h 427"/>
                <a:gd name="T44" fmla="*/ 11 w 324"/>
                <a:gd name="T45" fmla="*/ 42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4" h="427">
                  <a:moveTo>
                    <a:pt x="11" y="426"/>
                  </a:moveTo>
                  <a:cubicBezTo>
                    <a:pt x="11" y="426"/>
                    <a:pt x="16" y="407"/>
                    <a:pt x="23" y="380"/>
                  </a:cubicBezTo>
                  <a:cubicBezTo>
                    <a:pt x="47" y="295"/>
                    <a:pt x="140" y="124"/>
                    <a:pt x="138" y="109"/>
                  </a:cubicBezTo>
                  <a:cubicBezTo>
                    <a:pt x="135" y="88"/>
                    <a:pt x="112" y="77"/>
                    <a:pt x="94" y="65"/>
                  </a:cubicBezTo>
                  <a:cubicBezTo>
                    <a:pt x="85" y="59"/>
                    <a:pt x="76" y="49"/>
                    <a:pt x="80" y="39"/>
                  </a:cubicBezTo>
                  <a:cubicBezTo>
                    <a:pt x="89" y="22"/>
                    <a:pt x="128" y="12"/>
                    <a:pt x="159" y="10"/>
                  </a:cubicBezTo>
                  <a:cubicBezTo>
                    <a:pt x="191" y="9"/>
                    <a:pt x="230" y="16"/>
                    <a:pt x="238" y="33"/>
                  </a:cubicBezTo>
                  <a:cubicBezTo>
                    <a:pt x="243" y="42"/>
                    <a:pt x="234" y="53"/>
                    <a:pt x="225" y="59"/>
                  </a:cubicBezTo>
                  <a:cubicBezTo>
                    <a:pt x="207" y="73"/>
                    <a:pt x="184" y="86"/>
                    <a:pt x="181" y="107"/>
                  </a:cubicBezTo>
                  <a:cubicBezTo>
                    <a:pt x="179" y="122"/>
                    <a:pt x="276" y="285"/>
                    <a:pt x="301" y="368"/>
                  </a:cubicBezTo>
                  <a:cubicBezTo>
                    <a:pt x="308" y="395"/>
                    <a:pt x="314" y="413"/>
                    <a:pt x="314" y="413"/>
                  </a:cubicBezTo>
                  <a:cubicBezTo>
                    <a:pt x="324" y="413"/>
                    <a:pt x="324" y="413"/>
                    <a:pt x="324" y="413"/>
                  </a:cubicBezTo>
                  <a:cubicBezTo>
                    <a:pt x="324" y="412"/>
                    <a:pt x="319" y="393"/>
                    <a:pt x="311" y="366"/>
                  </a:cubicBezTo>
                  <a:cubicBezTo>
                    <a:pt x="287" y="284"/>
                    <a:pt x="190" y="121"/>
                    <a:pt x="192" y="107"/>
                  </a:cubicBezTo>
                  <a:cubicBezTo>
                    <a:pt x="194" y="89"/>
                    <a:pt x="216" y="77"/>
                    <a:pt x="232" y="65"/>
                  </a:cubicBezTo>
                  <a:cubicBezTo>
                    <a:pt x="244" y="56"/>
                    <a:pt x="255" y="42"/>
                    <a:pt x="248" y="29"/>
                  </a:cubicBezTo>
                  <a:cubicBezTo>
                    <a:pt x="238" y="9"/>
                    <a:pt x="201" y="0"/>
                    <a:pt x="160" y="2"/>
                  </a:cubicBezTo>
                  <a:cubicBezTo>
                    <a:pt x="120" y="4"/>
                    <a:pt x="81" y="16"/>
                    <a:pt x="70" y="37"/>
                  </a:cubicBezTo>
                  <a:cubicBezTo>
                    <a:pt x="64" y="50"/>
                    <a:pt x="74" y="64"/>
                    <a:pt x="87" y="72"/>
                  </a:cubicBezTo>
                  <a:cubicBezTo>
                    <a:pt x="103" y="82"/>
                    <a:pt x="125" y="92"/>
                    <a:pt x="127" y="110"/>
                  </a:cubicBezTo>
                  <a:cubicBezTo>
                    <a:pt x="129" y="124"/>
                    <a:pt x="36" y="294"/>
                    <a:pt x="13" y="378"/>
                  </a:cubicBezTo>
                  <a:cubicBezTo>
                    <a:pt x="5" y="407"/>
                    <a:pt x="0" y="425"/>
                    <a:pt x="0" y="427"/>
                  </a:cubicBezTo>
                  <a:cubicBezTo>
                    <a:pt x="11" y="426"/>
                    <a:pt x="11" y="426"/>
                    <a:pt x="11" y="426"/>
                  </a:cubicBezTo>
                  <a:close/>
                </a:path>
              </a:pathLst>
            </a:custGeom>
            <a:solidFill>
              <a:srgbClr val="D9D9D9"/>
            </a:solidFill>
            <a:ln>
              <a:noFill/>
            </a:ln>
            <a:scene3d>
              <a:camera prst="orthographicFront"/>
              <a:lightRig rig="threePt" dir="t"/>
            </a:scene3d>
            <a:sp3d>
              <a:bevelT w="38100" h="381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9" name="Rectangle 814"/>
            <p:cNvSpPr>
              <a:spLocks noChangeArrowheads="1"/>
            </p:cNvSpPr>
            <p:nvPr/>
          </p:nvSpPr>
          <p:spPr bwMode="auto">
            <a:xfrm>
              <a:off x="2353" y="463"/>
              <a:ext cx="1" cy="1"/>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0" name="Freeform 815"/>
            <p:cNvSpPr>
              <a:spLocks/>
            </p:cNvSpPr>
            <p:nvPr/>
          </p:nvSpPr>
          <p:spPr bwMode="auto">
            <a:xfrm>
              <a:off x="2176" y="515"/>
              <a:ext cx="496" cy="314"/>
            </a:xfrm>
            <a:custGeom>
              <a:avLst/>
              <a:gdLst>
                <a:gd name="T0" fmla="*/ 0 w 496"/>
                <a:gd name="T1" fmla="*/ 21 h 314"/>
                <a:gd name="T2" fmla="*/ 495 w 496"/>
                <a:gd name="T3" fmla="*/ 0 h 314"/>
                <a:gd name="T4" fmla="*/ 496 w 496"/>
                <a:gd name="T5" fmla="*/ 291 h 314"/>
                <a:gd name="T6" fmla="*/ 2 w 496"/>
                <a:gd name="T7" fmla="*/ 314 h 314"/>
                <a:gd name="T8" fmla="*/ 0 w 496"/>
                <a:gd name="T9" fmla="*/ 21 h 314"/>
              </a:gdLst>
              <a:ahLst/>
              <a:cxnLst>
                <a:cxn ang="0">
                  <a:pos x="T0" y="T1"/>
                </a:cxn>
                <a:cxn ang="0">
                  <a:pos x="T2" y="T3"/>
                </a:cxn>
                <a:cxn ang="0">
                  <a:pos x="T4" y="T5"/>
                </a:cxn>
                <a:cxn ang="0">
                  <a:pos x="T6" y="T7"/>
                </a:cxn>
                <a:cxn ang="0">
                  <a:pos x="T8" y="T9"/>
                </a:cxn>
              </a:cxnLst>
              <a:rect l="0" t="0" r="r" b="b"/>
              <a:pathLst>
                <a:path w="496" h="314">
                  <a:moveTo>
                    <a:pt x="0" y="21"/>
                  </a:moveTo>
                  <a:lnTo>
                    <a:pt x="495" y="0"/>
                  </a:lnTo>
                  <a:lnTo>
                    <a:pt x="496" y="291"/>
                  </a:lnTo>
                  <a:lnTo>
                    <a:pt x="2" y="314"/>
                  </a:lnTo>
                  <a:lnTo>
                    <a:pt x="0" y="21"/>
                  </a:lnTo>
                  <a:close/>
                </a:path>
              </a:pathLst>
            </a:custGeom>
            <a:gradFill flip="none" rotWithShape="1">
              <a:gsLst>
                <a:gs pos="34000">
                  <a:schemeClr val="tx1">
                    <a:lumMod val="85000"/>
                    <a:lumOff val="15000"/>
                  </a:schemeClr>
                </a:gs>
                <a:gs pos="15000">
                  <a:schemeClr val="bg1">
                    <a:lumMod val="65000"/>
                  </a:schemeClr>
                </a:gs>
                <a:gs pos="0">
                  <a:schemeClr val="tx1"/>
                </a:gs>
                <a:gs pos="100000">
                  <a:schemeClr val="tx1">
                    <a:lumMod val="95000"/>
                    <a:lumOff val="5000"/>
                  </a:schemeClr>
                </a:gs>
              </a:gsLst>
              <a:lin ang="528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1" name="Freeform 816"/>
            <p:cNvSpPr>
              <a:spLocks/>
            </p:cNvSpPr>
            <p:nvPr/>
          </p:nvSpPr>
          <p:spPr bwMode="auto">
            <a:xfrm>
              <a:off x="2354" y="793"/>
              <a:ext cx="141" cy="28"/>
            </a:xfrm>
            <a:custGeom>
              <a:avLst/>
              <a:gdLst>
                <a:gd name="T0" fmla="*/ 11 w 141"/>
                <a:gd name="T1" fmla="*/ 5 h 28"/>
                <a:gd name="T2" fmla="*/ 130 w 141"/>
                <a:gd name="T3" fmla="*/ 0 h 28"/>
                <a:gd name="T4" fmla="*/ 141 w 141"/>
                <a:gd name="T5" fmla="*/ 21 h 28"/>
                <a:gd name="T6" fmla="*/ 0 w 141"/>
                <a:gd name="T7" fmla="*/ 28 h 28"/>
                <a:gd name="T8" fmla="*/ 11 w 141"/>
                <a:gd name="T9" fmla="*/ 5 h 28"/>
              </a:gdLst>
              <a:ahLst/>
              <a:cxnLst>
                <a:cxn ang="0">
                  <a:pos x="T0" y="T1"/>
                </a:cxn>
                <a:cxn ang="0">
                  <a:pos x="T2" y="T3"/>
                </a:cxn>
                <a:cxn ang="0">
                  <a:pos x="T4" y="T5"/>
                </a:cxn>
                <a:cxn ang="0">
                  <a:pos x="T6" y="T7"/>
                </a:cxn>
                <a:cxn ang="0">
                  <a:pos x="T8" y="T9"/>
                </a:cxn>
              </a:cxnLst>
              <a:rect l="0" t="0" r="r" b="b"/>
              <a:pathLst>
                <a:path w="141" h="28">
                  <a:moveTo>
                    <a:pt x="11" y="5"/>
                  </a:moveTo>
                  <a:lnTo>
                    <a:pt x="130" y="0"/>
                  </a:lnTo>
                  <a:lnTo>
                    <a:pt x="141" y="21"/>
                  </a:lnTo>
                  <a:lnTo>
                    <a:pt x="0" y="28"/>
                  </a:lnTo>
                  <a:lnTo>
                    <a:pt x="11" y="5"/>
                  </a:lnTo>
                  <a:close/>
                </a:path>
              </a:pathLst>
            </a:custGeom>
            <a:gradFill flip="none" rotWithShape="1">
              <a:gsLst>
                <a:gs pos="15000">
                  <a:schemeClr val="bg1">
                    <a:lumMod val="65000"/>
                  </a:schemeClr>
                </a:gs>
                <a:gs pos="0">
                  <a:schemeClr val="tx1"/>
                </a:gs>
                <a:gs pos="100000">
                  <a:schemeClr val="tx1">
                    <a:lumMod val="95000"/>
                    <a:lumOff val="5000"/>
                  </a:schemeClr>
                </a:gs>
              </a:gsLst>
              <a:lin ang="528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2" name="Freeform 817"/>
            <p:cNvSpPr>
              <a:spLocks/>
            </p:cNvSpPr>
            <p:nvPr/>
          </p:nvSpPr>
          <p:spPr bwMode="auto">
            <a:xfrm>
              <a:off x="2301" y="466"/>
              <a:ext cx="246" cy="357"/>
            </a:xfrm>
            <a:custGeom>
              <a:avLst/>
              <a:gdLst>
                <a:gd name="T0" fmla="*/ 155 w 271"/>
                <a:gd name="T1" fmla="*/ 124 h 394"/>
                <a:gd name="T2" fmla="*/ 198 w 271"/>
                <a:gd name="T3" fmla="*/ 69 h 394"/>
                <a:gd name="T4" fmla="*/ 212 w 271"/>
                <a:gd name="T5" fmla="*/ 38 h 394"/>
                <a:gd name="T6" fmla="*/ 133 w 271"/>
                <a:gd name="T7" fmla="*/ 11 h 394"/>
                <a:gd name="T8" fmla="*/ 54 w 271"/>
                <a:gd name="T9" fmla="*/ 44 h 394"/>
                <a:gd name="T10" fmla="*/ 67 w 271"/>
                <a:gd name="T11" fmla="*/ 74 h 394"/>
                <a:gd name="T12" fmla="*/ 111 w 271"/>
                <a:gd name="T13" fmla="*/ 125 h 394"/>
                <a:gd name="T14" fmla="*/ 11 w 271"/>
                <a:gd name="T15" fmla="*/ 393 h 394"/>
                <a:gd name="T16" fmla="*/ 0 w 271"/>
                <a:gd name="T17" fmla="*/ 394 h 394"/>
                <a:gd name="T18" fmla="*/ 101 w 271"/>
                <a:gd name="T19" fmla="*/ 127 h 394"/>
                <a:gd name="T20" fmla="*/ 60 w 271"/>
                <a:gd name="T21" fmla="*/ 82 h 394"/>
                <a:gd name="T22" fmla="*/ 44 w 271"/>
                <a:gd name="T23" fmla="*/ 41 h 394"/>
                <a:gd name="T24" fmla="*/ 134 w 271"/>
                <a:gd name="T25" fmla="*/ 1 h 394"/>
                <a:gd name="T26" fmla="*/ 222 w 271"/>
                <a:gd name="T27" fmla="*/ 34 h 394"/>
                <a:gd name="T28" fmla="*/ 206 w 271"/>
                <a:gd name="T29" fmla="*/ 75 h 394"/>
                <a:gd name="T30" fmla="*/ 165 w 271"/>
                <a:gd name="T31" fmla="*/ 124 h 394"/>
                <a:gd name="T32" fmla="*/ 271 w 271"/>
                <a:gd name="T33" fmla="*/ 381 h 394"/>
                <a:gd name="T34" fmla="*/ 260 w 271"/>
                <a:gd name="T35" fmla="*/ 382 h 394"/>
                <a:gd name="T36" fmla="*/ 155 w 271"/>
                <a:gd name="T37" fmla="*/ 12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1" h="394">
                  <a:moveTo>
                    <a:pt x="155" y="124"/>
                  </a:moveTo>
                  <a:cubicBezTo>
                    <a:pt x="157" y="99"/>
                    <a:pt x="180" y="85"/>
                    <a:pt x="198" y="69"/>
                  </a:cubicBezTo>
                  <a:cubicBezTo>
                    <a:pt x="207" y="61"/>
                    <a:pt x="216" y="48"/>
                    <a:pt x="212" y="38"/>
                  </a:cubicBezTo>
                  <a:cubicBezTo>
                    <a:pt x="203" y="18"/>
                    <a:pt x="164" y="10"/>
                    <a:pt x="133" y="11"/>
                  </a:cubicBezTo>
                  <a:cubicBezTo>
                    <a:pt x="101" y="12"/>
                    <a:pt x="62" y="24"/>
                    <a:pt x="54" y="44"/>
                  </a:cubicBezTo>
                  <a:cubicBezTo>
                    <a:pt x="49" y="56"/>
                    <a:pt x="58" y="68"/>
                    <a:pt x="67" y="74"/>
                  </a:cubicBezTo>
                  <a:cubicBezTo>
                    <a:pt x="86" y="89"/>
                    <a:pt x="109" y="101"/>
                    <a:pt x="111" y="125"/>
                  </a:cubicBezTo>
                  <a:cubicBezTo>
                    <a:pt x="113" y="140"/>
                    <a:pt x="45" y="289"/>
                    <a:pt x="11" y="393"/>
                  </a:cubicBezTo>
                  <a:cubicBezTo>
                    <a:pt x="0" y="394"/>
                    <a:pt x="0" y="394"/>
                    <a:pt x="0" y="394"/>
                  </a:cubicBezTo>
                  <a:cubicBezTo>
                    <a:pt x="33" y="290"/>
                    <a:pt x="102" y="141"/>
                    <a:pt x="101" y="127"/>
                  </a:cubicBezTo>
                  <a:cubicBezTo>
                    <a:pt x="98" y="106"/>
                    <a:pt x="76" y="94"/>
                    <a:pt x="60" y="82"/>
                  </a:cubicBezTo>
                  <a:cubicBezTo>
                    <a:pt x="48" y="72"/>
                    <a:pt x="37" y="57"/>
                    <a:pt x="44" y="41"/>
                  </a:cubicBezTo>
                  <a:cubicBezTo>
                    <a:pt x="54" y="17"/>
                    <a:pt x="93" y="3"/>
                    <a:pt x="134" y="1"/>
                  </a:cubicBezTo>
                  <a:cubicBezTo>
                    <a:pt x="174" y="0"/>
                    <a:pt x="211" y="11"/>
                    <a:pt x="222" y="34"/>
                  </a:cubicBezTo>
                  <a:cubicBezTo>
                    <a:pt x="228" y="48"/>
                    <a:pt x="218" y="65"/>
                    <a:pt x="206" y="75"/>
                  </a:cubicBezTo>
                  <a:cubicBezTo>
                    <a:pt x="190" y="89"/>
                    <a:pt x="168" y="103"/>
                    <a:pt x="165" y="124"/>
                  </a:cubicBezTo>
                  <a:cubicBezTo>
                    <a:pt x="164" y="138"/>
                    <a:pt x="235" y="281"/>
                    <a:pt x="271" y="381"/>
                  </a:cubicBezTo>
                  <a:cubicBezTo>
                    <a:pt x="260" y="382"/>
                    <a:pt x="260" y="382"/>
                    <a:pt x="260" y="382"/>
                  </a:cubicBezTo>
                  <a:cubicBezTo>
                    <a:pt x="224" y="281"/>
                    <a:pt x="153" y="139"/>
                    <a:pt x="155" y="124"/>
                  </a:cubicBezTo>
                  <a:close/>
                </a:path>
              </a:pathLst>
            </a:custGeom>
            <a:solidFill>
              <a:srgbClr val="D9D9D9"/>
            </a:solidFill>
            <a:ln>
              <a:noFill/>
            </a:ln>
            <a:scene3d>
              <a:camera prst="orthographicFront"/>
              <a:lightRig rig="threePt" dir="t"/>
            </a:scene3d>
            <a:sp3d>
              <a:bevelT w="38100" h="381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 name="Rectangle 818"/>
            <p:cNvSpPr>
              <a:spLocks noChangeArrowheads="1"/>
            </p:cNvSpPr>
            <p:nvPr/>
          </p:nvSpPr>
          <p:spPr bwMode="auto">
            <a:xfrm>
              <a:off x="2352" y="501"/>
              <a:ext cx="1" cy="1"/>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5" name="Freeform 819"/>
            <p:cNvSpPr>
              <a:spLocks/>
            </p:cNvSpPr>
            <p:nvPr/>
          </p:nvSpPr>
          <p:spPr bwMode="auto">
            <a:xfrm>
              <a:off x="2561" y="760"/>
              <a:ext cx="111" cy="51"/>
            </a:xfrm>
            <a:custGeom>
              <a:avLst/>
              <a:gdLst>
                <a:gd name="T0" fmla="*/ 0 w 111"/>
                <a:gd name="T1" fmla="*/ 4 h 51"/>
                <a:gd name="T2" fmla="*/ 111 w 111"/>
                <a:gd name="T3" fmla="*/ 0 h 51"/>
                <a:gd name="T4" fmla="*/ 111 w 111"/>
                <a:gd name="T5" fmla="*/ 46 h 51"/>
                <a:gd name="T6" fmla="*/ 1 w 111"/>
                <a:gd name="T7" fmla="*/ 51 h 51"/>
                <a:gd name="T8" fmla="*/ 0 w 111"/>
                <a:gd name="T9" fmla="*/ 4 h 51"/>
              </a:gdLst>
              <a:ahLst/>
              <a:cxnLst>
                <a:cxn ang="0">
                  <a:pos x="T0" y="T1"/>
                </a:cxn>
                <a:cxn ang="0">
                  <a:pos x="T2" y="T3"/>
                </a:cxn>
                <a:cxn ang="0">
                  <a:pos x="T4" y="T5"/>
                </a:cxn>
                <a:cxn ang="0">
                  <a:pos x="T6" y="T7"/>
                </a:cxn>
                <a:cxn ang="0">
                  <a:pos x="T8" y="T9"/>
                </a:cxn>
              </a:cxnLst>
              <a:rect l="0" t="0" r="r" b="b"/>
              <a:pathLst>
                <a:path w="111" h="51">
                  <a:moveTo>
                    <a:pt x="0" y="4"/>
                  </a:moveTo>
                  <a:lnTo>
                    <a:pt x="111" y="0"/>
                  </a:lnTo>
                  <a:lnTo>
                    <a:pt x="111" y="46"/>
                  </a:lnTo>
                  <a:lnTo>
                    <a:pt x="1" y="51"/>
                  </a:lnTo>
                  <a:lnTo>
                    <a:pt x="0" y="4"/>
                  </a:lnTo>
                  <a:close/>
                </a:path>
              </a:pathLst>
            </a:custGeom>
            <a:gradFill flip="none" rotWithShape="1">
              <a:gsLst>
                <a:gs pos="15000">
                  <a:schemeClr val="bg1">
                    <a:lumMod val="65000"/>
                  </a:schemeClr>
                </a:gs>
                <a:gs pos="0">
                  <a:schemeClr val="tx1"/>
                </a:gs>
                <a:gs pos="100000">
                  <a:schemeClr val="tx1">
                    <a:lumMod val="95000"/>
                    <a:lumOff val="5000"/>
                  </a:schemeClr>
                </a:gs>
              </a:gsLst>
              <a:lin ang="528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 name="Freeform 820"/>
            <p:cNvSpPr>
              <a:spLocks/>
            </p:cNvSpPr>
            <p:nvPr/>
          </p:nvSpPr>
          <p:spPr bwMode="auto">
            <a:xfrm>
              <a:off x="2177" y="776"/>
              <a:ext cx="111" cy="53"/>
            </a:xfrm>
            <a:custGeom>
              <a:avLst/>
              <a:gdLst>
                <a:gd name="T0" fmla="*/ 0 w 111"/>
                <a:gd name="T1" fmla="*/ 5 h 53"/>
                <a:gd name="T2" fmla="*/ 111 w 111"/>
                <a:gd name="T3" fmla="*/ 0 h 53"/>
                <a:gd name="T4" fmla="*/ 111 w 111"/>
                <a:gd name="T5" fmla="*/ 47 h 53"/>
                <a:gd name="T6" fmla="*/ 1 w 111"/>
                <a:gd name="T7" fmla="*/ 53 h 53"/>
                <a:gd name="T8" fmla="*/ 0 w 111"/>
                <a:gd name="T9" fmla="*/ 5 h 53"/>
              </a:gdLst>
              <a:ahLst/>
              <a:cxnLst>
                <a:cxn ang="0">
                  <a:pos x="T0" y="T1"/>
                </a:cxn>
                <a:cxn ang="0">
                  <a:pos x="T2" y="T3"/>
                </a:cxn>
                <a:cxn ang="0">
                  <a:pos x="T4" y="T5"/>
                </a:cxn>
                <a:cxn ang="0">
                  <a:pos x="T6" y="T7"/>
                </a:cxn>
                <a:cxn ang="0">
                  <a:pos x="T8" y="T9"/>
                </a:cxn>
              </a:cxnLst>
              <a:rect l="0" t="0" r="r" b="b"/>
              <a:pathLst>
                <a:path w="111" h="53">
                  <a:moveTo>
                    <a:pt x="0" y="5"/>
                  </a:moveTo>
                  <a:lnTo>
                    <a:pt x="111" y="0"/>
                  </a:lnTo>
                  <a:lnTo>
                    <a:pt x="111" y="47"/>
                  </a:lnTo>
                  <a:lnTo>
                    <a:pt x="1" y="53"/>
                  </a:lnTo>
                  <a:lnTo>
                    <a:pt x="0" y="5"/>
                  </a:lnTo>
                  <a:close/>
                </a:path>
              </a:pathLst>
            </a:custGeom>
            <a:gradFill flip="none" rotWithShape="1">
              <a:gsLst>
                <a:gs pos="15000">
                  <a:schemeClr val="bg1">
                    <a:lumMod val="65000"/>
                  </a:schemeClr>
                </a:gs>
                <a:gs pos="0">
                  <a:schemeClr val="tx1"/>
                </a:gs>
                <a:gs pos="100000">
                  <a:schemeClr val="tx1">
                    <a:lumMod val="95000"/>
                    <a:lumOff val="5000"/>
                  </a:schemeClr>
                </a:gs>
              </a:gsLst>
              <a:lin ang="528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52" name="TextBox 1151"/>
          <p:cNvSpPr txBox="1"/>
          <p:nvPr/>
        </p:nvSpPr>
        <p:spPr>
          <a:xfrm>
            <a:off x="3093729" y="1354605"/>
            <a:ext cx="2758933" cy="36779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rgbClr val="0070C0"/>
                </a:solidFill>
                <a:latin typeface="Arial Narrow" panose="020B0606020202030204" pitchFamily="34" charset="0"/>
              </a:rPr>
              <a:t>Simplification of language to include rephrasing statements of questions.</a:t>
            </a:r>
          </a:p>
          <a:p>
            <a:pPr marL="285750" indent="-285750">
              <a:spcAft>
                <a:spcPts val="600"/>
              </a:spcAft>
              <a:buFont typeface="Arial" panose="020B0604020202020204" pitchFamily="34" charset="0"/>
              <a:buChar char="•"/>
            </a:pPr>
            <a:r>
              <a:rPr lang="en-US" sz="1600" dirty="0">
                <a:solidFill>
                  <a:srgbClr val="0070C0"/>
                </a:solidFill>
                <a:latin typeface="Arial Narrow" panose="020B0606020202030204" pitchFamily="34" charset="0"/>
              </a:rPr>
              <a:t>Repeated phrases and giving extra time for processing.</a:t>
            </a:r>
          </a:p>
          <a:p>
            <a:pPr marL="285750" indent="-285750">
              <a:spcAft>
                <a:spcPts val="600"/>
              </a:spcAft>
              <a:buFont typeface="Arial" panose="020B0604020202020204" pitchFamily="34" charset="0"/>
              <a:buChar char="•"/>
            </a:pPr>
            <a:r>
              <a:rPr lang="en-US" sz="1600" dirty="0">
                <a:solidFill>
                  <a:srgbClr val="0070C0"/>
                </a:solidFill>
                <a:latin typeface="Arial Narrow" panose="020B0606020202030204" pitchFamily="34" charset="0"/>
              </a:rPr>
              <a:t>Slow rate of speech</a:t>
            </a:r>
          </a:p>
          <a:p>
            <a:pPr marL="285750" indent="-285750">
              <a:spcAft>
                <a:spcPts val="600"/>
              </a:spcAft>
              <a:buFont typeface="Arial" panose="020B0604020202020204" pitchFamily="34" charset="0"/>
              <a:buChar char="•"/>
            </a:pPr>
            <a:r>
              <a:rPr lang="en-US" sz="1600" dirty="0">
                <a:solidFill>
                  <a:srgbClr val="0070C0"/>
                </a:solidFill>
                <a:latin typeface="Arial Narrow" panose="020B0606020202030204" pitchFamily="34" charset="0"/>
              </a:rPr>
              <a:t>Interviewing face-to-face in lieu of phone.</a:t>
            </a:r>
          </a:p>
          <a:p>
            <a:pPr marL="285750" indent="-285750">
              <a:spcAft>
                <a:spcPts val="600"/>
              </a:spcAft>
              <a:buFont typeface="Arial" panose="020B0604020202020204" pitchFamily="34" charset="0"/>
              <a:buChar char="•"/>
            </a:pPr>
            <a:r>
              <a:rPr lang="en-US" sz="1600" dirty="0">
                <a:solidFill>
                  <a:srgbClr val="0070C0"/>
                </a:solidFill>
                <a:latin typeface="Arial Narrow" panose="020B0606020202030204" pitchFamily="34" charset="0"/>
              </a:rPr>
              <a:t>Using pictures or other symbols to convey meaning.</a:t>
            </a:r>
          </a:p>
          <a:p>
            <a:pPr marL="285750" indent="-285750">
              <a:spcAft>
                <a:spcPts val="600"/>
              </a:spcAft>
              <a:buFont typeface="Arial" panose="020B0604020202020204" pitchFamily="34" charset="0"/>
              <a:buChar char="•"/>
            </a:pPr>
            <a:r>
              <a:rPr lang="en-US" sz="1600" dirty="0">
                <a:solidFill>
                  <a:srgbClr val="0070C0"/>
                </a:solidFill>
                <a:latin typeface="Arial Narrow" panose="020B0606020202030204" pitchFamily="34" charset="0"/>
              </a:rPr>
              <a:t>Interpreters, hearing assisted devices, text to speech technology.</a:t>
            </a:r>
          </a:p>
        </p:txBody>
      </p:sp>
      <p:sp>
        <p:nvSpPr>
          <p:cNvPr id="1156" name="TextBox 1155"/>
          <p:cNvSpPr txBox="1"/>
          <p:nvPr/>
        </p:nvSpPr>
        <p:spPr>
          <a:xfrm rot="21111064">
            <a:off x="6437477" y="653639"/>
            <a:ext cx="1239816" cy="307777"/>
          </a:xfrm>
          <a:prstGeom prst="rect">
            <a:avLst/>
          </a:prstGeom>
          <a:noFill/>
        </p:spPr>
        <p:txBody>
          <a:bodyPr wrap="square" rtlCol="0">
            <a:spAutoFit/>
          </a:bodyPr>
          <a:lstStyle/>
          <a:p>
            <a:pPr algn="ctr"/>
            <a:r>
              <a:rPr lang="en-US" sz="1400" b="1" dirty="0"/>
              <a:t>Individualize!</a:t>
            </a:r>
          </a:p>
        </p:txBody>
      </p:sp>
      <p:sp>
        <p:nvSpPr>
          <p:cNvPr id="1157" name="TextBox 1156"/>
          <p:cNvSpPr txBox="1"/>
          <p:nvPr/>
        </p:nvSpPr>
        <p:spPr>
          <a:xfrm rot="324972">
            <a:off x="7857033" y="516844"/>
            <a:ext cx="1562000" cy="338554"/>
          </a:xfrm>
          <a:prstGeom prst="rect">
            <a:avLst/>
          </a:prstGeom>
          <a:noFill/>
        </p:spPr>
        <p:txBody>
          <a:bodyPr wrap="square" rtlCol="0">
            <a:spAutoFit/>
          </a:bodyPr>
          <a:lstStyle/>
          <a:p>
            <a:pPr algn="ctr"/>
            <a:r>
              <a:rPr lang="en-US" sz="1600" b="1" dirty="0">
                <a:solidFill>
                  <a:schemeClr val="bg1"/>
                </a:solidFill>
              </a:rPr>
              <a:t>Communication</a:t>
            </a:r>
          </a:p>
        </p:txBody>
      </p:sp>
      <p:sp>
        <p:nvSpPr>
          <p:cNvPr id="1166" name="arrow_sketch"/>
          <p:cNvSpPr>
            <a:spLocks noEditPoints="1"/>
          </p:cNvSpPr>
          <p:nvPr/>
        </p:nvSpPr>
        <p:spPr bwMode="auto">
          <a:xfrm rot="14723276">
            <a:off x="9296011" y="4276304"/>
            <a:ext cx="498782" cy="1730632"/>
          </a:xfrm>
          <a:custGeom>
            <a:avLst/>
            <a:gdLst>
              <a:gd name="T0" fmla="*/ 7 w 76"/>
              <a:gd name="T1" fmla="*/ 114 h 173"/>
              <a:gd name="T2" fmla="*/ 33 w 76"/>
              <a:gd name="T3" fmla="*/ 150 h 173"/>
              <a:gd name="T4" fmla="*/ 32 w 76"/>
              <a:gd name="T5" fmla="*/ 153 h 173"/>
              <a:gd name="T6" fmla="*/ 27 w 76"/>
              <a:gd name="T7" fmla="*/ 140 h 173"/>
              <a:gd name="T8" fmla="*/ 20 w 76"/>
              <a:gd name="T9" fmla="*/ 105 h 173"/>
              <a:gd name="T10" fmla="*/ 50 w 76"/>
              <a:gd name="T11" fmla="*/ 51 h 173"/>
              <a:gd name="T12" fmla="*/ 71 w 76"/>
              <a:gd name="T13" fmla="*/ 5 h 173"/>
              <a:gd name="T14" fmla="*/ 71 w 76"/>
              <a:gd name="T15" fmla="*/ 17 h 173"/>
              <a:gd name="T16" fmla="*/ 10 w 76"/>
              <a:gd name="T17" fmla="*/ 34 h 173"/>
              <a:gd name="T18" fmla="*/ 31 w 76"/>
              <a:gd name="T19" fmla="*/ 19 h 173"/>
              <a:gd name="T20" fmla="*/ 14 w 76"/>
              <a:gd name="T21" fmla="*/ 40 h 173"/>
              <a:gd name="T22" fmla="*/ 28 w 76"/>
              <a:gd name="T23" fmla="*/ 45 h 173"/>
              <a:gd name="T24" fmla="*/ 8 w 76"/>
              <a:gd name="T25" fmla="*/ 37 h 173"/>
              <a:gd name="T26" fmla="*/ 21 w 76"/>
              <a:gd name="T27" fmla="*/ 47 h 173"/>
              <a:gd name="T28" fmla="*/ 19 w 76"/>
              <a:gd name="T29" fmla="*/ 50 h 173"/>
              <a:gd name="T30" fmla="*/ 69 w 76"/>
              <a:gd name="T31" fmla="*/ 57 h 173"/>
              <a:gd name="T32" fmla="*/ 68 w 76"/>
              <a:gd name="T33" fmla="*/ 57 h 173"/>
              <a:gd name="T34" fmla="*/ 69 w 76"/>
              <a:gd name="T35" fmla="*/ 61 h 173"/>
              <a:gd name="T36" fmla="*/ 73 w 76"/>
              <a:gd name="T37" fmla="*/ 66 h 173"/>
              <a:gd name="T38" fmla="*/ 53 w 76"/>
              <a:gd name="T39" fmla="*/ 59 h 173"/>
              <a:gd name="T40" fmla="*/ 47 w 76"/>
              <a:gd name="T41" fmla="*/ 152 h 173"/>
              <a:gd name="T42" fmla="*/ 34 w 76"/>
              <a:gd name="T43" fmla="*/ 136 h 173"/>
              <a:gd name="T44" fmla="*/ 37 w 76"/>
              <a:gd name="T45" fmla="*/ 170 h 173"/>
              <a:gd name="T46" fmla="*/ 36 w 76"/>
              <a:gd name="T47" fmla="*/ 170 h 173"/>
              <a:gd name="T48" fmla="*/ 31 w 76"/>
              <a:gd name="T49" fmla="*/ 166 h 173"/>
              <a:gd name="T50" fmla="*/ 49 w 76"/>
              <a:gd name="T51" fmla="*/ 159 h 173"/>
              <a:gd name="T52" fmla="*/ 45 w 76"/>
              <a:gd name="T53" fmla="*/ 155 h 173"/>
              <a:gd name="T54" fmla="*/ 49 w 76"/>
              <a:gd name="T55" fmla="*/ 62 h 173"/>
              <a:gd name="T56" fmla="*/ 45 w 76"/>
              <a:gd name="T57" fmla="*/ 60 h 173"/>
              <a:gd name="T58" fmla="*/ 42 w 76"/>
              <a:gd name="T59" fmla="*/ 66 h 173"/>
              <a:gd name="T60" fmla="*/ 46 w 76"/>
              <a:gd name="T61" fmla="*/ 66 h 173"/>
              <a:gd name="T62" fmla="*/ 39 w 76"/>
              <a:gd name="T63" fmla="*/ 61 h 173"/>
              <a:gd name="T64" fmla="*/ 44 w 76"/>
              <a:gd name="T65" fmla="*/ 73 h 173"/>
              <a:gd name="T66" fmla="*/ 43 w 76"/>
              <a:gd name="T67" fmla="*/ 71 h 173"/>
              <a:gd name="T68" fmla="*/ 38 w 76"/>
              <a:gd name="T69" fmla="*/ 78 h 173"/>
              <a:gd name="T70" fmla="*/ 31 w 76"/>
              <a:gd name="T71" fmla="*/ 76 h 173"/>
              <a:gd name="T72" fmla="*/ 27 w 76"/>
              <a:gd name="T73" fmla="*/ 78 h 173"/>
              <a:gd name="T74" fmla="*/ 34 w 76"/>
              <a:gd name="T75" fmla="*/ 85 h 173"/>
              <a:gd name="T76" fmla="*/ 30 w 76"/>
              <a:gd name="T77" fmla="*/ 86 h 173"/>
              <a:gd name="T78" fmla="*/ 33 w 76"/>
              <a:gd name="T79" fmla="*/ 93 h 173"/>
              <a:gd name="T80" fmla="*/ 28 w 76"/>
              <a:gd name="T81" fmla="*/ 96 h 173"/>
              <a:gd name="T82" fmla="*/ 30 w 76"/>
              <a:gd name="T83" fmla="*/ 101 h 173"/>
              <a:gd name="T84" fmla="*/ 31 w 76"/>
              <a:gd name="T85" fmla="*/ 101 h 173"/>
              <a:gd name="T86" fmla="*/ 20 w 76"/>
              <a:gd name="T87" fmla="*/ 103 h 173"/>
              <a:gd name="T88" fmla="*/ 34 w 76"/>
              <a:gd name="T89" fmla="*/ 125 h 173"/>
              <a:gd name="T90" fmla="*/ 31 w 76"/>
              <a:gd name="T91" fmla="*/ 122 h 173"/>
              <a:gd name="T92" fmla="*/ 41 w 76"/>
              <a:gd name="T93" fmla="*/ 133 h 173"/>
              <a:gd name="T94" fmla="*/ 34 w 76"/>
              <a:gd name="T95" fmla="*/ 131 h 173"/>
              <a:gd name="T96" fmla="*/ 28 w 76"/>
              <a:gd name="T97" fmla="*/ 138 h 173"/>
              <a:gd name="T98" fmla="*/ 43 w 76"/>
              <a:gd name="T99" fmla="*/ 145 h 173"/>
              <a:gd name="T100" fmla="*/ 37 w 76"/>
              <a:gd name="T101" fmla="*/ 150 h 173"/>
              <a:gd name="T102" fmla="*/ 60 w 76"/>
              <a:gd name="T103" fmla="*/ 60 h 173"/>
              <a:gd name="T104" fmla="*/ 59 w 76"/>
              <a:gd name="T105" fmla="*/ 59 h 173"/>
              <a:gd name="T106" fmla="*/ 64 w 76"/>
              <a:gd name="T107" fmla="*/ 65 h 173"/>
              <a:gd name="T108" fmla="*/ 59 w 76"/>
              <a:gd name="T109" fmla="*/ 60 h 173"/>
              <a:gd name="T110" fmla="*/ 64 w 76"/>
              <a:gd name="T111" fmla="*/ 58 h 173"/>
              <a:gd name="T112" fmla="*/ 69 w 76"/>
              <a:gd name="T113" fmla="*/ 65 h 173"/>
              <a:gd name="T114" fmla="*/ 12 w 76"/>
              <a:gd name="T115" fmla="*/ 41 h 173"/>
              <a:gd name="T116" fmla="*/ 21 w 76"/>
              <a:gd name="T117" fmla="*/ 52 h 173"/>
              <a:gd name="T118" fmla="*/ 17 w 76"/>
              <a:gd name="T119" fmla="*/ 51 h 173"/>
              <a:gd name="T120" fmla="*/ 27 w 76"/>
              <a:gd name="T121" fmla="*/ 163 h 173"/>
              <a:gd name="T122" fmla="*/ 28 w 76"/>
              <a:gd name="T123" fmla="*/ 163 h 173"/>
              <a:gd name="T124" fmla="*/ 32 w 76"/>
              <a:gd name="T125" fmla="*/ 15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 h="173">
                <a:moveTo>
                  <a:pt x="34" y="170"/>
                </a:moveTo>
                <a:cubicBezTo>
                  <a:pt x="34" y="170"/>
                  <a:pt x="34" y="170"/>
                  <a:pt x="34" y="170"/>
                </a:cubicBezTo>
                <a:cubicBezTo>
                  <a:pt x="33" y="170"/>
                  <a:pt x="34" y="170"/>
                  <a:pt x="34" y="170"/>
                </a:cubicBezTo>
                <a:close/>
                <a:moveTo>
                  <a:pt x="31" y="168"/>
                </a:moveTo>
                <a:cubicBezTo>
                  <a:pt x="31" y="168"/>
                  <a:pt x="31" y="168"/>
                  <a:pt x="31" y="168"/>
                </a:cubicBezTo>
                <a:cubicBezTo>
                  <a:pt x="30" y="168"/>
                  <a:pt x="30" y="168"/>
                  <a:pt x="30" y="168"/>
                </a:cubicBezTo>
                <a:lnTo>
                  <a:pt x="31" y="168"/>
                </a:lnTo>
                <a:close/>
                <a:moveTo>
                  <a:pt x="29" y="165"/>
                </a:moveTo>
                <a:cubicBezTo>
                  <a:pt x="29" y="166"/>
                  <a:pt x="30" y="166"/>
                  <a:pt x="30" y="167"/>
                </a:cubicBezTo>
                <a:cubicBezTo>
                  <a:pt x="30" y="167"/>
                  <a:pt x="30" y="167"/>
                  <a:pt x="30" y="167"/>
                </a:cubicBezTo>
                <a:cubicBezTo>
                  <a:pt x="30" y="167"/>
                  <a:pt x="30" y="167"/>
                  <a:pt x="30" y="167"/>
                </a:cubicBezTo>
                <a:cubicBezTo>
                  <a:pt x="30" y="166"/>
                  <a:pt x="29" y="166"/>
                  <a:pt x="29" y="165"/>
                </a:cubicBezTo>
                <a:close/>
                <a:moveTo>
                  <a:pt x="29" y="163"/>
                </a:moveTo>
                <a:cubicBezTo>
                  <a:pt x="29" y="163"/>
                  <a:pt x="29" y="163"/>
                  <a:pt x="29" y="163"/>
                </a:cubicBezTo>
                <a:cubicBezTo>
                  <a:pt x="29" y="163"/>
                  <a:pt x="29" y="163"/>
                  <a:pt x="29" y="163"/>
                </a:cubicBezTo>
                <a:cubicBezTo>
                  <a:pt x="29" y="163"/>
                  <a:pt x="29" y="163"/>
                  <a:pt x="29" y="163"/>
                </a:cubicBezTo>
                <a:close/>
                <a:moveTo>
                  <a:pt x="29" y="163"/>
                </a:moveTo>
                <a:cubicBezTo>
                  <a:pt x="30" y="164"/>
                  <a:pt x="29" y="163"/>
                  <a:pt x="29" y="163"/>
                </a:cubicBezTo>
                <a:close/>
                <a:moveTo>
                  <a:pt x="28" y="162"/>
                </a:moveTo>
                <a:cubicBezTo>
                  <a:pt x="29" y="162"/>
                  <a:pt x="29" y="162"/>
                  <a:pt x="29" y="162"/>
                </a:cubicBezTo>
                <a:cubicBezTo>
                  <a:pt x="29" y="162"/>
                  <a:pt x="29" y="162"/>
                  <a:pt x="29" y="162"/>
                </a:cubicBezTo>
                <a:cubicBezTo>
                  <a:pt x="29" y="162"/>
                  <a:pt x="28" y="162"/>
                  <a:pt x="28" y="162"/>
                </a:cubicBezTo>
                <a:close/>
                <a:moveTo>
                  <a:pt x="28" y="162"/>
                </a:moveTo>
                <a:cubicBezTo>
                  <a:pt x="28" y="162"/>
                  <a:pt x="28" y="162"/>
                  <a:pt x="28" y="162"/>
                </a:cubicBezTo>
                <a:cubicBezTo>
                  <a:pt x="28" y="162"/>
                  <a:pt x="28" y="162"/>
                  <a:pt x="28" y="162"/>
                </a:cubicBezTo>
                <a:close/>
                <a:moveTo>
                  <a:pt x="28" y="163"/>
                </a:moveTo>
                <a:cubicBezTo>
                  <a:pt x="28" y="162"/>
                  <a:pt x="28" y="162"/>
                  <a:pt x="28" y="162"/>
                </a:cubicBezTo>
                <a:cubicBezTo>
                  <a:pt x="28" y="162"/>
                  <a:pt x="28" y="163"/>
                  <a:pt x="28" y="162"/>
                </a:cubicBezTo>
                <a:cubicBezTo>
                  <a:pt x="28" y="163"/>
                  <a:pt x="28" y="162"/>
                  <a:pt x="28" y="163"/>
                </a:cubicBezTo>
                <a:close/>
                <a:moveTo>
                  <a:pt x="28" y="163"/>
                </a:moveTo>
                <a:cubicBezTo>
                  <a:pt x="28" y="163"/>
                  <a:pt x="29" y="163"/>
                  <a:pt x="28" y="163"/>
                </a:cubicBezTo>
                <a:cubicBezTo>
                  <a:pt x="29" y="164"/>
                  <a:pt x="29" y="163"/>
                  <a:pt x="28" y="163"/>
                </a:cubicBezTo>
                <a:close/>
                <a:moveTo>
                  <a:pt x="28" y="166"/>
                </a:moveTo>
                <a:cubicBezTo>
                  <a:pt x="28" y="166"/>
                  <a:pt x="28" y="166"/>
                  <a:pt x="28" y="166"/>
                </a:cubicBezTo>
                <a:cubicBezTo>
                  <a:pt x="29" y="166"/>
                  <a:pt x="29" y="166"/>
                  <a:pt x="29" y="166"/>
                </a:cubicBezTo>
                <a:cubicBezTo>
                  <a:pt x="28" y="166"/>
                  <a:pt x="28" y="166"/>
                  <a:pt x="28" y="166"/>
                </a:cubicBezTo>
                <a:close/>
                <a:moveTo>
                  <a:pt x="27" y="160"/>
                </a:moveTo>
                <a:cubicBezTo>
                  <a:pt x="27" y="160"/>
                  <a:pt x="27" y="160"/>
                  <a:pt x="27" y="160"/>
                </a:cubicBezTo>
                <a:cubicBezTo>
                  <a:pt x="27" y="160"/>
                  <a:pt x="27" y="160"/>
                  <a:pt x="27" y="160"/>
                </a:cubicBezTo>
                <a:cubicBezTo>
                  <a:pt x="27" y="160"/>
                  <a:pt x="27" y="160"/>
                  <a:pt x="27" y="160"/>
                </a:cubicBezTo>
                <a:close/>
                <a:moveTo>
                  <a:pt x="27" y="160"/>
                </a:moveTo>
                <a:cubicBezTo>
                  <a:pt x="26" y="160"/>
                  <a:pt x="26" y="160"/>
                  <a:pt x="26" y="160"/>
                </a:cubicBezTo>
                <a:cubicBezTo>
                  <a:pt x="26" y="160"/>
                  <a:pt x="27" y="160"/>
                  <a:pt x="27" y="160"/>
                </a:cubicBezTo>
                <a:close/>
                <a:moveTo>
                  <a:pt x="27" y="163"/>
                </a:moveTo>
                <a:cubicBezTo>
                  <a:pt x="28" y="163"/>
                  <a:pt x="28" y="163"/>
                  <a:pt x="28" y="163"/>
                </a:cubicBezTo>
                <a:cubicBezTo>
                  <a:pt x="27" y="162"/>
                  <a:pt x="27" y="162"/>
                  <a:pt x="27" y="162"/>
                </a:cubicBezTo>
                <a:lnTo>
                  <a:pt x="27" y="163"/>
                </a:lnTo>
                <a:close/>
                <a:moveTo>
                  <a:pt x="26" y="158"/>
                </a:moveTo>
                <a:cubicBezTo>
                  <a:pt x="27" y="158"/>
                  <a:pt x="27" y="158"/>
                  <a:pt x="27" y="158"/>
                </a:cubicBezTo>
                <a:cubicBezTo>
                  <a:pt x="26" y="158"/>
                  <a:pt x="26" y="158"/>
                  <a:pt x="26" y="158"/>
                </a:cubicBezTo>
                <a:close/>
                <a:moveTo>
                  <a:pt x="25" y="157"/>
                </a:moveTo>
                <a:cubicBezTo>
                  <a:pt x="26" y="157"/>
                  <a:pt x="26" y="157"/>
                  <a:pt x="26" y="157"/>
                </a:cubicBezTo>
                <a:cubicBezTo>
                  <a:pt x="26" y="157"/>
                  <a:pt x="25" y="156"/>
                  <a:pt x="25" y="156"/>
                </a:cubicBezTo>
                <a:cubicBezTo>
                  <a:pt x="25" y="156"/>
                  <a:pt x="25" y="157"/>
                  <a:pt x="25" y="157"/>
                </a:cubicBezTo>
                <a:close/>
                <a:moveTo>
                  <a:pt x="25" y="156"/>
                </a:moveTo>
                <a:cubicBezTo>
                  <a:pt x="25" y="156"/>
                  <a:pt x="25" y="156"/>
                  <a:pt x="25" y="156"/>
                </a:cubicBezTo>
                <a:cubicBezTo>
                  <a:pt x="25" y="156"/>
                  <a:pt x="25" y="156"/>
                  <a:pt x="25" y="156"/>
                </a:cubicBezTo>
                <a:close/>
                <a:moveTo>
                  <a:pt x="26" y="159"/>
                </a:moveTo>
                <a:cubicBezTo>
                  <a:pt x="26" y="159"/>
                  <a:pt x="26" y="159"/>
                  <a:pt x="26" y="159"/>
                </a:cubicBezTo>
                <a:cubicBezTo>
                  <a:pt x="26" y="159"/>
                  <a:pt x="26" y="159"/>
                  <a:pt x="26" y="159"/>
                </a:cubicBezTo>
                <a:close/>
                <a:moveTo>
                  <a:pt x="26" y="159"/>
                </a:moveTo>
                <a:cubicBezTo>
                  <a:pt x="26" y="159"/>
                  <a:pt x="26" y="159"/>
                  <a:pt x="26" y="159"/>
                </a:cubicBezTo>
                <a:cubicBezTo>
                  <a:pt x="26" y="159"/>
                  <a:pt x="26" y="159"/>
                  <a:pt x="26" y="159"/>
                </a:cubicBezTo>
                <a:cubicBezTo>
                  <a:pt x="26" y="159"/>
                  <a:pt x="26" y="159"/>
                  <a:pt x="26" y="159"/>
                </a:cubicBezTo>
                <a:close/>
                <a:moveTo>
                  <a:pt x="26" y="159"/>
                </a:moveTo>
                <a:cubicBezTo>
                  <a:pt x="26" y="159"/>
                  <a:pt x="26" y="159"/>
                  <a:pt x="26" y="159"/>
                </a:cubicBezTo>
                <a:cubicBezTo>
                  <a:pt x="26" y="159"/>
                  <a:pt x="26" y="159"/>
                  <a:pt x="26" y="159"/>
                </a:cubicBezTo>
                <a:close/>
                <a:moveTo>
                  <a:pt x="27" y="161"/>
                </a:moveTo>
                <a:cubicBezTo>
                  <a:pt x="26" y="161"/>
                  <a:pt x="26" y="161"/>
                  <a:pt x="26" y="161"/>
                </a:cubicBezTo>
                <a:cubicBezTo>
                  <a:pt x="26" y="162"/>
                  <a:pt x="26" y="161"/>
                  <a:pt x="27" y="161"/>
                </a:cubicBezTo>
                <a:close/>
                <a:moveTo>
                  <a:pt x="26" y="160"/>
                </a:moveTo>
                <a:cubicBezTo>
                  <a:pt x="26" y="160"/>
                  <a:pt x="26" y="160"/>
                  <a:pt x="26" y="160"/>
                </a:cubicBezTo>
                <a:cubicBezTo>
                  <a:pt x="26" y="160"/>
                  <a:pt x="26" y="160"/>
                  <a:pt x="26" y="160"/>
                </a:cubicBezTo>
                <a:close/>
                <a:moveTo>
                  <a:pt x="25" y="160"/>
                </a:moveTo>
                <a:cubicBezTo>
                  <a:pt x="26" y="160"/>
                  <a:pt x="26" y="160"/>
                  <a:pt x="26" y="160"/>
                </a:cubicBezTo>
                <a:cubicBezTo>
                  <a:pt x="26" y="160"/>
                  <a:pt x="26" y="160"/>
                  <a:pt x="26" y="160"/>
                </a:cubicBezTo>
                <a:lnTo>
                  <a:pt x="25" y="160"/>
                </a:lnTo>
                <a:close/>
                <a:moveTo>
                  <a:pt x="25" y="157"/>
                </a:moveTo>
                <a:cubicBezTo>
                  <a:pt x="24" y="157"/>
                  <a:pt x="24" y="157"/>
                  <a:pt x="24" y="157"/>
                </a:cubicBezTo>
                <a:cubicBezTo>
                  <a:pt x="24" y="157"/>
                  <a:pt x="24" y="157"/>
                  <a:pt x="24" y="157"/>
                </a:cubicBezTo>
                <a:cubicBezTo>
                  <a:pt x="25" y="157"/>
                  <a:pt x="25" y="157"/>
                  <a:pt x="25" y="157"/>
                </a:cubicBezTo>
                <a:close/>
                <a:moveTo>
                  <a:pt x="25" y="158"/>
                </a:moveTo>
                <a:cubicBezTo>
                  <a:pt x="25" y="158"/>
                  <a:pt x="25" y="158"/>
                  <a:pt x="25" y="158"/>
                </a:cubicBezTo>
                <a:cubicBezTo>
                  <a:pt x="25" y="158"/>
                  <a:pt x="25" y="158"/>
                  <a:pt x="25" y="158"/>
                </a:cubicBezTo>
                <a:close/>
                <a:moveTo>
                  <a:pt x="23" y="154"/>
                </a:moveTo>
                <a:cubicBezTo>
                  <a:pt x="23" y="154"/>
                  <a:pt x="23" y="154"/>
                  <a:pt x="23" y="154"/>
                </a:cubicBezTo>
                <a:cubicBezTo>
                  <a:pt x="23" y="154"/>
                  <a:pt x="23" y="154"/>
                  <a:pt x="23" y="154"/>
                </a:cubicBezTo>
                <a:close/>
                <a:moveTo>
                  <a:pt x="24" y="157"/>
                </a:moveTo>
                <a:cubicBezTo>
                  <a:pt x="24" y="158"/>
                  <a:pt x="25" y="158"/>
                  <a:pt x="25" y="158"/>
                </a:cubicBezTo>
                <a:cubicBezTo>
                  <a:pt x="25" y="158"/>
                  <a:pt x="25" y="158"/>
                  <a:pt x="24" y="157"/>
                </a:cubicBezTo>
                <a:cubicBezTo>
                  <a:pt x="24" y="157"/>
                  <a:pt x="24" y="157"/>
                  <a:pt x="24" y="157"/>
                </a:cubicBezTo>
                <a:close/>
                <a:moveTo>
                  <a:pt x="24" y="156"/>
                </a:moveTo>
                <a:cubicBezTo>
                  <a:pt x="24" y="156"/>
                  <a:pt x="24" y="156"/>
                  <a:pt x="24" y="156"/>
                </a:cubicBezTo>
                <a:cubicBezTo>
                  <a:pt x="24" y="156"/>
                  <a:pt x="24" y="156"/>
                  <a:pt x="24" y="156"/>
                </a:cubicBezTo>
                <a:close/>
                <a:moveTo>
                  <a:pt x="25" y="158"/>
                </a:moveTo>
                <a:cubicBezTo>
                  <a:pt x="25" y="158"/>
                  <a:pt x="25" y="158"/>
                  <a:pt x="25" y="158"/>
                </a:cubicBezTo>
                <a:cubicBezTo>
                  <a:pt x="25" y="158"/>
                  <a:pt x="25" y="158"/>
                  <a:pt x="25" y="158"/>
                </a:cubicBezTo>
                <a:close/>
                <a:moveTo>
                  <a:pt x="25" y="158"/>
                </a:moveTo>
                <a:cubicBezTo>
                  <a:pt x="25" y="158"/>
                  <a:pt x="25" y="158"/>
                  <a:pt x="25" y="158"/>
                </a:cubicBezTo>
                <a:cubicBezTo>
                  <a:pt x="25" y="158"/>
                  <a:pt x="25" y="158"/>
                  <a:pt x="25" y="158"/>
                </a:cubicBezTo>
                <a:cubicBezTo>
                  <a:pt x="25" y="158"/>
                  <a:pt x="25" y="158"/>
                  <a:pt x="25" y="158"/>
                </a:cubicBezTo>
                <a:close/>
                <a:moveTo>
                  <a:pt x="20" y="155"/>
                </a:moveTo>
                <a:cubicBezTo>
                  <a:pt x="20" y="155"/>
                  <a:pt x="21" y="155"/>
                  <a:pt x="21" y="156"/>
                </a:cubicBezTo>
                <a:cubicBezTo>
                  <a:pt x="21" y="156"/>
                  <a:pt x="22" y="155"/>
                  <a:pt x="23" y="154"/>
                </a:cubicBezTo>
                <a:cubicBezTo>
                  <a:pt x="23" y="154"/>
                  <a:pt x="22" y="154"/>
                  <a:pt x="22" y="154"/>
                </a:cubicBezTo>
                <a:cubicBezTo>
                  <a:pt x="22" y="154"/>
                  <a:pt x="22" y="155"/>
                  <a:pt x="22" y="155"/>
                </a:cubicBezTo>
                <a:cubicBezTo>
                  <a:pt x="21" y="155"/>
                  <a:pt x="21" y="155"/>
                  <a:pt x="21" y="154"/>
                </a:cubicBezTo>
                <a:cubicBezTo>
                  <a:pt x="21" y="155"/>
                  <a:pt x="20" y="154"/>
                  <a:pt x="20" y="154"/>
                </a:cubicBezTo>
                <a:cubicBezTo>
                  <a:pt x="20" y="155"/>
                  <a:pt x="20" y="155"/>
                  <a:pt x="20" y="155"/>
                </a:cubicBezTo>
                <a:cubicBezTo>
                  <a:pt x="20" y="155"/>
                  <a:pt x="20" y="155"/>
                  <a:pt x="20" y="155"/>
                </a:cubicBezTo>
                <a:close/>
                <a:moveTo>
                  <a:pt x="23" y="155"/>
                </a:moveTo>
                <a:cubicBezTo>
                  <a:pt x="23" y="155"/>
                  <a:pt x="23" y="155"/>
                  <a:pt x="23" y="155"/>
                </a:cubicBezTo>
                <a:cubicBezTo>
                  <a:pt x="23" y="155"/>
                  <a:pt x="23" y="155"/>
                  <a:pt x="23" y="154"/>
                </a:cubicBezTo>
                <a:cubicBezTo>
                  <a:pt x="23" y="154"/>
                  <a:pt x="23" y="154"/>
                  <a:pt x="23" y="154"/>
                </a:cubicBezTo>
                <a:cubicBezTo>
                  <a:pt x="23" y="155"/>
                  <a:pt x="23" y="155"/>
                  <a:pt x="23" y="155"/>
                </a:cubicBezTo>
                <a:close/>
                <a:moveTo>
                  <a:pt x="24" y="156"/>
                </a:moveTo>
                <a:cubicBezTo>
                  <a:pt x="23" y="156"/>
                  <a:pt x="23" y="156"/>
                  <a:pt x="23" y="156"/>
                </a:cubicBezTo>
                <a:cubicBezTo>
                  <a:pt x="23" y="157"/>
                  <a:pt x="23" y="157"/>
                  <a:pt x="24" y="157"/>
                </a:cubicBezTo>
                <a:cubicBezTo>
                  <a:pt x="23" y="156"/>
                  <a:pt x="24" y="157"/>
                  <a:pt x="24" y="156"/>
                </a:cubicBezTo>
                <a:cubicBezTo>
                  <a:pt x="24" y="156"/>
                  <a:pt x="24" y="156"/>
                  <a:pt x="24" y="157"/>
                </a:cubicBezTo>
                <a:cubicBezTo>
                  <a:pt x="24" y="156"/>
                  <a:pt x="24" y="156"/>
                  <a:pt x="24" y="156"/>
                </a:cubicBezTo>
                <a:cubicBezTo>
                  <a:pt x="24" y="156"/>
                  <a:pt x="24" y="156"/>
                  <a:pt x="24" y="156"/>
                </a:cubicBezTo>
                <a:cubicBezTo>
                  <a:pt x="24" y="156"/>
                  <a:pt x="24" y="156"/>
                  <a:pt x="24" y="156"/>
                </a:cubicBezTo>
                <a:cubicBezTo>
                  <a:pt x="24" y="156"/>
                  <a:pt x="24" y="156"/>
                  <a:pt x="24" y="156"/>
                </a:cubicBezTo>
                <a:cubicBezTo>
                  <a:pt x="24" y="156"/>
                  <a:pt x="24" y="156"/>
                  <a:pt x="24" y="156"/>
                </a:cubicBezTo>
                <a:cubicBezTo>
                  <a:pt x="24" y="156"/>
                  <a:pt x="24" y="156"/>
                  <a:pt x="24" y="156"/>
                </a:cubicBezTo>
                <a:cubicBezTo>
                  <a:pt x="24" y="156"/>
                  <a:pt x="24" y="156"/>
                  <a:pt x="24" y="156"/>
                </a:cubicBezTo>
                <a:cubicBezTo>
                  <a:pt x="24" y="156"/>
                  <a:pt x="24" y="156"/>
                  <a:pt x="24" y="156"/>
                </a:cubicBezTo>
                <a:cubicBezTo>
                  <a:pt x="24" y="156"/>
                  <a:pt x="24" y="156"/>
                  <a:pt x="24" y="156"/>
                </a:cubicBezTo>
                <a:cubicBezTo>
                  <a:pt x="24" y="156"/>
                  <a:pt x="24" y="156"/>
                  <a:pt x="24" y="156"/>
                </a:cubicBezTo>
                <a:cubicBezTo>
                  <a:pt x="23" y="155"/>
                  <a:pt x="23" y="155"/>
                  <a:pt x="23" y="155"/>
                </a:cubicBezTo>
                <a:cubicBezTo>
                  <a:pt x="23" y="156"/>
                  <a:pt x="23" y="156"/>
                  <a:pt x="24" y="156"/>
                </a:cubicBezTo>
                <a:close/>
                <a:moveTo>
                  <a:pt x="25" y="162"/>
                </a:moveTo>
                <a:cubicBezTo>
                  <a:pt x="25" y="162"/>
                  <a:pt x="25" y="161"/>
                  <a:pt x="25" y="161"/>
                </a:cubicBezTo>
                <a:cubicBezTo>
                  <a:pt x="25" y="161"/>
                  <a:pt x="25" y="161"/>
                  <a:pt x="25" y="162"/>
                </a:cubicBezTo>
                <a:close/>
                <a:moveTo>
                  <a:pt x="25" y="161"/>
                </a:moveTo>
                <a:cubicBezTo>
                  <a:pt x="25" y="161"/>
                  <a:pt x="25" y="161"/>
                  <a:pt x="25" y="161"/>
                </a:cubicBezTo>
                <a:cubicBezTo>
                  <a:pt x="25" y="162"/>
                  <a:pt x="25" y="161"/>
                  <a:pt x="25" y="161"/>
                </a:cubicBezTo>
                <a:cubicBezTo>
                  <a:pt x="25" y="162"/>
                  <a:pt x="25" y="162"/>
                  <a:pt x="25" y="161"/>
                </a:cubicBezTo>
                <a:cubicBezTo>
                  <a:pt x="25" y="161"/>
                  <a:pt x="25" y="161"/>
                  <a:pt x="25" y="161"/>
                </a:cubicBezTo>
                <a:cubicBezTo>
                  <a:pt x="25" y="161"/>
                  <a:pt x="25" y="160"/>
                  <a:pt x="25" y="160"/>
                </a:cubicBezTo>
                <a:cubicBezTo>
                  <a:pt x="25" y="160"/>
                  <a:pt x="25" y="161"/>
                  <a:pt x="25" y="161"/>
                </a:cubicBezTo>
                <a:close/>
                <a:moveTo>
                  <a:pt x="24" y="159"/>
                </a:moveTo>
                <a:cubicBezTo>
                  <a:pt x="23" y="158"/>
                  <a:pt x="23" y="158"/>
                  <a:pt x="23" y="158"/>
                </a:cubicBezTo>
                <a:cubicBezTo>
                  <a:pt x="23" y="159"/>
                  <a:pt x="23" y="159"/>
                  <a:pt x="23" y="159"/>
                </a:cubicBezTo>
                <a:cubicBezTo>
                  <a:pt x="24" y="158"/>
                  <a:pt x="24" y="158"/>
                  <a:pt x="24" y="158"/>
                </a:cubicBezTo>
                <a:cubicBezTo>
                  <a:pt x="24" y="159"/>
                  <a:pt x="24" y="159"/>
                  <a:pt x="24" y="159"/>
                </a:cubicBezTo>
                <a:close/>
                <a:moveTo>
                  <a:pt x="23" y="154"/>
                </a:moveTo>
                <a:cubicBezTo>
                  <a:pt x="23" y="154"/>
                  <a:pt x="23" y="154"/>
                  <a:pt x="23" y="154"/>
                </a:cubicBezTo>
                <a:cubicBezTo>
                  <a:pt x="22" y="154"/>
                  <a:pt x="22" y="154"/>
                  <a:pt x="22" y="154"/>
                </a:cubicBezTo>
                <a:lnTo>
                  <a:pt x="23" y="154"/>
                </a:lnTo>
                <a:close/>
                <a:moveTo>
                  <a:pt x="22" y="153"/>
                </a:moveTo>
                <a:cubicBezTo>
                  <a:pt x="23" y="153"/>
                  <a:pt x="23" y="153"/>
                  <a:pt x="23" y="153"/>
                </a:cubicBezTo>
                <a:cubicBezTo>
                  <a:pt x="22" y="153"/>
                  <a:pt x="22" y="153"/>
                  <a:pt x="22" y="153"/>
                </a:cubicBezTo>
                <a:close/>
                <a:moveTo>
                  <a:pt x="1" y="96"/>
                </a:moveTo>
                <a:cubicBezTo>
                  <a:pt x="1" y="95"/>
                  <a:pt x="1" y="95"/>
                  <a:pt x="1" y="95"/>
                </a:cubicBezTo>
                <a:cubicBezTo>
                  <a:pt x="1" y="95"/>
                  <a:pt x="1" y="96"/>
                  <a:pt x="1" y="96"/>
                </a:cubicBezTo>
                <a:close/>
                <a:moveTo>
                  <a:pt x="1" y="97"/>
                </a:moveTo>
                <a:cubicBezTo>
                  <a:pt x="2" y="98"/>
                  <a:pt x="2" y="98"/>
                  <a:pt x="2" y="98"/>
                </a:cubicBezTo>
                <a:cubicBezTo>
                  <a:pt x="1" y="97"/>
                  <a:pt x="1" y="97"/>
                  <a:pt x="1" y="97"/>
                </a:cubicBezTo>
                <a:close/>
                <a:moveTo>
                  <a:pt x="11" y="129"/>
                </a:moveTo>
                <a:cubicBezTo>
                  <a:pt x="11" y="129"/>
                  <a:pt x="12" y="128"/>
                  <a:pt x="11" y="128"/>
                </a:cubicBezTo>
                <a:cubicBezTo>
                  <a:pt x="11" y="129"/>
                  <a:pt x="11" y="129"/>
                  <a:pt x="11" y="129"/>
                </a:cubicBezTo>
                <a:cubicBezTo>
                  <a:pt x="11" y="129"/>
                  <a:pt x="11" y="129"/>
                  <a:pt x="11" y="129"/>
                </a:cubicBezTo>
                <a:close/>
                <a:moveTo>
                  <a:pt x="4" y="112"/>
                </a:moveTo>
                <a:cubicBezTo>
                  <a:pt x="4" y="112"/>
                  <a:pt x="4" y="112"/>
                  <a:pt x="4" y="112"/>
                </a:cubicBezTo>
                <a:cubicBezTo>
                  <a:pt x="5" y="112"/>
                  <a:pt x="5" y="112"/>
                  <a:pt x="5" y="112"/>
                </a:cubicBezTo>
                <a:cubicBezTo>
                  <a:pt x="5" y="112"/>
                  <a:pt x="5" y="112"/>
                  <a:pt x="4" y="112"/>
                </a:cubicBezTo>
                <a:close/>
                <a:moveTo>
                  <a:pt x="3" y="112"/>
                </a:moveTo>
                <a:cubicBezTo>
                  <a:pt x="3" y="112"/>
                  <a:pt x="3" y="112"/>
                  <a:pt x="3" y="112"/>
                </a:cubicBezTo>
                <a:cubicBezTo>
                  <a:pt x="3" y="112"/>
                  <a:pt x="3" y="112"/>
                  <a:pt x="3" y="112"/>
                </a:cubicBezTo>
                <a:close/>
                <a:moveTo>
                  <a:pt x="2" y="86"/>
                </a:moveTo>
                <a:cubicBezTo>
                  <a:pt x="2" y="85"/>
                  <a:pt x="2" y="85"/>
                  <a:pt x="2" y="85"/>
                </a:cubicBezTo>
                <a:cubicBezTo>
                  <a:pt x="2" y="86"/>
                  <a:pt x="2" y="85"/>
                  <a:pt x="2" y="86"/>
                </a:cubicBezTo>
                <a:close/>
                <a:moveTo>
                  <a:pt x="17" y="144"/>
                </a:moveTo>
                <a:cubicBezTo>
                  <a:pt x="17" y="143"/>
                  <a:pt x="17" y="143"/>
                  <a:pt x="17" y="143"/>
                </a:cubicBezTo>
                <a:cubicBezTo>
                  <a:pt x="17" y="143"/>
                  <a:pt x="17" y="144"/>
                  <a:pt x="17" y="144"/>
                </a:cubicBezTo>
                <a:close/>
                <a:moveTo>
                  <a:pt x="6" y="97"/>
                </a:moveTo>
                <a:cubicBezTo>
                  <a:pt x="6" y="96"/>
                  <a:pt x="6" y="96"/>
                  <a:pt x="6" y="96"/>
                </a:cubicBezTo>
                <a:cubicBezTo>
                  <a:pt x="6" y="96"/>
                  <a:pt x="6" y="97"/>
                  <a:pt x="6" y="97"/>
                </a:cubicBezTo>
                <a:close/>
                <a:moveTo>
                  <a:pt x="16" y="142"/>
                </a:moveTo>
                <a:cubicBezTo>
                  <a:pt x="16" y="142"/>
                  <a:pt x="16" y="142"/>
                  <a:pt x="16" y="142"/>
                </a:cubicBezTo>
                <a:cubicBezTo>
                  <a:pt x="17" y="142"/>
                  <a:pt x="17" y="142"/>
                  <a:pt x="17" y="143"/>
                </a:cubicBezTo>
                <a:cubicBezTo>
                  <a:pt x="17" y="142"/>
                  <a:pt x="17" y="142"/>
                  <a:pt x="16" y="142"/>
                </a:cubicBezTo>
                <a:close/>
                <a:moveTo>
                  <a:pt x="16" y="52"/>
                </a:moveTo>
                <a:cubicBezTo>
                  <a:pt x="16" y="52"/>
                  <a:pt x="16" y="52"/>
                  <a:pt x="16" y="52"/>
                </a:cubicBezTo>
                <a:cubicBezTo>
                  <a:pt x="16" y="52"/>
                  <a:pt x="16" y="52"/>
                  <a:pt x="16" y="52"/>
                </a:cubicBezTo>
                <a:close/>
                <a:moveTo>
                  <a:pt x="26" y="47"/>
                </a:moveTo>
                <a:cubicBezTo>
                  <a:pt x="26" y="47"/>
                  <a:pt x="26" y="47"/>
                  <a:pt x="26" y="47"/>
                </a:cubicBezTo>
                <a:cubicBezTo>
                  <a:pt x="26" y="47"/>
                  <a:pt x="26" y="47"/>
                  <a:pt x="26" y="47"/>
                </a:cubicBezTo>
                <a:close/>
                <a:moveTo>
                  <a:pt x="20" y="149"/>
                </a:moveTo>
                <a:cubicBezTo>
                  <a:pt x="20" y="149"/>
                  <a:pt x="20" y="149"/>
                  <a:pt x="20" y="149"/>
                </a:cubicBezTo>
                <a:close/>
                <a:moveTo>
                  <a:pt x="19" y="151"/>
                </a:moveTo>
                <a:cubicBezTo>
                  <a:pt x="19" y="151"/>
                  <a:pt x="19" y="151"/>
                  <a:pt x="19" y="151"/>
                </a:cubicBezTo>
                <a:cubicBezTo>
                  <a:pt x="19" y="151"/>
                  <a:pt x="19" y="151"/>
                  <a:pt x="19" y="151"/>
                </a:cubicBezTo>
                <a:close/>
                <a:moveTo>
                  <a:pt x="13" y="141"/>
                </a:moveTo>
                <a:cubicBezTo>
                  <a:pt x="13" y="141"/>
                  <a:pt x="13" y="141"/>
                  <a:pt x="13" y="141"/>
                </a:cubicBezTo>
                <a:cubicBezTo>
                  <a:pt x="13" y="141"/>
                  <a:pt x="13" y="141"/>
                  <a:pt x="13" y="141"/>
                </a:cubicBezTo>
                <a:close/>
                <a:moveTo>
                  <a:pt x="20" y="150"/>
                </a:moveTo>
                <a:cubicBezTo>
                  <a:pt x="20" y="150"/>
                  <a:pt x="20" y="149"/>
                  <a:pt x="20" y="149"/>
                </a:cubicBezTo>
                <a:cubicBezTo>
                  <a:pt x="20" y="149"/>
                  <a:pt x="20" y="150"/>
                  <a:pt x="20" y="150"/>
                </a:cubicBezTo>
                <a:close/>
                <a:moveTo>
                  <a:pt x="20" y="150"/>
                </a:moveTo>
                <a:cubicBezTo>
                  <a:pt x="20" y="150"/>
                  <a:pt x="20" y="150"/>
                  <a:pt x="21" y="150"/>
                </a:cubicBezTo>
                <a:cubicBezTo>
                  <a:pt x="21" y="150"/>
                  <a:pt x="21" y="150"/>
                  <a:pt x="20" y="150"/>
                </a:cubicBezTo>
                <a:close/>
                <a:moveTo>
                  <a:pt x="20" y="149"/>
                </a:moveTo>
                <a:cubicBezTo>
                  <a:pt x="20" y="149"/>
                  <a:pt x="20" y="149"/>
                  <a:pt x="20" y="149"/>
                </a:cubicBezTo>
                <a:cubicBezTo>
                  <a:pt x="20" y="149"/>
                  <a:pt x="20" y="149"/>
                  <a:pt x="20" y="149"/>
                </a:cubicBezTo>
                <a:cubicBezTo>
                  <a:pt x="20" y="149"/>
                  <a:pt x="20" y="149"/>
                  <a:pt x="20" y="149"/>
                </a:cubicBezTo>
                <a:close/>
                <a:moveTo>
                  <a:pt x="8" y="70"/>
                </a:moveTo>
                <a:cubicBezTo>
                  <a:pt x="8" y="70"/>
                  <a:pt x="8" y="70"/>
                  <a:pt x="8" y="70"/>
                </a:cubicBezTo>
                <a:cubicBezTo>
                  <a:pt x="8" y="69"/>
                  <a:pt x="8" y="69"/>
                  <a:pt x="8" y="70"/>
                </a:cubicBezTo>
                <a:close/>
                <a:moveTo>
                  <a:pt x="5" y="125"/>
                </a:moveTo>
                <a:cubicBezTo>
                  <a:pt x="5" y="125"/>
                  <a:pt x="5" y="125"/>
                  <a:pt x="5" y="125"/>
                </a:cubicBezTo>
                <a:cubicBezTo>
                  <a:pt x="5" y="125"/>
                  <a:pt x="5" y="125"/>
                  <a:pt x="5" y="125"/>
                </a:cubicBezTo>
                <a:close/>
                <a:moveTo>
                  <a:pt x="5" y="124"/>
                </a:moveTo>
                <a:cubicBezTo>
                  <a:pt x="5" y="124"/>
                  <a:pt x="5" y="124"/>
                  <a:pt x="5" y="125"/>
                </a:cubicBezTo>
                <a:cubicBezTo>
                  <a:pt x="6" y="124"/>
                  <a:pt x="6" y="124"/>
                  <a:pt x="6" y="124"/>
                </a:cubicBezTo>
                <a:lnTo>
                  <a:pt x="5" y="124"/>
                </a:lnTo>
                <a:close/>
                <a:moveTo>
                  <a:pt x="2" y="92"/>
                </a:moveTo>
                <a:cubicBezTo>
                  <a:pt x="2" y="91"/>
                  <a:pt x="2" y="90"/>
                  <a:pt x="1" y="90"/>
                </a:cubicBezTo>
                <a:cubicBezTo>
                  <a:pt x="2" y="90"/>
                  <a:pt x="2" y="90"/>
                  <a:pt x="2" y="89"/>
                </a:cubicBezTo>
                <a:cubicBezTo>
                  <a:pt x="2" y="88"/>
                  <a:pt x="1" y="89"/>
                  <a:pt x="1" y="89"/>
                </a:cubicBezTo>
                <a:cubicBezTo>
                  <a:pt x="2" y="88"/>
                  <a:pt x="2" y="88"/>
                  <a:pt x="2" y="88"/>
                </a:cubicBezTo>
                <a:cubicBezTo>
                  <a:pt x="1" y="87"/>
                  <a:pt x="2" y="87"/>
                  <a:pt x="2" y="86"/>
                </a:cubicBezTo>
                <a:cubicBezTo>
                  <a:pt x="2" y="86"/>
                  <a:pt x="2" y="86"/>
                  <a:pt x="2" y="86"/>
                </a:cubicBezTo>
                <a:cubicBezTo>
                  <a:pt x="3" y="85"/>
                  <a:pt x="2" y="84"/>
                  <a:pt x="2" y="83"/>
                </a:cubicBezTo>
                <a:cubicBezTo>
                  <a:pt x="2" y="83"/>
                  <a:pt x="3" y="83"/>
                  <a:pt x="3" y="83"/>
                </a:cubicBezTo>
                <a:cubicBezTo>
                  <a:pt x="3" y="82"/>
                  <a:pt x="3" y="82"/>
                  <a:pt x="3" y="82"/>
                </a:cubicBezTo>
                <a:cubicBezTo>
                  <a:pt x="3" y="82"/>
                  <a:pt x="3" y="82"/>
                  <a:pt x="3" y="82"/>
                </a:cubicBezTo>
                <a:cubicBezTo>
                  <a:pt x="3" y="82"/>
                  <a:pt x="3" y="82"/>
                  <a:pt x="3" y="82"/>
                </a:cubicBezTo>
                <a:cubicBezTo>
                  <a:pt x="3" y="82"/>
                  <a:pt x="3" y="82"/>
                  <a:pt x="4" y="82"/>
                </a:cubicBezTo>
                <a:cubicBezTo>
                  <a:pt x="3" y="80"/>
                  <a:pt x="3" y="80"/>
                  <a:pt x="3" y="80"/>
                </a:cubicBezTo>
                <a:cubicBezTo>
                  <a:pt x="3" y="81"/>
                  <a:pt x="3" y="81"/>
                  <a:pt x="3" y="81"/>
                </a:cubicBezTo>
                <a:cubicBezTo>
                  <a:pt x="3" y="80"/>
                  <a:pt x="3" y="80"/>
                  <a:pt x="4" y="79"/>
                </a:cubicBezTo>
                <a:cubicBezTo>
                  <a:pt x="4" y="79"/>
                  <a:pt x="4" y="80"/>
                  <a:pt x="4" y="80"/>
                </a:cubicBezTo>
                <a:cubicBezTo>
                  <a:pt x="3" y="80"/>
                  <a:pt x="4" y="80"/>
                  <a:pt x="4" y="81"/>
                </a:cubicBezTo>
                <a:cubicBezTo>
                  <a:pt x="4" y="80"/>
                  <a:pt x="4" y="80"/>
                  <a:pt x="5" y="80"/>
                </a:cubicBezTo>
                <a:cubicBezTo>
                  <a:pt x="5" y="79"/>
                  <a:pt x="4" y="79"/>
                  <a:pt x="4" y="79"/>
                </a:cubicBezTo>
                <a:cubicBezTo>
                  <a:pt x="4" y="79"/>
                  <a:pt x="4" y="78"/>
                  <a:pt x="4" y="78"/>
                </a:cubicBezTo>
                <a:cubicBezTo>
                  <a:pt x="5" y="78"/>
                  <a:pt x="5" y="78"/>
                  <a:pt x="5" y="78"/>
                </a:cubicBezTo>
                <a:cubicBezTo>
                  <a:pt x="5" y="77"/>
                  <a:pt x="5" y="77"/>
                  <a:pt x="5" y="77"/>
                </a:cubicBezTo>
                <a:cubicBezTo>
                  <a:pt x="5" y="78"/>
                  <a:pt x="5" y="78"/>
                  <a:pt x="5" y="78"/>
                </a:cubicBezTo>
                <a:cubicBezTo>
                  <a:pt x="6" y="77"/>
                  <a:pt x="4" y="77"/>
                  <a:pt x="5" y="76"/>
                </a:cubicBezTo>
                <a:cubicBezTo>
                  <a:pt x="5" y="76"/>
                  <a:pt x="5" y="76"/>
                  <a:pt x="5" y="76"/>
                </a:cubicBezTo>
                <a:cubicBezTo>
                  <a:pt x="5" y="76"/>
                  <a:pt x="5" y="75"/>
                  <a:pt x="5" y="75"/>
                </a:cubicBezTo>
                <a:cubicBezTo>
                  <a:pt x="5" y="75"/>
                  <a:pt x="4" y="76"/>
                  <a:pt x="5" y="75"/>
                </a:cubicBezTo>
                <a:cubicBezTo>
                  <a:pt x="5" y="75"/>
                  <a:pt x="5" y="74"/>
                  <a:pt x="5" y="74"/>
                </a:cubicBezTo>
                <a:cubicBezTo>
                  <a:pt x="5" y="74"/>
                  <a:pt x="5" y="74"/>
                  <a:pt x="5" y="74"/>
                </a:cubicBezTo>
                <a:cubicBezTo>
                  <a:pt x="5" y="73"/>
                  <a:pt x="7" y="74"/>
                  <a:pt x="7" y="72"/>
                </a:cubicBezTo>
                <a:cubicBezTo>
                  <a:pt x="6" y="73"/>
                  <a:pt x="6" y="71"/>
                  <a:pt x="5" y="73"/>
                </a:cubicBezTo>
                <a:cubicBezTo>
                  <a:pt x="5" y="72"/>
                  <a:pt x="7" y="72"/>
                  <a:pt x="6" y="71"/>
                </a:cubicBezTo>
                <a:cubicBezTo>
                  <a:pt x="7" y="72"/>
                  <a:pt x="7" y="72"/>
                  <a:pt x="7" y="72"/>
                </a:cubicBezTo>
                <a:cubicBezTo>
                  <a:pt x="7" y="71"/>
                  <a:pt x="7" y="71"/>
                  <a:pt x="7" y="71"/>
                </a:cubicBezTo>
                <a:cubicBezTo>
                  <a:pt x="7" y="71"/>
                  <a:pt x="7" y="71"/>
                  <a:pt x="7" y="71"/>
                </a:cubicBezTo>
                <a:cubicBezTo>
                  <a:pt x="7" y="70"/>
                  <a:pt x="8" y="70"/>
                  <a:pt x="7" y="69"/>
                </a:cubicBezTo>
                <a:cubicBezTo>
                  <a:pt x="8" y="70"/>
                  <a:pt x="7" y="69"/>
                  <a:pt x="8" y="68"/>
                </a:cubicBezTo>
                <a:cubicBezTo>
                  <a:pt x="8" y="69"/>
                  <a:pt x="7" y="70"/>
                  <a:pt x="8" y="70"/>
                </a:cubicBezTo>
                <a:cubicBezTo>
                  <a:pt x="8" y="70"/>
                  <a:pt x="8" y="70"/>
                  <a:pt x="8" y="70"/>
                </a:cubicBezTo>
                <a:cubicBezTo>
                  <a:pt x="8" y="70"/>
                  <a:pt x="8" y="70"/>
                  <a:pt x="8" y="70"/>
                </a:cubicBezTo>
                <a:cubicBezTo>
                  <a:pt x="9" y="70"/>
                  <a:pt x="8" y="69"/>
                  <a:pt x="8" y="68"/>
                </a:cubicBezTo>
                <a:cubicBezTo>
                  <a:pt x="8" y="69"/>
                  <a:pt x="8" y="69"/>
                  <a:pt x="8" y="69"/>
                </a:cubicBezTo>
                <a:cubicBezTo>
                  <a:pt x="8" y="69"/>
                  <a:pt x="8" y="69"/>
                  <a:pt x="8" y="68"/>
                </a:cubicBezTo>
                <a:cubicBezTo>
                  <a:pt x="8" y="68"/>
                  <a:pt x="8" y="67"/>
                  <a:pt x="8" y="67"/>
                </a:cubicBezTo>
                <a:cubicBezTo>
                  <a:pt x="8" y="67"/>
                  <a:pt x="8" y="67"/>
                  <a:pt x="8" y="67"/>
                </a:cubicBezTo>
                <a:cubicBezTo>
                  <a:pt x="9" y="66"/>
                  <a:pt x="10" y="66"/>
                  <a:pt x="10" y="66"/>
                </a:cubicBezTo>
                <a:cubicBezTo>
                  <a:pt x="11" y="66"/>
                  <a:pt x="11" y="65"/>
                  <a:pt x="10" y="65"/>
                </a:cubicBezTo>
                <a:cubicBezTo>
                  <a:pt x="10" y="64"/>
                  <a:pt x="10" y="66"/>
                  <a:pt x="9" y="65"/>
                </a:cubicBezTo>
                <a:cubicBezTo>
                  <a:pt x="10" y="65"/>
                  <a:pt x="9" y="64"/>
                  <a:pt x="11" y="63"/>
                </a:cubicBezTo>
                <a:cubicBezTo>
                  <a:pt x="11" y="64"/>
                  <a:pt x="11" y="63"/>
                  <a:pt x="11" y="64"/>
                </a:cubicBezTo>
                <a:cubicBezTo>
                  <a:pt x="12" y="63"/>
                  <a:pt x="11" y="63"/>
                  <a:pt x="11" y="62"/>
                </a:cubicBezTo>
                <a:cubicBezTo>
                  <a:pt x="12" y="62"/>
                  <a:pt x="12" y="62"/>
                  <a:pt x="12" y="62"/>
                </a:cubicBezTo>
                <a:cubicBezTo>
                  <a:pt x="11" y="61"/>
                  <a:pt x="11" y="62"/>
                  <a:pt x="11" y="61"/>
                </a:cubicBezTo>
                <a:cubicBezTo>
                  <a:pt x="11" y="61"/>
                  <a:pt x="12" y="60"/>
                  <a:pt x="12" y="61"/>
                </a:cubicBezTo>
                <a:cubicBezTo>
                  <a:pt x="12" y="60"/>
                  <a:pt x="12" y="60"/>
                  <a:pt x="12" y="60"/>
                </a:cubicBezTo>
                <a:cubicBezTo>
                  <a:pt x="12" y="60"/>
                  <a:pt x="12" y="60"/>
                  <a:pt x="12" y="60"/>
                </a:cubicBezTo>
                <a:cubicBezTo>
                  <a:pt x="13" y="59"/>
                  <a:pt x="13" y="59"/>
                  <a:pt x="14" y="58"/>
                </a:cubicBezTo>
                <a:cubicBezTo>
                  <a:pt x="13" y="58"/>
                  <a:pt x="13" y="58"/>
                  <a:pt x="13" y="58"/>
                </a:cubicBezTo>
                <a:cubicBezTo>
                  <a:pt x="14" y="56"/>
                  <a:pt x="15" y="55"/>
                  <a:pt x="16" y="53"/>
                </a:cubicBezTo>
                <a:cubicBezTo>
                  <a:pt x="15" y="53"/>
                  <a:pt x="15" y="53"/>
                  <a:pt x="15" y="53"/>
                </a:cubicBezTo>
                <a:cubicBezTo>
                  <a:pt x="16" y="53"/>
                  <a:pt x="16" y="52"/>
                  <a:pt x="16" y="52"/>
                </a:cubicBezTo>
                <a:cubicBezTo>
                  <a:pt x="16" y="52"/>
                  <a:pt x="16" y="52"/>
                  <a:pt x="16" y="52"/>
                </a:cubicBezTo>
                <a:cubicBezTo>
                  <a:pt x="16" y="53"/>
                  <a:pt x="17" y="53"/>
                  <a:pt x="17" y="52"/>
                </a:cubicBezTo>
                <a:cubicBezTo>
                  <a:pt x="17" y="52"/>
                  <a:pt x="17" y="52"/>
                  <a:pt x="17" y="52"/>
                </a:cubicBezTo>
                <a:cubicBezTo>
                  <a:pt x="17" y="52"/>
                  <a:pt x="17" y="52"/>
                  <a:pt x="17" y="52"/>
                </a:cubicBezTo>
                <a:cubicBezTo>
                  <a:pt x="18" y="52"/>
                  <a:pt x="17" y="52"/>
                  <a:pt x="17" y="51"/>
                </a:cubicBezTo>
                <a:cubicBezTo>
                  <a:pt x="18" y="52"/>
                  <a:pt x="19" y="49"/>
                  <a:pt x="20" y="49"/>
                </a:cubicBezTo>
                <a:cubicBezTo>
                  <a:pt x="19" y="49"/>
                  <a:pt x="19" y="50"/>
                  <a:pt x="19" y="50"/>
                </a:cubicBezTo>
                <a:cubicBezTo>
                  <a:pt x="19" y="49"/>
                  <a:pt x="19" y="49"/>
                  <a:pt x="19" y="49"/>
                </a:cubicBezTo>
                <a:cubicBezTo>
                  <a:pt x="19" y="49"/>
                  <a:pt x="19" y="49"/>
                  <a:pt x="19" y="49"/>
                </a:cubicBezTo>
                <a:cubicBezTo>
                  <a:pt x="20" y="48"/>
                  <a:pt x="21" y="47"/>
                  <a:pt x="22" y="46"/>
                </a:cubicBezTo>
                <a:cubicBezTo>
                  <a:pt x="22" y="46"/>
                  <a:pt x="22" y="46"/>
                  <a:pt x="22" y="46"/>
                </a:cubicBezTo>
                <a:cubicBezTo>
                  <a:pt x="23" y="46"/>
                  <a:pt x="23" y="46"/>
                  <a:pt x="23" y="45"/>
                </a:cubicBezTo>
                <a:cubicBezTo>
                  <a:pt x="23" y="45"/>
                  <a:pt x="23" y="46"/>
                  <a:pt x="23" y="46"/>
                </a:cubicBezTo>
                <a:cubicBezTo>
                  <a:pt x="23" y="44"/>
                  <a:pt x="25" y="45"/>
                  <a:pt x="25" y="44"/>
                </a:cubicBezTo>
                <a:cubicBezTo>
                  <a:pt x="25" y="44"/>
                  <a:pt x="27" y="44"/>
                  <a:pt x="27" y="45"/>
                </a:cubicBezTo>
                <a:cubicBezTo>
                  <a:pt x="27" y="45"/>
                  <a:pt x="27" y="45"/>
                  <a:pt x="27" y="45"/>
                </a:cubicBezTo>
                <a:cubicBezTo>
                  <a:pt x="28" y="45"/>
                  <a:pt x="26" y="46"/>
                  <a:pt x="27" y="46"/>
                </a:cubicBezTo>
                <a:cubicBezTo>
                  <a:pt x="25" y="47"/>
                  <a:pt x="25" y="47"/>
                  <a:pt x="25" y="47"/>
                </a:cubicBezTo>
                <a:cubicBezTo>
                  <a:pt x="26" y="47"/>
                  <a:pt x="26" y="47"/>
                  <a:pt x="26" y="47"/>
                </a:cubicBezTo>
                <a:cubicBezTo>
                  <a:pt x="26" y="47"/>
                  <a:pt x="26" y="48"/>
                  <a:pt x="26" y="47"/>
                </a:cubicBezTo>
                <a:cubicBezTo>
                  <a:pt x="23" y="49"/>
                  <a:pt x="22" y="52"/>
                  <a:pt x="20" y="54"/>
                </a:cubicBezTo>
                <a:cubicBezTo>
                  <a:pt x="20" y="54"/>
                  <a:pt x="20" y="54"/>
                  <a:pt x="20" y="54"/>
                </a:cubicBezTo>
                <a:cubicBezTo>
                  <a:pt x="19" y="54"/>
                  <a:pt x="20" y="55"/>
                  <a:pt x="20" y="55"/>
                </a:cubicBezTo>
                <a:cubicBezTo>
                  <a:pt x="19" y="55"/>
                  <a:pt x="19" y="55"/>
                  <a:pt x="19" y="55"/>
                </a:cubicBezTo>
                <a:cubicBezTo>
                  <a:pt x="19" y="56"/>
                  <a:pt x="19" y="56"/>
                  <a:pt x="19" y="56"/>
                </a:cubicBezTo>
                <a:cubicBezTo>
                  <a:pt x="18" y="57"/>
                  <a:pt x="17" y="58"/>
                  <a:pt x="17" y="59"/>
                </a:cubicBezTo>
                <a:cubicBezTo>
                  <a:pt x="16" y="59"/>
                  <a:pt x="16" y="59"/>
                  <a:pt x="16" y="59"/>
                </a:cubicBezTo>
                <a:cubicBezTo>
                  <a:pt x="17" y="59"/>
                  <a:pt x="15" y="61"/>
                  <a:pt x="16" y="61"/>
                </a:cubicBezTo>
                <a:cubicBezTo>
                  <a:pt x="15" y="61"/>
                  <a:pt x="15" y="62"/>
                  <a:pt x="14" y="61"/>
                </a:cubicBezTo>
                <a:cubicBezTo>
                  <a:pt x="14" y="62"/>
                  <a:pt x="14" y="62"/>
                  <a:pt x="15" y="62"/>
                </a:cubicBezTo>
                <a:cubicBezTo>
                  <a:pt x="14" y="63"/>
                  <a:pt x="14" y="63"/>
                  <a:pt x="14" y="64"/>
                </a:cubicBezTo>
                <a:cubicBezTo>
                  <a:pt x="13" y="64"/>
                  <a:pt x="13" y="67"/>
                  <a:pt x="12" y="67"/>
                </a:cubicBezTo>
                <a:cubicBezTo>
                  <a:pt x="12" y="67"/>
                  <a:pt x="12" y="67"/>
                  <a:pt x="12" y="68"/>
                </a:cubicBezTo>
                <a:cubicBezTo>
                  <a:pt x="13" y="68"/>
                  <a:pt x="13" y="68"/>
                  <a:pt x="13" y="68"/>
                </a:cubicBezTo>
                <a:cubicBezTo>
                  <a:pt x="12" y="69"/>
                  <a:pt x="12" y="69"/>
                  <a:pt x="12" y="69"/>
                </a:cubicBezTo>
                <a:cubicBezTo>
                  <a:pt x="12" y="69"/>
                  <a:pt x="12" y="69"/>
                  <a:pt x="12" y="69"/>
                </a:cubicBezTo>
                <a:cubicBezTo>
                  <a:pt x="12" y="69"/>
                  <a:pt x="12" y="69"/>
                  <a:pt x="12" y="69"/>
                </a:cubicBezTo>
                <a:cubicBezTo>
                  <a:pt x="11" y="70"/>
                  <a:pt x="12" y="70"/>
                  <a:pt x="12" y="70"/>
                </a:cubicBezTo>
                <a:cubicBezTo>
                  <a:pt x="12" y="70"/>
                  <a:pt x="12" y="70"/>
                  <a:pt x="12" y="70"/>
                </a:cubicBezTo>
                <a:cubicBezTo>
                  <a:pt x="12" y="71"/>
                  <a:pt x="12" y="71"/>
                  <a:pt x="12" y="71"/>
                </a:cubicBezTo>
                <a:cubicBezTo>
                  <a:pt x="12" y="71"/>
                  <a:pt x="12" y="69"/>
                  <a:pt x="11" y="70"/>
                </a:cubicBezTo>
                <a:cubicBezTo>
                  <a:pt x="11" y="70"/>
                  <a:pt x="12" y="71"/>
                  <a:pt x="11" y="71"/>
                </a:cubicBezTo>
                <a:cubicBezTo>
                  <a:pt x="11" y="71"/>
                  <a:pt x="11" y="71"/>
                  <a:pt x="11" y="71"/>
                </a:cubicBezTo>
                <a:cubicBezTo>
                  <a:pt x="10" y="71"/>
                  <a:pt x="10" y="71"/>
                  <a:pt x="10" y="71"/>
                </a:cubicBezTo>
                <a:cubicBezTo>
                  <a:pt x="11" y="71"/>
                  <a:pt x="11" y="71"/>
                  <a:pt x="11" y="71"/>
                </a:cubicBezTo>
                <a:cubicBezTo>
                  <a:pt x="10" y="73"/>
                  <a:pt x="9" y="75"/>
                  <a:pt x="8" y="78"/>
                </a:cubicBezTo>
                <a:cubicBezTo>
                  <a:pt x="8" y="77"/>
                  <a:pt x="8" y="79"/>
                  <a:pt x="7" y="79"/>
                </a:cubicBezTo>
                <a:cubicBezTo>
                  <a:pt x="7" y="79"/>
                  <a:pt x="7" y="79"/>
                  <a:pt x="7" y="79"/>
                </a:cubicBezTo>
                <a:cubicBezTo>
                  <a:pt x="7" y="78"/>
                  <a:pt x="6" y="79"/>
                  <a:pt x="6" y="79"/>
                </a:cubicBezTo>
                <a:cubicBezTo>
                  <a:pt x="7" y="79"/>
                  <a:pt x="7" y="80"/>
                  <a:pt x="8" y="79"/>
                </a:cubicBezTo>
                <a:cubicBezTo>
                  <a:pt x="8" y="80"/>
                  <a:pt x="8" y="80"/>
                  <a:pt x="8" y="80"/>
                </a:cubicBezTo>
                <a:cubicBezTo>
                  <a:pt x="9" y="81"/>
                  <a:pt x="7" y="82"/>
                  <a:pt x="7" y="84"/>
                </a:cubicBezTo>
                <a:cubicBezTo>
                  <a:pt x="7" y="84"/>
                  <a:pt x="7" y="84"/>
                  <a:pt x="7" y="84"/>
                </a:cubicBezTo>
                <a:cubicBezTo>
                  <a:pt x="7" y="85"/>
                  <a:pt x="6" y="86"/>
                  <a:pt x="6" y="87"/>
                </a:cubicBezTo>
                <a:cubicBezTo>
                  <a:pt x="6" y="87"/>
                  <a:pt x="6" y="87"/>
                  <a:pt x="6" y="87"/>
                </a:cubicBezTo>
                <a:cubicBezTo>
                  <a:pt x="6" y="88"/>
                  <a:pt x="6" y="88"/>
                  <a:pt x="6" y="89"/>
                </a:cubicBezTo>
                <a:cubicBezTo>
                  <a:pt x="6" y="89"/>
                  <a:pt x="6" y="89"/>
                  <a:pt x="6" y="89"/>
                </a:cubicBezTo>
                <a:cubicBezTo>
                  <a:pt x="6" y="89"/>
                  <a:pt x="6" y="90"/>
                  <a:pt x="6" y="91"/>
                </a:cubicBezTo>
                <a:cubicBezTo>
                  <a:pt x="6" y="91"/>
                  <a:pt x="6" y="91"/>
                  <a:pt x="6" y="91"/>
                </a:cubicBezTo>
                <a:cubicBezTo>
                  <a:pt x="6" y="92"/>
                  <a:pt x="6" y="92"/>
                  <a:pt x="6" y="92"/>
                </a:cubicBezTo>
                <a:cubicBezTo>
                  <a:pt x="4" y="92"/>
                  <a:pt x="7" y="94"/>
                  <a:pt x="5" y="95"/>
                </a:cubicBezTo>
                <a:cubicBezTo>
                  <a:pt x="5" y="95"/>
                  <a:pt x="6" y="96"/>
                  <a:pt x="6" y="96"/>
                </a:cubicBezTo>
                <a:cubicBezTo>
                  <a:pt x="6" y="96"/>
                  <a:pt x="6" y="96"/>
                  <a:pt x="6" y="96"/>
                </a:cubicBezTo>
                <a:cubicBezTo>
                  <a:pt x="6" y="97"/>
                  <a:pt x="5" y="98"/>
                  <a:pt x="5" y="98"/>
                </a:cubicBezTo>
                <a:cubicBezTo>
                  <a:pt x="5" y="99"/>
                  <a:pt x="6" y="99"/>
                  <a:pt x="6" y="99"/>
                </a:cubicBezTo>
                <a:cubicBezTo>
                  <a:pt x="5" y="99"/>
                  <a:pt x="7" y="101"/>
                  <a:pt x="6" y="101"/>
                </a:cubicBezTo>
                <a:cubicBezTo>
                  <a:pt x="6" y="101"/>
                  <a:pt x="6" y="101"/>
                  <a:pt x="6" y="101"/>
                </a:cubicBezTo>
                <a:cubicBezTo>
                  <a:pt x="6" y="102"/>
                  <a:pt x="7" y="101"/>
                  <a:pt x="6" y="102"/>
                </a:cubicBezTo>
                <a:cubicBezTo>
                  <a:pt x="6" y="102"/>
                  <a:pt x="6" y="102"/>
                  <a:pt x="6" y="102"/>
                </a:cubicBezTo>
                <a:cubicBezTo>
                  <a:pt x="6" y="102"/>
                  <a:pt x="4" y="103"/>
                  <a:pt x="5" y="103"/>
                </a:cubicBezTo>
                <a:cubicBezTo>
                  <a:pt x="5" y="103"/>
                  <a:pt x="5" y="103"/>
                  <a:pt x="5" y="103"/>
                </a:cubicBezTo>
                <a:cubicBezTo>
                  <a:pt x="5" y="104"/>
                  <a:pt x="4" y="105"/>
                  <a:pt x="5" y="105"/>
                </a:cubicBezTo>
                <a:cubicBezTo>
                  <a:pt x="5" y="105"/>
                  <a:pt x="5" y="105"/>
                  <a:pt x="5" y="105"/>
                </a:cubicBezTo>
                <a:cubicBezTo>
                  <a:pt x="5" y="106"/>
                  <a:pt x="5" y="105"/>
                  <a:pt x="5" y="107"/>
                </a:cubicBezTo>
                <a:cubicBezTo>
                  <a:pt x="5" y="107"/>
                  <a:pt x="5" y="107"/>
                  <a:pt x="5" y="107"/>
                </a:cubicBezTo>
                <a:cubicBezTo>
                  <a:pt x="5" y="107"/>
                  <a:pt x="5" y="108"/>
                  <a:pt x="5" y="108"/>
                </a:cubicBezTo>
                <a:cubicBezTo>
                  <a:pt x="5" y="108"/>
                  <a:pt x="5" y="108"/>
                  <a:pt x="5" y="108"/>
                </a:cubicBezTo>
                <a:cubicBezTo>
                  <a:pt x="6" y="108"/>
                  <a:pt x="5" y="109"/>
                  <a:pt x="6" y="109"/>
                </a:cubicBezTo>
                <a:cubicBezTo>
                  <a:pt x="6" y="109"/>
                  <a:pt x="6" y="110"/>
                  <a:pt x="6" y="110"/>
                </a:cubicBezTo>
                <a:cubicBezTo>
                  <a:pt x="6" y="110"/>
                  <a:pt x="6" y="111"/>
                  <a:pt x="6" y="112"/>
                </a:cubicBezTo>
                <a:cubicBezTo>
                  <a:pt x="6" y="111"/>
                  <a:pt x="6" y="111"/>
                  <a:pt x="5" y="112"/>
                </a:cubicBezTo>
                <a:cubicBezTo>
                  <a:pt x="6" y="112"/>
                  <a:pt x="6" y="112"/>
                  <a:pt x="6" y="113"/>
                </a:cubicBezTo>
                <a:cubicBezTo>
                  <a:pt x="7" y="113"/>
                  <a:pt x="7" y="113"/>
                  <a:pt x="8" y="113"/>
                </a:cubicBezTo>
                <a:cubicBezTo>
                  <a:pt x="8" y="113"/>
                  <a:pt x="7" y="113"/>
                  <a:pt x="7" y="113"/>
                </a:cubicBezTo>
                <a:cubicBezTo>
                  <a:pt x="7" y="113"/>
                  <a:pt x="7" y="114"/>
                  <a:pt x="7" y="114"/>
                </a:cubicBezTo>
                <a:cubicBezTo>
                  <a:pt x="7" y="114"/>
                  <a:pt x="7" y="113"/>
                  <a:pt x="7" y="114"/>
                </a:cubicBezTo>
                <a:cubicBezTo>
                  <a:pt x="8" y="114"/>
                  <a:pt x="7" y="115"/>
                  <a:pt x="7" y="115"/>
                </a:cubicBezTo>
                <a:cubicBezTo>
                  <a:pt x="7" y="115"/>
                  <a:pt x="7" y="116"/>
                  <a:pt x="7" y="116"/>
                </a:cubicBezTo>
                <a:cubicBezTo>
                  <a:pt x="8" y="116"/>
                  <a:pt x="6" y="117"/>
                  <a:pt x="7" y="116"/>
                </a:cubicBezTo>
                <a:cubicBezTo>
                  <a:pt x="7" y="118"/>
                  <a:pt x="8" y="121"/>
                  <a:pt x="8" y="122"/>
                </a:cubicBezTo>
                <a:cubicBezTo>
                  <a:pt x="7" y="122"/>
                  <a:pt x="8" y="122"/>
                  <a:pt x="8" y="123"/>
                </a:cubicBezTo>
                <a:cubicBezTo>
                  <a:pt x="8" y="123"/>
                  <a:pt x="8" y="123"/>
                  <a:pt x="8" y="123"/>
                </a:cubicBezTo>
                <a:cubicBezTo>
                  <a:pt x="9" y="123"/>
                  <a:pt x="8" y="123"/>
                  <a:pt x="9" y="124"/>
                </a:cubicBezTo>
                <a:cubicBezTo>
                  <a:pt x="9" y="124"/>
                  <a:pt x="8" y="124"/>
                  <a:pt x="8" y="124"/>
                </a:cubicBezTo>
                <a:cubicBezTo>
                  <a:pt x="9" y="125"/>
                  <a:pt x="9" y="125"/>
                  <a:pt x="9" y="125"/>
                </a:cubicBezTo>
                <a:cubicBezTo>
                  <a:pt x="9" y="125"/>
                  <a:pt x="9" y="125"/>
                  <a:pt x="9" y="125"/>
                </a:cubicBezTo>
                <a:cubicBezTo>
                  <a:pt x="9" y="125"/>
                  <a:pt x="9" y="126"/>
                  <a:pt x="9" y="126"/>
                </a:cubicBezTo>
                <a:cubicBezTo>
                  <a:pt x="9" y="126"/>
                  <a:pt x="9" y="126"/>
                  <a:pt x="9" y="126"/>
                </a:cubicBezTo>
                <a:cubicBezTo>
                  <a:pt x="10" y="126"/>
                  <a:pt x="10" y="127"/>
                  <a:pt x="10" y="127"/>
                </a:cubicBezTo>
                <a:cubicBezTo>
                  <a:pt x="10" y="128"/>
                  <a:pt x="11" y="128"/>
                  <a:pt x="10" y="128"/>
                </a:cubicBezTo>
                <a:cubicBezTo>
                  <a:pt x="10" y="129"/>
                  <a:pt x="10" y="129"/>
                  <a:pt x="10" y="129"/>
                </a:cubicBezTo>
                <a:cubicBezTo>
                  <a:pt x="11" y="128"/>
                  <a:pt x="11" y="128"/>
                  <a:pt x="11" y="129"/>
                </a:cubicBezTo>
                <a:cubicBezTo>
                  <a:pt x="11" y="129"/>
                  <a:pt x="11" y="129"/>
                  <a:pt x="11" y="129"/>
                </a:cubicBezTo>
                <a:cubicBezTo>
                  <a:pt x="11" y="129"/>
                  <a:pt x="11" y="129"/>
                  <a:pt x="11" y="129"/>
                </a:cubicBezTo>
                <a:cubicBezTo>
                  <a:pt x="11" y="129"/>
                  <a:pt x="11" y="129"/>
                  <a:pt x="11" y="130"/>
                </a:cubicBezTo>
                <a:cubicBezTo>
                  <a:pt x="11" y="130"/>
                  <a:pt x="11" y="129"/>
                  <a:pt x="11" y="129"/>
                </a:cubicBezTo>
                <a:cubicBezTo>
                  <a:pt x="11" y="129"/>
                  <a:pt x="11" y="130"/>
                  <a:pt x="11" y="130"/>
                </a:cubicBezTo>
                <a:cubicBezTo>
                  <a:pt x="11" y="130"/>
                  <a:pt x="11" y="130"/>
                  <a:pt x="11" y="130"/>
                </a:cubicBezTo>
                <a:cubicBezTo>
                  <a:pt x="11" y="130"/>
                  <a:pt x="11" y="130"/>
                  <a:pt x="11" y="130"/>
                </a:cubicBezTo>
                <a:cubicBezTo>
                  <a:pt x="11" y="130"/>
                  <a:pt x="11" y="130"/>
                  <a:pt x="11" y="130"/>
                </a:cubicBezTo>
                <a:cubicBezTo>
                  <a:pt x="11" y="131"/>
                  <a:pt x="13" y="132"/>
                  <a:pt x="12" y="133"/>
                </a:cubicBezTo>
                <a:cubicBezTo>
                  <a:pt x="12" y="133"/>
                  <a:pt x="12" y="133"/>
                  <a:pt x="12" y="133"/>
                </a:cubicBezTo>
                <a:cubicBezTo>
                  <a:pt x="13" y="134"/>
                  <a:pt x="12" y="135"/>
                  <a:pt x="13" y="135"/>
                </a:cubicBezTo>
                <a:cubicBezTo>
                  <a:pt x="13" y="135"/>
                  <a:pt x="13" y="135"/>
                  <a:pt x="13" y="135"/>
                </a:cubicBezTo>
                <a:cubicBezTo>
                  <a:pt x="14" y="136"/>
                  <a:pt x="14" y="136"/>
                  <a:pt x="14" y="137"/>
                </a:cubicBezTo>
                <a:cubicBezTo>
                  <a:pt x="15" y="136"/>
                  <a:pt x="15" y="136"/>
                  <a:pt x="15" y="136"/>
                </a:cubicBezTo>
                <a:cubicBezTo>
                  <a:pt x="15" y="137"/>
                  <a:pt x="16" y="138"/>
                  <a:pt x="15" y="139"/>
                </a:cubicBezTo>
                <a:cubicBezTo>
                  <a:pt x="16" y="139"/>
                  <a:pt x="16" y="140"/>
                  <a:pt x="16" y="141"/>
                </a:cubicBezTo>
                <a:cubicBezTo>
                  <a:pt x="16" y="141"/>
                  <a:pt x="16" y="141"/>
                  <a:pt x="16" y="141"/>
                </a:cubicBezTo>
                <a:cubicBezTo>
                  <a:pt x="16" y="142"/>
                  <a:pt x="16" y="142"/>
                  <a:pt x="16" y="142"/>
                </a:cubicBezTo>
                <a:cubicBezTo>
                  <a:pt x="16" y="144"/>
                  <a:pt x="17" y="144"/>
                  <a:pt x="18" y="145"/>
                </a:cubicBezTo>
                <a:cubicBezTo>
                  <a:pt x="18" y="145"/>
                  <a:pt x="18" y="145"/>
                  <a:pt x="18" y="145"/>
                </a:cubicBezTo>
                <a:cubicBezTo>
                  <a:pt x="18" y="146"/>
                  <a:pt x="18" y="146"/>
                  <a:pt x="18" y="146"/>
                </a:cubicBezTo>
                <a:cubicBezTo>
                  <a:pt x="18" y="146"/>
                  <a:pt x="19" y="146"/>
                  <a:pt x="19" y="146"/>
                </a:cubicBezTo>
                <a:cubicBezTo>
                  <a:pt x="19" y="147"/>
                  <a:pt x="19" y="147"/>
                  <a:pt x="19" y="148"/>
                </a:cubicBezTo>
                <a:cubicBezTo>
                  <a:pt x="20" y="148"/>
                  <a:pt x="20" y="148"/>
                  <a:pt x="20" y="148"/>
                </a:cubicBezTo>
                <a:cubicBezTo>
                  <a:pt x="19" y="148"/>
                  <a:pt x="19" y="149"/>
                  <a:pt x="19" y="149"/>
                </a:cubicBezTo>
                <a:cubicBezTo>
                  <a:pt x="19" y="149"/>
                  <a:pt x="19" y="149"/>
                  <a:pt x="19" y="149"/>
                </a:cubicBezTo>
                <a:cubicBezTo>
                  <a:pt x="19" y="149"/>
                  <a:pt x="19" y="149"/>
                  <a:pt x="19" y="149"/>
                </a:cubicBezTo>
                <a:cubicBezTo>
                  <a:pt x="19" y="149"/>
                  <a:pt x="20" y="150"/>
                  <a:pt x="20" y="150"/>
                </a:cubicBezTo>
                <a:cubicBezTo>
                  <a:pt x="20" y="150"/>
                  <a:pt x="20" y="150"/>
                  <a:pt x="20" y="150"/>
                </a:cubicBezTo>
                <a:cubicBezTo>
                  <a:pt x="20" y="150"/>
                  <a:pt x="20" y="150"/>
                  <a:pt x="20" y="150"/>
                </a:cubicBezTo>
                <a:cubicBezTo>
                  <a:pt x="20" y="150"/>
                  <a:pt x="20" y="150"/>
                  <a:pt x="20" y="150"/>
                </a:cubicBezTo>
                <a:cubicBezTo>
                  <a:pt x="20" y="150"/>
                  <a:pt x="20" y="150"/>
                  <a:pt x="20" y="150"/>
                </a:cubicBezTo>
                <a:cubicBezTo>
                  <a:pt x="20" y="150"/>
                  <a:pt x="20" y="150"/>
                  <a:pt x="21" y="150"/>
                </a:cubicBezTo>
                <a:cubicBezTo>
                  <a:pt x="21" y="150"/>
                  <a:pt x="21" y="150"/>
                  <a:pt x="21" y="150"/>
                </a:cubicBezTo>
                <a:cubicBezTo>
                  <a:pt x="21" y="151"/>
                  <a:pt x="21" y="151"/>
                  <a:pt x="21" y="152"/>
                </a:cubicBezTo>
                <a:cubicBezTo>
                  <a:pt x="21" y="151"/>
                  <a:pt x="21" y="153"/>
                  <a:pt x="22" y="152"/>
                </a:cubicBezTo>
                <a:cubicBezTo>
                  <a:pt x="22" y="153"/>
                  <a:pt x="22" y="152"/>
                  <a:pt x="22" y="153"/>
                </a:cubicBezTo>
                <a:cubicBezTo>
                  <a:pt x="22" y="152"/>
                  <a:pt x="21" y="152"/>
                  <a:pt x="20" y="152"/>
                </a:cubicBezTo>
                <a:cubicBezTo>
                  <a:pt x="20" y="152"/>
                  <a:pt x="20" y="152"/>
                  <a:pt x="20" y="152"/>
                </a:cubicBezTo>
                <a:cubicBezTo>
                  <a:pt x="19" y="152"/>
                  <a:pt x="20" y="151"/>
                  <a:pt x="19" y="151"/>
                </a:cubicBezTo>
                <a:cubicBezTo>
                  <a:pt x="20" y="151"/>
                  <a:pt x="20" y="152"/>
                  <a:pt x="20" y="152"/>
                </a:cubicBezTo>
                <a:cubicBezTo>
                  <a:pt x="20" y="151"/>
                  <a:pt x="20" y="151"/>
                  <a:pt x="20" y="151"/>
                </a:cubicBezTo>
                <a:cubicBezTo>
                  <a:pt x="20" y="151"/>
                  <a:pt x="19" y="150"/>
                  <a:pt x="19" y="150"/>
                </a:cubicBezTo>
                <a:cubicBezTo>
                  <a:pt x="19" y="151"/>
                  <a:pt x="18" y="150"/>
                  <a:pt x="18" y="150"/>
                </a:cubicBezTo>
                <a:cubicBezTo>
                  <a:pt x="18" y="151"/>
                  <a:pt x="18" y="151"/>
                  <a:pt x="18" y="151"/>
                </a:cubicBezTo>
                <a:cubicBezTo>
                  <a:pt x="18" y="151"/>
                  <a:pt x="18" y="151"/>
                  <a:pt x="17" y="150"/>
                </a:cubicBezTo>
                <a:cubicBezTo>
                  <a:pt x="17" y="149"/>
                  <a:pt x="16" y="147"/>
                  <a:pt x="16" y="147"/>
                </a:cubicBezTo>
                <a:cubicBezTo>
                  <a:pt x="16" y="147"/>
                  <a:pt x="16" y="147"/>
                  <a:pt x="17" y="147"/>
                </a:cubicBezTo>
                <a:cubicBezTo>
                  <a:pt x="17" y="147"/>
                  <a:pt x="17" y="147"/>
                  <a:pt x="17" y="147"/>
                </a:cubicBezTo>
                <a:cubicBezTo>
                  <a:pt x="17" y="147"/>
                  <a:pt x="16" y="148"/>
                  <a:pt x="17" y="148"/>
                </a:cubicBezTo>
                <a:cubicBezTo>
                  <a:pt x="17" y="148"/>
                  <a:pt x="18" y="148"/>
                  <a:pt x="18" y="148"/>
                </a:cubicBezTo>
                <a:cubicBezTo>
                  <a:pt x="18" y="146"/>
                  <a:pt x="17" y="147"/>
                  <a:pt x="16" y="146"/>
                </a:cubicBezTo>
                <a:cubicBezTo>
                  <a:pt x="16" y="146"/>
                  <a:pt x="17" y="146"/>
                  <a:pt x="16" y="145"/>
                </a:cubicBezTo>
                <a:cubicBezTo>
                  <a:pt x="16" y="144"/>
                  <a:pt x="14" y="144"/>
                  <a:pt x="14" y="144"/>
                </a:cubicBezTo>
                <a:cubicBezTo>
                  <a:pt x="14" y="145"/>
                  <a:pt x="15" y="145"/>
                  <a:pt x="14" y="145"/>
                </a:cubicBezTo>
                <a:cubicBezTo>
                  <a:pt x="14" y="145"/>
                  <a:pt x="14" y="145"/>
                  <a:pt x="13" y="145"/>
                </a:cubicBezTo>
                <a:cubicBezTo>
                  <a:pt x="14" y="144"/>
                  <a:pt x="14" y="145"/>
                  <a:pt x="14" y="145"/>
                </a:cubicBezTo>
                <a:cubicBezTo>
                  <a:pt x="14" y="144"/>
                  <a:pt x="14" y="144"/>
                  <a:pt x="13" y="144"/>
                </a:cubicBezTo>
                <a:cubicBezTo>
                  <a:pt x="14" y="144"/>
                  <a:pt x="14" y="144"/>
                  <a:pt x="14" y="144"/>
                </a:cubicBezTo>
                <a:cubicBezTo>
                  <a:pt x="13" y="143"/>
                  <a:pt x="13" y="142"/>
                  <a:pt x="13" y="141"/>
                </a:cubicBezTo>
                <a:cubicBezTo>
                  <a:pt x="13" y="141"/>
                  <a:pt x="13" y="141"/>
                  <a:pt x="13" y="141"/>
                </a:cubicBezTo>
                <a:cubicBezTo>
                  <a:pt x="13" y="140"/>
                  <a:pt x="12" y="140"/>
                  <a:pt x="11" y="140"/>
                </a:cubicBezTo>
                <a:cubicBezTo>
                  <a:pt x="11" y="140"/>
                  <a:pt x="11" y="140"/>
                  <a:pt x="11" y="139"/>
                </a:cubicBezTo>
                <a:cubicBezTo>
                  <a:pt x="11" y="140"/>
                  <a:pt x="11" y="139"/>
                  <a:pt x="10" y="139"/>
                </a:cubicBezTo>
                <a:cubicBezTo>
                  <a:pt x="10" y="139"/>
                  <a:pt x="11" y="139"/>
                  <a:pt x="11" y="139"/>
                </a:cubicBezTo>
                <a:cubicBezTo>
                  <a:pt x="11" y="138"/>
                  <a:pt x="10" y="138"/>
                  <a:pt x="10" y="138"/>
                </a:cubicBezTo>
                <a:cubicBezTo>
                  <a:pt x="10" y="138"/>
                  <a:pt x="12" y="139"/>
                  <a:pt x="12" y="138"/>
                </a:cubicBezTo>
                <a:cubicBezTo>
                  <a:pt x="12" y="138"/>
                  <a:pt x="13" y="136"/>
                  <a:pt x="13" y="136"/>
                </a:cubicBezTo>
                <a:cubicBezTo>
                  <a:pt x="12" y="136"/>
                  <a:pt x="10" y="137"/>
                  <a:pt x="9" y="138"/>
                </a:cubicBezTo>
                <a:cubicBezTo>
                  <a:pt x="9" y="138"/>
                  <a:pt x="9" y="137"/>
                  <a:pt x="9" y="137"/>
                </a:cubicBezTo>
                <a:cubicBezTo>
                  <a:pt x="10" y="136"/>
                  <a:pt x="8" y="136"/>
                  <a:pt x="8" y="135"/>
                </a:cubicBezTo>
                <a:cubicBezTo>
                  <a:pt x="9" y="136"/>
                  <a:pt x="9" y="136"/>
                  <a:pt x="9" y="136"/>
                </a:cubicBezTo>
                <a:cubicBezTo>
                  <a:pt x="9" y="135"/>
                  <a:pt x="9" y="135"/>
                  <a:pt x="8" y="135"/>
                </a:cubicBezTo>
                <a:cubicBezTo>
                  <a:pt x="9" y="135"/>
                  <a:pt x="10" y="135"/>
                  <a:pt x="10" y="134"/>
                </a:cubicBezTo>
                <a:cubicBezTo>
                  <a:pt x="9" y="133"/>
                  <a:pt x="8" y="133"/>
                  <a:pt x="7" y="133"/>
                </a:cubicBezTo>
                <a:cubicBezTo>
                  <a:pt x="9" y="134"/>
                  <a:pt x="9" y="134"/>
                  <a:pt x="9" y="134"/>
                </a:cubicBezTo>
                <a:cubicBezTo>
                  <a:pt x="8" y="135"/>
                  <a:pt x="8" y="134"/>
                  <a:pt x="7" y="134"/>
                </a:cubicBezTo>
                <a:cubicBezTo>
                  <a:pt x="7" y="132"/>
                  <a:pt x="7" y="132"/>
                  <a:pt x="7" y="132"/>
                </a:cubicBezTo>
                <a:cubicBezTo>
                  <a:pt x="7" y="133"/>
                  <a:pt x="7" y="133"/>
                  <a:pt x="7" y="133"/>
                </a:cubicBezTo>
                <a:cubicBezTo>
                  <a:pt x="7" y="132"/>
                  <a:pt x="7" y="132"/>
                  <a:pt x="7" y="132"/>
                </a:cubicBezTo>
                <a:cubicBezTo>
                  <a:pt x="8" y="132"/>
                  <a:pt x="10" y="133"/>
                  <a:pt x="11" y="133"/>
                </a:cubicBezTo>
                <a:cubicBezTo>
                  <a:pt x="11" y="133"/>
                  <a:pt x="11" y="133"/>
                  <a:pt x="11" y="133"/>
                </a:cubicBezTo>
                <a:cubicBezTo>
                  <a:pt x="11" y="132"/>
                  <a:pt x="11" y="132"/>
                  <a:pt x="11" y="132"/>
                </a:cubicBezTo>
                <a:cubicBezTo>
                  <a:pt x="10" y="131"/>
                  <a:pt x="8" y="131"/>
                  <a:pt x="7" y="131"/>
                </a:cubicBezTo>
                <a:cubicBezTo>
                  <a:pt x="7" y="131"/>
                  <a:pt x="9" y="130"/>
                  <a:pt x="9" y="131"/>
                </a:cubicBezTo>
                <a:cubicBezTo>
                  <a:pt x="9" y="129"/>
                  <a:pt x="7" y="130"/>
                  <a:pt x="7" y="129"/>
                </a:cubicBezTo>
                <a:cubicBezTo>
                  <a:pt x="7" y="129"/>
                  <a:pt x="7" y="129"/>
                  <a:pt x="7" y="129"/>
                </a:cubicBezTo>
                <a:cubicBezTo>
                  <a:pt x="6" y="129"/>
                  <a:pt x="6" y="128"/>
                  <a:pt x="6" y="128"/>
                </a:cubicBezTo>
                <a:cubicBezTo>
                  <a:pt x="6" y="128"/>
                  <a:pt x="7" y="128"/>
                  <a:pt x="7" y="128"/>
                </a:cubicBezTo>
                <a:cubicBezTo>
                  <a:pt x="6" y="127"/>
                  <a:pt x="6" y="127"/>
                  <a:pt x="6" y="127"/>
                </a:cubicBezTo>
                <a:cubicBezTo>
                  <a:pt x="6" y="127"/>
                  <a:pt x="7" y="127"/>
                  <a:pt x="7" y="127"/>
                </a:cubicBezTo>
                <a:cubicBezTo>
                  <a:pt x="7" y="127"/>
                  <a:pt x="6" y="127"/>
                  <a:pt x="6" y="127"/>
                </a:cubicBezTo>
                <a:cubicBezTo>
                  <a:pt x="6" y="126"/>
                  <a:pt x="6" y="126"/>
                  <a:pt x="7" y="125"/>
                </a:cubicBezTo>
                <a:cubicBezTo>
                  <a:pt x="6" y="125"/>
                  <a:pt x="6" y="126"/>
                  <a:pt x="6" y="126"/>
                </a:cubicBezTo>
                <a:cubicBezTo>
                  <a:pt x="5" y="125"/>
                  <a:pt x="5" y="125"/>
                  <a:pt x="5" y="125"/>
                </a:cubicBezTo>
                <a:cubicBezTo>
                  <a:pt x="6" y="126"/>
                  <a:pt x="7" y="124"/>
                  <a:pt x="8" y="124"/>
                </a:cubicBezTo>
                <a:cubicBezTo>
                  <a:pt x="5" y="123"/>
                  <a:pt x="5" y="123"/>
                  <a:pt x="5" y="123"/>
                </a:cubicBezTo>
                <a:cubicBezTo>
                  <a:pt x="5" y="123"/>
                  <a:pt x="6" y="123"/>
                  <a:pt x="6" y="123"/>
                </a:cubicBezTo>
                <a:cubicBezTo>
                  <a:pt x="5" y="123"/>
                  <a:pt x="5" y="121"/>
                  <a:pt x="4" y="120"/>
                </a:cubicBezTo>
                <a:cubicBezTo>
                  <a:pt x="4" y="120"/>
                  <a:pt x="4" y="120"/>
                  <a:pt x="4" y="120"/>
                </a:cubicBezTo>
                <a:cubicBezTo>
                  <a:pt x="5" y="121"/>
                  <a:pt x="5" y="120"/>
                  <a:pt x="4" y="119"/>
                </a:cubicBezTo>
                <a:cubicBezTo>
                  <a:pt x="5" y="119"/>
                  <a:pt x="5" y="119"/>
                  <a:pt x="5" y="120"/>
                </a:cubicBezTo>
                <a:cubicBezTo>
                  <a:pt x="5" y="119"/>
                  <a:pt x="3" y="119"/>
                  <a:pt x="4" y="118"/>
                </a:cubicBezTo>
                <a:cubicBezTo>
                  <a:pt x="4" y="119"/>
                  <a:pt x="4" y="119"/>
                  <a:pt x="5" y="119"/>
                </a:cubicBezTo>
                <a:cubicBezTo>
                  <a:pt x="4" y="118"/>
                  <a:pt x="4" y="117"/>
                  <a:pt x="3" y="117"/>
                </a:cubicBezTo>
                <a:cubicBezTo>
                  <a:pt x="3" y="117"/>
                  <a:pt x="3" y="117"/>
                  <a:pt x="4" y="117"/>
                </a:cubicBezTo>
                <a:cubicBezTo>
                  <a:pt x="3" y="116"/>
                  <a:pt x="3" y="116"/>
                  <a:pt x="3" y="116"/>
                </a:cubicBezTo>
                <a:cubicBezTo>
                  <a:pt x="3" y="116"/>
                  <a:pt x="3" y="116"/>
                  <a:pt x="3" y="115"/>
                </a:cubicBezTo>
                <a:cubicBezTo>
                  <a:pt x="3" y="116"/>
                  <a:pt x="4" y="117"/>
                  <a:pt x="4" y="117"/>
                </a:cubicBezTo>
                <a:cubicBezTo>
                  <a:pt x="4" y="117"/>
                  <a:pt x="5" y="117"/>
                  <a:pt x="5" y="117"/>
                </a:cubicBezTo>
                <a:cubicBezTo>
                  <a:pt x="5" y="116"/>
                  <a:pt x="4" y="115"/>
                  <a:pt x="3" y="114"/>
                </a:cubicBezTo>
                <a:cubicBezTo>
                  <a:pt x="3" y="113"/>
                  <a:pt x="3" y="113"/>
                  <a:pt x="3" y="113"/>
                </a:cubicBezTo>
                <a:cubicBezTo>
                  <a:pt x="3" y="113"/>
                  <a:pt x="3" y="113"/>
                  <a:pt x="3" y="113"/>
                </a:cubicBezTo>
                <a:cubicBezTo>
                  <a:pt x="3" y="113"/>
                  <a:pt x="3" y="113"/>
                  <a:pt x="3" y="113"/>
                </a:cubicBezTo>
                <a:cubicBezTo>
                  <a:pt x="3" y="112"/>
                  <a:pt x="3" y="112"/>
                  <a:pt x="3" y="112"/>
                </a:cubicBezTo>
                <a:cubicBezTo>
                  <a:pt x="3" y="112"/>
                  <a:pt x="3" y="112"/>
                  <a:pt x="3" y="112"/>
                </a:cubicBezTo>
                <a:cubicBezTo>
                  <a:pt x="3" y="112"/>
                  <a:pt x="3" y="112"/>
                  <a:pt x="3" y="112"/>
                </a:cubicBezTo>
                <a:cubicBezTo>
                  <a:pt x="3" y="112"/>
                  <a:pt x="4" y="112"/>
                  <a:pt x="4" y="112"/>
                </a:cubicBezTo>
                <a:cubicBezTo>
                  <a:pt x="4" y="113"/>
                  <a:pt x="4" y="113"/>
                  <a:pt x="4" y="113"/>
                </a:cubicBezTo>
                <a:cubicBezTo>
                  <a:pt x="4" y="113"/>
                  <a:pt x="5" y="113"/>
                  <a:pt x="5" y="113"/>
                </a:cubicBezTo>
                <a:cubicBezTo>
                  <a:pt x="5" y="112"/>
                  <a:pt x="5" y="112"/>
                  <a:pt x="5" y="112"/>
                </a:cubicBezTo>
                <a:cubicBezTo>
                  <a:pt x="5" y="113"/>
                  <a:pt x="5" y="113"/>
                  <a:pt x="5" y="113"/>
                </a:cubicBezTo>
                <a:cubicBezTo>
                  <a:pt x="5" y="112"/>
                  <a:pt x="5" y="112"/>
                  <a:pt x="5" y="112"/>
                </a:cubicBezTo>
                <a:cubicBezTo>
                  <a:pt x="5" y="112"/>
                  <a:pt x="5" y="112"/>
                  <a:pt x="4" y="112"/>
                </a:cubicBezTo>
                <a:cubicBezTo>
                  <a:pt x="4" y="112"/>
                  <a:pt x="3" y="111"/>
                  <a:pt x="3" y="112"/>
                </a:cubicBezTo>
                <a:cubicBezTo>
                  <a:pt x="3" y="111"/>
                  <a:pt x="3" y="111"/>
                  <a:pt x="3" y="111"/>
                </a:cubicBezTo>
                <a:cubicBezTo>
                  <a:pt x="2" y="110"/>
                  <a:pt x="3" y="110"/>
                  <a:pt x="2" y="109"/>
                </a:cubicBezTo>
                <a:cubicBezTo>
                  <a:pt x="2" y="109"/>
                  <a:pt x="2" y="109"/>
                  <a:pt x="3" y="109"/>
                </a:cubicBezTo>
                <a:cubicBezTo>
                  <a:pt x="2" y="109"/>
                  <a:pt x="3" y="107"/>
                  <a:pt x="3" y="107"/>
                </a:cubicBezTo>
                <a:cubicBezTo>
                  <a:pt x="2" y="107"/>
                  <a:pt x="2" y="107"/>
                  <a:pt x="2" y="107"/>
                </a:cubicBezTo>
                <a:cubicBezTo>
                  <a:pt x="2" y="107"/>
                  <a:pt x="2" y="107"/>
                  <a:pt x="2" y="107"/>
                </a:cubicBezTo>
                <a:cubicBezTo>
                  <a:pt x="1" y="106"/>
                  <a:pt x="1" y="106"/>
                  <a:pt x="1" y="106"/>
                </a:cubicBezTo>
                <a:cubicBezTo>
                  <a:pt x="2" y="106"/>
                  <a:pt x="2" y="107"/>
                  <a:pt x="2" y="106"/>
                </a:cubicBezTo>
                <a:cubicBezTo>
                  <a:pt x="2" y="105"/>
                  <a:pt x="1" y="105"/>
                  <a:pt x="1" y="104"/>
                </a:cubicBezTo>
                <a:cubicBezTo>
                  <a:pt x="1" y="103"/>
                  <a:pt x="0" y="104"/>
                  <a:pt x="1" y="103"/>
                </a:cubicBezTo>
                <a:cubicBezTo>
                  <a:pt x="1" y="103"/>
                  <a:pt x="1" y="103"/>
                  <a:pt x="1" y="103"/>
                </a:cubicBezTo>
                <a:cubicBezTo>
                  <a:pt x="1" y="102"/>
                  <a:pt x="1" y="102"/>
                  <a:pt x="1" y="102"/>
                </a:cubicBezTo>
                <a:cubicBezTo>
                  <a:pt x="1" y="102"/>
                  <a:pt x="1" y="102"/>
                  <a:pt x="1" y="102"/>
                </a:cubicBezTo>
                <a:cubicBezTo>
                  <a:pt x="1" y="101"/>
                  <a:pt x="1" y="101"/>
                  <a:pt x="2" y="101"/>
                </a:cubicBezTo>
                <a:cubicBezTo>
                  <a:pt x="1" y="101"/>
                  <a:pt x="1" y="100"/>
                  <a:pt x="1" y="100"/>
                </a:cubicBezTo>
                <a:cubicBezTo>
                  <a:pt x="1" y="100"/>
                  <a:pt x="0" y="101"/>
                  <a:pt x="0" y="101"/>
                </a:cubicBezTo>
                <a:cubicBezTo>
                  <a:pt x="0" y="100"/>
                  <a:pt x="0" y="100"/>
                  <a:pt x="1" y="99"/>
                </a:cubicBezTo>
                <a:cubicBezTo>
                  <a:pt x="1" y="100"/>
                  <a:pt x="1" y="100"/>
                  <a:pt x="1" y="100"/>
                </a:cubicBezTo>
                <a:cubicBezTo>
                  <a:pt x="2" y="99"/>
                  <a:pt x="0" y="99"/>
                  <a:pt x="2" y="98"/>
                </a:cubicBezTo>
                <a:cubicBezTo>
                  <a:pt x="1" y="99"/>
                  <a:pt x="2" y="99"/>
                  <a:pt x="2" y="99"/>
                </a:cubicBezTo>
                <a:cubicBezTo>
                  <a:pt x="2" y="98"/>
                  <a:pt x="2" y="98"/>
                  <a:pt x="2" y="98"/>
                </a:cubicBezTo>
                <a:cubicBezTo>
                  <a:pt x="2" y="98"/>
                  <a:pt x="2" y="99"/>
                  <a:pt x="2" y="98"/>
                </a:cubicBezTo>
                <a:cubicBezTo>
                  <a:pt x="2" y="98"/>
                  <a:pt x="2" y="98"/>
                  <a:pt x="2" y="98"/>
                </a:cubicBezTo>
                <a:cubicBezTo>
                  <a:pt x="2" y="98"/>
                  <a:pt x="2" y="98"/>
                  <a:pt x="2" y="98"/>
                </a:cubicBezTo>
                <a:cubicBezTo>
                  <a:pt x="1" y="96"/>
                  <a:pt x="1" y="96"/>
                  <a:pt x="1" y="96"/>
                </a:cubicBezTo>
                <a:cubicBezTo>
                  <a:pt x="1" y="97"/>
                  <a:pt x="2" y="97"/>
                  <a:pt x="2" y="96"/>
                </a:cubicBezTo>
                <a:cubicBezTo>
                  <a:pt x="1" y="96"/>
                  <a:pt x="1" y="96"/>
                  <a:pt x="1" y="96"/>
                </a:cubicBezTo>
                <a:cubicBezTo>
                  <a:pt x="2" y="96"/>
                  <a:pt x="2" y="96"/>
                  <a:pt x="2" y="95"/>
                </a:cubicBezTo>
                <a:cubicBezTo>
                  <a:pt x="2" y="94"/>
                  <a:pt x="0" y="94"/>
                  <a:pt x="1" y="94"/>
                </a:cubicBezTo>
                <a:cubicBezTo>
                  <a:pt x="1" y="94"/>
                  <a:pt x="1" y="94"/>
                  <a:pt x="1" y="94"/>
                </a:cubicBezTo>
                <a:cubicBezTo>
                  <a:pt x="2" y="94"/>
                  <a:pt x="2" y="94"/>
                  <a:pt x="2" y="94"/>
                </a:cubicBezTo>
                <a:cubicBezTo>
                  <a:pt x="0" y="93"/>
                  <a:pt x="2" y="91"/>
                  <a:pt x="0" y="91"/>
                </a:cubicBezTo>
                <a:cubicBezTo>
                  <a:pt x="1" y="90"/>
                  <a:pt x="1" y="91"/>
                  <a:pt x="1" y="92"/>
                </a:cubicBezTo>
                <a:cubicBezTo>
                  <a:pt x="2" y="91"/>
                  <a:pt x="2" y="91"/>
                  <a:pt x="2" y="91"/>
                </a:cubicBezTo>
                <a:cubicBezTo>
                  <a:pt x="2" y="91"/>
                  <a:pt x="2" y="92"/>
                  <a:pt x="2" y="92"/>
                </a:cubicBezTo>
                <a:close/>
                <a:moveTo>
                  <a:pt x="1" y="100"/>
                </a:moveTo>
                <a:cubicBezTo>
                  <a:pt x="1" y="100"/>
                  <a:pt x="1" y="100"/>
                  <a:pt x="1" y="100"/>
                </a:cubicBezTo>
                <a:cubicBezTo>
                  <a:pt x="2" y="100"/>
                  <a:pt x="2" y="100"/>
                  <a:pt x="1" y="100"/>
                </a:cubicBezTo>
                <a:close/>
                <a:moveTo>
                  <a:pt x="4" y="113"/>
                </a:moveTo>
                <a:cubicBezTo>
                  <a:pt x="4" y="113"/>
                  <a:pt x="4" y="113"/>
                  <a:pt x="4" y="114"/>
                </a:cubicBezTo>
                <a:cubicBezTo>
                  <a:pt x="4" y="113"/>
                  <a:pt x="4" y="113"/>
                  <a:pt x="4" y="113"/>
                </a:cubicBezTo>
                <a:close/>
                <a:moveTo>
                  <a:pt x="19" y="147"/>
                </a:moveTo>
                <a:cubicBezTo>
                  <a:pt x="19" y="147"/>
                  <a:pt x="19" y="147"/>
                  <a:pt x="19" y="147"/>
                </a:cubicBezTo>
                <a:cubicBezTo>
                  <a:pt x="19" y="147"/>
                  <a:pt x="19" y="147"/>
                  <a:pt x="19" y="147"/>
                </a:cubicBezTo>
                <a:close/>
                <a:moveTo>
                  <a:pt x="19" y="148"/>
                </a:moveTo>
                <a:cubicBezTo>
                  <a:pt x="19" y="148"/>
                  <a:pt x="19" y="148"/>
                  <a:pt x="19" y="148"/>
                </a:cubicBezTo>
                <a:cubicBezTo>
                  <a:pt x="19" y="148"/>
                  <a:pt x="19" y="148"/>
                  <a:pt x="19" y="148"/>
                </a:cubicBezTo>
                <a:cubicBezTo>
                  <a:pt x="19" y="148"/>
                  <a:pt x="19" y="148"/>
                  <a:pt x="19" y="148"/>
                </a:cubicBezTo>
                <a:close/>
                <a:moveTo>
                  <a:pt x="12" y="69"/>
                </a:moveTo>
                <a:cubicBezTo>
                  <a:pt x="12" y="69"/>
                  <a:pt x="12" y="69"/>
                  <a:pt x="12" y="69"/>
                </a:cubicBezTo>
                <a:cubicBezTo>
                  <a:pt x="12" y="69"/>
                  <a:pt x="12" y="68"/>
                  <a:pt x="12" y="69"/>
                </a:cubicBezTo>
                <a:close/>
                <a:moveTo>
                  <a:pt x="3" y="112"/>
                </a:moveTo>
                <a:cubicBezTo>
                  <a:pt x="3" y="112"/>
                  <a:pt x="3" y="112"/>
                  <a:pt x="3" y="112"/>
                </a:cubicBezTo>
                <a:cubicBezTo>
                  <a:pt x="3" y="112"/>
                  <a:pt x="3" y="112"/>
                  <a:pt x="3" y="112"/>
                </a:cubicBezTo>
                <a:close/>
                <a:moveTo>
                  <a:pt x="2" y="86"/>
                </a:moveTo>
                <a:cubicBezTo>
                  <a:pt x="2" y="86"/>
                  <a:pt x="2" y="86"/>
                  <a:pt x="2" y="86"/>
                </a:cubicBezTo>
                <a:cubicBezTo>
                  <a:pt x="2" y="86"/>
                  <a:pt x="2" y="86"/>
                  <a:pt x="2" y="86"/>
                </a:cubicBezTo>
                <a:close/>
                <a:moveTo>
                  <a:pt x="10" y="139"/>
                </a:moveTo>
                <a:cubicBezTo>
                  <a:pt x="10" y="139"/>
                  <a:pt x="10" y="139"/>
                  <a:pt x="10" y="138"/>
                </a:cubicBezTo>
                <a:cubicBezTo>
                  <a:pt x="10" y="138"/>
                  <a:pt x="10" y="139"/>
                  <a:pt x="10" y="139"/>
                </a:cubicBezTo>
                <a:close/>
                <a:moveTo>
                  <a:pt x="22" y="151"/>
                </a:moveTo>
                <a:cubicBezTo>
                  <a:pt x="21" y="151"/>
                  <a:pt x="21" y="151"/>
                  <a:pt x="21" y="151"/>
                </a:cubicBezTo>
                <a:cubicBezTo>
                  <a:pt x="21" y="151"/>
                  <a:pt x="21" y="151"/>
                  <a:pt x="21" y="151"/>
                </a:cubicBezTo>
                <a:cubicBezTo>
                  <a:pt x="21" y="151"/>
                  <a:pt x="22" y="151"/>
                  <a:pt x="22" y="151"/>
                </a:cubicBezTo>
                <a:close/>
                <a:moveTo>
                  <a:pt x="21" y="156"/>
                </a:moveTo>
                <a:cubicBezTo>
                  <a:pt x="21" y="157"/>
                  <a:pt x="21" y="157"/>
                  <a:pt x="21" y="157"/>
                </a:cubicBezTo>
                <a:cubicBezTo>
                  <a:pt x="22" y="157"/>
                  <a:pt x="22" y="157"/>
                  <a:pt x="22" y="157"/>
                </a:cubicBezTo>
                <a:cubicBezTo>
                  <a:pt x="21" y="156"/>
                  <a:pt x="21" y="156"/>
                  <a:pt x="21" y="156"/>
                </a:cubicBezTo>
                <a:close/>
                <a:moveTo>
                  <a:pt x="20" y="152"/>
                </a:moveTo>
                <a:cubicBezTo>
                  <a:pt x="20" y="153"/>
                  <a:pt x="20" y="153"/>
                  <a:pt x="21" y="153"/>
                </a:cubicBezTo>
                <a:cubicBezTo>
                  <a:pt x="21" y="153"/>
                  <a:pt x="21" y="153"/>
                  <a:pt x="21" y="153"/>
                </a:cubicBezTo>
                <a:cubicBezTo>
                  <a:pt x="21" y="153"/>
                  <a:pt x="21" y="153"/>
                  <a:pt x="20" y="152"/>
                </a:cubicBezTo>
                <a:close/>
                <a:moveTo>
                  <a:pt x="21" y="153"/>
                </a:moveTo>
                <a:cubicBezTo>
                  <a:pt x="21" y="153"/>
                  <a:pt x="21" y="153"/>
                  <a:pt x="21" y="153"/>
                </a:cubicBezTo>
                <a:cubicBezTo>
                  <a:pt x="21" y="153"/>
                  <a:pt x="21" y="153"/>
                  <a:pt x="21" y="153"/>
                </a:cubicBezTo>
                <a:close/>
                <a:moveTo>
                  <a:pt x="20" y="149"/>
                </a:moveTo>
                <a:cubicBezTo>
                  <a:pt x="20" y="149"/>
                  <a:pt x="20" y="149"/>
                  <a:pt x="20" y="149"/>
                </a:cubicBezTo>
                <a:cubicBezTo>
                  <a:pt x="21" y="149"/>
                  <a:pt x="19" y="148"/>
                  <a:pt x="20" y="149"/>
                </a:cubicBezTo>
                <a:close/>
                <a:moveTo>
                  <a:pt x="19" y="153"/>
                </a:moveTo>
                <a:cubicBezTo>
                  <a:pt x="20" y="153"/>
                  <a:pt x="20" y="153"/>
                  <a:pt x="20" y="153"/>
                </a:cubicBezTo>
                <a:cubicBezTo>
                  <a:pt x="19" y="153"/>
                  <a:pt x="19" y="153"/>
                  <a:pt x="19" y="153"/>
                </a:cubicBezTo>
                <a:close/>
                <a:moveTo>
                  <a:pt x="18" y="151"/>
                </a:moveTo>
                <a:cubicBezTo>
                  <a:pt x="19" y="151"/>
                  <a:pt x="19" y="151"/>
                  <a:pt x="19" y="151"/>
                </a:cubicBezTo>
                <a:cubicBezTo>
                  <a:pt x="19" y="151"/>
                  <a:pt x="19" y="151"/>
                  <a:pt x="19" y="151"/>
                </a:cubicBezTo>
                <a:cubicBezTo>
                  <a:pt x="19" y="151"/>
                  <a:pt x="19" y="151"/>
                  <a:pt x="18" y="151"/>
                </a:cubicBezTo>
                <a:close/>
                <a:moveTo>
                  <a:pt x="19" y="151"/>
                </a:moveTo>
                <a:cubicBezTo>
                  <a:pt x="19" y="152"/>
                  <a:pt x="19" y="152"/>
                  <a:pt x="19" y="152"/>
                </a:cubicBezTo>
                <a:cubicBezTo>
                  <a:pt x="19" y="152"/>
                  <a:pt x="19" y="151"/>
                  <a:pt x="19" y="151"/>
                </a:cubicBezTo>
                <a:close/>
                <a:moveTo>
                  <a:pt x="19" y="153"/>
                </a:moveTo>
                <a:cubicBezTo>
                  <a:pt x="19" y="153"/>
                  <a:pt x="19" y="153"/>
                  <a:pt x="19" y="153"/>
                </a:cubicBezTo>
                <a:cubicBezTo>
                  <a:pt x="19" y="152"/>
                  <a:pt x="19" y="152"/>
                  <a:pt x="19" y="152"/>
                </a:cubicBezTo>
                <a:lnTo>
                  <a:pt x="19" y="153"/>
                </a:lnTo>
                <a:close/>
                <a:moveTo>
                  <a:pt x="16" y="145"/>
                </a:moveTo>
                <a:cubicBezTo>
                  <a:pt x="15" y="145"/>
                  <a:pt x="15" y="145"/>
                  <a:pt x="15" y="145"/>
                </a:cubicBezTo>
                <a:cubicBezTo>
                  <a:pt x="15" y="145"/>
                  <a:pt x="15" y="145"/>
                  <a:pt x="15" y="145"/>
                </a:cubicBezTo>
                <a:cubicBezTo>
                  <a:pt x="15" y="145"/>
                  <a:pt x="16" y="146"/>
                  <a:pt x="16" y="145"/>
                </a:cubicBezTo>
                <a:close/>
                <a:moveTo>
                  <a:pt x="15" y="148"/>
                </a:moveTo>
                <a:cubicBezTo>
                  <a:pt x="15" y="147"/>
                  <a:pt x="15" y="147"/>
                  <a:pt x="16" y="147"/>
                </a:cubicBezTo>
                <a:cubicBezTo>
                  <a:pt x="15" y="147"/>
                  <a:pt x="15" y="147"/>
                  <a:pt x="15" y="147"/>
                </a:cubicBezTo>
                <a:lnTo>
                  <a:pt x="15" y="148"/>
                </a:lnTo>
                <a:close/>
                <a:moveTo>
                  <a:pt x="14" y="146"/>
                </a:moveTo>
                <a:cubicBezTo>
                  <a:pt x="14" y="146"/>
                  <a:pt x="14" y="145"/>
                  <a:pt x="14" y="146"/>
                </a:cubicBezTo>
                <a:cubicBezTo>
                  <a:pt x="14" y="146"/>
                  <a:pt x="15" y="147"/>
                  <a:pt x="14" y="146"/>
                </a:cubicBezTo>
                <a:close/>
                <a:moveTo>
                  <a:pt x="11" y="137"/>
                </a:moveTo>
                <a:cubicBezTo>
                  <a:pt x="11" y="137"/>
                  <a:pt x="11" y="137"/>
                  <a:pt x="11" y="137"/>
                </a:cubicBezTo>
                <a:cubicBezTo>
                  <a:pt x="12" y="137"/>
                  <a:pt x="12" y="137"/>
                  <a:pt x="12" y="137"/>
                </a:cubicBezTo>
                <a:lnTo>
                  <a:pt x="11" y="137"/>
                </a:lnTo>
                <a:close/>
                <a:moveTo>
                  <a:pt x="6" y="130"/>
                </a:moveTo>
                <a:cubicBezTo>
                  <a:pt x="6" y="131"/>
                  <a:pt x="7" y="130"/>
                  <a:pt x="7" y="131"/>
                </a:cubicBezTo>
                <a:cubicBezTo>
                  <a:pt x="7" y="131"/>
                  <a:pt x="7" y="130"/>
                  <a:pt x="7" y="131"/>
                </a:cubicBezTo>
                <a:cubicBezTo>
                  <a:pt x="7" y="130"/>
                  <a:pt x="7" y="130"/>
                  <a:pt x="6" y="130"/>
                </a:cubicBezTo>
                <a:close/>
                <a:moveTo>
                  <a:pt x="7" y="131"/>
                </a:moveTo>
                <a:cubicBezTo>
                  <a:pt x="7" y="131"/>
                  <a:pt x="7" y="131"/>
                  <a:pt x="7" y="131"/>
                </a:cubicBezTo>
                <a:cubicBezTo>
                  <a:pt x="7" y="131"/>
                  <a:pt x="7" y="131"/>
                  <a:pt x="7" y="131"/>
                </a:cubicBezTo>
                <a:close/>
                <a:moveTo>
                  <a:pt x="28" y="46"/>
                </a:moveTo>
                <a:cubicBezTo>
                  <a:pt x="28" y="46"/>
                  <a:pt x="28" y="46"/>
                  <a:pt x="28" y="46"/>
                </a:cubicBezTo>
                <a:cubicBezTo>
                  <a:pt x="28" y="46"/>
                  <a:pt x="28" y="46"/>
                  <a:pt x="28" y="46"/>
                </a:cubicBezTo>
                <a:close/>
                <a:moveTo>
                  <a:pt x="28" y="45"/>
                </a:moveTo>
                <a:cubicBezTo>
                  <a:pt x="28" y="45"/>
                  <a:pt x="28" y="45"/>
                  <a:pt x="28" y="45"/>
                </a:cubicBezTo>
                <a:cubicBezTo>
                  <a:pt x="28" y="45"/>
                  <a:pt x="28" y="45"/>
                  <a:pt x="28" y="45"/>
                </a:cubicBezTo>
                <a:cubicBezTo>
                  <a:pt x="28" y="45"/>
                  <a:pt x="28" y="45"/>
                  <a:pt x="28" y="45"/>
                </a:cubicBezTo>
                <a:close/>
                <a:moveTo>
                  <a:pt x="0" y="102"/>
                </a:moveTo>
                <a:cubicBezTo>
                  <a:pt x="0" y="102"/>
                  <a:pt x="0" y="102"/>
                  <a:pt x="0" y="102"/>
                </a:cubicBezTo>
                <a:cubicBezTo>
                  <a:pt x="1" y="102"/>
                  <a:pt x="1" y="101"/>
                  <a:pt x="1" y="101"/>
                </a:cubicBezTo>
                <a:lnTo>
                  <a:pt x="0" y="102"/>
                </a:lnTo>
                <a:close/>
                <a:moveTo>
                  <a:pt x="1" y="95"/>
                </a:moveTo>
                <a:cubicBezTo>
                  <a:pt x="1" y="95"/>
                  <a:pt x="1" y="95"/>
                  <a:pt x="1" y="95"/>
                </a:cubicBezTo>
                <a:cubicBezTo>
                  <a:pt x="1" y="95"/>
                  <a:pt x="1" y="95"/>
                  <a:pt x="1" y="95"/>
                </a:cubicBezTo>
                <a:close/>
                <a:moveTo>
                  <a:pt x="1" y="89"/>
                </a:moveTo>
                <a:cubicBezTo>
                  <a:pt x="0" y="90"/>
                  <a:pt x="1" y="90"/>
                  <a:pt x="1" y="90"/>
                </a:cubicBezTo>
                <a:cubicBezTo>
                  <a:pt x="0" y="90"/>
                  <a:pt x="1" y="89"/>
                  <a:pt x="1" y="89"/>
                </a:cubicBezTo>
                <a:close/>
                <a:moveTo>
                  <a:pt x="34" y="149"/>
                </a:moveTo>
                <a:cubicBezTo>
                  <a:pt x="34" y="149"/>
                  <a:pt x="34" y="149"/>
                  <a:pt x="34" y="149"/>
                </a:cubicBezTo>
                <a:cubicBezTo>
                  <a:pt x="34" y="149"/>
                  <a:pt x="34" y="149"/>
                  <a:pt x="34" y="149"/>
                </a:cubicBezTo>
                <a:close/>
                <a:moveTo>
                  <a:pt x="35" y="150"/>
                </a:moveTo>
                <a:cubicBezTo>
                  <a:pt x="35" y="150"/>
                  <a:pt x="35" y="150"/>
                  <a:pt x="35" y="150"/>
                </a:cubicBezTo>
                <a:cubicBezTo>
                  <a:pt x="35" y="150"/>
                  <a:pt x="35" y="150"/>
                  <a:pt x="35" y="150"/>
                </a:cubicBezTo>
                <a:close/>
                <a:moveTo>
                  <a:pt x="35" y="150"/>
                </a:moveTo>
                <a:cubicBezTo>
                  <a:pt x="35" y="151"/>
                  <a:pt x="35" y="150"/>
                  <a:pt x="35" y="150"/>
                </a:cubicBezTo>
                <a:cubicBezTo>
                  <a:pt x="35" y="150"/>
                  <a:pt x="35" y="150"/>
                  <a:pt x="35" y="150"/>
                </a:cubicBezTo>
                <a:cubicBezTo>
                  <a:pt x="35" y="150"/>
                  <a:pt x="35" y="150"/>
                  <a:pt x="35" y="150"/>
                </a:cubicBezTo>
                <a:cubicBezTo>
                  <a:pt x="35" y="150"/>
                  <a:pt x="35" y="150"/>
                  <a:pt x="35" y="150"/>
                </a:cubicBezTo>
                <a:close/>
                <a:moveTo>
                  <a:pt x="33" y="149"/>
                </a:moveTo>
                <a:cubicBezTo>
                  <a:pt x="34" y="150"/>
                  <a:pt x="34" y="150"/>
                  <a:pt x="34" y="149"/>
                </a:cubicBezTo>
                <a:cubicBezTo>
                  <a:pt x="33" y="149"/>
                  <a:pt x="33" y="149"/>
                  <a:pt x="33" y="149"/>
                </a:cubicBezTo>
                <a:cubicBezTo>
                  <a:pt x="33" y="149"/>
                  <a:pt x="33" y="149"/>
                  <a:pt x="33" y="149"/>
                </a:cubicBezTo>
                <a:close/>
                <a:moveTo>
                  <a:pt x="33" y="149"/>
                </a:moveTo>
                <a:cubicBezTo>
                  <a:pt x="33" y="149"/>
                  <a:pt x="33" y="149"/>
                  <a:pt x="33" y="149"/>
                </a:cubicBezTo>
                <a:close/>
                <a:moveTo>
                  <a:pt x="33" y="150"/>
                </a:moveTo>
                <a:cubicBezTo>
                  <a:pt x="33" y="149"/>
                  <a:pt x="33" y="149"/>
                  <a:pt x="33" y="149"/>
                </a:cubicBezTo>
                <a:cubicBezTo>
                  <a:pt x="33" y="149"/>
                  <a:pt x="33" y="149"/>
                  <a:pt x="33" y="149"/>
                </a:cubicBezTo>
                <a:cubicBezTo>
                  <a:pt x="33" y="149"/>
                  <a:pt x="33" y="149"/>
                  <a:pt x="33" y="150"/>
                </a:cubicBezTo>
                <a:close/>
                <a:moveTo>
                  <a:pt x="34" y="150"/>
                </a:moveTo>
                <a:cubicBezTo>
                  <a:pt x="34" y="150"/>
                  <a:pt x="34" y="150"/>
                  <a:pt x="34" y="150"/>
                </a:cubicBezTo>
                <a:cubicBezTo>
                  <a:pt x="34" y="150"/>
                  <a:pt x="34" y="150"/>
                  <a:pt x="34" y="150"/>
                </a:cubicBezTo>
                <a:close/>
                <a:moveTo>
                  <a:pt x="34" y="150"/>
                </a:moveTo>
                <a:cubicBezTo>
                  <a:pt x="34" y="150"/>
                  <a:pt x="34" y="150"/>
                  <a:pt x="34" y="150"/>
                </a:cubicBezTo>
                <a:cubicBezTo>
                  <a:pt x="34" y="150"/>
                  <a:pt x="34" y="150"/>
                  <a:pt x="34" y="150"/>
                </a:cubicBezTo>
                <a:cubicBezTo>
                  <a:pt x="34" y="150"/>
                  <a:pt x="34" y="150"/>
                  <a:pt x="34" y="150"/>
                </a:cubicBezTo>
                <a:close/>
                <a:moveTo>
                  <a:pt x="34" y="150"/>
                </a:moveTo>
                <a:cubicBezTo>
                  <a:pt x="34" y="150"/>
                  <a:pt x="34" y="150"/>
                  <a:pt x="34" y="150"/>
                </a:cubicBezTo>
                <a:cubicBezTo>
                  <a:pt x="34" y="150"/>
                  <a:pt x="34" y="150"/>
                  <a:pt x="34" y="150"/>
                </a:cubicBezTo>
                <a:close/>
                <a:moveTo>
                  <a:pt x="35" y="151"/>
                </a:moveTo>
                <a:cubicBezTo>
                  <a:pt x="35" y="151"/>
                  <a:pt x="35" y="151"/>
                  <a:pt x="35" y="151"/>
                </a:cubicBezTo>
                <a:cubicBezTo>
                  <a:pt x="35" y="151"/>
                  <a:pt x="35" y="151"/>
                  <a:pt x="35" y="151"/>
                </a:cubicBezTo>
                <a:cubicBezTo>
                  <a:pt x="35" y="151"/>
                  <a:pt x="35" y="151"/>
                  <a:pt x="35" y="151"/>
                </a:cubicBezTo>
                <a:close/>
                <a:moveTo>
                  <a:pt x="33" y="149"/>
                </a:moveTo>
                <a:cubicBezTo>
                  <a:pt x="33" y="150"/>
                  <a:pt x="33" y="150"/>
                  <a:pt x="33" y="150"/>
                </a:cubicBezTo>
                <a:cubicBezTo>
                  <a:pt x="33" y="150"/>
                  <a:pt x="33" y="150"/>
                  <a:pt x="33" y="150"/>
                </a:cubicBezTo>
                <a:cubicBezTo>
                  <a:pt x="33" y="150"/>
                  <a:pt x="33" y="150"/>
                  <a:pt x="33" y="149"/>
                </a:cubicBezTo>
                <a:close/>
                <a:moveTo>
                  <a:pt x="33" y="150"/>
                </a:moveTo>
                <a:cubicBezTo>
                  <a:pt x="34" y="150"/>
                  <a:pt x="34" y="150"/>
                  <a:pt x="34" y="150"/>
                </a:cubicBezTo>
                <a:cubicBezTo>
                  <a:pt x="34" y="150"/>
                  <a:pt x="34" y="150"/>
                  <a:pt x="33" y="150"/>
                </a:cubicBezTo>
                <a:close/>
                <a:moveTo>
                  <a:pt x="34" y="151"/>
                </a:moveTo>
                <a:cubicBezTo>
                  <a:pt x="34" y="150"/>
                  <a:pt x="34" y="150"/>
                  <a:pt x="34" y="150"/>
                </a:cubicBezTo>
                <a:cubicBezTo>
                  <a:pt x="34" y="151"/>
                  <a:pt x="34" y="151"/>
                  <a:pt x="34" y="151"/>
                </a:cubicBezTo>
                <a:close/>
                <a:moveTo>
                  <a:pt x="33" y="150"/>
                </a:moveTo>
                <a:cubicBezTo>
                  <a:pt x="33" y="149"/>
                  <a:pt x="33" y="149"/>
                  <a:pt x="33" y="149"/>
                </a:cubicBezTo>
                <a:cubicBezTo>
                  <a:pt x="33" y="150"/>
                  <a:pt x="33" y="150"/>
                  <a:pt x="33" y="150"/>
                </a:cubicBezTo>
                <a:close/>
                <a:moveTo>
                  <a:pt x="33" y="150"/>
                </a:moveTo>
                <a:cubicBezTo>
                  <a:pt x="33" y="149"/>
                  <a:pt x="33" y="149"/>
                  <a:pt x="32" y="149"/>
                </a:cubicBezTo>
                <a:cubicBezTo>
                  <a:pt x="32" y="149"/>
                  <a:pt x="33" y="149"/>
                  <a:pt x="33" y="150"/>
                </a:cubicBezTo>
                <a:cubicBezTo>
                  <a:pt x="33" y="150"/>
                  <a:pt x="33" y="150"/>
                  <a:pt x="33" y="150"/>
                </a:cubicBezTo>
                <a:close/>
                <a:moveTo>
                  <a:pt x="33" y="150"/>
                </a:moveTo>
                <a:cubicBezTo>
                  <a:pt x="33" y="150"/>
                  <a:pt x="33" y="150"/>
                  <a:pt x="33" y="150"/>
                </a:cubicBezTo>
                <a:cubicBezTo>
                  <a:pt x="33" y="150"/>
                  <a:pt x="33" y="150"/>
                  <a:pt x="33" y="150"/>
                </a:cubicBezTo>
                <a:close/>
                <a:moveTo>
                  <a:pt x="34" y="150"/>
                </a:moveTo>
                <a:cubicBezTo>
                  <a:pt x="33" y="150"/>
                  <a:pt x="33" y="150"/>
                  <a:pt x="33" y="150"/>
                </a:cubicBezTo>
                <a:cubicBezTo>
                  <a:pt x="34" y="150"/>
                  <a:pt x="34" y="150"/>
                  <a:pt x="34" y="150"/>
                </a:cubicBezTo>
                <a:close/>
                <a:moveTo>
                  <a:pt x="34" y="150"/>
                </a:moveTo>
                <a:cubicBezTo>
                  <a:pt x="34" y="150"/>
                  <a:pt x="34" y="150"/>
                  <a:pt x="34" y="150"/>
                </a:cubicBezTo>
                <a:cubicBezTo>
                  <a:pt x="33" y="150"/>
                  <a:pt x="33" y="150"/>
                  <a:pt x="33" y="150"/>
                </a:cubicBezTo>
                <a:cubicBezTo>
                  <a:pt x="33" y="150"/>
                  <a:pt x="33" y="150"/>
                  <a:pt x="34" y="150"/>
                </a:cubicBezTo>
                <a:close/>
                <a:moveTo>
                  <a:pt x="34" y="150"/>
                </a:moveTo>
                <a:cubicBezTo>
                  <a:pt x="34" y="150"/>
                  <a:pt x="34" y="150"/>
                  <a:pt x="34" y="150"/>
                </a:cubicBezTo>
                <a:cubicBezTo>
                  <a:pt x="34" y="150"/>
                  <a:pt x="34" y="150"/>
                  <a:pt x="34" y="150"/>
                </a:cubicBezTo>
                <a:close/>
                <a:moveTo>
                  <a:pt x="34" y="150"/>
                </a:moveTo>
                <a:cubicBezTo>
                  <a:pt x="34" y="151"/>
                  <a:pt x="34" y="151"/>
                  <a:pt x="35" y="151"/>
                </a:cubicBezTo>
                <a:cubicBezTo>
                  <a:pt x="34" y="151"/>
                  <a:pt x="34" y="151"/>
                  <a:pt x="34" y="150"/>
                </a:cubicBezTo>
                <a:close/>
                <a:moveTo>
                  <a:pt x="34" y="150"/>
                </a:moveTo>
                <a:cubicBezTo>
                  <a:pt x="34" y="150"/>
                  <a:pt x="34" y="150"/>
                  <a:pt x="34" y="150"/>
                </a:cubicBezTo>
                <a:cubicBezTo>
                  <a:pt x="34" y="150"/>
                  <a:pt x="34" y="150"/>
                  <a:pt x="34" y="150"/>
                </a:cubicBezTo>
                <a:close/>
                <a:moveTo>
                  <a:pt x="34" y="151"/>
                </a:moveTo>
                <a:cubicBezTo>
                  <a:pt x="34" y="150"/>
                  <a:pt x="34" y="150"/>
                  <a:pt x="34" y="150"/>
                </a:cubicBezTo>
                <a:cubicBezTo>
                  <a:pt x="34" y="150"/>
                  <a:pt x="34" y="150"/>
                  <a:pt x="34" y="150"/>
                </a:cubicBezTo>
                <a:lnTo>
                  <a:pt x="34" y="151"/>
                </a:lnTo>
                <a:close/>
                <a:moveTo>
                  <a:pt x="33" y="150"/>
                </a:moveTo>
                <a:cubicBezTo>
                  <a:pt x="33" y="150"/>
                  <a:pt x="33" y="150"/>
                  <a:pt x="33" y="150"/>
                </a:cubicBezTo>
                <a:cubicBezTo>
                  <a:pt x="33" y="150"/>
                  <a:pt x="34" y="150"/>
                  <a:pt x="34" y="150"/>
                </a:cubicBezTo>
                <a:cubicBezTo>
                  <a:pt x="33" y="150"/>
                  <a:pt x="33" y="150"/>
                  <a:pt x="33" y="150"/>
                </a:cubicBezTo>
                <a:close/>
                <a:moveTo>
                  <a:pt x="33" y="150"/>
                </a:moveTo>
                <a:cubicBezTo>
                  <a:pt x="33" y="150"/>
                  <a:pt x="33" y="150"/>
                  <a:pt x="33" y="150"/>
                </a:cubicBezTo>
                <a:cubicBezTo>
                  <a:pt x="33" y="150"/>
                  <a:pt x="33" y="150"/>
                  <a:pt x="33" y="150"/>
                </a:cubicBezTo>
                <a:close/>
                <a:moveTo>
                  <a:pt x="33" y="151"/>
                </a:moveTo>
                <a:cubicBezTo>
                  <a:pt x="33" y="151"/>
                  <a:pt x="33" y="151"/>
                  <a:pt x="33" y="151"/>
                </a:cubicBezTo>
                <a:cubicBezTo>
                  <a:pt x="33" y="151"/>
                  <a:pt x="33" y="151"/>
                  <a:pt x="33" y="151"/>
                </a:cubicBezTo>
                <a:close/>
                <a:moveTo>
                  <a:pt x="34" y="150"/>
                </a:moveTo>
                <a:cubicBezTo>
                  <a:pt x="34" y="150"/>
                  <a:pt x="34" y="150"/>
                  <a:pt x="34" y="150"/>
                </a:cubicBezTo>
                <a:cubicBezTo>
                  <a:pt x="34" y="150"/>
                  <a:pt x="34" y="150"/>
                  <a:pt x="34" y="150"/>
                </a:cubicBezTo>
                <a:cubicBezTo>
                  <a:pt x="34" y="150"/>
                  <a:pt x="34" y="150"/>
                  <a:pt x="34" y="150"/>
                </a:cubicBezTo>
                <a:close/>
                <a:moveTo>
                  <a:pt x="33" y="150"/>
                </a:moveTo>
                <a:cubicBezTo>
                  <a:pt x="33" y="150"/>
                  <a:pt x="33" y="150"/>
                  <a:pt x="33" y="150"/>
                </a:cubicBezTo>
                <a:cubicBezTo>
                  <a:pt x="33" y="150"/>
                  <a:pt x="33" y="150"/>
                  <a:pt x="33" y="150"/>
                </a:cubicBezTo>
                <a:close/>
                <a:moveTo>
                  <a:pt x="33" y="150"/>
                </a:moveTo>
                <a:cubicBezTo>
                  <a:pt x="33" y="150"/>
                  <a:pt x="33" y="150"/>
                  <a:pt x="33" y="150"/>
                </a:cubicBezTo>
                <a:cubicBezTo>
                  <a:pt x="33" y="150"/>
                  <a:pt x="33" y="150"/>
                  <a:pt x="33" y="150"/>
                </a:cubicBezTo>
                <a:close/>
                <a:moveTo>
                  <a:pt x="33" y="150"/>
                </a:moveTo>
                <a:cubicBezTo>
                  <a:pt x="33" y="150"/>
                  <a:pt x="33" y="150"/>
                  <a:pt x="34" y="150"/>
                </a:cubicBezTo>
                <a:cubicBezTo>
                  <a:pt x="33" y="150"/>
                  <a:pt x="33" y="150"/>
                  <a:pt x="33" y="150"/>
                </a:cubicBezTo>
                <a:cubicBezTo>
                  <a:pt x="33" y="150"/>
                  <a:pt x="33" y="150"/>
                  <a:pt x="33" y="150"/>
                </a:cubicBezTo>
                <a:close/>
                <a:moveTo>
                  <a:pt x="35" y="153"/>
                </a:moveTo>
                <a:cubicBezTo>
                  <a:pt x="35" y="152"/>
                  <a:pt x="35" y="152"/>
                  <a:pt x="35" y="152"/>
                </a:cubicBezTo>
                <a:cubicBezTo>
                  <a:pt x="35" y="152"/>
                  <a:pt x="34" y="151"/>
                  <a:pt x="33" y="151"/>
                </a:cubicBezTo>
                <a:cubicBezTo>
                  <a:pt x="33" y="151"/>
                  <a:pt x="33" y="151"/>
                  <a:pt x="34" y="151"/>
                </a:cubicBezTo>
                <a:cubicBezTo>
                  <a:pt x="34" y="151"/>
                  <a:pt x="34" y="151"/>
                  <a:pt x="34" y="152"/>
                </a:cubicBezTo>
                <a:cubicBezTo>
                  <a:pt x="34" y="152"/>
                  <a:pt x="34" y="152"/>
                  <a:pt x="34" y="151"/>
                </a:cubicBezTo>
                <a:cubicBezTo>
                  <a:pt x="34" y="152"/>
                  <a:pt x="34" y="152"/>
                  <a:pt x="35" y="152"/>
                </a:cubicBezTo>
                <a:cubicBezTo>
                  <a:pt x="35" y="152"/>
                  <a:pt x="35" y="152"/>
                  <a:pt x="35" y="152"/>
                </a:cubicBezTo>
                <a:cubicBezTo>
                  <a:pt x="35" y="152"/>
                  <a:pt x="35" y="152"/>
                  <a:pt x="35" y="153"/>
                </a:cubicBezTo>
                <a:close/>
                <a:moveTo>
                  <a:pt x="33" y="151"/>
                </a:moveTo>
                <a:cubicBezTo>
                  <a:pt x="33" y="150"/>
                  <a:pt x="33" y="150"/>
                  <a:pt x="33" y="150"/>
                </a:cubicBezTo>
                <a:cubicBezTo>
                  <a:pt x="33" y="150"/>
                  <a:pt x="33" y="150"/>
                  <a:pt x="33" y="150"/>
                </a:cubicBezTo>
                <a:cubicBezTo>
                  <a:pt x="33" y="150"/>
                  <a:pt x="33" y="150"/>
                  <a:pt x="33" y="151"/>
                </a:cubicBezTo>
                <a:cubicBezTo>
                  <a:pt x="33" y="150"/>
                  <a:pt x="33" y="150"/>
                  <a:pt x="33" y="150"/>
                </a:cubicBezTo>
                <a:lnTo>
                  <a:pt x="33" y="151"/>
                </a:lnTo>
                <a:close/>
                <a:moveTo>
                  <a:pt x="33" y="150"/>
                </a:moveTo>
                <a:cubicBezTo>
                  <a:pt x="34" y="151"/>
                  <a:pt x="34" y="151"/>
                  <a:pt x="34" y="151"/>
                </a:cubicBezTo>
                <a:cubicBezTo>
                  <a:pt x="34" y="151"/>
                  <a:pt x="34" y="151"/>
                  <a:pt x="34" y="151"/>
                </a:cubicBezTo>
                <a:cubicBezTo>
                  <a:pt x="34" y="151"/>
                  <a:pt x="34" y="151"/>
                  <a:pt x="33" y="150"/>
                </a:cubicBezTo>
                <a:cubicBezTo>
                  <a:pt x="33" y="150"/>
                  <a:pt x="33" y="150"/>
                  <a:pt x="33" y="150"/>
                </a:cubicBezTo>
                <a:cubicBezTo>
                  <a:pt x="33" y="150"/>
                  <a:pt x="33" y="150"/>
                  <a:pt x="33" y="150"/>
                </a:cubicBezTo>
                <a:cubicBezTo>
                  <a:pt x="33" y="150"/>
                  <a:pt x="33" y="150"/>
                  <a:pt x="33" y="150"/>
                </a:cubicBezTo>
                <a:cubicBezTo>
                  <a:pt x="33" y="150"/>
                  <a:pt x="33" y="150"/>
                  <a:pt x="33" y="150"/>
                </a:cubicBezTo>
                <a:cubicBezTo>
                  <a:pt x="33" y="150"/>
                  <a:pt x="33" y="150"/>
                  <a:pt x="33" y="150"/>
                </a:cubicBezTo>
                <a:cubicBezTo>
                  <a:pt x="33" y="150"/>
                  <a:pt x="33" y="150"/>
                  <a:pt x="33" y="150"/>
                </a:cubicBezTo>
                <a:cubicBezTo>
                  <a:pt x="33" y="150"/>
                  <a:pt x="33" y="150"/>
                  <a:pt x="33" y="150"/>
                </a:cubicBezTo>
                <a:cubicBezTo>
                  <a:pt x="33" y="150"/>
                  <a:pt x="33" y="150"/>
                  <a:pt x="33" y="150"/>
                </a:cubicBezTo>
                <a:cubicBezTo>
                  <a:pt x="33" y="150"/>
                  <a:pt x="33" y="150"/>
                  <a:pt x="33" y="150"/>
                </a:cubicBezTo>
                <a:cubicBezTo>
                  <a:pt x="33" y="150"/>
                  <a:pt x="33" y="150"/>
                  <a:pt x="33" y="150"/>
                </a:cubicBezTo>
                <a:cubicBezTo>
                  <a:pt x="33" y="150"/>
                  <a:pt x="33" y="150"/>
                  <a:pt x="33" y="150"/>
                </a:cubicBezTo>
                <a:cubicBezTo>
                  <a:pt x="33" y="150"/>
                  <a:pt x="33" y="150"/>
                  <a:pt x="33" y="150"/>
                </a:cubicBezTo>
                <a:cubicBezTo>
                  <a:pt x="33" y="151"/>
                  <a:pt x="33" y="150"/>
                  <a:pt x="33" y="150"/>
                </a:cubicBezTo>
                <a:close/>
                <a:moveTo>
                  <a:pt x="35" y="152"/>
                </a:moveTo>
                <a:cubicBezTo>
                  <a:pt x="35" y="152"/>
                  <a:pt x="35" y="152"/>
                  <a:pt x="35" y="152"/>
                </a:cubicBezTo>
                <a:cubicBezTo>
                  <a:pt x="35" y="152"/>
                  <a:pt x="35" y="152"/>
                  <a:pt x="35" y="152"/>
                </a:cubicBezTo>
                <a:close/>
                <a:moveTo>
                  <a:pt x="35" y="151"/>
                </a:moveTo>
                <a:cubicBezTo>
                  <a:pt x="35" y="151"/>
                  <a:pt x="35" y="151"/>
                  <a:pt x="35" y="151"/>
                </a:cubicBezTo>
                <a:cubicBezTo>
                  <a:pt x="35" y="151"/>
                  <a:pt x="35" y="151"/>
                  <a:pt x="35" y="152"/>
                </a:cubicBezTo>
                <a:cubicBezTo>
                  <a:pt x="35" y="151"/>
                  <a:pt x="35" y="151"/>
                  <a:pt x="35" y="151"/>
                </a:cubicBezTo>
                <a:cubicBezTo>
                  <a:pt x="35" y="151"/>
                  <a:pt x="35" y="151"/>
                  <a:pt x="35" y="151"/>
                </a:cubicBezTo>
                <a:cubicBezTo>
                  <a:pt x="35" y="151"/>
                  <a:pt x="34" y="151"/>
                  <a:pt x="34" y="151"/>
                </a:cubicBezTo>
                <a:cubicBezTo>
                  <a:pt x="35" y="151"/>
                  <a:pt x="35" y="151"/>
                  <a:pt x="35" y="151"/>
                </a:cubicBezTo>
                <a:close/>
                <a:moveTo>
                  <a:pt x="34" y="151"/>
                </a:moveTo>
                <a:cubicBezTo>
                  <a:pt x="34" y="151"/>
                  <a:pt x="34" y="151"/>
                  <a:pt x="34" y="151"/>
                </a:cubicBezTo>
                <a:cubicBezTo>
                  <a:pt x="35" y="151"/>
                  <a:pt x="35" y="151"/>
                  <a:pt x="35" y="151"/>
                </a:cubicBezTo>
                <a:cubicBezTo>
                  <a:pt x="35" y="151"/>
                  <a:pt x="35" y="151"/>
                  <a:pt x="35" y="151"/>
                </a:cubicBezTo>
                <a:cubicBezTo>
                  <a:pt x="35" y="151"/>
                  <a:pt x="34" y="151"/>
                  <a:pt x="34" y="151"/>
                </a:cubicBezTo>
                <a:close/>
                <a:moveTo>
                  <a:pt x="33" y="150"/>
                </a:moveTo>
                <a:cubicBezTo>
                  <a:pt x="33" y="150"/>
                  <a:pt x="33" y="150"/>
                  <a:pt x="33" y="150"/>
                </a:cubicBezTo>
                <a:cubicBezTo>
                  <a:pt x="33" y="151"/>
                  <a:pt x="33" y="151"/>
                  <a:pt x="33" y="151"/>
                </a:cubicBezTo>
                <a:lnTo>
                  <a:pt x="33" y="150"/>
                </a:lnTo>
                <a:close/>
                <a:moveTo>
                  <a:pt x="33" y="150"/>
                </a:moveTo>
                <a:cubicBezTo>
                  <a:pt x="33" y="150"/>
                  <a:pt x="33" y="150"/>
                  <a:pt x="33" y="150"/>
                </a:cubicBezTo>
                <a:cubicBezTo>
                  <a:pt x="33" y="150"/>
                  <a:pt x="33" y="150"/>
                  <a:pt x="33" y="150"/>
                </a:cubicBezTo>
                <a:close/>
                <a:moveTo>
                  <a:pt x="32" y="158"/>
                </a:moveTo>
                <a:cubicBezTo>
                  <a:pt x="32" y="158"/>
                  <a:pt x="32" y="158"/>
                  <a:pt x="32" y="158"/>
                </a:cubicBezTo>
                <a:close/>
                <a:moveTo>
                  <a:pt x="32" y="158"/>
                </a:moveTo>
                <a:cubicBezTo>
                  <a:pt x="32" y="158"/>
                  <a:pt x="32" y="158"/>
                  <a:pt x="32" y="158"/>
                </a:cubicBezTo>
                <a:cubicBezTo>
                  <a:pt x="32" y="158"/>
                  <a:pt x="32" y="158"/>
                  <a:pt x="32" y="158"/>
                </a:cubicBezTo>
                <a:close/>
                <a:moveTo>
                  <a:pt x="31" y="152"/>
                </a:moveTo>
                <a:cubicBezTo>
                  <a:pt x="31" y="152"/>
                  <a:pt x="31" y="152"/>
                  <a:pt x="31" y="152"/>
                </a:cubicBezTo>
                <a:cubicBezTo>
                  <a:pt x="31" y="152"/>
                  <a:pt x="31" y="152"/>
                  <a:pt x="31" y="152"/>
                </a:cubicBezTo>
                <a:cubicBezTo>
                  <a:pt x="31" y="152"/>
                  <a:pt x="31" y="152"/>
                  <a:pt x="31" y="152"/>
                </a:cubicBezTo>
                <a:close/>
                <a:moveTo>
                  <a:pt x="32" y="155"/>
                </a:moveTo>
                <a:cubicBezTo>
                  <a:pt x="32" y="155"/>
                  <a:pt x="32" y="155"/>
                  <a:pt x="32" y="155"/>
                </a:cubicBezTo>
                <a:cubicBezTo>
                  <a:pt x="32" y="155"/>
                  <a:pt x="32" y="155"/>
                  <a:pt x="32" y="155"/>
                </a:cubicBezTo>
                <a:close/>
                <a:moveTo>
                  <a:pt x="33" y="156"/>
                </a:moveTo>
                <a:cubicBezTo>
                  <a:pt x="33" y="157"/>
                  <a:pt x="33" y="157"/>
                  <a:pt x="33" y="157"/>
                </a:cubicBezTo>
                <a:lnTo>
                  <a:pt x="33" y="156"/>
                </a:lnTo>
                <a:close/>
                <a:moveTo>
                  <a:pt x="32" y="159"/>
                </a:moveTo>
                <a:cubicBezTo>
                  <a:pt x="32" y="159"/>
                  <a:pt x="32" y="159"/>
                  <a:pt x="32" y="159"/>
                </a:cubicBezTo>
                <a:cubicBezTo>
                  <a:pt x="32" y="159"/>
                  <a:pt x="32" y="159"/>
                  <a:pt x="32" y="159"/>
                </a:cubicBezTo>
                <a:close/>
                <a:moveTo>
                  <a:pt x="32" y="151"/>
                </a:moveTo>
                <a:cubicBezTo>
                  <a:pt x="32" y="151"/>
                  <a:pt x="32" y="151"/>
                  <a:pt x="32" y="151"/>
                </a:cubicBezTo>
                <a:cubicBezTo>
                  <a:pt x="32" y="151"/>
                  <a:pt x="33" y="152"/>
                  <a:pt x="32" y="151"/>
                </a:cubicBezTo>
                <a:close/>
                <a:moveTo>
                  <a:pt x="29" y="154"/>
                </a:moveTo>
                <a:cubicBezTo>
                  <a:pt x="29" y="154"/>
                  <a:pt x="29" y="154"/>
                  <a:pt x="29" y="155"/>
                </a:cubicBezTo>
                <a:cubicBezTo>
                  <a:pt x="29" y="154"/>
                  <a:pt x="29" y="154"/>
                  <a:pt x="29" y="154"/>
                </a:cubicBezTo>
                <a:close/>
                <a:moveTo>
                  <a:pt x="32" y="151"/>
                </a:moveTo>
                <a:cubicBezTo>
                  <a:pt x="32" y="151"/>
                  <a:pt x="32" y="151"/>
                  <a:pt x="32" y="151"/>
                </a:cubicBezTo>
                <a:cubicBezTo>
                  <a:pt x="32" y="151"/>
                  <a:pt x="32" y="151"/>
                  <a:pt x="32" y="151"/>
                </a:cubicBezTo>
                <a:cubicBezTo>
                  <a:pt x="32" y="151"/>
                  <a:pt x="32" y="151"/>
                  <a:pt x="32" y="151"/>
                </a:cubicBezTo>
                <a:close/>
                <a:moveTo>
                  <a:pt x="29" y="161"/>
                </a:moveTo>
                <a:cubicBezTo>
                  <a:pt x="29" y="161"/>
                  <a:pt x="29" y="161"/>
                  <a:pt x="29" y="161"/>
                </a:cubicBezTo>
                <a:cubicBezTo>
                  <a:pt x="29" y="161"/>
                  <a:pt x="29" y="161"/>
                  <a:pt x="29" y="161"/>
                </a:cubicBezTo>
                <a:close/>
                <a:moveTo>
                  <a:pt x="26" y="158"/>
                </a:moveTo>
                <a:cubicBezTo>
                  <a:pt x="26" y="158"/>
                  <a:pt x="26" y="158"/>
                  <a:pt x="26" y="158"/>
                </a:cubicBezTo>
                <a:cubicBezTo>
                  <a:pt x="26" y="158"/>
                  <a:pt x="26" y="158"/>
                  <a:pt x="26" y="158"/>
                </a:cubicBezTo>
                <a:close/>
                <a:moveTo>
                  <a:pt x="33" y="151"/>
                </a:moveTo>
                <a:cubicBezTo>
                  <a:pt x="33" y="151"/>
                  <a:pt x="33" y="151"/>
                  <a:pt x="33" y="151"/>
                </a:cubicBezTo>
                <a:close/>
                <a:moveTo>
                  <a:pt x="34" y="152"/>
                </a:moveTo>
                <a:cubicBezTo>
                  <a:pt x="34" y="152"/>
                  <a:pt x="34" y="152"/>
                  <a:pt x="34" y="152"/>
                </a:cubicBezTo>
                <a:cubicBezTo>
                  <a:pt x="34" y="152"/>
                  <a:pt x="34" y="152"/>
                  <a:pt x="34" y="152"/>
                </a:cubicBezTo>
                <a:close/>
                <a:moveTo>
                  <a:pt x="34" y="153"/>
                </a:moveTo>
                <a:cubicBezTo>
                  <a:pt x="34" y="153"/>
                  <a:pt x="34" y="153"/>
                  <a:pt x="34" y="153"/>
                </a:cubicBezTo>
                <a:cubicBezTo>
                  <a:pt x="34" y="153"/>
                  <a:pt x="34" y="153"/>
                  <a:pt x="34" y="153"/>
                </a:cubicBezTo>
                <a:close/>
                <a:moveTo>
                  <a:pt x="33" y="151"/>
                </a:moveTo>
                <a:cubicBezTo>
                  <a:pt x="33" y="151"/>
                  <a:pt x="33" y="151"/>
                  <a:pt x="33" y="151"/>
                </a:cubicBezTo>
                <a:cubicBezTo>
                  <a:pt x="33" y="151"/>
                  <a:pt x="33" y="151"/>
                  <a:pt x="33" y="151"/>
                </a:cubicBezTo>
                <a:close/>
                <a:moveTo>
                  <a:pt x="33" y="151"/>
                </a:moveTo>
                <a:cubicBezTo>
                  <a:pt x="33" y="151"/>
                  <a:pt x="33" y="151"/>
                  <a:pt x="33" y="151"/>
                </a:cubicBezTo>
                <a:cubicBezTo>
                  <a:pt x="33" y="151"/>
                  <a:pt x="33" y="151"/>
                  <a:pt x="33" y="151"/>
                </a:cubicBezTo>
                <a:close/>
                <a:moveTo>
                  <a:pt x="33" y="151"/>
                </a:moveTo>
                <a:cubicBezTo>
                  <a:pt x="33" y="151"/>
                  <a:pt x="33" y="151"/>
                  <a:pt x="33" y="151"/>
                </a:cubicBezTo>
                <a:cubicBezTo>
                  <a:pt x="33" y="151"/>
                  <a:pt x="33" y="151"/>
                  <a:pt x="33" y="151"/>
                </a:cubicBezTo>
                <a:close/>
                <a:moveTo>
                  <a:pt x="30" y="159"/>
                </a:moveTo>
                <a:cubicBezTo>
                  <a:pt x="30" y="159"/>
                  <a:pt x="30" y="159"/>
                  <a:pt x="30" y="159"/>
                </a:cubicBezTo>
                <a:cubicBezTo>
                  <a:pt x="30" y="159"/>
                  <a:pt x="30" y="159"/>
                  <a:pt x="30" y="159"/>
                </a:cubicBezTo>
                <a:close/>
                <a:moveTo>
                  <a:pt x="34" y="156"/>
                </a:moveTo>
                <a:cubicBezTo>
                  <a:pt x="34" y="156"/>
                  <a:pt x="34" y="156"/>
                  <a:pt x="34" y="156"/>
                </a:cubicBezTo>
                <a:cubicBezTo>
                  <a:pt x="34" y="156"/>
                  <a:pt x="34" y="156"/>
                  <a:pt x="34" y="156"/>
                </a:cubicBezTo>
                <a:close/>
                <a:moveTo>
                  <a:pt x="34" y="156"/>
                </a:moveTo>
                <a:cubicBezTo>
                  <a:pt x="34" y="156"/>
                  <a:pt x="34" y="156"/>
                  <a:pt x="34" y="156"/>
                </a:cubicBezTo>
                <a:cubicBezTo>
                  <a:pt x="33" y="155"/>
                  <a:pt x="33" y="155"/>
                  <a:pt x="33" y="155"/>
                </a:cubicBezTo>
                <a:lnTo>
                  <a:pt x="34" y="156"/>
                </a:lnTo>
                <a:close/>
                <a:moveTo>
                  <a:pt x="32" y="158"/>
                </a:moveTo>
                <a:cubicBezTo>
                  <a:pt x="32" y="158"/>
                  <a:pt x="32" y="158"/>
                  <a:pt x="32" y="159"/>
                </a:cubicBezTo>
                <a:cubicBezTo>
                  <a:pt x="32" y="159"/>
                  <a:pt x="32" y="158"/>
                  <a:pt x="32" y="158"/>
                </a:cubicBezTo>
                <a:cubicBezTo>
                  <a:pt x="32" y="158"/>
                  <a:pt x="32" y="159"/>
                  <a:pt x="32" y="159"/>
                </a:cubicBezTo>
                <a:cubicBezTo>
                  <a:pt x="32" y="158"/>
                  <a:pt x="32" y="158"/>
                  <a:pt x="32" y="158"/>
                </a:cubicBezTo>
                <a:cubicBezTo>
                  <a:pt x="32" y="159"/>
                  <a:pt x="32" y="159"/>
                  <a:pt x="32" y="159"/>
                </a:cubicBezTo>
                <a:cubicBezTo>
                  <a:pt x="32" y="159"/>
                  <a:pt x="32" y="159"/>
                  <a:pt x="32" y="159"/>
                </a:cubicBezTo>
                <a:cubicBezTo>
                  <a:pt x="31" y="159"/>
                  <a:pt x="32" y="159"/>
                  <a:pt x="32" y="159"/>
                </a:cubicBezTo>
                <a:cubicBezTo>
                  <a:pt x="32" y="159"/>
                  <a:pt x="32" y="159"/>
                  <a:pt x="31" y="159"/>
                </a:cubicBezTo>
                <a:cubicBezTo>
                  <a:pt x="32" y="159"/>
                  <a:pt x="32" y="159"/>
                  <a:pt x="32" y="159"/>
                </a:cubicBezTo>
                <a:cubicBezTo>
                  <a:pt x="32" y="159"/>
                  <a:pt x="31" y="159"/>
                  <a:pt x="31" y="158"/>
                </a:cubicBezTo>
                <a:cubicBezTo>
                  <a:pt x="31" y="158"/>
                  <a:pt x="31" y="159"/>
                  <a:pt x="31" y="159"/>
                </a:cubicBezTo>
                <a:cubicBezTo>
                  <a:pt x="31" y="159"/>
                  <a:pt x="31" y="158"/>
                  <a:pt x="31" y="158"/>
                </a:cubicBezTo>
                <a:cubicBezTo>
                  <a:pt x="31" y="159"/>
                  <a:pt x="31" y="159"/>
                  <a:pt x="31" y="159"/>
                </a:cubicBezTo>
                <a:cubicBezTo>
                  <a:pt x="31" y="159"/>
                  <a:pt x="31" y="159"/>
                  <a:pt x="31" y="159"/>
                </a:cubicBezTo>
                <a:cubicBezTo>
                  <a:pt x="31" y="159"/>
                  <a:pt x="31" y="159"/>
                  <a:pt x="31" y="159"/>
                </a:cubicBezTo>
                <a:cubicBezTo>
                  <a:pt x="31" y="159"/>
                  <a:pt x="31" y="159"/>
                  <a:pt x="31" y="159"/>
                </a:cubicBezTo>
                <a:cubicBezTo>
                  <a:pt x="31" y="159"/>
                  <a:pt x="31" y="159"/>
                  <a:pt x="31" y="158"/>
                </a:cubicBezTo>
                <a:cubicBezTo>
                  <a:pt x="31" y="159"/>
                  <a:pt x="31" y="158"/>
                  <a:pt x="31" y="158"/>
                </a:cubicBezTo>
                <a:cubicBezTo>
                  <a:pt x="31" y="158"/>
                  <a:pt x="31" y="159"/>
                  <a:pt x="31" y="159"/>
                </a:cubicBezTo>
                <a:cubicBezTo>
                  <a:pt x="31" y="159"/>
                  <a:pt x="31" y="159"/>
                  <a:pt x="31" y="159"/>
                </a:cubicBezTo>
                <a:cubicBezTo>
                  <a:pt x="31" y="159"/>
                  <a:pt x="31" y="159"/>
                  <a:pt x="31" y="159"/>
                </a:cubicBezTo>
                <a:cubicBezTo>
                  <a:pt x="31" y="159"/>
                  <a:pt x="31" y="159"/>
                  <a:pt x="31" y="159"/>
                </a:cubicBezTo>
                <a:cubicBezTo>
                  <a:pt x="30" y="158"/>
                  <a:pt x="30" y="158"/>
                  <a:pt x="30" y="158"/>
                </a:cubicBezTo>
                <a:cubicBezTo>
                  <a:pt x="30" y="158"/>
                  <a:pt x="31" y="159"/>
                  <a:pt x="31" y="159"/>
                </a:cubicBezTo>
                <a:cubicBezTo>
                  <a:pt x="30" y="158"/>
                  <a:pt x="30" y="158"/>
                  <a:pt x="30" y="158"/>
                </a:cubicBezTo>
                <a:cubicBezTo>
                  <a:pt x="30" y="159"/>
                  <a:pt x="31" y="159"/>
                  <a:pt x="31" y="159"/>
                </a:cubicBezTo>
                <a:cubicBezTo>
                  <a:pt x="31" y="159"/>
                  <a:pt x="31" y="159"/>
                  <a:pt x="31" y="160"/>
                </a:cubicBezTo>
                <a:cubicBezTo>
                  <a:pt x="31" y="159"/>
                  <a:pt x="31" y="159"/>
                  <a:pt x="31" y="159"/>
                </a:cubicBezTo>
                <a:cubicBezTo>
                  <a:pt x="31" y="159"/>
                  <a:pt x="31" y="160"/>
                  <a:pt x="31" y="160"/>
                </a:cubicBezTo>
                <a:cubicBezTo>
                  <a:pt x="31" y="160"/>
                  <a:pt x="30" y="158"/>
                  <a:pt x="30" y="159"/>
                </a:cubicBezTo>
                <a:cubicBezTo>
                  <a:pt x="30" y="159"/>
                  <a:pt x="31" y="160"/>
                  <a:pt x="31" y="160"/>
                </a:cubicBezTo>
                <a:cubicBezTo>
                  <a:pt x="31" y="160"/>
                  <a:pt x="30" y="159"/>
                  <a:pt x="31" y="160"/>
                </a:cubicBezTo>
                <a:cubicBezTo>
                  <a:pt x="30" y="159"/>
                  <a:pt x="30" y="159"/>
                  <a:pt x="30" y="159"/>
                </a:cubicBezTo>
                <a:cubicBezTo>
                  <a:pt x="30" y="159"/>
                  <a:pt x="30" y="159"/>
                  <a:pt x="30" y="159"/>
                </a:cubicBezTo>
                <a:cubicBezTo>
                  <a:pt x="30" y="159"/>
                  <a:pt x="30" y="159"/>
                  <a:pt x="30" y="159"/>
                </a:cubicBezTo>
                <a:cubicBezTo>
                  <a:pt x="31" y="160"/>
                  <a:pt x="30" y="159"/>
                  <a:pt x="30" y="160"/>
                </a:cubicBezTo>
                <a:cubicBezTo>
                  <a:pt x="30" y="159"/>
                  <a:pt x="30" y="160"/>
                  <a:pt x="30" y="159"/>
                </a:cubicBezTo>
                <a:cubicBezTo>
                  <a:pt x="30" y="159"/>
                  <a:pt x="30" y="159"/>
                  <a:pt x="30" y="159"/>
                </a:cubicBezTo>
                <a:cubicBezTo>
                  <a:pt x="30" y="158"/>
                  <a:pt x="30" y="159"/>
                  <a:pt x="30" y="159"/>
                </a:cubicBezTo>
                <a:cubicBezTo>
                  <a:pt x="30" y="159"/>
                  <a:pt x="29" y="158"/>
                  <a:pt x="29" y="158"/>
                </a:cubicBezTo>
                <a:cubicBezTo>
                  <a:pt x="29" y="158"/>
                  <a:pt x="30" y="159"/>
                  <a:pt x="30" y="159"/>
                </a:cubicBezTo>
                <a:cubicBezTo>
                  <a:pt x="30" y="159"/>
                  <a:pt x="30" y="159"/>
                  <a:pt x="30" y="159"/>
                </a:cubicBezTo>
                <a:cubicBezTo>
                  <a:pt x="30" y="159"/>
                  <a:pt x="30" y="159"/>
                  <a:pt x="30" y="159"/>
                </a:cubicBezTo>
                <a:cubicBezTo>
                  <a:pt x="30" y="159"/>
                  <a:pt x="30" y="160"/>
                  <a:pt x="30" y="159"/>
                </a:cubicBezTo>
                <a:cubicBezTo>
                  <a:pt x="30" y="159"/>
                  <a:pt x="30" y="159"/>
                  <a:pt x="30" y="159"/>
                </a:cubicBezTo>
                <a:cubicBezTo>
                  <a:pt x="30" y="159"/>
                  <a:pt x="29" y="158"/>
                  <a:pt x="29" y="158"/>
                </a:cubicBezTo>
                <a:cubicBezTo>
                  <a:pt x="29" y="158"/>
                  <a:pt x="29" y="159"/>
                  <a:pt x="29" y="159"/>
                </a:cubicBezTo>
                <a:cubicBezTo>
                  <a:pt x="29" y="159"/>
                  <a:pt x="29" y="159"/>
                  <a:pt x="30" y="160"/>
                </a:cubicBezTo>
                <a:cubicBezTo>
                  <a:pt x="29" y="159"/>
                  <a:pt x="30" y="160"/>
                  <a:pt x="29" y="159"/>
                </a:cubicBezTo>
                <a:cubicBezTo>
                  <a:pt x="29" y="159"/>
                  <a:pt x="29" y="159"/>
                  <a:pt x="29" y="159"/>
                </a:cubicBezTo>
                <a:cubicBezTo>
                  <a:pt x="29" y="159"/>
                  <a:pt x="29" y="159"/>
                  <a:pt x="29" y="159"/>
                </a:cubicBezTo>
                <a:cubicBezTo>
                  <a:pt x="29" y="159"/>
                  <a:pt x="29" y="159"/>
                  <a:pt x="29" y="159"/>
                </a:cubicBezTo>
                <a:cubicBezTo>
                  <a:pt x="29" y="160"/>
                  <a:pt x="29" y="159"/>
                  <a:pt x="29" y="160"/>
                </a:cubicBezTo>
                <a:cubicBezTo>
                  <a:pt x="29" y="160"/>
                  <a:pt x="29" y="159"/>
                  <a:pt x="29" y="159"/>
                </a:cubicBezTo>
                <a:cubicBezTo>
                  <a:pt x="29" y="159"/>
                  <a:pt x="29" y="159"/>
                  <a:pt x="29" y="160"/>
                </a:cubicBezTo>
                <a:cubicBezTo>
                  <a:pt x="29" y="159"/>
                  <a:pt x="29" y="159"/>
                  <a:pt x="29" y="159"/>
                </a:cubicBezTo>
                <a:cubicBezTo>
                  <a:pt x="29" y="160"/>
                  <a:pt x="29" y="159"/>
                  <a:pt x="29" y="160"/>
                </a:cubicBezTo>
                <a:cubicBezTo>
                  <a:pt x="29" y="160"/>
                  <a:pt x="29" y="160"/>
                  <a:pt x="29" y="160"/>
                </a:cubicBezTo>
                <a:cubicBezTo>
                  <a:pt x="29" y="160"/>
                  <a:pt x="29" y="160"/>
                  <a:pt x="29" y="160"/>
                </a:cubicBezTo>
                <a:cubicBezTo>
                  <a:pt x="29" y="161"/>
                  <a:pt x="29" y="161"/>
                  <a:pt x="29" y="161"/>
                </a:cubicBezTo>
                <a:cubicBezTo>
                  <a:pt x="29" y="160"/>
                  <a:pt x="29" y="161"/>
                  <a:pt x="29" y="161"/>
                </a:cubicBezTo>
                <a:cubicBezTo>
                  <a:pt x="29" y="161"/>
                  <a:pt x="29" y="161"/>
                  <a:pt x="29" y="161"/>
                </a:cubicBezTo>
                <a:cubicBezTo>
                  <a:pt x="29" y="160"/>
                  <a:pt x="29" y="160"/>
                  <a:pt x="28" y="160"/>
                </a:cubicBezTo>
                <a:cubicBezTo>
                  <a:pt x="29" y="160"/>
                  <a:pt x="29" y="160"/>
                  <a:pt x="29" y="160"/>
                </a:cubicBezTo>
                <a:cubicBezTo>
                  <a:pt x="29" y="160"/>
                  <a:pt x="29" y="160"/>
                  <a:pt x="29" y="160"/>
                </a:cubicBezTo>
                <a:cubicBezTo>
                  <a:pt x="28" y="160"/>
                  <a:pt x="29" y="161"/>
                  <a:pt x="29" y="161"/>
                </a:cubicBezTo>
                <a:cubicBezTo>
                  <a:pt x="28" y="160"/>
                  <a:pt x="29" y="161"/>
                  <a:pt x="28" y="160"/>
                </a:cubicBezTo>
                <a:cubicBezTo>
                  <a:pt x="28" y="161"/>
                  <a:pt x="28" y="160"/>
                  <a:pt x="28" y="160"/>
                </a:cubicBezTo>
                <a:cubicBezTo>
                  <a:pt x="28" y="160"/>
                  <a:pt x="28" y="160"/>
                  <a:pt x="28" y="160"/>
                </a:cubicBezTo>
                <a:cubicBezTo>
                  <a:pt x="29" y="161"/>
                  <a:pt x="29" y="161"/>
                  <a:pt x="29" y="161"/>
                </a:cubicBezTo>
                <a:cubicBezTo>
                  <a:pt x="28" y="161"/>
                  <a:pt x="28" y="160"/>
                  <a:pt x="28" y="160"/>
                </a:cubicBezTo>
                <a:cubicBezTo>
                  <a:pt x="28" y="160"/>
                  <a:pt x="28" y="160"/>
                  <a:pt x="28" y="160"/>
                </a:cubicBezTo>
                <a:cubicBezTo>
                  <a:pt x="28" y="160"/>
                  <a:pt x="28" y="160"/>
                  <a:pt x="28" y="161"/>
                </a:cubicBezTo>
                <a:cubicBezTo>
                  <a:pt x="28" y="160"/>
                  <a:pt x="28" y="160"/>
                  <a:pt x="28" y="160"/>
                </a:cubicBezTo>
                <a:cubicBezTo>
                  <a:pt x="28" y="161"/>
                  <a:pt x="27" y="160"/>
                  <a:pt x="27" y="160"/>
                </a:cubicBezTo>
                <a:cubicBezTo>
                  <a:pt x="27" y="160"/>
                  <a:pt x="26" y="159"/>
                  <a:pt x="26" y="158"/>
                </a:cubicBezTo>
                <a:cubicBezTo>
                  <a:pt x="26" y="158"/>
                  <a:pt x="26" y="158"/>
                  <a:pt x="26" y="158"/>
                </a:cubicBezTo>
                <a:cubicBezTo>
                  <a:pt x="25" y="158"/>
                  <a:pt x="26" y="158"/>
                  <a:pt x="26" y="158"/>
                </a:cubicBezTo>
                <a:cubicBezTo>
                  <a:pt x="26" y="158"/>
                  <a:pt x="26" y="158"/>
                  <a:pt x="26" y="158"/>
                </a:cubicBezTo>
                <a:cubicBezTo>
                  <a:pt x="26" y="158"/>
                  <a:pt x="26" y="158"/>
                  <a:pt x="26" y="158"/>
                </a:cubicBezTo>
                <a:cubicBezTo>
                  <a:pt x="26" y="158"/>
                  <a:pt x="26" y="158"/>
                  <a:pt x="25" y="157"/>
                </a:cubicBezTo>
                <a:cubicBezTo>
                  <a:pt x="27" y="158"/>
                  <a:pt x="26" y="157"/>
                  <a:pt x="27" y="158"/>
                </a:cubicBezTo>
                <a:cubicBezTo>
                  <a:pt x="27" y="158"/>
                  <a:pt x="26" y="157"/>
                  <a:pt x="26" y="157"/>
                </a:cubicBezTo>
                <a:cubicBezTo>
                  <a:pt x="27" y="158"/>
                  <a:pt x="26" y="157"/>
                  <a:pt x="26" y="157"/>
                </a:cubicBezTo>
                <a:cubicBezTo>
                  <a:pt x="27" y="158"/>
                  <a:pt x="27" y="158"/>
                  <a:pt x="27" y="158"/>
                </a:cubicBezTo>
                <a:cubicBezTo>
                  <a:pt x="27" y="157"/>
                  <a:pt x="26" y="157"/>
                  <a:pt x="26" y="157"/>
                </a:cubicBezTo>
                <a:cubicBezTo>
                  <a:pt x="26" y="157"/>
                  <a:pt x="27" y="157"/>
                  <a:pt x="27" y="157"/>
                </a:cubicBezTo>
                <a:cubicBezTo>
                  <a:pt x="27" y="157"/>
                  <a:pt x="27" y="157"/>
                  <a:pt x="27" y="157"/>
                </a:cubicBezTo>
                <a:cubicBezTo>
                  <a:pt x="27" y="157"/>
                  <a:pt x="27" y="157"/>
                  <a:pt x="27" y="157"/>
                </a:cubicBezTo>
                <a:cubicBezTo>
                  <a:pt x="27" y="157"/>
                  <a:pt x="27" y="157"/>
                  <a:pt x="28" y="158"/>
                </a:cubicBezTo>
                <a:cubicBezTo>
                  <a:pt x="28" y="158"/>
                  <a:pt x="27" y="157"/>
                  <a:pt x="27" y="157"/>
                </a:cubicBezTo>
                <a:cubicBezTo>
                  <a:pt x="27" y="157"/>
                  <a:pt x="27" y="157"/>
                  <a:pt x="27" y="157"/>
                </a:cubicBezTo>
                <a:cubicBezTo>
                  <a:pt x="27" y="157"/>
                  <a:pt x="27" y="156"/>
                  <a:pt x="28" y="157"/>
                </a:cubicBezTo>
                <a:cubicBezTo>
                  <a:pt x="28" y="157"/>
                  <a:pt x="28" y="157"/>
                  <a:pt x="28" y="157"/>
                </a:cubicBezTo>
                <a:cubicBezTo>
                  <a:pt x="27" y="156"/>
                  <a:pt x="27" y="156"/>
                  <a:pt x="27" y="156"/>
                </a:cubicBezTo>
                <a:cubicBezTo>
                  <a:pt x="27" y="156"/>
                  <a:pt x="27" y="156"/>
                  <a:pt x="27" y="156"/>
                </a:cubicBezTo>
                <a:cubicBezTo>
                  <a:pt x="27" y="156"/>
                  <a:pt x="27" y="156"/>
                  <a:pt x="27" y="156"/>
                </a:cubicBezTo>
                <a:cubicBezTo>
                  <a:pt x="27" y="156"/>
                  <a:pt x="28" y="156"/>
                  <a:pt x="28" y="156"/>
                </a:cubicBezTo>
                <a:cubicBezTo>
                  <a:pt x="28" y="156"/>
                  <a:pt x="28" y="156"/>
                  <a:pt x="27" y="156"/>
                </a:cubicBezTo>
                <a:cubicBezTo>
                  <a:pt x="27" y="156"/>
                  <a:pt x="27" y="156"/>
                  <a:pt x="27" y="156"/>
                </a:cubicBezTo>
                <a:cubicBezTo>
                  <a:pt x="27" y="156"/>
                  <a:pt x="27" y="156"/>
                  <a:pt x="27" y="156"/>
                </a:cubicBezTo>
                <a:cubicBezTo>
                  <a:pt x="27" y="156"/>
                  <a:pt x="28" y="156"/>
                  <a:pt x="28" y="156"/>
                </a:cubicBezTo>
                <a:cubicBezTo>
                  <a:pt x="28" y="156"/>
                  <a:pt x="27" y="156"/>
                  <a:pt x="28" y="156"/>
                </a:cubicBezTo>
                <a:cubicBezTo>
                  <a:pt x="28" y="156"/>
                  <a:pt x="28" y="156"/>
                  <a:pt x="28" y="156"/>
                </a:cubicBezTo>
                <a:cubicBezTo>
                  <a:pt x="28" y="156"/>
                  <a:pt x="28" y="156"/>
                  <a:pt x="28" y="156"/>
                </a:cubicBezTo>
                <a:cubicBezTo>
                  <a:pt x="28" y="156"/>
                  <a:pt x="28" y="156"/>
                  <a:pt x="28" y="156"/>
                </a:cubicBezTo>
                <a:cubicBezTo>
                  <a:pt x="28" y="156"/>
                  <a:pt x="28" y="156"/>
                  <a:pt x="28" y="156"/>
                </a:cubicBezTo>
                <a:cubicBezTo>
                  <a:pt x="29" y="156"/>
                  <a:pt x="28" y="156"/>
                  <a:pt x="29" y="157"/>
                </a:cubicBezTo>
                <a:cubicBezTo>
                  <a:pt x="29" y="157"/>
                  <a:pt x="29" y="157"/>
                  <a:pt x="29" y="157"/>
                </a:cubicBezTo>
                <a:cubicBezTo>
                  <a:pt x="29" y="157"/>
                  <a:pt x="29" y="157"/>
                  <a:pt x="29" y="157"/>
                </a:cubicBezTo>
                <a:cubicBezTo>
                  <a:pt x="29" y="157"/>
                  <a:pt x="29" y="156"/>
                  <a:pt x="29" y="156"/>
                </a:cubicBezTo>
                <a:cubicBezTo>
                  <a:pt x="29" y="156"/>
                  <a:pt x="29" y="156"/>
                  <a:pt x="29" y="156"/>
                </a:cubicBezTo>
                <a:cubicBezTo>
                  <a:pt x="27" y="154"/>
                  <a:pt x="29" y="156"/>
                  <a:pt x="29" y="155"/>
                </a:cubicBezTo>
                <a:cubicBezTo>
                  <a:pt x="29" y="155"/>
                  <a:pt x="29" y="155"/>
                  <a:pt x="29" y="155"/>
                </a:cubicBezTo>
                <a:cubicBezTo>
                  <a:pt x="28" y="155"/>
                  <a:pt x="29" y="156"/>
                  <a:pt x="29" y="155"/>
                </a:cubicBezTo>
                <a:cubicBezTo>
                  <a:pt x="29" y="156"/>
                  <a:pt x="29" y="156"/>
                  <a:pt x="29" y="156"/>
                </a:cubicBezTo>
                <a:cubicBezTo>
                  <a:pt x="29" y="155"/>
                  <a:pt x="29" y="155"/>
                  <a:pt x="29" y="155"/>
                </a:cubicBezTo>
                <a:cubicBezTo>
                  <a:pt x="29" y="155"/>
                  <a:pt x="29" y="155"/>
                  <a:pt x="29" y="155"/>
                </a:cubicBezTo>
                <a:cubicBezTo>
                  <a:pt x="29" y="155"/>
                  <a:pt x="29" y="155"/>
                  <a:pt x="29" y="155"/>
                </a:cubicBezTo>
                <a:cubicBezTo>
                  <a:pt x="29" y="155"/>
                  <a:pt x="29" y="155"/>
                  <a:pt x="29" y="155"/>
                </a:cubicBezTo>
                <a:cubicBezTo>
                  <a:pt x="29" y="155"/>
                  <a:pt x="29" y="155"/>
                  <a:pt x="29" y="155"/>
                </a:cubicBezTo>
                <a:cubicBezTo>
                  <a:pt x="30" y="156"/>
                  <a:pt x="29" y="154"/>
                  <a:pt x="30" y="155"/>
                </a:cubicBezTo>
                <a:cubicBezTo>
                  <a:pt x="30" y="155"/>
                  <a:pt x="30" y="155"/>
                  <a:pt x="29" y="155"/>
                </a:cubicBezTo>
                <a:cubicBezTo>
                  <a:pt x="30" y="155"/>
                  <a:pt x="30" y="155"/>
                  <a:pt x="30" y="155"/>
                </a:cubicBezTo>
                <a:cubicBezTo>
                  <a:pt x="29" y="154"/>
                  <a:pt x="30" y="155"/>
                  <a:pt x="30" y="155"/>
                </a:cubicBezTo>
                <a:cubicBezTo>
                  <a:pt x="30" y="155"/>
                  <a:pt x="30" y="154"/>
                  <a:pt x="29" y="154"/>
                </a:cubicBezTo>
                <a:cubicBezTo>
                  <a:pt x="30" y="155"/>
                  <a:pt x="29" y="154"/>
                  <a:pt x="29" y="154"/>
                </a:cubicBezTo>
                <a:cubicBezTo>
                  <a:pt x="29" y="154"/>
                  <a:pt x="30" y="154"/>
                  <a:pt x="30" y="154"/>
                </a:cubicBezTo>
                <a:cubicBezTo>
                  <a:pt x="30" y="154"/>
                  <a:pt x="29" y="153"/>
                  <a:pt x="29" y="154"/>
                </a:cubicBezTo>
                <a:cubicBezTo>
                  <a:pt x="29" y="154"/>
                  <a:pt x="29" y="154"/>
                  <a:pt x="30" y="154"/>
                </a:cubicBezTo>
                <a:cubicBezTo>
                  <a:pt x="30" y="154"/>
                  <a:pt x="31" y="155"/>
                  <a:pt x="31" y="155"/>
                </a:cubicBezTo>
                <a:cubicBezTo>
                  <a:pt x="30" y="155"/>
                  <a:pt x="30" y="155"/>
                  <a:pt x="30" y="155"/>
                </a:cubicBezTo>
                <a:cubicBezTo>
                  <a:pt x="30" y="154"/>
                  <a:pt x="31" y="156"/>
                  <a:pt x="31" y="155"/>
                </a:cubicBezTo>
                <a:cubicBezTo>
                  <a:pt x="30" y="154"/>
                  <a:pt x="30" y="154"/>
                  <a:pt x="30" y="154"/>
                </a:cubicBezTo>
                <a:cubicBezTo>
                  <a:pt x="31" y="155"/>
                  <a:pt x="30" y="154"/>
                  <a:pt x="31" y="155"/>
                </a:cubicBezTo>
                <a:cubicBezTo>
                  <a:pt x="31" y="155"/>
                  <a:pt x="31" y="155"/>
                  <a:pt x="31" y="155"/>
                </a:cubicBezTo>
                <a:cubicBezTo>
                  <a:pt x="31" y="155"/>
                  <a:pt x="31" y="155"/>
                  <a:pt x="31" y="154"/>
                </a:cubicBezTo>
                <a:cubicBezTo>
                  <a:pt x="31" y="154"/>
                  <a:pt x="31" y="154"/>
                  <a:pt x="31" y="154"/>
                </a:cubicBezTo>
                <a:cubicBezTo>
                  <a:pt x="31" y="154"/>
                  <a:pt x="31" y="154"/>
                  <a:pt x="31" y="154"/>
                </a:cubicBezTo>
                <a:cubicBezTo>
                  <a:pt x="31" y="154"/>
                  <a:pt x="31" y="154"/>
                  <a:pt x="31" y="154"/>
                </a:cubicBezTo>
                <a:cubicBezTo>
                  <a:pt x="30" y="154"/>
                  <a:pt x="31" y="154"/>
                  <a:pt x="31" y="154"/>
                </a:cubicBezTo>
                <a:cubicBezTo>
                  <a:pt x="31" y="154"/>
                  <a:pt x="31" y="154"/>
                  <a:pt x="31" y="154"/>
                </a:cubicBezTo>
                <a:cubicBezTo>
                  <a:pt x="31" y="154"/>
                  <a:pt x="31" y="154"/>
                  <a:pt x="31" y="154"/>
                </a:cubicBezTo>
                <a:cubicBezTo>
                  <a:pt x="31" y="154"/>
                  <a:pt x="30" y="153"/>
                  <a:pt x="30" y="153"/>
                </a:cubicBezTo>
                <a:cubicBezTo>
                  <a:pt x="30" y="153"/>
                  <a:pt x="30" y="153"/>
                  <a:pt x="30" y="153"/>
                </a:cubicBezTo>
                <a:cubicBezTo>
                  <a:pt x="30" y="153"/>
                  <a:pt x="30" y="153"/>
                  <a:pt x="30" y="153"/>
                </a:cubicBezTo>
                <a:cubicBezTo>
                  <a:pt x="30" y="153"/>
                  <a:pt x="30" y="153"/>
                  <a:pt x="31" y="154"/>
                </a:cubicBezTo>
                <a:cubicBezTo>
                  <a:pt x="30" y="153"/>
                  <a:pt x="31" y="153"/>
                  <a:pt x="31" y="153"/>
                </a:cubicBezTo>
                <a:cubicBezTo>
                  <a:pt x="31" y="153"/>
                  <a:pt x="31" y="153"/>
                  <a:pt x="31" y="154"/>
                </a:cubicBezTo>
                <a:cubicBezTo>
                  <a:pt x="30" y="153"/>
                  <a:pt x="32" y="154"/>
                  <a:pt x="31" y="153"/>
                </a:cubicBezTo>
                <a:cubicBezTo>
                  <a:pt x="31" y="154"/>
                  <a:pt x="31" y="153"/>
                  <a:pt x="32" y="154"/>
                </a:cubicBezTo>
                <a:cubicBezTo>
                  <a:pt x="32" y="154"/>
                  <a:pt x="32" y="153"/>
                  <a:pt x="32" y="153"/>
                </a:cubicBezTo>
                <a:cubicBezTo>
                  <a:pt x="32" y="154"/>
                  <a:pt x="32" y="154"/>
                  <a:pt x="32" y="154"/>
                </a:cubicBezTo>
                <a:cubicBezTo>
                  <a:pt x="31" y="153"/>
                  <a:pt x="32" y="153"/>
                  <a:pt x="31" y="153"/>
                </a:cubicBezTo>
                <a:cubicBezTo>
                  <a:pt x="32" y="153"/>
                  <a:pt x="32" y="153"/>
                  <a:pt x="32" y="154"/>
                </a:cubicBezTo>
                <a:cubicBezTo>
                  <a:pt x="31" y="153"/>
                  <a:pt x="31" y="153"/>
                  <a:pt x="31" y="153"/>
                </a:cubicBezTo>
                <a:cubicBezTo>
                  <a:pt x="32" y="153"/>
                  <a:pt x="32" y="153"/>
                  <a:pt x="32" y="153"/>
                </a:cubicBezTo>
                <a:cubicBezTo>
                  <a:pt x="32" y="153"/>
                  <a:pt x="32" y="153"/>
                  <a:pt x="32" y="153"/>
                </a:cubicBezTo>
                <a:cubicBezTo>
                  <a:pt x="32" y="153"/>
                  <a:pt x="32" y="153"/>
                  <a:pt x="32" y="153"/>
                </a:cubicBezTo>
                <a:cubicBezTo>
                  <a:pt x="31" y="153"/>
                  <a:pt x="32" y="153"/>
                  <a:pt x="31" y="152"/>
                </a:cubicBezTo>
                <a:cubicBezTo>
                  <a:pt x="32" y="153"/>
                  <a:pt x="31" y="152"/>
                  <a:pt x="32" y="153"/>
                </a:cubicBezTo>
                <a:cubicBezTo>
                  <a:pt x="32" y="153"/>
                  <a:pt x="32" y="153"/>
                  <a:pt x="32" y="153"/>
                </a:cubicBezTo>
                <a:cubicBezTo>
                  <a:pt x="31" y="152"/>
                  <a:pt x="31" y="152"/>
                  <a:pt x="31" y="152"/>
                </a:cubicBezTo>
                <a:cubicBezTo>
                  <a:pt x="31" y="152"/>
                  <a:pt x="31" y="152"/>
                  <a:pt x="31" y="152"/>
                </a:cubicBezTo>
                <a:cubicBezTo>
                  <a:pt x="32" y="152"/>
                  <a:pt x="32" y="152"/>
                  <a:pt x="32" y="152"/>
                </a:cubicBezTo>
                <a:cubicBezTo>
                  <a:pt x="32" y="152"/>
                  <a:pt x="32" y="152"/>
                  <a:pt x="32" y="152"/>
                </a:cubicBezTo>
                <a:cubicBezTo>
                  <a:pt x="31" y="152"/>
                  <a:pt x="31" y="152"/>
                  <a:pt x="31" y="152"/>
                </a:cubicBezTo>
                <a:cubicBezTo>
                  <a:pt x="32" y="152"/>
                  <a:pt x="32" y="152"/>
                  <a:pt x="32" y="152"/>
                </a:cubicBezTo>
                <a:cubicBezTo>
                  <a:pt x="32" y="152"/>
                  <a:pt x="32" y="152"/>
                  <a:pt x="32" y="152"/>
                </a:cubicBezTo>
                <a:cubicBezTo>
                  <a:pt x="32" y="152"/>
                  <a:pt x="32" y="152"/>
                  <a:pt x="32" y="152"/>
                </a:cubicBezTo>
                <a:cubicBezTo>
                  <a:pt x="32" y="152"/>
                  <a:pt x="32" y="152"/>
                  <a:pt x="32" y="152"/>
                </a:cubicBezTo>
                <a:cubicBezTo>
                  <a:pt x="32" y="153"/>
                  <a:pt x="31" y="151"/>
                  <a:pt x="32" y="152"/>
                </a:cubicBezTo>
                <a:cubicBezTo>
                  <a:pt x="32" y="152"/>
                  <a:pt x="32" y="152"/>
                  <a:pt x="32" y="152"/>
                </a:cubicBezTo>
                <a:cubicBezTo>
                  <a:pt x="32" y="152"/>
                  <a:pt x="32" y="152"/>
                  <a:pt x="32" y="152"/>
                </a:cubicBezTo>
                <a:cubicBezTo>
                  <a:pt x="32" y="152"/>
                  <a:pt x="32" y="152"/>
                  <a:pt x="32" y="152"/>
                </a:cubicBezTo>
                <a:cubicBezTo>
                  <a:pt x="32" y="152"/>
                  <a:pt x="32" y="152"/>
                  <a:pt x="32" y="152"/>
                </a:cubicBezTo>
                <a:cubicBezTo>
                  <a:pt x="31" y="151"/>
                  <a:pt x="31" y="151"/>
                  <a:pt x="31" y="151"/>
                </a:cubicBezTo>
                <a:cubicBezTo>
                  <a:pt x="32" y="151"/>
                  <a:pt x="31" y="151"/>
                  <a:pt x="32" y="151"/>
                </a:cubicBezTo>
                <a:cubicBezTo>
                  <a:pt x="32" y="151"/>
                  <a:pt x="32" y="151"/>
                  <a:pt x="32" y="151"/>
                </a:cubicBezTo>
                <a:cubicBezTo>
                  <a:pt x="32" y="151"/>
                  <a:pt x="32" y="151"/>
                  <a:pt x="32" y="151"/>
                </a:cubicBezTo>
                <a:cubicBezTo>
                  <a:pt x="32" y="151"/>
                  <a:pt x="32" y="151"/>
                  <a:pt x="32" y="151"/>
                </a:cubicBezTo>
                <a:cubicBezTo>
                  <a:pt x="33" y="152"/>
                  <a:pt x="32" y="151"/>
                  <a:pt x="32" y="151"/>
                </a:cubicBezTo>
                <a:cubicBezTo>
                  <a:pt x="33" y="151"/>
                  <a:pt x="33" y="151"/>
                  <a:pt x="33" y="151"/>
                </a:cubicBezTo>
                <a:cubicBezTo>
                  <a:pt x="32" y="151"/>
                  <a:pt x="32" y="151"/>
                  <a:pt x="32" y="151"/>
                </a:cubicBezTo>
                <a:cubicBezTo>
                  <a:pt x="33" y="151"/>
                  <a:pt x="32" y="151"/>
                  <a:pt x="32" y="151"/>
                </a:cubicBezTo>
                <a:cubicBezTo>
                  <a:pt x="32" y="151"/>
                  <a:pt x="32" y="151"/>
                  <a:pt x="33" y="151"/>
                </a:cubicBezTo>
                <a:cubicBezTo>
                  <a:pt x="33" y="151"/>
                  <a:pt x="33" y="151"/>
                  <a:pt x="33" y="151"/>
                </a:cubicBezTo>
                <a:cubicBezTo>
                  <a:pt x="33" y="151"/>
                  <a:pt x="33" y="151"/>
                  <a:pt x="33" y="152"/>
                </a:cubicBezTo>
                <a:cubicBezTo>
                  <a:pt x="33" y="151"/>
                  <a:pt x="33" y="151"/>
                  <a:pt x="33" y="151"/>
                </a:cubicBezTo>
                <a:cubicBezTo>
                  <a:pt x="33" y="151"/>
                  <a:pt x="33" y="151"/>
                  <a:pt x="33" y="152"/>
                </a:cubicBezTo>
                <a:cubicBezTo>
                  <a:pt x="33" y="151"/>
                  <a:pt x="33" y="151"/>
                  <a:pt x="33" y="151"/>
                </a:cubicBezTo>
                <a:cubicBezTo>
                  <a:pt x="33" y="151"/>
                  <a:pt x="33" y="151"/>
                  <a:pt x="33" y="151"/>
                </a:cubicBezTo>
                <a:cubicBezTo>
                  <a:pt x="33" y="151"/>
                  <a:pt x="33" y="151"/>
                  <a:pt x="33" y="151"/>
                </a:cubicBezTo>
                <a:cubicBezTo>
                  <a:pt x="33" y="151"/>
                  <a:pt x="33" y="151"/>
                  <a:pt x="33" y="151"/>
                </a:cubicBezTo>
                <a:cubicBezTo>
                  <a:pt x="33" y="151"/>
                  <a:pt x="33" y="151"/>
                  <a:pt x="33" y="151"/>
                </a:cubicBezTo>
                <a:cubicBezTo>
                  <a:pt x="33" y="151"/>
                  <a:pt x="33" y="151"/>
                  <a:pt x="33" y="151"/>
                </a:cubicBezTo>
                <a:cubicBezTo>
                  <a:pt x="33" y="151"/>
                  <a:pt x="33" y="151"/>
                  <a:pt x="32" y="150"/>
                </a:cubicBezTo>
                <a:cubicBezTo>
                  <a:pt x="33" y="151"/>
                  <a:pt x="33" y="150"/>
                  <a:pt x="33" y="151"/>
                </a:cubicBezTo>
                <a:cubicBezTo>
                  <a:pt x="33" y="150"/>
                  <a:pt x="33" y="151"/>
                  <a:pt x="33" y="150"/>
                </a:cubicBezTo>
                <a:cubicBezTo>
                  <a:pt x="33" y="151"/>
                  <a:pt x="33" y="150"/>
                  <a:pt x="33" y="151"/>
                </a:cubicBezTo>
                <a:cubicBezTo>
                  <a:pt x="33" y="151"/>
                  <a:pt x="33" y="151"/>
                  <a:pt x="34" y="151"/>
                </a:cubicBezTo>
                <a:cubicBezTo>
                  <a:pt x="34" y="152"/>
                  <a:pt x="34" y="152"/>
                  <a:pt x="34" y="152"/>
                </a:cubicBezTo>
                <a:cubicBezTo>
                  <a:pt x="35" y="152"/>
                  <a:pt x="34" y="152"/>
                  <a:pt x="34" y="152"/>
                </a:cubicBezTo>
                <a:cubicBezTo>
                  <a:pt x="34" y="152"/>
                  <a:pt x="34" y="152"/>
                  <a:pt x="34" y="152"/>
                </a:cubicBezTo>
                <a:cubicBezTo>
                  <a:pt x="34" y="151"/>
                  <a:pt x="34" y="151"/>
                  <a:pt x="34" y="151"/>
                </a:cubicBezTo>
                <a:cubicBezTo>
                  <a:pt x="33" y="151"/>
                  <a:pt x="34" y="152"/>
                  <a:pt x="34" y="152"/>
                </a:cubicBezTo>
                <a:cubicBezTo>
                  <a:pt x="34" y="152"/>
                  <a:pt x="34" y="152"/>
                  <a:pt x="34" y="153"/>
                </a:cubicBezTo>
                <a:cubicBezTo>
                  <a:pt x="34" y="152"/>
                  <a:pt x="34" y="152"/>
                  <a:pt x="34" y="152"/>
                </a:cubicBezTo>
                <a:cubicBezTo>
                  <a:pt x="35" y="153"/>
                  <a:pt x="35" y="153"/>
                  <a:pt x="35" y="153"/>
                </a:cubicBezTo>
                <a:cubicBezTo>
                  <a:pt x="34" y="153"/>
                  <a:pt x="35" y="153"/>
                  <a:pt x="34" y="153"/>
                </a:cubicBezTo>
                <a:cubicBezTo>
                  <a:pt x="34" y="153"/>
                  <a:pt x="34" y="153"/>
                  <a:pt x="34" y="153"/>
                </a:cubicBezTo>
                <a:cubicBezTo>
                  <a:pt x="34" y="152"/>
                  <a:pt x="34" y="152"/>
                  <a:pt x="34" y="152"/>
                </a:cubicBezTo>
                <a:cubicBezTo>
                  <a:pt x="34" y="152"/>
                  <a:pt x="34" y="153"/>
                  <a:pt x="34" y="153"/>
                </a:cubicBezTo>
                <a:cubicBezTo>
                  <a:pt x="34" y="152"/>
                  <a:pt x="34" y="152"/>
                  <a:pt x="33" y="152"/>
                </a:cubicBezTo>
                <a:cubicBezTo>
                  <a:pt x="33" y="151"/>
                  <a:pt x="34" y="152"/>
                  <a:pt x="34" y="152"/>
                </a:cubicBezTo>
                <a:cubicBezTo>
                  <a:pt x="34" y="152"/>
                  <a:pt x="33" y="152"/>
                  <a:pt x="33" y="152"/>
                </a:cubicBezTo>
                <a:cubicBezTo>
                  <a:pt x="33" y="152"/>
                  <a:pt x="34" y="153"/>
                  <a:pt x="35" y="154"/>
                </a:cubicBezTo>
                <a:cubicBezTo>
                  <a:pt x="34" y="153"/>
                  <a:pt x="34" y="153"/>
                  <a:pt x="35" y="153"/>
                </a:cubicBezTo>
                <a:cubicBezTo>
                  <a:pt x="35" y="154"/>
                  <a:pt x="35" y="154"/>
                  <a:pt x="35" y="154"/>
                </a:cubicBezTo>
                <a:cubicBezTo>
                  <a:pt x="35" y="154"/>
                  <a:pt x="35" y="154"/>
                  <a:pt x="35" y="154"/>
                </a:cubicBezTo>
                <a:cubicBezTo>
                  <a:pt x="35" y="154"/>
                  <a:pt x="35" y="154"/>
                  <a:pt x="35" y="154"/>
                </a:cubicBezTo>
                <a:cubicBezTo>
                  <a:pt x="35" y="154"/>
                  <a:pt x="34" y="154"/>
                  <a:pt x="34" y="153"/>
                </a:cubicBezTo>
                <a:cubicBezTo>
                  <a:pt x="34" y="153"/>
                  <a:pt x="34" y="153"/>
                  <a:pt x="34" y="153"/>
                </a:cubicBezTo>
                <a:cubicBezTo>
                  <a:pt x="34" y="153"/>
                  <a:pt x="34" y="153"/>
                  <a:pt x="34" y="153"/>
                </a:cubicBezTo>
                <a:cubicBezTo>
                  <a:pt x="34" y="153"/>
                  <a:pt x="34" y="154"/>
                  <a:pt x="35" y="154"/>
                </a:cubicBezTo>
                <a:cubicBezTo>
                  <a:pt x="35" y="154"/>
                  <a:pt x="34" y="154"/>
                  <a:pt x="34" y="154"/>
                </a:cubicBezTo>
                <a:cubicBezTo>
                  <a:pt x="35" y="155"/>
                  <a:pt x="34" y="154"/>
                  <a:pt x="35" y="155"/>
                </a:cubicBezTo>
                <a:cubicBezTo>
                  <a:pt x="35" y="155"/>
                  <a:pt x="35" y="154"/>
                  <a:pt x="34" y="154"/>
                </a:cubicBezTo>
                <a:cubicBezTo>
                  <a:pt x="35" y="154"/>
                  <a:pt x="35" y="155"/>
                  <a:pt x="35" y="155"/>
                </a:cubicBezTo>
                <a:cubicBezTo>
                  <a:pt x="34" y="154"/>
                  <a:pt x="34" y="154"/>
                  <a:pt x="33" y="153"/>
                </a:cubicBezTo>
                <a:cubicBezTo>
                  <a:pt x="33" y="153"/>
                  <a:pt x="33" y="153"/>
                  <a:pt x="33" y="153"/>
                </a:cubicBezTo>
                <a:cubicBezTo>
                  <a:pt x="33" y="153"/>
                  <a:pt x="35" y="155"/>
                  <a:pt x="35" y="155"/>
                </a:cubicBezTo>
                <a:cubicBezTo>
                  <a:pt x="35" y="156"/>
                  <a:pt x="35" y="155"/>
                  <a:pt x="35" y="155"/>
                </a:cubicBezTo>
                <a:cubicBezTo>
                  <a:pt x="34" y="155"/>
                  <a:pt x="35" y="155"/>
                  <a:pt x="35" y="155"/>
                </a:cubicBezTo>
                <a:cubicBezTo>
                  <a:pt x="35" y="155"/>
                  <a:pt x="35" y="155"/>
                  <a:pt x="35" y="155"/>
                </a:cubicBezTo>
                <a:cubicBezTo>
                  <a:pt x="35" y="155"/>
                  <a:pt x="35" y="155"/>
                  <a:pt x="35" y="155"/>
                </a:cubicBezTo>
                <a:cubicBezTo>
                  <a:pt x="35" y="155"/>
                  <a:pt x="34" y="154"/>
                  <a:pt x="34" y="154"/>
                </a:cubicBezTo>
                <a:cubicBezTo>
                  <a:pt x="34" y="154"/>
                  <a:pt x="34" y="155"/>
                  <a:pt x="35" y="156"/>
                </a:cubicBezTo>
                <a:cubicBezTo>
                  <a:pt x="35" y="155"/>
                  <a:pt x="35" y="155"/>
                  <a:pt x="35" y="155"/>
                </a:cubicBezTo>
                <a:cubicBezTo>
                  <a:pt x="35" y="155"/>
                  <a:pt x="35" y="155"/>
                  <a:pt x="35" y="156"/>
                </a:cubicBezTo>
                <a:cubicBezTo>
                  <a:pt x="35" y="156"/>
                  <a:pt x="35" y="156"/>
                  <a:pt x="35" y="156"/>
                </a:cubicBezTo>
                <a:cubicBezTo>
                  <a:pt x="35" y="156"/>
                  <a:pt x="35" y="156"/>
                  <a:pt x="35" y="156"/>
                </a:cubicBezTo>
                <a:cubicBezTo>
                  <a:pt x="35" y="156"/>
                  <a:pt x="35" y="155"/>
                  <a:pt x="34" y="155"/>
                </a:cubicBezTo>
                <a:cubicBezTo>
                  <a:pt x="34" y="155"/>
                  <a:pt x="33" y="153"/>
                  <a:pt x="32" y="153"/>
                </a:cubicBezTo>
                <a:cubicBezTo>
                  <a:pt x="32" y="153"/>
                  <a:pt x="32" y="153"/>
                  <a:pt x="32" y="153"/>
                </a:cubicBezTo>
                <a:cubicBezTo>
                  <a:pt x="32" y="153"/>
                  <a:pt x="32" y="153"/>
                  <a:pt x="32" y="153"/>
                </a:cubicBezTo>
                <a:cubicBezTo>
                  <a:pt x="32" y="153"/>
                  <a:pt x="34" y="155"/>
                  <a:pt x="34" y="155"/>
                </a:cubicBezTo>
                <a:cubicBezTo>
                  <a:pt x="34" y="155"/>
                  <a:pt x="33" y="154"/>
                  <a:pt x="33" y="154"/>
                </a:cubicBezTo>
                <a:cubicBezTo>
                  <a:pt x="33" y="154"/>
                  <a:pt x="34" y="155"/>
                  <a:pt x="34" y="155"/>
                </a:cubicBezTo>
                <a:cubicBezTo>
                  <a:pt x="34" y="156"/>
                  <a:pt x="34" y="156"/>
                  <a:pt x="34" y="156"/>
                </a:cubicBezTo>
                <a:cubicBezTo>
                  <a:pt x="34" y="156"/>
                  <a:pt x="34" y="156"/>
                  <a:pt x="34" y="156"/>
                </a:cubicBezTo>
                <a:cubicBezTo>
                  <a:pt x="34" y="155"/>
                  <a:pt x="34" y="155"/>
                  <a:pt x="33" y="155"/>
                </a:cubicBezTo>
                <a:cubicBezTo>
                  <a:pt x="34" y="156"/>
                  <a:pt x="34" y="156"/>
                  <a:pt x="34" y="156"/>
                </a:cubicBezTo>
                <a:cubicBezTo>
                  <a:pt x="34" y="156"/>
                  <a:pt x="33" y="155"/>
                  <a:pt x="33" y="155"/>
                </a:cubicBezTo>
                <a:cubicBezTo>
                  <a:pt x="33" y="155"/>
                  <a:pt x="34" y="156"/>
                  <a:pt x="34" y="156"/>
                </a:cubicBezTo>
                <a:cubicBezTo>
                  <a:pt x="34" y="155"/>
                  <a:pt x="34" y="155"/>
                  <a:pt x="33" y="155"/>
                </a:cubicBezTo>
                <a:cubicBezTo>
                  <a:pt x="33" y="155"/>
                  <a:pt x="34" y="156"/>
                  <a:pt x="34" y="156"/>
                </a:cubicBezTo>
                <a:cubicBezTo>
                  <a:pt x="34" y="156"/>
                  <a:pt x="34" y="156"/>
                  <a:pt x="34" y="156"/>
                </a:cubicBezTo>
                <a:cubicBezTo>
                  <a:pt x="34" y="155"/>
                  <a:pt x="33" y="154"/>
                  <a:pt x="32" y="154"/>
                </a:cubicBezTo>
                <a:cubicBezTo>
                  <a:pt x="34" y="156"/>
                  <a:pt x="34" y="156"/>
                  <a:pt x="34" y="156"/>
                </a:cubicBezTo>
                <a:cubicBezTo>
                  <a:pt x="34" y="156"/>
                  <a:pt x="33" y="155"/>
                  <a:pt x="33" y="155"/>
                </a:cubicBezTo>
                <a:cubicBezTo>
                  <a:pt x="34" y="156"/>
                  <a:pt x="34" y="156"/>
                  <a:pt x="33" y="156"/>
                </a:cubicBezTo>
                <a:cubicBezTo>
                  <a:pt x="33" y="156"/>
                  <a:pt x="33" y="156"/>
                  <a:pt x="33" y="156"/>
                </a:cubicBezTo>
                <a:cubicBezTo>
                  <a:pt x="33" y="156"/>
                  <a:pt x="33" y="155"/>
                  <a:pt x="33" y="156"/>
                </a:cubicBezTo>
                <a:cubicBezTo>
                  <a:pt x="33" y="156"/>
                  <a:pt x="33" y="156"/>
                  <a:pt x="33" y="156"/>
                </a:cubicBezTo>
                <a:cubicBezTo>
                  <a:pt x="33" y="155"/>
                  <a:pt x="34" y="157"/>
                  <a:pt x="33" y="156"/>
                </a:cubicBezTo>
                <a:cubicBezTo>
                  <a:pt x="33" y="156"/>
                  <a:pt x="33" y="156"/>
                  <a:pt x="33" y="156"/>
                </a:cubicBezTo>
                <a:cubicBezTo>
                  <a:pt x="33" y="156"/>
                  <a:pt x="33" y="156"/>
                  <a:pt x="34" y="156"/>
                </a:cubicBezTo>
                <a:cubicBezTo>
                  <a:pt x="33" y="156"/>
                  <a:pt x="33" y="156"/>
                  <a:pt x="33" y="156"/>
                </a:cubicBezTo>
                <a:cubicBezTo>
                  <a:pt x="33" y="157"/>
                  <a:pt x="33" y="157"/>
                  <a:pt x="33" y="157"/>
                </a:cubicBezTo>
                <a:cubicBezTo>
                  <a:pt x="33" y="156"/>
                  <a:pt x="33" y="156"/>
                  <a:pt x="33" y="156"/>
                </a:cubicBezTo>
                <a:cubicBezTo>
                  <a:pt x="33" y="156"/>
                  <a:pt x="33" y="156"/>
                  <a:pt x="33" y="156"/>
                </a:cubicBezTo>
                <a:cubicBezTo>
                  <a:pt x="33" y="156"/>
                  <a:pt x="33" y="155"/>
                  <a:pt x="32" y="155"/>
                </a:cubicBezTo>
                <a:cubicBezTo>
                  <a:pt x="32" y="155"/>
                  <a:pt x="33" y="156"/>
                  <a:pt x="33" y="157"/>
                </a:cubicBezTo>
                <a:cubicBezTo>
                  <a:pt x="33" y="156"/>
                  <a:pt x="33" y="156"/>
                  <a:pt x="33" y="156"/>
                </a:cubicBezTo>
                <a:cubicBezTo>
                  <a:pt x="33" y="157"/>
                  <a:pt x="33" y="157"/>
                  <a:pt x="33" y="157"/>
                </a:cubicBezTo>
                <a:cubicBezTo>
                  <a:pt x="33" y="156"/>
                  <a:pt x="33" y="156"/>
                  <a:pt x="33" y="156"/>
                </a:cubicBezTo>
                <a:cubicBezTo>
                  <a:pt x="33" y="156"/>
                  <a:pt x="33" y="156"/>
                  <a:pt x="33" y="156"/>
                </a:cubicBezTo>
                <a:cubicBezTo>
                  <a:pt x="33" y="156"/>
                  <a:pt x="33" y="156"/>
                  <a:pt x="33" y="156"/>
                </a:cubicBezTo>
                <a:cubicBezTo>
                  <a:pt x="33" y="156"/>
                  <a:pt x="33" y="156"/>
                  <a:pt x="33" y="156"/>
                </a:cubicBezTo>
                <a:cubicBezTo>
                  <a:pt x="32" y="156"/>
                  <a:pt x="32" y="156"/>
                  <a:pt x="32" y="155"/>
                </a:cubicBezTo>
                <a:cubicBezTo>
                  <a:pt x="32" y="156"/>
                  <a:pt x="32" y="156"/>
                  <a:pt x="32" y="156"/>
                </a:cubicBezTo>
                <a:cubicBezTo>
                  <a:pt x="32" y="155"/>
                  <a:pt x="32" y="155"/>
                  <a:pt x="32" y="155"/>
                </a:cubicBezTo>
                <a:cubicBezTo>
                  <a:pt x="32" y="155"/>
                  <a:pt x="32" y="155"/>
                  <a:pt x="32" y="155"/>
                </a:cubicBezTo>
                <a:cubicBezTo>
                  <a:pt x="32" y="155"/>
                  <a:pt x="31" y="155"/>
                  <a:pt x="31" y="154"/>
                </a:cubicBezTo>
                <a:cubicBezTo>
                  <a:pt x="31" y="155"/>
                  <a:pt x="31" y="155"/>
                  <a:pt x="31" y="155"/>
                </a:cubicBezTo>
                <a:cubicBezTo>
                  <a:pt x="32" y="155"/>
                  <a:pt x="32" y="155"/>
                  <a:pt x="32" y="155"/>
                </a:cubicBezTo>
                <a:cubicBezTo>
                  <a:pt x="32" y="156"/>
                  <a:pt x="32" y="156"/>
                  <a:pt x="33" y="156"/>
                </a:cubicBezTo>
                <a:cubicBezTo>
                  <a:pt x="32" y="156"/>
                  <a:pt x="32" y="156"/>
                  <a:pt x="32" y="156"/>
                </a:cubicBezTo>
                <a:cubicBezTo>
                  <a:pt x="33" y="157"/>
                  <a:pt x="33" y="157"/>
                  <a:pt x="33" y="157"/>
                </a:cubicBezTo>
                <a:cubicBezTo>
                  <a:pt x="33" y="157"/>
                  <a:pt x="33" y="157"/>
                  <a:pt x="33" y="157"/>
                </a:cubicBezTo>
                <a:cubicBezTo>
                  <a:pt x="33" y="157"/>
                  <a:pt x="32" y="156"/>
                  <a:pt x="32" y="156"/>
                </a:cubicBezTo>
                <a:cubicBezTo>
                  <a:pt x="32" y="157"/>
                  <a:pt x="33" y="157"/>
                  <a:pt x="33" y="157"/>
                </a:cubicBezTo>
                <a:cubicBezTo>
                  <a:pt x="33" y="157"/>
                  <a:pt x="33" y="157"/>
                  <a:pt x="33" y="157"/>
                </a:cubicBezTo>
                <a:cubicBezTo>
                  <a:pt x="33" y="157"/>
                  <a:pt x="33" y="157"/>
                  <a:pt x="33" y="157"/>
                </a:cubicBezTo>
                <a:cubicBezTo>
                  <a:pt x="33" y="157"/>
                  <a:pt x="33" y="157"/>
                  <a:pt x="33" y="157"/>
                </a:cubicBezTo>
                <a:cubicBezTo>
                  <a:pt x="33" y="157"/>
                  <a:pt x="33" y="157"/>
                  <a:pt x="33" y="157"/>
                </a:cubicBezTo>
                <a:cubicBezTo>
                  <a:pt x="33" y="158"/>
                  <a:pt x="33" y="158"/>
                  <a:pt x="33" y="158"/>
                </a:cubicBezTo>
                <a:cubicBezTo>
                  <a:pt x="33" y="158"/>
                  <a:pt x="33" y="157"/>
                  <a:pt x="33" y="157"/>
                </a:cubicBezTo>
                <a:cubicBezTo>
                  <a:pt x="33" y="158"/>
                  <a:pt x="33" y="158"/>
                  <a:pt x="33" y="158"/>
                </a:cubicBezTo>
                <a:cubicBezTo>
                  <a:pt x="33" y="158"/>
                  <a:pt x="33" y="158"/>
                  <a:pt x="33" y="158"/>
                </a:cubicBezTo>
                <a:cubicBezTo>
                  <a:pt x="33" y="158"/>
                  <a:pt x="33" y="158"/>
                  <a:pt x="32" y="157"/>
                </a:cubicBezTo>
                <a:cubicBezTo>
                  <a:pt x="33" y="158"/>
                  <a:pt x="32" y="158"/>
                  <a:pt x="32" y="157"/>
                </a:cubicBezTo>
                <a:cubicBezTo>
                  <a:pt x="33" y="158"/>
                  <a:pt x="33" y="158"/>
                  <a:pt x="33" y="159"/>
                </a:cubicBezTo>
                <a:cubicBezTo>
                  <a:pt x="33" y="158"/>
                  <a:pt x="33" y="159"/>
                  <a:pt x="33" y="158"/>
                </a:cubicBezTo>
                <a:cubicBezTo>
                  <a:pt x="33" y="158"/>
                  <a:pt x="33" y="158"/>
                  <a:pt x="33" y="158"/>
                </a:cubicBezTo>
                <a:cubicBezTo>
                  <a:pt x="32" y="157"/>
                  <a:pt x="33" y="159"/>
                  <a:pt x="32" y="158"/>
                </a:cubicBezTo>
                <a:cubicBezTo>
                  <a:pt x="32" y="158"/>
                  <a:pt x="32" y="157"/>
                  <a:pt x="32" y="157"/>
                </a:cubicBezTo>
                <a:cubicBezTo>
                  <a:pt x="32" y="157"/>
                  <a:pt x="32" y="157"/>
                  <a:pt x="32" y="157"/>
                </a:cubicBezTo>
                <a:cubicBezTo>
                  <a:pt x="32" y="157"/>
                  <a:pt x="32" y="157"/>
                  <a:pt x="32" y="157"/>
                </a:cubicBezTo>
                <a:cubicBezTo>
                  <a:pt x="32" y="157"/>
                  <a:pt x="32" y="157"/>
                  <a:pt x="32" y="158"/>
                </a:cubicBezTo>
                <a:cubicBezTo>
                  <a:pt x="32" y="158"/>
                  <a:pt x="32" y="158"/>
                  <a:pt x="32" y="158"/>
                </a:cubicBezTo>
                <a:cubicBezTo>
                  <a:pt x="32" y="158"/>
                  <a:pt x="32" y="158"/>
                  <a:pt x="32" y="158"/>
                </a:cubicBezTo>
                <a:cubicBezTo>
                  <a:pt x="32" y="158"/>
                  <a:pt x="32" y="158"/>
                  <a:pt x="32" y="158"/>
                </a:cubicBezTo>
                <a:cubicBezTo>
                  <a:pt x="32" y="158"/>
                  <a:pt x="32" y="158"/>
                  <a:pt x="32" y="158"/>
                </a:cubicBezTo>
                <a:cubicBezTo>
                  <a:pt x="32" y="158"/>
                  <a:pt x="32" y="158"/>
                  <a:pt x="32" y="158"/>
                </a:cubicBezTo>
                <a:cubicBezTo>
                  <a:pt x="32" y="157"/>
                  <a:pt x="33" y="159"/>
                  <a:pt x="32" y="158"/>
                </a:cubicBezTo>
                <a:cubicBezTo>
                  <a:pt x="32" y="158"/>
                  <a:pt x="32" y="158"/>
                  <a:pt x="32" y="158"/>
                </a:cubicBezTo>
                <a:cubicBezTo>
                  <a:pt x="32" y="158"/>
                  <a:pt x="32" y="158"/>
                  <a:pt x="32" y="158"/>
                </a:cubicBezTo>
                <a:cubicBezTo>
                  <a:pt x="33" y="159"/>
                  <a:pt x="32" y="158"/>
                  <a:pt x="33" y="159"/>
                </a:cubicBezTo>
                <a:cubicBezTo>
                  <a:pt x="32" y="159"/>
                  <a:pt x="33" y="159"/>
                  <a:pt x="32" y="159"/>
                </a:cubicBezTo>
                <a:cubicBezTo>
                  <a:pt x="32" y="158"/>
                  <a:pt x="32" y="158"/>
                  <a:pt x="32" y="158"/>
                </a:cubicBezTo>
                <a:cubicBezTo>
                  <a:pt x="32" y="158"/>
                  <a:pt x="32" y="158"/>
                  <a:pt x="32" y="158"/>
                </a:cubicBezTo>
                <a:close/>
                <a:moveTo>
                  <a:pt x="32" y="158"/>
                </a:moveTo>
                <a:cubicBezTo>
                  <a:pt x="33" y="158"/>
                  <a:pt x="32" y="158"/>
                  <a:pt x="32" y="157"/>
                </a:cubicBezTo>
                <a:cubicBezTo>
                  <a:pt x="32" y="157"/>
                  <a:pt x="32" y="157"/>
                  <a:pt x="32" y="158"/>
                </a:cubicBezTo>
                <a:close/>
                <a:moveTo>
                  <a:pt x="32" y="156"/>
                </a:moveTo>
                <a:cubicBezTo>
                  <a:pt x="33" y="156"/>
                  <a:pt x="33" y="156"/>
                  <a:pt x="33" y="156"/>
                </a:cubicBezTo>
                <a:cubicBezTo>
                  <a:pt x="32" y="156"/>
                  <a:pt x="32" y="156"/>
                  <a:pt x="32" y="156"/>
                </a:cubicBezTo>
                <a:close/>
                <a:moveTo>
                  <a:pt x="33" y="151"/>
                </a:moveTo>
                <a:cubicBezTo>
                  <a:pt x="33" y="151"/>
                  <a:pt x="33" y="151"/>
                  <a:pt x="33" y="151"/>
                </a:cubicBezTo>
                <a:cubicBezTo>
                  <a:pt x="33" y="151"/>
                  <a:pt x="33" y="151"/>
                  <a:pt x="33" y="151"/>
                </a:cubicBezTo>
                <a:close/>
                <a:moveTo>
                  <a:pt x="33" y="151"/>
                </a:moveTo>
                <a:cubicBezTo>
                  <a:pt x="33" y="151"/>
                  <a:pt x="33" y="151"/>
                  <a:pt x="33" y="151"/>
                </a:cubicBezTo>
                <a:cubicBezTo>
                  <a:pt x="33" y="151"/>
                  <a:pt x="33" y="151"/>
                  <a:pt x="33" y="151"/>
                </a:cubicBezTo>
                <a:cubicBezTo>
                  <a:pt x="33" y="151"/>
                  <a:pt x="33" y="151"/>
                  <a:pt x="33" y="151"/>
                </a:cubicBezTo>
                <a:close/>
                <a:moveTo>
                  <a:pt x="28" y="156"/>
                </a:moveTo>
                <a:cubicBezTo>
                  <a:pt x="27" y="156"/>
                  <a:pt x="27" y="156"/>
                  <a:pt x="27" y="156"/>
                </a:cubicBezTo>
                <a:cubicBezTo>
                  <a:pt x="28" y="156"/>
                  <a:pt x="28" y="156"/>
                  <a:pt x="28" y="156"/>
                </a:cubicBezTo>
                <a:close/>
                <a:moveTo>
                  <a:pt x="33" y="156"/>
                </a:moveTo>
                <a:cubicBezTo>
                  <a:pt x="33" y="156"/>
                  <a:pt x="33" y="156"/>
                  <a:pt x="33" y="156"/>
                </a:cubicBezTo>
                <a:cubicBezTo>
                  <a:pt x="33" y="156"/>
                  <a:pt x="33" y="156"/>
                  <a:pt x="33" y="156"/>
                </a:cubicBezTo>
                <a:close/>
                <a:moveTo>
                  <a:pt x="32" y="159"/>
                </a:moveTo>
                <a:cubicBezTo>
                  <a:pt x="32" y="159"/>
                  <a:pt x="32" y="159"/>
                  <a:pt x="32" y="159"/>
                </a:cubicBezTo>
                <a:cubicBezTo>
                  <a:pt x="32" y="159"/>
                  <a:pt x="32" y="159"/>
                  <a:pt x="32" y="159"/>
                </a:cubicBezTo>
                <a:close/>
                <a:moveTo>
                  <a:pt x="35" y="155"/>
                </a:moveTo>
                <a:cubicBezTo>
                  <a:pt x="35" y="155"/>
                  <a:pt x="35" y="155"/>
                  <a:pt x="35" y="155"/>
                </a:cubicBezTo>
                <a:cubicBezTo>
                  <a:pt x="35" y="155"/>
                  <a:pt x="35" y="155"/>
                  <a:pt x="35" y="155"/>
                </a:cubicBezTo>
                <a:close/>
                <a:moveTo>
                  <a:pt x="33" y="150"/>
                </a:moveTo>
                <a:cubicBezTo>
                  <a:pt x="33" y="150"/>
                  <a:pt x="33" y="150"/>
                  <a:pt x="33" y="150"/>
                </a:cubicBezTo>
                <a:cubicBezTo>
                  <a:pt x="33" y="150"/>
                  <a:pt x="33" y="150"/>
                  <a:pt x="33" y="151"/>
                </a:cubicBezTo>
                <a:cubicBezTo>
                  <a:pt x="33" y="150"/>
                  <a:pt x="33" y="150"/>
                  <a:pt x="33" y="150"/>
                </a:cubicBezTo>
                <a:close/>
                <a:moveTo>
                  <a:pt x="35" y="152"/>
                </a:moveTo>
                <a:cubicBezTo>
                  <a:pt x="35" y="152"/>
                  <a:pt x="35" y="152"/>
                  <a:pt x="35" y="152"/>
                </a:cubicBezTo>
                <a:cubicBezTo>
                  <a:pt x="35" y="152"/>
                  <a:pt x="35" y="152"/>
                  <a:pt x="35" y="152"/>
                </a:cubicBezTo>
                <a:cubicBezTo>
                  <a:pt x="35" y="152"/>
                  <a:pt x="35" y="152"/>
                  <a:pt x="35" y="152"/>
                </a:cubicBezTo>
                <a:close/>
                <a:moveTo>
                  <a:pt x="34" y="151"/>
                </a:moveTo>
                <a:cubicBezTo>
                  <a:pt x="34" y="152"/>
                  <a:pt x="34" y="152"/>
                  <a:pt x="34" y="152"/>
                </a:cubicBezTo>
                <a:cubicBezTo>
                  <a:pt x="34" y="152"/>
                  <a:pt x="34" y="152"/>
                  <a:pt x="34" y="152"/>
                </a:cubicBezTo>
                <a:cubicBezTo>
                  <a:pt x="34" y="151"/>
                  <a:pt x="34" y="151"/>
                  <a:pt x="34" y="151"/>
                </a:cubicBezTo>
                <a:close/>
                <a:moveTo>
                  <a:pt x="34" y="152"/>
                </a:moveTo>
                <a:cubicBezTo>
                  <a:pt x="34" y="151"/>
                  <a:pt x="34" y="151"/>
                  <a:pt x="34" y="151"/>
                </a:cubicBezTo>
                <a:cubicBezTo>
                  <a:pt x="34" y="151"/>
                  <a:pt x="34" y="151"/>
                  <a:pt x="34" y="152"/>
                </a:cubicBezTo>
                <a:close/>
                <a:moveTo>
                  <a:pt x="33" y="151"/>
                </a:moveTo>
                <a:cubicBezTo>
                  <a:pt x="33" y="151"/>
                  <a:pt x="32" y="151"/>
                  <a:pt x="33" y="151"/>
                </a:cubicBezTo>
                <a:cubicBezTo>
                  <a:pt x="32" y="150"/>
                  <a:pt x="33" y="151"/>
                  <a:pt x="33" y="151"/>
                </a:cubicBezTo>
                <a:close/>
                <a:moveTo>
                  <a:pt x="35" y="152"/>
                </a:moveTo>
                <a:cubicBezTo>
                  <a:pt x="34" y="152"/>
                  <a:pt x="34" y="152"/>
                  <a:pt x="34" y="152"/>
                </a:cubicBezTo>
                <a:cubicBezTo>
                  <a:pt x="35" y="152"/>
                  <a:pt x="35" y="152"/>
                  <a:pt x="35" y="152"/>
                </a:cubicBezTo>
                <a:close/>
                <a:moveTo>
                  <a:pt x="34" y="152"/>
                </a:moveTo>
                <a:cubicBezTo>
                  <a:pt x="34" y="152"/>
                  <a:pt x="34" y="152"/>
                  <a:pt x="34" y="152"/>
                </a:cubicBezTo>
                <a:cubicBezTo>
                  <a:pt x="34" y="152"/>
                  <a:pt x="34" y="152"/>
                  <a:pt x="34" y="152"/>
                </a:cubicBezTo>
                <a:cubicBezTo>
                  <a:pt x="34" y="152"/>
                  <a:pt x="34" y="152"/>
                  <a:pt x="34" y="152"/>
                </a:cubicBezTo>
                <a:close/>
                <a:moveTo>
                  <a:pt x="34" y="152"/>
                </a:moveTo>
                <a:cubicBezTo>
                  <a:pt x="34" y="152"/>
                  <a:pt x="34" y="152"/>
                  <a:pt x="34" y="152"/>
                </a:cubicBezTo>
                <a:cubicBezTo>
                  <a:pt x="34" y="152"/>
                  <a:pt x="34" y="152"/>
                  <a:pt x="34" y="152"/>
                </a:cubicBezTo>
                <a:close/>
                <a:moveTo>
                  <a:pt x="35" y="153"/>
                </a:moveTo>
                <a:cubicBezTo>
                  <a:pt x="35" y="152"/>
                  <a:pt x="35" y="152"/>
                  <a:pt x="35" y="152"/>
                </a:cubicBezTo>
                <a:cubicBezTo>
                  <a:pt x="35" y="152"/>
                  <a:pt x="35" y="152"/>
                  <a:pt x="35" y="152"/>
                </a:cubicBezTo>
                <a:lnTo>
                  <a:pt x="35" y="153"/>
                </a:lnTo>
                <a:close/>
                <a:moveTo>
                  <a:pt x="34" y="153"/>
                </a:moveTo>
                <a:cubicBezTo>
                  <a:pt x="34" y="153"/>
                  <a:pt x="34" y="153"/>
                  <a:pt x="34" y="153"/>
                </a:cubicBezTo>
                <a:cubicBezTo>
                  <a:pt x="34" y="153"/>
                  <a:pt x="34" y="153"/>
                  <a:pt x="34" y="153"/>
                </a:cubicBezTo>
                <a:cubicBezTo>
                  <a:pt x="34" y="153"/>
                  <a:pt x="34" y="153"/>
                  <a:pt x="34" y="153"/>
                </a:cubicBezTo>
                <a:close/>
                <a:moveTo>
                  <a:pt x="35" y="153"/>
                </a:moveTo>
                <a:cubicBezTo>
                  <a:pt x="35" y="153"/>
                  <a:pt x="35" y="153"/>
                  <a:pt x="35" y="153"/>
                </a:cubicBezTo>
                <a:cubicBezTo>
                  <a:pt x="35" y="154"/>
                  <a:pt x="35" y="154"/>
                  <a:pt x="35" y="154"/>
                </a:cubicBezTo>
                <a:lnTo>
                  <a:pt x="35" y="153"/>
                </a:lnTo>
                <a:close/>
                <a:moveTo>
                  <a:pt x="35" y="154"/>
                </a:moveTo>
                <a:cubicBezTo>
                  <a:pt x="35" y="154"/>
                  <a:pt x="35" y="154"/>
                  <a:pt x="35" y="154"/>
                </a:cubicBezTo>
                <a:cubicBezTo>
                  <a:pt x="35" y="154"/>
                  <a:pt x="35" y="154"/>
                  <a:pt x="35" y="154"/>
                </a:cubicBezTo>
                <a:close/>
                <a:moveTo>
                  <a:pt x="34" y="154"/>
                </a:moveTo>
                <a:cubicBezTo>
                  <a:pt x="34" y="154"/>
                  <a:pt x="34" y="154"/>
                  <a:pt x="34" y="154"/>
                </a:cubicBezTo>
                <a:cubicBezTo>
                  <a:pt x="33" y="153"/>
                  <a:pt x="33" y="153"/>
                  <a:pt x="33" y="153"/>
                </a:cubicBezTo>
                <a:lnTo>
                  <a:pt x="34" y="154"/>
                </a:lnTo>
                <a:close/>
                <a:moveTo>
                  <a:pt x="35" y="156"/>
                </a:moveTo>
                <a:cubicBezTo>
                  <a:pt x="35" y="156"/>
                  <a:pt x="34" y="156"/>
                  <a:pt x="35" y="156"/>
                </a:cubicBezTo>
                <a:cubicBezTo>
                  <a:pt x="35" y="156"/>
                  <a:pt x="34" y="156"/>
                  <a:pt x="34" y="155"/>
                </a:cubicBezTo>
                <a:cubicBezTo>
                  <a:pt x="34" y="156"/>
                  <a:pt x="34" y="156"/>
                  <a:pt x="35" y="156"/>
                </a:cubicBezTo>
                <a:close/>
                <a:moveTo>
                  <a:pt x="34" y="155"/>
                </a:moveTo>
                <a:cubicBezTo>
                  <a:pt x="34" y="155"/>
                  <a:pt x="34" y="155"/>
                  <a:pt x="34" y="155"/>
                </a:cubicBezTo>
                <a:cubicBezTo>
                  <a:pt x="34" y="155"/>
                  <a:pt x="34" y="155"/>
                  <a:pt x="34" y="155"/>
                </a:cubicBezTo>
                <a:close/>
                <a:moveTo>
                  <a:pt x="25" y="157"/>
                </a:moveTo>
                <a:cubicBezTo>
                  <a:pt x="25" y="157"/>
                  <a:pt x="25" y="157"/>
                  <a:pt x="25" y="157"/>
                </a:cubicBezTo>
                <a:cubicBezTo>
                  <a:pt x="25" y="157"/>
                  <a:pt x="25" y="157"/>
                  <a:pt x="25" y="157"/>
                </a:cubicBezTo>
                <a:close/>
                <a:moveTo>
                  <a:pt x="26" y="158"/>
                </a:moveTo>
                <a:cubicBezTo>
                  <a:pt x="25" y="157"/>
                  <a:pt x="25" y="157"/>
                  <a:pt x="25" y="157"/>
                </a:cubicBezTo>
                <a:cubicBezTo>
                  <a:pt x="25" y="158"/>
                  <a:pt x="25" y="158"/>
                  <a:pt x="25" y="158"/>
                </a:cubicBezTo>
                <a:cubicBezTo>
                  <a:pt x="25" y="158"/>
                  <a:pt x="25" y="158"/>
                  <a:pt x="26" y="158"/>
                </a:cubicBezTo>
                <a:close/>
                <a:moveTo>
                  <a:pt x="33" y="158"/>
                </a:moveTo>
                <a:cubicBezTo>
                  <a:pt x="33" y="158"/>
                  <a:pt x="33" y="158"/>
                  <a:pt x="33" y="158"/>
                </a:cubicBezTo>
                <a:cubicBezTo>
                  <a:pt x="33" y="158"/>
                  <a:pt x="33" y="158"/>
                  <a:pt x="33" y="158"/>
                </a:cubicBezTo>
                <a:close/>
                <a:moveTo>
                  <a:pt x="33" y="158"/>
                </a:moveTo>
                <a:cubicBezTo>
                  <a:pt x="33" y="158"/>
                  <a:pt x="33" y="158"/>
                  <a:pt x="33" y="158"/>
                </a:cubicBezTo>
                <a:cubicBezTo>
                  <a:pt x="32" y="158"/>
                  <a:pt x="32" y="158"/>
                  <a:pt x="32" y="158"/>
                </a:cubicBezTo>
                <a:lnTo>
                  <a:pt x="33" y="158"/>
                </a:lnTo>
                <a:close/>
                <a:moveTo>
                  <a:pt x="33" y="159"/>
                </a:moveTo>
                <a:cubicBezTo>
                  <a:pt x="33" y="159"/>
                  <a:pt x="33" y="159"/>
                  <a:pt x="33" y="159"/>
                </a:cubicBezTo>
                <a:cubicBezTo>
                  <a:pt x="33" y="159"/>
                  <a:pt x="32" y="159"/>
                  <a:pt x="33" y="159"/>
                </a:cubicBezTo>
                <a:close/>
                <a:moveTo>
                  <a:pt x="38" y="157"/>
                </a:moveTo>
                <a:cubicBezTo>
                  <a:pt x="38" y="157"/>
                  <a:pt x="38" y="156"/>
                  <a:pt x="38" y="156"/>
                </a:cubicBezTo>
                <a:cubicBezTo>
                  <a:pt x="38" y="156"/>
                  <a:pt x="38" y="157"/>
                  <a:pt x="38" y="157"/>
                </a:cubicBezTo>
                <a:close/>
                <a:moveTo>
                  <a:pt x="35" y="155"/>
                </a:moveTo>
                <a:cubicBezTo>
                  <a:pt x="35" y="155"/>
                  <a:pt x="35" y="155"/>
                  <a:pt x="35" y="155"/>
                </a:cubicBezTo>
                <a:cubicBezTo>
                  <a:pt x="35" y="155"/>
                  <a:pt x="35" y="155"/>
                  <a:pt x="35" y="155"/>
                </a:cubicBezTo>
                <a:close/>
                <a:moveTo>
                  <a:pt x="34" y="153"/>
                </a:moveTo>
                <a:cubicBezTo>
                  <a:pt x="33" y="154"/>
                  <a:pt x="34" y="154"/>
                  <a:pt x="34" y="154"/>
                </a:cubicBezTo>
                <a:cubicBezTo>
                  <a:pt x="34" y="154"/>
                  <a:pt x="34" y="154"/>
                  <a:pt x="34" y="154"/>
                </a:cubicBezTo>
                <a:cubicBezTo>
                  <a:pt x="35" y="154"/>
                  <a:pt x="35" y="154"/>
                  <a:pt x="35" y="154"/>
                </a:cubicBezTo>
                <a:cubicBezTo>
                  <a:pt x="34" y="154"/>
                  <a:pt x="34" y="153"/>
                  <a:pt x="34" y="153"/>
                </a:cubicBezTo>
                <a:close/>
                <a:moveTo>
                  <a:pt x="34" y="151"/>
                </a:moveTo>
                <a:cubicBezTo>
                  <a:pt x="34" y="151"/>
                  <a:pt x="34" y="151"/>
                  <a:pt x="34" y="151"/>
                </a:cubicBezTo>
                <a:cubicBezTo>
                  <a:pt x="34" y="151"/>
                  <a:pt x="34" y="151"/>
                  <a:pt x="34" y="151"/>
                </a:cubicBezTo>
                <a:cubicBezTo>
                  <a:pt x="34" y="151"/>
                  <a:pt x="34" y="151"/>
                  <a:pt x="34" y="151"/>
                </a:cubicBezTo>
                <a:close/>
                <a:moveTo>
                  <a:pt x="34" y="151"/>
                </a:moveTo>
                <a:cubicBezTo>
                  <a:pt x="34" y="151"/>
                  <a:pt x="34" y="151"/>
                  <a:pt x="34" y="151"/>
                </a:cubicBezTo>
                <a:close/>
                <a:moveTo>
                  <a:pt x="33" y="150"/>
                </a:moveTo>
                <a:cubicBezTo>
                  <a:pt x="34" y="150"/>
                  <a:pt x="34" y="150"/>
                  <a:pt x="34" y="150"/>
                </a:cubicBezTo>
                <a:cubicBezTo>
                  <a:pt x="34" y="150"/>
                  <a:pt x="34" y="150"/>
                  <a:pt x="34" y="150"/>
                </a:cubicBezTo>
                <a:cubicBezTo>
                  <a:pt x="34" y="150"/>
                  <a:pt x="34" y="150"/>
                  <a:pt x="33" y="150"/>
                </a:cubicBezTo>
                <a:close/>
                <a:moveTo>
                  <a:pt x="33" y="150"/>
                </a:moveTo>
                <a:cubicBezTo>
                  <a:pt x="33" y="150"/>
                  <a:pt x="33" y="150"/>
                  <a:pt x="33" y="150"/>
                </a:cubicBezTo>
                <a:cubicBezTo>
                  <a:pt x="33" y="150"/>
                  <a:pt x="33" y="150"/>
                  <a:pt x="33" y="150"/>
                </a:cubicBezTo>
                <a:close/>
                <a:moveTo>
                  <a:pt x="33" y="151"/>
                </a:moveTo>
                <a:cubicBezTo>
                  <a:pt x="33" y="150"/>
                  <a:pt x="33" y="150"/>
                  <a:pt x="33" y="150"/>
                </a:cubicBezTo>
                <a:cubicBezTo>
                  <a:pt x="33" y="150"/>
                  <a:pt x="33" y="151"/>
                  <a:pt x="33" y="150"/>
                </a:cubicBezTo>
                <a:cubicBezTo>
                  <a:pt x="33" y="151"/>
                  <a:pt x="33" y="150"/>
                  <a:pt x="33" y="151"/>
                </a:cubicBezTo>
                <a:close/>
                <a:moveTo>
                  <a:pt x="33" y="151"/>
                </a:moveTo>
                <a:cubicBezTo>
                  <a:pt x="33" y="151"/>
                  <a:pt x="33" y="151"/>
                  <a:pt x="33" y="151"/>
                </a:cubicBezTo>
                <a:cubicBezTo>
                  <a:pt x="34" y="152"/>
                  <a:pt x="34" y="151"/>
                  <a:pt x="33" y="151"/>
                </a:cubicBezTo>
                <a:close/>
                <a:moveTo>
                  <a:pt x="33" y="153"/>
                </a:moveTo>
                <a:cubicBezTo>
                  <a:pt x="33" y="154"/>
                  <a:pt x="33" y="154"/>
                  <a:pt x="33" y="154"/>
                </a:cubicBezTo>
                <a:cubicBezTo>
                  <a:pt x="33" y="154"/>
                  <a:pt x="33" y="154"/>
                  <a:pt x="33" y="154"/>
                </a:cubicBezTo>
                <a:cubicBezTo>
                  <a:pt x="33" y="154"/>
                  <a:pt x="33" y="153"/>
                  <a:pt x="33" y="153"/>
                </a:cubicBezTo>
                <a:close/>
                <a:moveTo>
                  <a:pt x="33" y="148"/>
                </a:moveTo>
                <a:cubicBezTo>
                  <a:pt x="33" y="148"/>
                  <a:pt x="32" y="148"/>
                  <a:pt x="32" y="149"/>
                </a:cubicBezTo>
                <a:cubicBezTo>
                  <a:pt x="33" y="149"/>
                  <a:pt x="33" y="149"/>
                  <a:pt x="33" y="149"/>
                </a:cubicBezTo>
                <a:cubicBezTo>
                  <a:pt x="33" y="149"/>
                  <a:pt x="33" y="148"/>
                  <a:pt x="33" y="148"/>
                </a:cubicBezTo>
                <a:close/>
                <a:moveTo>
                  <a:pt x="32" y="149"/>
                </a:moveTo>
                <a:cubicBezTo>
                  <a:pt x="32" y="148"/>
                  <a:pt x="32" y="148"/>
                  <a:pt x="32" y="148"/>
                </a:cubicBezTo>
                <a:cubicBezTo>
                  <a:pt x="32" y="149"/>
                  <a:pt x="32" y="149"/>
                  <a:pt x="32" y="149"/>
                </a:cubicBezTo>
                <a:close/>
                <a:moveTo>
                  <a:pt x="32" y="151"/>
                </a:moveTo>
                <a:cubicBezTo>
                  <a:pt x="33" y="151"/>
                  <a:pt x="33" y="151"/>
                  <a:pt x="33" y="151"/>
                </a:cubicBezTo>
                <a:cubicBezTo>
                  <a:pt x="32" y="150"/>
                  <a:pt x="32" y="150"/>
                  <a:pt x="32" y="150"/>
                </a:cubicBezTo>
                <a:lnTo>
                  <a:pt x="32" y="151"/>
                </a:lnTo>
                <a:close/>
                <a:moveTo>
                  <a:pt x="32" y="147"/>
                </a:moveTo>
                <a:cubicBezTo>
                  <a:pt x="33" y="147"/>
                  <a:pt x="33" y="147"/>
                  <a:pt x="33" y="147"/>
                </a:cubicBezTo>
                <a:cubicBezTo>
                  <a:pt x="32" y="147"/>
                  <a:pt x="32" y="147"/>
                  <a:pt x="32" y="147"/>
                </a:cubicBezTo>
                <a:close/>
                <a:moveTo>
                  <a:pt x="32" y="146"/>
                </a:moveTo>
                <a:cubicBezTo>
                  <a:pt x="32" y="146"/>
                  <a:pt x="32" y="145"/>
                  <a:pt x="32" y="146"/>
                </a:cubicBezTo>
                <a:cubicBezTo>
                  <a:pt x="32" y="145"/>
                  <a:pt x="32" y="145"/>
                  <a:pt x="31" y="145"/>
                </a:cubicBezTo>
                <a:cubicBezTo>
                  <a:pt x="32" y="145"/>
                  <a:pt x="32" y="146"/>
                  <a:pt x="32" y="146"/>
                </a:cubicBezTo>
                <a:close/>
                <a:moveTo>
                  <a:pt x="31" y="145"/>
                </a:moveTo>
                <a:cubicBezTo>
                  <a:pt x="31" y="145"/>
                  <a:pt x="31" y="145"/>
                  <a:pt x="31" y="145"/>
                </a:cubicBezTo>
                <a:cubicBezTo>
                  <a:pt x="31" y="145"/>
                  <a:pt x="31" y="145"/>
                  <a:pt x="31" y="145"/>
                </a:cubicBezTo>
                <a:close/>
                <a:moveTo>
                  <a:pt x="32" y="148"/>
                </a:moveTo>
                <a:cubicBezTo>
                  <a:pt x="32" y="148"/>
                  <a:pt x="32" y="147"/>
                  <a:pt x="32" y="147"/>
                </a:cubicBezTo>
                <a:cubicBezTo>
                  <a:pt x="32" y="148"/>
                  <a:pt x="32" y="148"/>
                  <a:pt x="32" y="148"/>
                </a:cubicBezTo>
                <a:close/>
                <a:moveTo>
                  <a:pt x="32" y="148"/>
                </a:moveTo>
                <a:cubicBezTo>
                  <a:pt x="32" y="148"/>
                  <a:pt x="32" y="148"/>
                  <a:pt x="32" y="148"/>
                </a:cubicBezTo>
                <a:cubicBezTo>
                  <a:pt x="31" y="147"/>
                  <a:pt x="31" y="147"/>
                  <a:pt x="31" y="147"/>
                </a:cubicBezTo>
                <a:cubicBezTo>
                  <a:pt x="31" y="147"/>
                  <a:pt x="31" y="147"/>
                  <a:pt x="32" y="148"/>
                </a:cubicBezTo>
                <a:close/>
                <a:moveTo>
                  <a:pt x="32" y="148"/>
                </a:moveTo>
                <a:cubicBezTo>
                  <a:pt x="32" y="148"/>
                  <a:pt x="32" y="148"/>
                  <a:pt x="32" y="148"/>
                </a:cubicBezTo>
                <a:cubicBezTo>
                  <a:pt x="32" y="148"/>
                  <a:pt x="32" y="148"/>
                  <a:pt x="32" y="148"/>
                </a:cubicBezTo>
                <a:close/>
                <a:moveTo>
                  <a:pt x="32" y="149"/>
                </a:moveTo>
                <a:cubicBezTo>
                  <a:pt x="32" y="149"/>
                  <a:pt x="31" y="149"/>
                  <a:pt x="31" y="150"/>
                </a:cubicBezTo>
                <a:cubicBezTo>
                  <a:pt x="31" y="150"/>
                  <a:pt x="31" y="149"/>
                  <a:pt x="32" y="149"/>
                </a:cubicBezTo>
                <a:close/>
                <a:moveTo>
                  <a:pt x="31" y="148"/>
                </a:moveTo>
                <a:cubicBezTo>
                  <a:pt x="31" y="149"/>
                  <a:pt x="31" y="149"/>
                  <a:pt x="31" y="149"/>
                </a:cubicBezTo>
                <a:cubicBezTo>
                  <a:pt x="31" y="148"/>
                  <a:pt x="32" y="148"/>
                  <a:pt x="32" y="148"/>
                </a:cubicBezTo>
                <a:lnTo>
                  <a:pt x="31" y="148"/>
                </a:lnTo>
                <a:close/>
                <a:moveTo>
                  <a:pt x="31" y="148"/>
                </a:moveTo>
                <a:cubicBezTo>
                  <a:pt x="31" y="148"/>
                  <a:pt x="31" y="148"/>
                  <a:pt x="31" y="148"/>
                </a:cubicBezTo>
                <a:cubicBezTo>
                  <a:pt x="31" y="148"/>
                  <a:pt x="31" y="148"/>
                  <a:pt x="31" y="148"/>
                </a:cubicBezTo>
                <a:close/>
                <a:moveTo>
                  <a:pt x="31" y="146"/>
                </a:moveTo>
                <a:cubicBezTo>
                  <a:pt x="31" y="146"/>
                  <a:pt x="31" y="145"/>
                  <a:pt x="30" y="145"/>
                </a:cubicBezTo>
                <a:cubicBezTo>
                  <a:pt x="30" y="146"/>
                  <a:pt x="31" y="146"/>
                  <a:pt x="31" y="146"/>
                </a:cubicBezTo>
                <a:cubicBezTo>
                  <a:pt x="31" y="146"/>
                  <a:pt x="31" y="146"/>
                  <a:pt x="31" y="146"/>
                </a:cubicBezTo>
                <a:close/>
                <a:moveTo>
                  <a:pt x="31" y="147"/>
                </a:moveTo>
                <a:cubicBezTo>
                  <a:pt x="31" y="147"/>
                  <a:pt x="31" y="147"/>
                  <a:pt x="31" y="147"/>
                </a:cubicBezTo>
                <a:cubicBezTo>
                  <a:pt x="31" y="147"/>
                  <a:pt x="31" y="147"/>
                  <a:pt x="31" y="147"/>
                </a:cubicBezTo>
                <a:close/>
                <a:moveTo>
                  <a:pt x="30" y="143"/>
                </a:moveTo>
                <a:cubicBezTo>
                  <a:pt x="30" y="143"/>
                  <a:pt x="30" y="143"/>
                  <a:pt x="30" y="143"/>
                </a:cubicBezTo>
                <a:cubicBezTo>
                  <a:pt x="30" y="143"/>
                  <a:pt x="30" y="143"/>
                  <a:pt x="30" y="143"/>
                </a:cubicBezTo>
                <a:close/>
                <a:moveTo>
                  <a:pt x="31" y="146"/>
                </a:moveTo>
                <a:cubicBezTo>
                  <a:pt x="31" y="146"/>
                  <a:pt x="31" y="146"/>
                  <a:pt x="31" y="146"/>
                </a:cubicBezTo>
                <a:cubicBezTo>
                  <a:pt x="31" y="146"/>
                  <a:pt x="31" y="146"/>
                  <a:pt x="31" y="146"/>
                </a:cubicBezTo>
                <a:cubicBezTo>
                  <a:pt x="31" y="146"/>
                  <a:pt x="31" y="146"/>
                  <a:pt x="31" y="146"/>
                </a:cubicBezTo>
                <a:close/>
                <a:moveTo>
                  <a:pt x="31" y="144"/>
                </a:moveTo>
                <a:cubicBezTo>
                  <a:pt x="31" y="145"/>
                  <a:pt x="31" y="145"/>
                  <a:pt x="30" y="145"/>
                </a:cubicBezTo>
                <a:cubicBezTo>
                  <a:pt x="31" y="145"/>
                  <a:pt x="31" y="144"/>
                  <a:pt x="31" y="144"/>
                </a:cubicBezTo>
                <a:close/>
                <a:moveTo>
                  <a:pt x="31" y="146"/>
                </a:moveTo>
                <a:cubicBezTo>
                  <a:pt x="31" y="147"/>
                  <a:pt x="31" y="147"/>
                  <a:pt x="31" y="147"/>
                </a:cubicBezTo>
                <a:cubicBezTo>
                  <a:pt x="31" y="146"/>
                  <a:pt x="31" y="146"/>
                  <a:pt x="31" y="146"/>
                </a:cubicBezTo>
                <a:close/>
                <a:moveTo>
                  <a:pt x="31" y="146"/>
                </a:moveTo>
                <a:cubicBezTo>
                  <a:pt x="31" y="146"/>
                  <a:pt x="31" y="146"/>
                  <a:pt x="31" y="146"/>
                </a:cubicBezTo>
                <a:cubicBezTo>
                  <a:pt x="31" y="146"/>
                  <a:pt x="31" y="147"/>
                  <a:pt x="31" y="147"/>
                </a:cubicBezTo>
                <a:cubicBezTo>
                  <a:pt x="31" y="147"/>
                  <a:pt x="31" y="147"/>
                  <a:pt x="31" y="146"/>
                </a:cubicBezTo>
                <a:close/>
                <a:moveTo>
                  <a:pt x="27" y="143"/>
                </a:moveTo>
                <a:cubicBezTo>
                  <a:pt x="27" y="143"/>
                  <a:pt x="28" y="144"/>
                  <a:pt x="27" y="144"/>
                </a:cubicBezTo>
                <a:cubicBezTo>
                  <a:pt x="28" y="145"/>
                  <a:pt x="29" y="144"/>
                  <a:pt x="30" y="143"/>
                </a:cubicBezTo>
                <a:cubicBezTo>
                  <a:pt x="29" y="143"/>
                  <a:pt x="29" y="143"/>
                  <a:pt x="29" y="143"/>
                </a:cubicBezTo>
                <a:cubicBezTo>
                  <a:pt x="29" y="143"/>
                  <a:pt x="29" y="144"/>
                  <a:pt x="28" y="144"/>
                </a:cubicBezTo>
                <a:cubicBezTo>
                  <a:pt x="28" y="143"/>
                  <a:pt x="28" y="143"/>
                  <a:pt x="28" y="143"/>
                </a:cubicBezTo>
                <a:cubicBezTo>
                  <a:pt x="28" y="143"/>
                  <a:pt x="27" y="143"/>
                  <a:pt x="27" y="143"/>
                </a:cubicBezTo>
                <a:cubicBezTo>
                  <a:pt x="27" y="143"/>
                  <a:pt x="27" y="143"/>
                  <a:pt x="27" y="143"/>
                </a:cubicBezTo>
                <a:cubicBezTo>
                  <a:pt x="27" y="143"/>
                  <a:pt x="27" y="143"/>
                  <a:pt x="27" y="143"/>
                </a:cubicBezTo>
                <a:close/>
                <a:moveTo>
                  <a:pt x="30" y="144"/>
                </a:moveTo>
                <a:cubicBezTo>
                  <a:pt x="30" y="144"/>
                  <a:pt x="30" y="144"/>
                  <a:pt x="30" y="144"/>
                </a:cubicBezTo>
                <a:cubicBezTo>
                  <a:pt x="30" y="144"/>
                  <a:pt x="30" y="144"/>
                  <a:pt x="30" y="143"/>
                </a:cubicBezTo>
                <a:cubicBezTo>
                  <a:pt x="30" y="143"/>
                  <a:pt x="30" y="143"/>
                  <a:pt x="30" y="143"/>
                </a:cubicBezTo>
                <a:cubicBezTo>
                  <a:pt x="30" y="144"/>
                  <a:pt x="30" y="144"/>
                  <a:pt x="30" y="144"/>
                </a:cubicBezTo>
                <a:close/>
                <a:moveTo>
                  <a:pt x="30" y="145"/>
                </a:moveTo>
                <a:cubicBezTo>
                  <a:pt x="30" y="145"/>
                  <a:pt x="29" y="145"/>
                  <a:pt x="29" y="145"/>
                </a:cubicBezTo>
                <a:cubicBezTo>
                  <a:pt x="29" y="145"/>
                  <a:pt x="30" y="145"/>
                  <a:pt x="30" y="145"/>
                </a:cubicBezTo>
                <a:cubicBezTo>
                  <a:pt x="29" y="145"/>
                  <a:pt x="30" y="146"/>
                  <a:pt x="30" y="145"/>
                </a:cubicBezTo>
                <a:cubicBezTo>
                  <a:pt x="30" y="145"/>
                  <a:pt x="30" y="145"/>
                  <a:pt x="30" y="145"/>
                </a:cubicBezTo>
                <a:cubicBezTo>
                  <a:pt x="30" y="145"/>
                  <a:pt x="30" y="145"/>
                  <a:pt x="30" y="145"/>
                </a:cubicBezTo>
                <a:cubicBezTo>
                  <a:pt x="30" y="145"/>
                  <a:pt x="30" y="145"/>
                  <a:pt x="30" y="145"/>
                </a:cubicBezTo>
                <a:cubicBezTo>
                  <a:pt x="30" y="145"/>
                  <a:pt x="30" y="145"/>
                  <a:pt x="30" y="145"/>
                </a:cubicBezTo>
                <a:cubicBezTo>
                  <a:pt x="30" y="145"/>
                  <a:pt x="30" y="145"/>
                  <a:pt x="30" y="145"/>
                </a:cubicBezTo>
                <a:cubicBezTo>
                  <a:pt x="30" y="145"/>
                  <a:pt x="30" y="145"/>
                  <a:pt x="30" y="145"/>
                </a:cubicBezTo>
                <a:cubicBezTo>
                  <a:pt x="30" y="145"/>
                  <a:pt x="30" y="145"/>
                  <a:pt x="30" y="145"/>
                </a:cubicBezTo>
                <a:cubicBezTo>
                  <a:pt x="30" y="145"/>
                  <a:pt x="30" y="145"/>
                  <a:pt x="30" y="145"/>
                </a:cubicBezTo>
                <a:cubicBezTo>
                  <a:pt x="30" y="145"/>
                  <a:pt x="30" y="145"/>
                  <a:pt x="30" y="145"/>
                </a:cubicBezTo>
                <a:cubicBezTo>
                  <a:pt x="30" y="145"/>
                  <a:pt x="30" y="145"/>
                  <a:pt x="30" y="145"/>
                </a:cubicBezTo>
                <a:cubicBezTo>
                  <a:pt x="30" y="145"/>
                  <a:pt x="30" y="145"/>
                  <a:pt x="30" y="145"/>
                </a:cubicBezTo>
                <a:cubicBezTo>
                  <a:pt x="30" y="144"/>
                  <a:pt x="30" y="144"/>
                  <a:pt x="30" y="144"/>
                </a:cubicBezTo>
                <a:cubicBezTo>
                  <a:pt x="30" y="144"/>
                  <a:pt x="30" y="145"/>
                  <a:pt x="30" y="145"/>
                </a:cubicBezTo>
                <a:close/>
                <a:moveTo>
                  <a:pt x="30" y="150"/>
                </a:moveTo>
                <a:cubicBezTo>
                  <a:pt x="30" y="150"/>
                  <a:pt x="30" y="150"/>
                  <a:pt x="30" y="150"/>
                </a:cubicBezTo>
                <a:cubicBezTo>
                  <a:pt x="30" y="150"/>
                  <a:pt x="30" y="150"/>
                  <a:pt x="30" y="150"/>
                </a:cubicBezTo>
                <a:close/>
                <a:moveTo>
                  <a:pt x="30" y="149"/>
                </a:moveTo>
                <a:cubicBezTo>
                  <a:pt x="30" y="149"/>
                  <a:pt x="30" y="149"/>
                  <a:pt x="30" y="149"/>
                </a:cubicBezTo>
                <a:cubicBezTo>
                  <a:pt x="30" y="150"/>
                  <a:pt x="30" y="149"/>
                  <a:pt x="30" y="150"/>
                </a:cubicBezTo>
                <a:cubicBezTo>
                  <a:pt x="30" y="150"/>
                  <a:pt x="31" y="150"/>
                  <a:pt x="31" y="149"/>
                </a:cubicBezTo>
                <a:cubicBezTo>
                  <a:pt x="31" y="149"/>
                  <a:pt x="31" y="149"/>
                  <a:pt x="31" y="149"/>
                </a:cubicBezTo>
                <a:cubicBezTo>
                  <a:pt x="31" y="149"/>
                  <a:pt x="31" y="148"/>
                  <a:pt x="31" y="148"/>
                </a:cubicBezTo>
                <a:cubicBezTo>
                  <a:pt x="31" y="149"/>
                  <a:pt x="30" y="149"/>
                  <a:pt x="30" y="149"/>
                </a:cubicBezTo>
                <a:close/>
                <a:moveTo>
                  <a:pt x="30" y="147"/>
                </a:moveTo>
                <a:cubicBezTo>
                  <a:pt x="30" y="146"/>
                  <a:pt x="30" y="146"/>
                  <a:pt x="30" y="146"/>
                </a:cubicBezTo>
                <a:cubicBezTo>
                  <a:pt x="29" y="147"/>
                  <a:pt x="29" y="147"/>
                  <a:pt x="29" y="147"/>
                </a:cubicBezTo>
                <a:cubicBezTo>
                  <a:pt x="30" y="147"/>
                  <a:pt x="30" y="147"/>
                  <a:pt x="30" y="147"/>
                </a:cubicBezTo>
                <a:cubicBezTo>
                  <a:pt x="30" y="147"/>
                  <a:pt x="30" y="147"/>
                  <a:pt x="30" y="147"/>
                </a:cubicBezTo>
                <a:close/>
                <a:moveTo>
                  <a:pt x="30" y="143"/>
                </a:moveTo>
                <a:cubicBezTo>
                  <a:pt x="30" y="143"/>
                  <a:pt x="30" y="143"/>
                  <a:pt x="30" y="143"/>
                </a:cubicBezTo>
                <a:cubicBezTo>
                  <a:pt x="30" y="143"/>
                  <a:pt x="30" y="143"/>
                  <a:pt x="30" y="143"/>
                </a:cubicBezTo>
                <a:close/>
                <a:moveTo>
                  <a:pt x="29" y="142"/>
                </a:moveTo>
                <a:cubicBezTo>
                  <a:pt x="30" y="142"/>
                  <a:pt x="30" y="142"/>
                  <a:pt x="30" y="142"/>
                </a:cubicBezTo>
                <a:cubicBezTo>
                  <a:pt x="30" y="142"/>
                  <a:pt x="30" y="142"/>
                  <a:pt x="30" y="142"/>
                </a:cubicBezTo>
                <a:lnTo>
                  <a:pt x="29" y="142"/>
                </a:lnTo>
                <a:close/>
                <a:moveTo>
                  <a:pt x="20" y="90"/>
                </a:moveTo>
                <a:cubicBezTo>
                  <a:pt x="20" y="90"/>
                  <a:pt x="20" y="90"/>
                  <a:pt x="20" y="90"/>
                </a:cubicBezTo>
                <a:cubicBezTo>
                  <a:pt x="20" y="90"/>
                  <a:pt x="20" y="90"/>
                  <a:pt x="20" y="90"/>
                </a:cubicBezTo>
                <a:close/>
                <a:moveTo>
                  <a:pt x="19" y="92"/>
                </a:moveTo>
                <a:cubicBezTo>
                  <a:pt x="20" y="92"/>
                  <a:pt x="20" y="92"/>
                  <a:pt x="20" y="92"/>
                </a:cubicBezTo>
                <a:cubicBezTo>
                  <a:pt x="19" y="92"/>
                  <a:pt x="19" y="92"/>
                  <a:pt x="19" y="92"/>
                </a:cubicBezTo>
                <a:close/>
                <a:moveTo>
                  <a:pt x="25" y="120"/>
                </a:moveTo>
                <a:cubicBezTo>
                  <a:pt x="25" y="120"/>
                  <a:pt x="26" y="119"/>
                  <a:pt x="25" y="120"/>
                </a:cubicBezTo>
                <a:cubicBezTo>
                  <a:pt x="25" y="120"/>
                  <a:pt x="25" y="120"/>
                  <a:pt x="25" y="120"/>
                </a:cubicBezTo>
                <a:cubicBezTo>
                  <a:pt x="25" y="120"/>
                  <a:pt x="25" y="120"/>
                  <a:pt x="25" y="120"/>
                </a:cubicBezTo>
                <a:close/>
                <a:moveTo>
                  <a:pt x="21" y="105"/>
                </a:moveTo>
                <a:cubicBezTo>
                  <a:pt x="21" y="105"/>
                  <a:pt x="21" y="105"/>
                  <a:pt x="21" y="105"/>
                </a:cubicBezTo>
                <a:cubicBezTo>
                  <a:pt x="21" y="105"/>
                  <a:pt x="21" y="105"/>
                  <a:pt x="21" y="105"/>
                </a:cubicBezTo>
                <a:close/>
                <a:moveTo>
                  <a:pt x="19" y="105"/>
                </a:moveTo>
                <a:cubicBezTo>
                  <a:pt x="20" y="104"/>
                  <a:pt x="20" y="104"/>
                  <a:pt x="20" y="104"/>
                </a:cubicBezTo>
                <a:cubicBezTo>
                  <a:pt x="19" y="104"/>
                  <a:pt x="19" y="104"/>
                  <a:pt x="19" y="105"/>
                </a:cubicBezTo>
                <a:close/>
                <a:moveTo>
                  <a:pt x="21" y="82"/>
                </a:moveTo>
                <a:cubicBezTo>
                  <a:pt x="20" y="81"/>
                  <a:pt x="20" y="81"/>
                  <a:pt x="20" y="81"/>
                </a:cubicBezTo>
                <a:cubicBezTo>
                  <a:pt x="20" y="82"/>
                  <a:pt x="21" y="82"/>
                  <a:pt x="21" y="82"/>
                </a:cubicBezTo>
                <a:close/>
                <a:moveTo>
                  <a:pt x="27" y="133"/>
                </a:moveTo>
                <a:cubicBezTo>
                  <a:pt x="27" y="133"/>
                  <a:pt x="27" y="133"/>
                  <a:pt x="27" y="133"/>
                </a:cubicBezTo>
                <a:cubicBezTo>
                  <a:pt x="27" y="133"/>
                  <a:pt x="27" y="133"/>
                  <a:pt x="27" y="133"/>
                </a:cubicBezTo>
                <a:close/>
                <a:moveTo>
                  <a:pt x="24" y="92"/>
                </a:moveTo>
                <a:cubicBezTo>
                  <a:pt x="24" y="91"/>
                  <a:pt x="24" y="91"/>
                  <a:pt x="24" y="91"/>
                </a:cubicBezTo>
                <a:cubicBezTo>
                  <a:pt x="24" y="92"/>
                  <a:pt x="24" y="92"/>
                  <a:pt x="24" y="92"/>
                </a:cubicBezTo>
                <a:close/>
                <a:moveTo>
                  <a:pt x="27" y="132"/>
                </a:moveTo>
                <a:cubicBezTo>
                  <a:pt x="27" y="132"/>
                  <a:pt x="27" y="132"/>
                  <a:pt x="27" y="132"/>
                </a:cubicBezTo>
                <a:cubicBezTo>
                  <a:pt x="27" y="132"/>
                  <a:pt x="27" y="132"/>
                  <a:pt x="27" y="133"/>
                </a:cubicBezTo>
                <a:cubicBezTo>
                  <a:pt x="27" y="132"/>
                  <a:pt x="27" y="132"/>
                  <a:pt x="27" y="132"/>
                </a:cubicBezTo>
                <a:close/>
                <a:moveTo>
                  <a:pt x="38" y="55"/>
                </a:moveTo>
                <a:cubicBezTo>
                  <a:pt x="38" y="55"/>
                  <a:pt x="38" y="55"/>
                  <a:pt x="38" y="55"/>
                </a:cubicBezTo>
                <a:cubicBezTo>
                  <a:pt x="38" y="55"/>
                  <a:pt x="38" y="55"/>
                  <a:pt x="38" y="55"/>
                </a:cubicBezTo>
                <a:close/>
                <a:moveTo>
                  <a:pt x="47" y="54"/>
                </a:moveTo>
                <a:cubicBezTo>
                  <a:pt x="47" y="54"/>
                  <a:pt x="47" y="54"/>
                  <a:pt x="47" y="54"/>
                </a:cubicBezTo>
                <a:cubicBezTo>
                  <a:pt x="47" y="54"/>
                  <a:pt x="47" y="54"/>
                  <a:pt x="47" y="54"/>
                </a:cubicBezTo>
                <a:close/>
                <a:moveTo>
                  <a:pt x="29" y="139"/>
                </a:moveTo>
                <a:cubicBezTo>
                  <a:pt x="29" y="139"/>
                  <a:pt x="29" y="139"/>
                  <a:pt x="29" y="139"/>
                </a:cubicBezTo>
                <a:close/>
                <a:moveTo>
                  <a:pt x="27" y="140"/>
                </a:moveTo>
                <a:cubicBezTo>
                  <a:pt x="27" y="140"/>
                  <a:pt x="27" y="140"/>
                  <a:pt x="27" y="140"/>
                </a:cubicBezTo>
                <a:cubicBezTo>
                  <a:pt x="27" y="140"/>
                  <a:pt x="27" y="140"/>
                  <a:pt x="27" y="140"/>
                </a:cubicBezTo>
                <a:close/>
                <a:moveTo>
                  <a:pt x="24" y="130"/>
                </a:moveTo>
                <a:cubicBezTo>
                  <a:pt x="24" y="130"/>
                  <a:pt x="24" y="130"/>
                  <a:pt x="24" y="130"/>
                </a:cubicBezTo>
                <a:cubicBezTo>
                  <a:pt x="24" y="130"/>
                  <a:pt x="24" y="130"/>
                  <a:pt x="24" y="130"/>
                </a:cubicBezTo>
                <a:close/>
                <a:moveTo>
                  <a:pt x="28" y="139"/>
                </a:moveTo>
                <a:cubicBezTo>
                  <a:pt x="28" y="139"/>
                  <a:pt x="28" y="139"/>
                  <a:pt x="29" y="139"/>
                </a:cubicBezTo>
                <a:cubicBezTo>
                  <a:pt x="28" y="139"/>
                  <a:pt x="28" y="139"/>
                  <a:pt x="28" y="139"/>
                </a:cubicBezTo>
                <a:close/>
                <a:moveTo>
                  <a:pt x="29" y="139"/>
                </a:moveTo>
                <a:cubicBezTo>
                  <a:pt x="29" y="139"/>
                  <a:pt x="29" y="139"/>
                  <a:pt x="29" y="139"/>
                </a:cubicBezTo>
                <a:cubicBezTo>
                  <a:pt x="29" y="139"/>
                  <a:pt x="29" y="139"/>
                  <a:pt x="29" y="139"/>
                </a:cubicBezTo>
                <a:close/>
                <a:moveTo>
                  <a:pt x="28" y="138"/>
                </a:moveTo>
                <a:cubicBezTo>
                  <a:pt x="29" y="139"/>
                  <a:pt x="29" y="139"/>
                  <a:pt x="29" y="139"/>
                </a:cubicBezTo>
                <a:cubicBezTo>
                  <a:pt x="29" y="139"/>
                  <a:pt x="29" y="139"/>
                  <a:pt x="29" y="139"/>
                </a:cubicBezTo>
                <a:cubicBezTo>
                  <a:pt x="29" y="139"/>
                  <a:pt x="29" y="139"/>
                  <a:pt x="28" y="138"/>
                </a:cubicBezTo>
                <a:close/>
                <a:moveTo>
                  <a:pt x="28" y="69"/>
                </a:moveTo>
                <a:cubicBezTo>
                  <a:pt x="28" y="69"/>
                  <a:pt x="28" y="69"/>
                  <a:pt x="28" y="69"/>
                </a:cubicBezTo>
                <a:cubicBezTo>
                  <a:pt x="28" y="69"/>
                  <a:pt x="28" y="69"/>
                  <a:pt x="28" y="69"/>
                </a:cubicBezTo>
                <a:close/>
                <a:moveTo>
                  <a:pt x="20" y="116"/>
                </a:moveTo>
                <a:cubicBezTo>
                  <a:pt x="20" y="116"/>
                  <a:pt x="20" y="116"/>
                  <a:pt x="20" y="116"/>
                </a:cubicBezTo>
                <a:cubicBezTo>
                  <a:pt x="20" y="116"/>
                  <a:pt x="20" y="116"/>
                  <a:pt x="20" y="116"/>
                </a:cubicBezTo>
                <a:close/>
                <a:moveTo>
                  <a:pt x="19" y="115"/>
                </a:moveTo>
                <a:cubicBezTo>
                  <a:pt x="20" y="115"/>
                  <a:pt x="20" y="115"/>
                  <a:pt x="20" y="116"/>
                </a:cubicBezTo>
                <a:cubicBezTo>
                  <a:pt x="21" y="115"/>
                  <a:pt x="21" y="115"/>
                  <a:pt x="21" y="115"/>
                </a:cubicBezTo>
                <a:lnTo>
                  <a:pt x="19" y="115"/>
                </a:lnTo>
                <a:close/>
                <a:moveTo>
                  <a:pt x="20" y="87"/>
                </a:moveTo>
                <a:cubicBezTo>
                  <a:pt x="21" y="87"/>
                  <a:pt x="20" y="86"/>
                  <a:pt x="20" y="85"/>
                </a:cubicBezTo>
                <a:cubicBezTo>
                  <a:pt x="20" y="85"/>
                  <a:pt x="21" y="86"/>
                  <a:pt x="21" y="85"/>
                </a:cubicBezTo>
                <a:cubicBezTo>
                  <a:pt x="21" y="84"/>
                  <a:pt x="20" y="85"/>
                  <a:pt x="20" y="84"/>
                </a:cubicBezTo>
                <a:cubicBezTo>
                  <a:pt x="21" y="84"/>
                  <a:pt x="21" y="84"/>
                  <a:pt x="21" y="84"/>
                </a:cubicBezTo>
                <a:cubicBezTo>
                  <a:pt x="20" y="83"/>
                  <a:pt x="21" y="83"/>
                  <a:pt x="21" y="82"/>
                </a:cubicBezTo>
                <a:cubicBezTo>
                  <a:pt x="21" y="82"/>
                  <a:pt x="21" y="82"/>
                  <a:pt x="21" y="82"/>
                </a:cubicBezTo>
                <a:cubicBezTo>
                  <a:pt x="21" y="81"/>
                  <a:pt x="21" y="80"/>
                  <a:pt x="21" y="80"/>
                </a:cubicBezTo>
                <a:cubicBezTo>
                  <a:pt x="21" y="80"/>
                  <a:pt x="22" y="79"/>
                  <a:pt x="22" y="79"/>
                </a:cubicBezTo>
                <a:cubicBezTo>
                  <a:pt x="22" y="78"/>
                  <a:pt x="22" y="78"/>
                  <a:pt x="22" y="78"/>
                </a:cubicBezTo>
                <a:cubicBezTo>
                  <a:pt x="22" y="79"/>
                  <a:pt x="22" y="79"/>
                  <a:pt x="22" y="79"/>
                </a:cubicBezTo>
                <a:cubicBezTo>
                  <a:pt x="22" y="79"/>
                  <a:pt x="22" y="79"/>
                  <a:pt x="22" y="78"/>
                </a:cubicBezTo>
                <a:cubicBezTo>
                  <a:pt x="22" y="79"/>
                  <a:pt x="23" y="79"/>
                  <a:pt x="23" y="79"/>
                </a:cubicBezTo>
                <a:cubicBezTo>
                  <a:pt x="22" y="77"/>
                  <a:pt x="22" y="77"/>
                  <a:pt x="22" y="77"/>
                </a:cubicBezTo>
                <a:cubicBezTo>
                  <a:pt x="22" y="78"/>
                  <a:pt x="22" y="78"/>
                  <a:pt x="22" y="78"/>
                </a:cubicBezTo>
                <a:cubicBezTo>
                  <a:pt x="22" y="77"/>
                  <a:pt x="22" y="77"/>
                  <a:pt x="23" y="77"/>
                </a:cubicBezTo>
                <a:cubicBezTo>
                  <a:pt x="23" y="77"/>
                  <a:pt x="23" y="77"/>
                  <a:pt x="23" y="77"/>
                </a:cubicBezTo>
                <a:cubicBezTo>
                  <a:pt x="23" y="77"/>
                  <a:pt x="23" y="77"/>
                  <a:pt x="23" y="78"/>
                </a:cubicBezTo>
                <a:cubicBezTo>
                  <a:pt x="23" y="77"/>
                  <a:pt x="23" y="78"/>
                  <a:pt x="24" y="77"/>
                </a:cubicBezTo>
                <a:cubicBezTo>
                  <a:pt x="24" y="77"/>
                  <a:pt x="23" y="76"/>
                  <a:pt x="23" y="76"/>
                </a:cubicBezTo>
                <a:cubicBezTo>
                  <a:pt x="23" y="76"/>
                  <a:pt x="23" y="76"/>
                  <a:pt x="23" y="75"/>
                </a:cubicBezTo>
                <a:cubicBezTo>
                  <a:pt x="24" y="75"/>
                  <a:pt x="24" y="75"/>
                  <a:pt x="24" y="75"/>
                </a:cubicBezTo>
                <a:cubicBezTo>
                  <a:pt x="24" y="75"/>
                  <a:pt x="24" y="75"/>
                  <a:pt x="24" y="75"/>
                </a:cubicBezTo>
                <a:cubicBezTo>
                  <a:pt x="24" y="76"/>
                  <a:pt x="24" y="76"/>
                  <a:pt x="24" y="76"/>
                </a:cubicBezTo>
                <a:cubicBezTo>
                  <a:pt x="25" y="75"/>
                  <a:pt x="23" y="75"/>
                  <a:pt x="24" y="74"/>
                </a:cubicBezTo>
                <a:cubicBezTo>
                  <a:pt x="25" y="74"/>
                  <a:pt x="25" y="74"/>
                  <a:pt x="25" y="74"/>
                </a:cubicBezTo>
                <a:cubicBezTo>
                  <a:pt x="25" y="74"/>
                  <a:pt x="24" y="73"/>
                  <a:pt x="25" y="73"/>
                </a:cubicBezTo>
                <a:cubicBezTo>
                  <a:pt x="25" y="73"/>
                  <a:pt x="24" y="74"/>
                  <a:pt x="24" y="73"/>
                </a:cubicBezTo>
                <a:cubicBezTo>
                  <a:pt x="24" y="73"/>
                  <a:pt x="25" y="72"/>
                  <a:pt x="25" y="72"/>
                </a:cubicBezTo>
                <a:cubicBezTo>
                  <a:pt x="25" y="72"/>
                  <a:pt x="24" y="72"/>
                  <a:pt x="24" y="72"/>
                </a:cubicBezTo>
                <a:cubicBezTo>
                  <a:pt x="25" y="71"/>
                  <a:pt x="26" y="72"/>
                  <a:pt x="26" y="71"/>
                </a:cubicBezTo>
                <a:cubicBezTo>
                  <a:pt x="26" y="71"/>
                  <a:pt x="25" y="70"/>
                  <a:pt x="25" y="71"/>
                </a:cubicBezTo>
                <a:cubicBezTo>
                  <a:pt x="25" y="70"/>
                  <a:pt x="26" y="70"/>
                  <a:pt x="26" y="70"/>
                </a:cubicBezTo>
                <a:cubicBezTo>
                  <a:pt x="26" y="70"/>
                  <a:pt x="26" y="70"/>
                  <a:pt x="26" y="70"/>
                </a:cubicBezTo>
                <a:cubicBezTo>
                  <a:pt x="26" y="70"/>
                  <a:pt x="26" y="70"/>
                  <a:pt x="26" y="70"/>
                </a:cubicBezTo>
                <a:cubicBezTo>
                  <a:pt x="27" y="70"/>
                  <a:pt x="27" y="70"/>
                  <a:pt x="27" y="70"/>
                </a:cubicBezTo>
                <a:cubicBezTo>
                  <a:pt x="26" y="69"/>
                  <a:pt x="28" y="69"/>
                  <a:pt x="27" y="68"/>
                </a:cubicBezTo>
                <a:cubicBezTo>
                  <a:pt x="27" y="69"/>
                  <a:pt x="27" y="68"/>
                  <a:pt x="27" y="68"/>
                </a:cubicBezTo>
                <a:cubicBezTo>
                  <a:pt x="28" y="68"/>
                  <a:pt x="27" y="69"/>
                  <a:pt x="27" y="69"/>
                </a:cubicBezTo>
                <a:cubicBezTo>
                  <a:pt x="28" y="69"/>
                  <a:pt x="27" y="69"/>
                  <a:pt x="28" y="69"/>
                </a:cubicBezTo>
                <a:cubicBezTo>
                  <a:pt x="28" y="69"/>
                  <a:pt x="28" y="69"/>
                  <a:pt x="28" y="69"/>
                </a:cubicBezTo>
                <a:cubicBezTo>
                  <a:pt x="29" y="69"/>
                  <a:pt x="28" y="68"/>
                  <a:pt x="28" y="68"/>
                </a:cubicBezTo>
                <a:cubicBezTo>
                  <a:pt x="28" y="68"/>
                  <a:pt x="28" y="68"/>
                  <a:pt x="28" y="68"/>
                </a:cubicBezTo>
                <a:cubicBezTo>
                  <a:pt x="27" y="68"/>
                  <a:pt x="28" y="68"/>
                  <a:pt x="28" y="67"/>
                </a:cubicBezTo>
                <a:cubicBezTo>
                  <a:pt x="28" y="67"/>
                  <a:pt x="28" y="67"/>
                  <a:pt x="28" y="66"/>
                </a:cubicBezTo>
                <a:cubicBezTo>
                  <a:pt x="28" y="67"/>
                  <a:pt x="28" y="67"/>
                  <a:pt x="28" y="67"/>
                </a:cubicBezTo>
                <a:cubicBezTo>
                  <a:pt x="29" y="66"/>
                  <a:pt x="30" y="66"/>
                  <a:pt x="30" y="66"/>
                </a:cubicBezTo>
                <a:cubicBezTo>
                  <a:pt x="31" y="66"/>
                  <a:pt x="31" y="65"/>
                  <a:pt x="30" y="65"/>
                </a:cubicBezTo>
                <a:cubicBezTo>
                  <a:pt x="30" y="65"/>
                  <a:pt x="30" y="66"/>
                  <a:pt x="29" y="65"/>
                </a:cubicBezTo>
                <a:cubicBezTo>
                  <a:pt x="30" y="65"/>
                  <a:pt x="29" y="64"/>
                  <a:pt x="31" y="63"/>
                </a:cubicBezTo>
                <a:cubicBezTo>
                  <a:pt x="31" y="64"/>
                  <a:pt x="31" y="64"/>
                  <a:pt x="31" y="64"/>
                </a:cubicBezTo>
                <a:cubicBezTo>
                  <a:pt x="32" y="64"/>
                  <a:pt x="32" y="63"/>
                  <a:pt x="31" y="63"/>
                </a:cubicBezTo>
                <a:cubicBezTo>
                  <a:pt x="32" y="63"/>
                  <a:pt x="32" y="63"/>
                  <a:pt x="32" y="63"/>
                </a:cubicBezTo>
                <a:cubicBezTo>
                  <a:pt x="32" y="62"/>
                  <a:pt x="31" y="63"/>
                  <a:pt x="32" y="61"/>
                </a:cubicBezTo>
                <a:cubicBezTo>
                  <a:pt x="32" y="62"/>
                  <a:pt x="33" y="61"/>
                  <a:pt x="33" y="62"/>
                </a:cubicBezTo>
                <a:cubicBezTo>
                  <a:pt x="33" y="61"/>
                  <a:pt x="33" y="61"/>
                  <a:pt x="33" y="61"/>
                </a:cubicBezTo>
                <a:cubicBezTo>
                  <a:pt x="33" y="61"/>
                  <a:pt x="33" y="61"/>
                  <a:pt x="33" y="61"/>
                </a:cubicBezTo>
                <a:cubicBezTo>
                  <a:pt x="33" y="60"/>
                  <a:pt x="34" y="61"/>
                  <a:pt x="34" y="59"/>
                </a:cubicBezTo>
                <a:cubicBezTo>
                  <a:pt x="34" y="59"/>
                  <a:pt x="34" y="59"/>
                  <a:pt x="34" y="59"/>
                </a:cubicBezTo>
                <a:cubicBezTo>
                  <a:pt x="35" y="58"/>
                  <a:pt x="36" y="57"/>
                  <a:pt x="37" y="56"/>
                </a:cubicBezTo>
                <a:cubicBezTo>
                  <a:pt x="36" y="56"/>
                  <a:pt x="36" y="56"/>
                  <a:pt x="36" y="56"/>
                </a:cubicBezTo>
                <a:cubicBezTo>
                  <a:pt x="37" y="56"/>
                  <a:pt x="37" y="55"/>
                  <a:pt x="38" y="55"/>
                </a:cubicBezTo>
                <a:cubicBezTo>
                  <a:pt x="38" y="55"/>
                  <a:pt x="37" y="55"/>
                  <a:pt x="37" y="55"/>
                </a:cubicBezTo>
                <a:cubicBezTo>
                  <a:pt x="38" y="55"/>
                  <a:pt x="38" y="56"/>
                  <a:pt x="38" y="55"/>
                </a:cubicBezTo>
                <a:cubicBezTo>
                  <a:pt x="38" y="55"/>
                  <a:pt x="38" y="55"/>
                  <a:pt x="38" y="55"/>
                </a:cubicBezTo>
                <a:cubicBezTo>
                  <a:pt x="38" y="55"/>
                  <a:pt x="38" y="55"/>
                  <a:pt x="38" y="55"/>
                </a:cubicBezTo>
                <a:cubicBezTo>
                  <a:pt x="39" y="55"/>
                  <a:pt x="38" y="55"/>
                  <a:pt x="38" y="55"/>
                </a:cubicBezTo>
                <a:cubicBezTo>
                  <a:pt x="39" y="55"/>
                  <a:pt x="40" y="53"/>
                  <a:pt x="41" y="54"/>
                </a:cubicBezTo>
                <a:cubicBezTo>
                  <a:pt x="41" y="53"/>
                  <a:pt x="40" y="54"/>
                  <a:pt x="40" y="53"/>
                </a:cubicBezTo>
                <a:cubicBezTo>
                  <a:pt x="40" y="53"/>
                  <a:pt x="41" y="54"/>
                  <a:pt x="41" y="53"/>
                </a:cubicBezTo>
                <a:cubicBezTo>
                  <a:pt x="41" y="53"/>
                  <a:pt x="41" y="53"/>
                  <a:pt x="41" y="53"/>
                </a:cubicBezTo>
                <a:cubicBezTo>
                  <a:pt x="42" y="52"/>
                  <a:pt x="43" y="52"/>
                  <a:pt x="44" y="52"/>
                </a:cubicBezTo>
                <a:cubicBezTo>
                  <a:pt x="44" y="52"/>
                  <a:pt x="44" y="52"/>
                  <a:pt x="44" y="52"/>
                </a:cubicBezTo>
                <a:cubicBezTo>
                  <a:pt x="45" y="52"/>
                  <a:pt x="45" y="51"/>
                  <a:pt x="45" y="51"/>
                </a:cubicBezTo>
                <a:cubicBezTo>
                  <a:pt x="45" y="51"/>
                  <a:pt x="45" y="51"/>
                  <a:pt x="45" y="51"/>
                </a:cubicBezTo>
                <a:cubicBezTo>
                  <a:pt x="45" y="50"/>
                  <a:pt x="47" y="51"/>
                  <a:pt x="47" y="50"/>
                </a:cubicBezTo>
                <a:cubicBezTo>
                  <a:pt x="47" y="51"/>
                  <a:pt x="49" y="52"/>
                  <a:pt x="49" y="53"/>
                </a:cubicBezTo>
                <a:cubicBezTo>
                  <a:pt x="49" y="52"/>
                  <a:pt x="49" y="52"/>
                  <a:pt x="49" y="52"/>
                </a:cubicBezTo>
                <a:cubicBezTo>
                  <a:pt x="49" y="53"/>
                  <a:pt x="48" y="53"/>
                  <a:pt x="48" y="54"/>
                </a:cubicBezTo>
                <a:cubicBezTo>
                  <a:pt x="47" y="53"/>
                  <a:pt x="47" y="53"/>
                  <a:pt x="47" y="53"/>
                </a:cubicBezTo>
                <a:cubicBezTo>
                  <a:pt x="47" y="54"/>
                  <a:pt x="47" y="54"/>
                  <a:pt x="47" y="54"/>
                </a:cubicBezTo>
                <a:cubicBezTo>
                  <a:pt x="47" y="54"/>
                  <a:pt x="47" y="54"/>
                  <a:pt x="47" y="54"/>
                </a:cubicBezTo>
                <a:cubicBezTo>
                  <a:pt x="44" y="54"/>
                  <a:pt x="43" y="57"/>
                  <a:pt x="40" y="58"/>
                </a:cubicBezTo>
                <a:cubicBezTo>
                  <a:pt x="40" y="58"/>
                  <a:pt x="40" y="58"/>
                  <a:pt x="41" y="58"/>
                </a:cubicBezTo>
                <a:cubicBezTo>
                  <a:pt x="40" y="58"/>
                  <a:pt x="40" y="59"/>
                  <a:pt x="40" y="59"/>
                </a:cubicBezTo>
                <a:cubicBezTo>
                  <a:pt x="39" y="59"/>
                  <a:pt x="39" y="59"/>
                  <a:pt x="39" y="59"/>
                </a:cubicBezTo>
                <a:cubicBezTo>
                  <a:pt x="39" y="59"/>
                  <a:pt x="40" y="59"/>
                  <a:pt x="40" y="59"/>
                </a:cubicBezTo>
                <a:cubicBezTo>
                  <a:pt x="39" y="60"/>
                  <a:pt x="37" y="60"/>
                  <a:pt x="37" y="62"/>
                </a:cubicBezTo>
                <a:cubicBezTo>
                  <a:pt x="37" y="62"/>
                  <a:pt x="37" y="61"/>
                  <a:pt x="36" y="61"/>
                </a:cubicBezTo>
                <a:cubicBezTo>
                  <a:pt x="37" y="62"/>
                  <a:pt x="36" y="63"/>
                  <a:pt x="36" y="63"/>
                </a:cubicBezTo>
                <a:cubicBezTo>
                  <a:pt x="35" y="62"/>
                  <a:pt x="35" y="64"/>
                  <a:pt x="34" y="63"/>
                </a:cubicBezTo>
                <a:cubicBezTo>
                  <a:pt x="34" y="63"/>
                  <a:pt x="34" y="63"/>
                  <a:pt x="35" y="63"/>
                </a:cubicBezTo>
                <a:cubicBezTo>
                  <a:pt x="34" y="64"/>
                  <a:pt x="34" y="64"/>
                  <a:pt x="34" y="65"/>
                </a:cubicBezTo>
                <a:cubicBezTo>
                  <a:pt x="33" y="65"/>
                  <a:pt x="32" y="67"/>
                  <a:pt x="31" y="67"/>
                </a:cubicBezTo>
                <a:cubicBezTo>
                  <a:pt x="32" y="67"/>
                  <a:pt x="32" y="67"/>
                  <a:pt x="32" y="68"/>
                </a:cubicBezTo>
                <a:cubicBezTo>
                  <a:pt x="32" y="68"/>
                  <a:pt x="32" y="68"/>
                  <a:pt x="32" y="68"/>
                </a:cubicBezTo>
                <a:cubicBezTo>
                  <a:pt x="32" y="69"/>
                  <a:pt x="32" y="69"/>
                  <a:pt x="32" y="69"/>
                </a:cubicBezTo>
                <a:cubicBezTo>
                  <a:pt x="32" y="69"/>
                  <a:pt x="32" y="69"/>
                  <a:pt x="32" y="69"/>
                </a:cubicBezTo>
                <a:cubicBezTo>
                  <a:pt x="32" y="69"/>
                  <a:pt x="31" y="69"/>
                  <a:pt x="31" y="69"/>
                </a:cubicBezTo>
                <a:cubicBezTo>
                  <a:pt x="31" y="69"/>
                  <a:pt x="31" y="69"/>
                  <a:pt x="31" y="70"/>
                </a:cubicBezTo>
                <a:cubicBezTo>
                  <a:pt x="31" y="70"/>
                  <a:pt x="31" y="70"/>
                  <a:pt x="31" y="70"/>
                </a:cubicBezTo>
                <a:cubicBezTo>
                  <a:pt x="31" y="70"/>
                  <a:pt x="31" y="70"/>
                  <a:pt x="31" y="70"/>
                </a:cubicBezTo>
                <a:cubicBezTo>
                  <a:pt x="31" y="70"/>
                  <a:pt x="31" y="69"/>
                  <a:pt x="30" y="70"/>
                </a:cubicBezTo>
                <a:cubicBezTo>
                  <a:pt x="31" y="70"/>
                  <a:pt x="31" y="71"/>
                  <a:pt x="31" y="71"/>
                </a:cubicBezTo>
                <a:cubicBezTo>
                  <a:pt x="31" y="70"/>
                  <a:pt x="30" y="70"/>
                  <a:pt x="30" y="70"/>
                </a:cubicBezTo>
                <a:cubicBezTo>
                  <a:pt x="30" y="71"/>
                  <a:pt x="30" y="71"/>
                  <a:pt x="30" y="71"/>
                </a:cubicBezTo>
                <a:cubicBezTo>
                  <a:pt x="31" y="71"/>
                  <a:pt x="31" y="71"/>
                  <a:pt x="31" y="71"/>
                </a:cubicBezTo>
                <a:cubicBezTo>
                  <a:pt x="30" y="72"/>
                  <a:pt x="28" y="74"/>
                  <a:pt x="28" y="76"/>
                </a:cubicBezTo>
                <a:cubicBezTo>
                  <a:pt x="27" y="75"/>
                  <a:pt x="27" y="77"/>
                  <a:pt x="26" y="77"/>
                </a:cubicBezTo>
                <a:cubicBezTo>
                  <a:pt x="26" y="76"/>
                  <a:pt x="26" y="76"/>
                  <a:pt x="26" y="76"/>
                </a:cubicBezTo>
                <a:cubicBezTo>
                  <a:pt x="26" y="76"/>
                  <a:pt x="26" y="76"/>
                  <a:pt x="26" y="77"/>
                </a:cubicBezTo>
                <a:cubicBezTo>
                  <a:pt x="26" y="76"/>
                  <a:pt x="26" y="78"/>
                  <a:pt x="27" y="77"/>
                </a:cubicBezTo>
                <a:cubicBezTo>
                  <a:pt x="27" y="78"/>
                  <a:pt x="27" y="78"/>
                  <a:pt x="27" y="78"/>
                </a:cubicBezTo>
                <a:cubicBezTo>
                  <a:pt x="28" y="79"/>
                  <a:pt x="26" y="80"/>
                  <a:pt x="26" y="81"/>
                </a:cubicBezTo>
                <a:cubicBezTo>
                  <a:pt x="26" y="81"/>
                  <a:pt x="26" y="81"/>
                  <a:pt x="26" y="81"/>
                </a:cubicBezTo>
                <a:cubicBezTo>
                  <a:pt x="26" y="82"/>
                  <a:pt x="25" y="83"/>
                  <a:pt x="25" y="83"/>
                </a:cubicBezTo>
                <a:cubicBezTo>
                  <a:pt x="25" y="83"/>
                  <a:pt x="25" y="83"/>
                  <a:pt x="25" y="83"/>
                </a:cubicBezTo>
                <a:cubicBezTo>
                  <a:pt x="25" y="84"/>
                  <a:pt x="25" y="84"/>
                  <a:pt x="25" y="85"/>
                </a:cubicBezTo>
                <a:cubicBezTo>
                  <a:pt x="25" y="85"/>
                  <a:pt x="24" y="85"/>
                  <a:pt x="24" y="85"/>
                </a:cubicBezTo>
                <a:cubicBezTo>
                  <a:pt x="25" y="86"/>
                  <a:pt x="25" y="86"/>
                  <a:pt x="25" y="87"/>
                </a:cubicBezTo>
                <a:cubicBezTo>
                  <a:pt x="24" y="87"/>
                  <a:pt x="24" y="87"/>
                  <a:pt x="24" y="87"/>
                </a:cubicBezTo>
                <a:cubicBezTo>
                  <a:pt x="24" y="88"/>
                  <a:pt x="24" y="88"/>
                  <a:pt x="24" y="88"/>
                </a:cubicBezTo>
                <a:cubicBezTo>
                  <a:pt x="23" y="87"/>
                  <a:pt x="25" y="90"/>
                  <a:pt x="23" y="90"/>
                </a:cubicBezTo>
                <a:cubicBezTo>
                  <a:pt x="24" y="90"/>
                  <a:pt x="24" y="91"/>
                  <a:pt x="24" y="91"/>
                </a:cubicBezTo>
                <a:cubicBezTo>
                  <a:pt x="24" y="91"/>
                  <a:pt x="24" y="91"/>
                  <a:pt x="24" y="91"/>
                </a:cubicBezTo>
                <a:cubicBezTo>
                  <a:pt x="24" y="92"/>
                  <a:pt x="23" y="93"/>
                  <a:pt x="23" y="93"/>
                </a:cubicBezTo>
                <a:cubicBezTo>
                  <a:pt x="23" y="94"/>
                  <a:pt x="24" y="93"/>
                  <a:pt x="24" y="93"/>
                </a:cubicBezTo>
                <a:cubicBezTo>
                  <a:pt x="23" y="94"/>
                  <a:pt x="25" y="95"/>
                  <a:pt x="24" y="95"/>
                </a:cubicBezTo>
                <a:cubicBezTo>
                  <a:pt x="24" y="96"/>
                  <a:pt x="24" y="95"/>
                  <a:pt x="23" y="95"/>
                </a:cubicBezTo>
                <a:cubicBezTo>
                  <a:pt x="23" y="96"/>
                  <a:pt x="25" y="95"/>
                  <a:pt x="24" y="96"/>
                </a:cubicBezTo>
                <a:cubicBezTo>
                  <a:pt x="24" y="96"/>
                  <a:pt x="24" y="96"/>
                  <a:pt x="24" y="96"/>
                </a:cubicBezTo>
                <a:cubicBezTo>
                  <a:pt x="24" y="96"/>
                  <a:pt x="22" y="97"/>
                  <a:pt x="22" y="97"/>
                </a:cubicBezTo>
                <a:cubicBezTo>
                  <a:pt x="22" y="97"/>
                  <a:pt x="22" y="97"/>
                  <a:pt x="22" y="97"/>
                </a:cubicBezTo>
                <a:cubicBezTo>
                  <a:pt x="23" y="98"/>
                  <a:pt x="21" y="99"/>
                  <a:pt x="22" y="99"/>
                </a:cubicBezTo>
                <a:cubicBezTo>
                  <a:pt x="23" y="99"/>
                  <a:pt x="23" y="99"/>
                  <a:pt x="23" y="99"/>
                </a:cubicBezTo>
                <a:cubicBezTo>
                  <a:pt x="22" y="100"/>
                  <a:pt x="23" y="99"/>
                  <a:pt x="22" y="100"/>
                </a:cubicBezTo>
                <a:cubicBezTo>
                  <a:pt x="22" y="100"/>
                  <a:pt x="22" y="100"/>
                  <a:pt x="22" y="100"/>
                </a:cubicBezTo>
                <a:cubicBezTo>
                  <a:pt x="22" y="101"/>
                  <a:pt x="22" y="101"/>
                  <a:pt x="22" y="101"/>
                </a:cubicBezTo>
                <a:cubicBezTo>
                  <a:pt x="23" y="101"/>
                  <a:pt x="23" y="101"/>
                  <a:pt x="23" y="101"/>
                </a:cubicBezTo>
                <a:cubicBezTo>
                  <a:pt x="23" y="102"/>
                  <a:pt x="23" y="102"/>
                  <a:pt x="22" y="102"/>
                </a:cubicBezTo>
                <a:cubicBezTo>
                  <a:pt x="23" y="102"/>
                  <a:pt x="23" y="103"/>
                  <a:pt x="23" y="103"/>
                </a:cubicBezTo>
                <a:cubicBezTo>
                  <a:pt x="23" y="103"/>
                  <a:pt x="23" y="104"/>
                  <a:pt x="23" y="105"/>
                </a:cubicBezTo>
                <a:cubicBezTo>
                  <a:pt x="23" y="104"/>
                  <a:pt x="22" y="104"/>
                  <a:pt x="22" y="104"/>
                </a:cubicBezTo>
                <a:cubicBezTo>
                  <a:pt x="23" y="105"/>
                  <a:pt x="23" y="105"/>
                  <a:pt x="22" y="105"/>
                </a:cubicBezTo>
                <a:cubicBezTo>
                  <a:pt x="23" y="105"/>
                  <a:pt x="24" y="105"/>
                  <a:pt x="24" y="106"/>
                </a:cubicBezTo>
                <a:cubicBezTo>
                  <a:pt x="24" y="106"/>
                  <a:pt x="24" y="106"/>
                  <a:pt x="24" y="106"/>
                </a:cubicBezTo>
                <a:cubicBezTo>
                  <a:pt x="24" y="106"/>
                  <a:pt x="24" y="106"/>
                  <a:pt x="24" y="106"/>
                </a:cubicBezTo>
                <a:cubicBezTo>
                  <a:pt x="24" y="106"/>
                  <a:pt x="24" y="106"/>
                  <a:pt x="23" y="106"/>
                </a:cubicBezTo>
                <a:cubicBezTo>
                  <a:pt x="24" y="107"/>
                  <a:pt x="23" y="107"/>
                  <a:pt x="24" y="108"/>
                </a:cubicBezTo>
                <a:cubicBezTo>
                  <a:pt x="23" y="108"/>
                  <a:pt x="23" y="108"/>
                  <a:pt x="23" y="108"/>
                </a:cubicBezTo>
                <a:cubicBezTo>
                  <a:pt x="24" y="108"/>
                  <a:pt x="22" y="109"/>
                  <a:pt x="23" y="109"/>
                </a:cubicBezTo>
                <a:cubicBezTo>
                  <a:pt x="23" y="110"/>
                  <a:pt x="24" y="113"/>
                  <a:pt x="23" y="113"/>
                </a:cubicBezTo>
                <a:cubicBezTo>
                  <a:pt x="23" y="113"/>
                  <a:pt x="23" y="114"/>
                  <a:pt x="23" y="114"/>
                </a:cubicBezTo>
                <a:cubicBezTo>
                  <a:pt x="23" y="114"/>
                  <a:pt x="23" y="114"/>
                  <a:pt x="23" y="114"/>
                </a:cubicBezTo>
                <a:cubicBezTo>
                  <a:pt x="24" y="115"/>
                  <a:pt x="23" y="115"/>
                  <a:pt x="24" y="115"/>
                </a:cubicBezTo>
                <a:cubicBezTo>
                  <a:pt x="23" y="115"/>
                  <a:pt x="23" y="115"/>
                  <a:pt x="23" y="116"/>
                </a:cubicBezTo>
                <a:cubicBezTo>
                  <a:pt x="24" y="116"/>
                  <a:pt x="24" y="116"/>
                  <a:pt x="24" y="116"/>
                </a:cubicBezTo>
                <a:cubicBezTo>
                  <a:pt x="23" y="116"/>
                  <a:pt x="23" y="116"/>
                  <a:pt x="23" y="116"/>
                </a:cubicBezTo>
                <a:cubicBezTo>
                  <a:pt x="23" y="117"/>
                  <a:pt x="23" y="117"/>
                  <a:pt x="23" y="117"/>
                </a:cubicBezTo>
                <a:cubicBezTo>
                  <a:pt x="23" y="117"/>
                  <a:pt x="23" y="117"/>
                  <a:pt x="23" y="117"/>
                </a:cubicBezTo>
                <a:cubicBezTo>
                  <a:pt x="24" y="117"/>
                  <a:pt x="24" y="118"/>
                  <a:pt x="24" y="118"/>
                </a:cubicBezTo>
                <a:cubicBezTo>
                  <a:pt x="24" y="119"/>
                  <a:pt x="25" y="119"/>
                  <a:pt x="24" y="119"/>
                </a:cubicBezTo>
                <a:cubicBezTo>
                  <a:pt x="24" y="119"/>
                  <a:pt x="24" y="120"/>
                  <a:pt x="24" y="120"/>
                </a:cubicBezTo>
                <a:cubicBezTo>
                  <a:pt x="25" y="119"/>
                  <a:pt x="25" y="119"/>
                  <a:pt x="25" y="120"/>
                </a:cubicBezTo>
                <a:cubicBezTo>
                  <a:pt x="25" y="120"/>
                  <a:pt x="25" y="120"/>
                  <a:pt x="25" y="120"/>
                </a:cubicBezTo>
                <a:cubicBezTo>
                  <a:pt x="24" y="120"/>
                  <a:pt x="24" y="120"/>
                  <a:pt x="24" y="120"/>
                </a:cubicBezTo>
                <a:cubicBezTo>
                  <a:pt x="25" y="120"/>
                  <a:pt x="25" y="120"/>
                  <a:pt x="25" y="120"/>
                </a:cubicBezTo>
                <a:cubicBezTo>
                  <a:pt x="25" y="120"/>
                  <a:pt x="25" y="120"/>
                  <a:pt x="25" y="120"/>
                </a:cubicBezTo>
                <a:cubicBezTo>
                  <a:pt x="25" y="120"/>
                  <a:pt x="25" y="120"/>
                  <a:pt x="25" y="121"/>
                </a:cubicBezTo>
                <a:cubicBezTo>
                  <a:pt x="25" y="121"/>
                  <a:pt x="25" y="121"/>
                  <a:pt x="25" y="121"/>
                </a:cubicBezTo>
                <a:cubicBezTo>
                  <a:pt x="25" y="121"/>
                  <a:pt x="25" y="121"/>
                  <a:pt x="25" y="121"/>
                </a:cubicBezTo>
                <a:cubicBezTo>
                  <a:pt x="25" y="121"/>
                  <a:pt x="25" y="121"/>
                  <a:pt x="25" y="121"/>
                </a:cubicBezTo>
                <a:cubicBezTo>
                  <a:pt x="24" y="122"/>
                  <a:pt x="26" y="123"/>
                  <a:pt x="25" y="124"/>
                </a:cubicBezTo>
                <a:cubicBezTo>
                  <a:pt x="25" y="124"/>
                  <a:pt x="25" y="124"/>
                  <a:pt x="25" y="124"/>
                </a:cubicBezTo>
                <a:cubicBezTo>
                  <a:pt x="25" y="124"/>
                  <a:pt x="25" y="125"/>
                  <a:pt x="25" y="126"/>
                </a:cubicBezTo>
                <a:cubicBezTo>
                  <a:pt x="26" y="126"/>
                  <a:pt x="26" y="126"/>
                  <a:pt x="26" y="126"/>
                </a:cubicBezTo>
                <a:cubicBezTo>
                  <a:pt x="26" y="126"/>
                  <a:pt x="26" y="127"/>
                  <a:pt x="26" y="127"/>
                </a:cubicBezTo>
                <a:cubicBezTo>
                  <a:pt x="27" y="127"/>
                  <a:pt x="27" y="127"/>
                  <a:pt x="27" y="127"/>
                </a:cubicBezTo>
                <a:cubicBezTo>
                  <a:pt x="26" y="128"/>
                  <a:pt x="28" y="129"/>
                  <a:pt x="27" y="129"/>
                </a:cubicBezTo>
                <a:cubicBezTo>
                  <a:pt x="27" y="130"/>
                  <a:pt x="27" y="130"/>
                  <a:pt x="27" y="131"/>
                </a:cubicBezTo>
                <a:cubicBezTo>
                  <a:pt x="26" y="131"/>
                  <a:pt x="26" y="131"/>
                  <a:pt x="26" y="131"/>
                </a:cubicBezTo>
                <a:cubicBezTo>
                  <a:pt x="26" y="131"/>
                  <a:pt x="27" y="132"/>
                  <a:pt x="27" y="132"/>
                </a:cubicBezTo>
                <a:cubicBezTo>
                  <a:pt x="26" y="133"/>
                  <a:pt x="27" y="134"/>
                  <a:pt x="27" y="135"/>
                </a:cubicBezTo>
                <a:cubicBezTo>
                  <a:pt x="27" y="135"/>
                  <a:pt x="27" y="135"/>
                  <a:pt x="27" y="135"/>
                </a:cubicBezTo>
                <a:cubicBezTo>
                  <a:pt x="28" y="136"/>
                  <a:pt x="28" y="136"/>
                  <a:pt x="28" y="136"/>
                </a:cubicBezTo>
                <a:cubicBezTo>
                  <a:pt x="27" y="135"/>
                  <a:pt x="28" y="136"/>
                  <a:pt x="28" y="136"/>
                </a:cubicBezTo>
                <a:cubicBezTo>
                  <a:pt x="28" y="136"/>
                  <a:pt x="28" y="137"/>
                  <a:pt x="28" y="137"/>
                </a:cubicBezTo>
                <a:cubicBezTo>
                  <a:pt x="28" y="138"/>
                  <a:pt x="28" y="138"/>
                  <a:pt x="28" y="138"/>
                </a:cubicBezTo>
                <a:cubicBezTo>
                  <a:pt x="28" y="137"/>
                  <a:pt x="28" y="138"/>
                  <a:pt x="27" y="138"/>
                </a:cubicBezTo>
                <a:cubicBezTo>
                  <a:pt x="28" y="138"/>
                  <a:pt x="28" y="138"/>
                  <a:pt x="28" y="138"/>
                </a:cubicBezTo>
                <a:cubicBezTo>
                  <a:pt x="27" y="138"/>
                  <a:pt x="27" y="138"/>
                  <a:pt x="27" y="138"/>
                </a:cubicBezTo>
                <a:cubicBezTo>
                  <a:pt x="28" y="139"/>
                  <a:pt x="28" y="139"/>
                  <a:pt x="28" y="139"/>
                </a:cubicBezTo>
                <a:cubicBezTo>
                  <a:pt x="28" y="139"/>
                  <a:pt x="28" y="139"/>
                  <a:pt x="28" y="139"/>
                </a:cubicBezTo>
                <a:cubicBezTo>
                  <a:pt x="28" y="139"/>
                  <a:pt x="28" y="139"/>
                  <a:pt x="28" y="139"/>
                </a:cubicBezTo>
                <a:cubicBezTo>
                  <a:pt x="28" y="139"/>
                  <a:pt x="28" y="139"/>
                  <a:pt x="28" y="139"/>
                </a:cubicBezTo>
                <a:cubicBezTo>
                  <a:pt x="28" y="139"/>
                  <a:pt x="28" y="139"/>
                  <a:pt x="28" y="139"/>
                </a:cubicBezTo>
                <a:cubicBezTo>
                  <a:pt x="28" y="139"/>
                  <a:pt x="29" y="139"/>
                  <a:pt x="29" y="139"/>
                </a:cubicBezTo>
                <a:cubicBezTo>
                  <a:pt x="29" y="140"/>
                  <a:pt x="29" y="139"/>
                  <a:pt x="29" y="139"/>
                </a:cubicBezTo>
                <a:cubicBezTo>
                  <a:pt x="28" y="140"/>
                  <a:pt x="29" y="140"/>
                  <a:pt x="28" y="141"/>
                </a:cubicBezTo>
                <a:cubicBezTo>
                  <a:pt x="29" y="140"/>
                  <a:pt x="29" y="142"/>
                  <a:pt x="29" y="141"/>
                </a:cubicBezTo>
                <a:cubicBezTo>
                  <a:pt x="29" y="142"/>
                  <a:pt x="29" y="141"/>
                  <a:pt x="29" y="142"/>
                </a:cubicBezTo>
                <a:cubicBezTo>
                  <a:pt x="29" y="141"/>
                  <a:pt x="28" y="141"/>
                  <a:pt x="28" y="141"/>
                </a:cubicBezTo>
                <a:cubicBezTo>
                  <a:pt x="28" y="141"/>
                  <a:pt x="28" y="141"/>
                  <a:pt x="28" y="141"/>
                </a:cubicBezTo>
                <a:cubicBezTo>
                  <a:pt x="27" y="141"/>
                  <a:pt x="28" y="140"/>
                  <a:pt x="27" y="140"/>
                </a:cubicBezTo>
                <a:cubicBezTo>
                  <a:pt x="27" y="140"/>
                  <a:pt x="27" y="141"/>
                  <a:pt x="27" y="141"/>
                </a:cubicBezTo>
                <a:cubicBezTo>
                  <a:pt x="28" y="140"/>
                  <a:pt x="28" y="140"/>
                  <a:pt x="28" y="140"/>
                </a:cubicBezTo>
                <a:cubicBezTo>
                  <a:pt x="28" y="140"/>
                  <a:pt x="27" y="139"/>
                  <a:pt x="27" y="139"/>
                </a:cubicBezTo>
                <a:cubicBezTo>
                  <a:pt x="27" y="140"/>
                  <a:pt x="26" y="139"/>
                  <a:pt x="26" y="139"/>
                </a:cubicBezTo>
                <a:cubicBezTo>
                  <a:pt x="26" y="139"/>
                  <a:pt x="26" y="139"/>
                  <a:pt x="26" y="139"/>
                </a:cubicBezTo>
                <a:cubicBezTo>
                  <a:pt x="26" y="140"/>
                  <a:pt x="26" y="139"/>
                  <a:pt x="25" y="139"/>
                </a:cubicBezTo>
                <a:cubicBezTo>
                  <a:pt x="26" y="138"/>
                  <a:pt x="25" y="136"/>
                  <a:pt x="25" y="136"/>
                </a:cubicBezTo>
                <a:cubicBezTo>
                  <a:pt x="25" y="136"/>
                  <a:pt x="25" y="136"/>
                  <a:pt x="25" y="137"/>
                </a:cubicBezTo>
                <a:cubicBezTo>
                  <a:pt x="26" y="136"/>
                  <a:pt x="26" y="136"/>
                  <a:pt x="26" y="136"/>
                </a:cubicBezTo>
                <a:cubicBezTo>
                  <a:pt x="26" y="136"/>
                  <a:pt x="25" y="137"/>
                  <a:pt x="26" y="137"/>
                </a:cubicBezTo>
                <a:cubicBezTo>
                  <a:pt x="26" y="137"/>
                  <a:pt x="27" y="137"/>
                  <a:pt x="27" y="137"/>
                </a:cubicBezTo>
                <a:cubicBezTo>
                  <a:pt x="27" y="136"/>
                  <a:pt x="26" y="136"/>
                  <a:pt x="26" y="135"/>
                </a:cubicBezTo>
                <a:cubicBezTo>
                  <a:pt x="25" y="135"/>
                  <a:pt x="26" y="135"/>
                  <a:pt x="26" y="134"/>
                </a:cubicBezTo>
                <a:cubicBezTo>
                  <a:pt x="25" y="134"/>
                  <a:pt x="24" y="133"/>
                  <a:pt x="24" y="133"/>
                </a:cubicBezTo>
                <a:cubicBezTo>
                  <a:pt x="24" y="134"/>
                  <a:pt x="25" y="134"/>
                  <a:pt x="24" y="135"/>
                </a:cubicBezTo>
                <a:cubicBezTo>
                  <a:pt x="24" y="134"/>
                  <a:pt x="23" y="134"/>
                  <a:pt x="23" y="134"/>
                </a:cubicBezTo>
                <a:cubicBezTo>
                  <a:pt x="24" y="133"/>
                  <a:pt x="23" y="134"/>
                  <a:pt x="24" y="134"/>
                </a:cubicBezTo>
                <a:cubicBezTo>
                  <a:pt x="24" y="133"/>
                  <a:pt x="23" y="133"/>
                  <a:pt x="23" y="133"/>
                </a:cubicBezTo>
                <a:cubicBezTo>
                  <a:pt x="24" y="133"/>
                  <a:pt x="24" y="133"/>
                  <a:pt x="24" y="133"/>
                </a:cubicBezTo>
                <a:cubicBezTo>
                  <a:pt x="24" y="132"/>
                  <a:pt x="24" y="131"/>
                  <a:pt x="24" y="130"/>
                </a:cubicBezTo>
                <a:cubicBezTo>
                  <a:pt x="24" y="130"/>
                  <a:pt x="24" y="130"/>
                  <a:pt x="24" y="130"/>
                </a:cubicBezTo>
                <a:cubicBezTo>
                  <a:pt x="24" y="130"/>
                  <a:pt x="23" y="129"/>
                  <a:pt x="22" y="130"/>
                </a:cubicBezTo>
                <a:cubicBezTo>
                  <a:pt x="22" y="129"/>
                  <a:pt x="23" y="129"/>
                  <a:pt x="22" y="129"/>
                </a:cubicBezTo>
                <a:cubicBezTo>
                  <a:pt x="22" y="129"/>
                  <a:pt x="22" y="128"/>
                  <a:pt x="22" y="128"/>
                </a:cubicBezTo>
                <a:cubicBezTo>
                  <a:pt x="22" y="128"/>
                  <a:pt x="22" y="128"/>
                  <a:pt x="22" y="128"/>
                </a:cubicBezTo>
                <a:cubicBezTo>
                  <a:pt x="22" y="128"/>
                  <a:pt x="22" y="128"/>
                  <a:pt x="22" y="128"/>
                </a:cubicBezTo>
                <a:cubicBezTo>
                  <a:pt x="22" y="127"/>
                  <a:pt x="23" y="128"/>
                  <a:pt x="24" y="128"/>
                </a:cubicBezTo>
                <a:cubicBezTo>
                  <a:pt x="24" y="127"/>
                  <a:pt x="25" y="126"/>
                  <a:pt x="25" y="126"/>
                </a:cubicBezTo>
                <a:cubicBezTo>
                  <a:pt x="24" y="126"/>
                  <a:pt x="22" y="127"/>
                  <a:pt x="21" y="127"/>
                </a:cubicBezTo>
                <a:cubicBezTo>
                  <a:pt x="21" y="127"/>
                  <a:pt x="21" y="126"/>
                  <a:pt x="21" y="126"/>
                </a:cubicBezTo>
                <a:cubicBezTo>
                  <a:pt x="22" y="126"/>
                  <a:pt x="21" y="125"/>
                  <a:pt x="21" y="125"/>
                </a:cubicBezTo>
                <a:cubicBezTo>
                  <a:pt x="21" y="125"/>
                  <a:pt x="21" y="125"/>
                  <a:pt x="21" y="125"/>
                </a:cubicBezTo>
                <a:cubicBezTo>
                  <a:pt x="21" y="125"/>
                  <a:pt x="21" y="124"/>
                  <a:pt x="21" y="124"/>
                </a:cubicBezTo>
                <a:cubicBezTo>
                  <a:pt x="21" y="124"/>
                  <a:pt x="22" y="125"/>
                  <a:pt x="22" y="124"/>
                </a:cubicBezTo>
                <a:cubicBezTo>
                  <a:pt x="22" y="123"/>
                  <a:pt x="21" y="123"/>
                  <a:pt x="20" y="123"/>
                </a:cubicBezTo>
                <a:cubicBezTo>
                  <a:pt x="21" y="124"/>
                  <a:pt x="21" y="124"/>
                  <a:pt x="21" y="124"/>
                </a:cubicBezTo>
                <a:cubicBezTo>
                  <a:pt x="21" y="124"/>
                  <a:pt x="20" y="123"/>
                  <a:pt x="20" y="123"/>
                </a:cubicBezTo>
                <a:cubicBezTo>
                  <a:pt x="20" y="122"/>
                  <a:pt x="20" y="122"/>
                  <a:pt x="20" y="122"/>
                </a:cubicBezTo>
                <a:cubicBezTo>
                  <a:pt x="20" y="122"/>
                  <a:pt x="20" y="123"/>
                  <a:pt x="20" y="123"/>
                </a:cubicBezTo>
                <a:cubicBezTo>
                  <a:pt x="20" y="122"/>
                  <a:pt x="20" y="122"/>
                  <a:pt x="21" y="122"/>
                </a:cubicBezTo>
                <a:cubicBezTo>
                  <a:pt x="21" y="122"/>
                  <a:pt x="23" y="123"/>
                  <a:pt x="24" y="123"/>
                </a:cubicBezTo>
                <a:cubicBezTo>
                  <a:pt x="24" y="123"/>
                  <a:pt x="24" y="123"/>
                  <a:pt x="24" y="123"/>
                </a:cubicBezTo>
                <a:cubicBezTo>
                  <a:pt x="24" y="123"/>
                  <a:pt x="24" y="123"/>
                  <a:pt x="24" y="123"/>
                </a:cubicBezTo>
                <a:cubicBezTo>
                  <a:pt x="24" y="122"/>
                  <a:pt x="21" y="121"/>
                  <a:pt x="21" y="121"/>
                </a:cubicBezTo>
                <a:cubicBezTo>
                  <a:pt x="21" y="121"/>
                  <a:pt x="22" y="121"/>
                  <a:pt x="22" y="121"/>
                </a:cubicBezTo>
                <a:cubicBezTo>
                  <a:pt x="22" y="120"/>
                  <a:pt x="20" y="120"/>
                  <a:pt x="21" y="119"/>
                </a:cubicBezTo>
                <a:cubicBezTo>
                  <a:pt x="20" y="120"/>
                  <a:pt x="20" y="120"/>
                  <a:pt x="20" y="120"/>
                </a:cubicBezTo>
                <a:cubicBezTo>
                  <a:pt x="20" y="119"/>
                  <a:pt x="20" y="119"/>
                  <a:pt x="20" y="119"/>
                </a:cubicBezTo>
                <a:cubicBezTo>
                  <a:pt x="20" y="118"/>
                  <a:pt x="21" y="118"/>
                  <a:pt x="21" y="118"/>
                </a:cubicBezTo>
                <a:cubicBezTo>
                  <a:pt x="20" y="118"/>
                  <a:pt x="20" y="118"/>
                  <a:pt x="20" y="118"/>
                </a:cubicBezTo>
                <a:cubicBezTo>
                  <a:pt x="20" y="118"/>
                  <a:pt x="21" y="118"/>
                  <a:pt x="21" y="118"/>
                </a:cubicBezTo>
                <a:cubicBezTo>
                  <a:pt x="21" y="117"/>
                  <a:pt x="20" y="117"/>
                  <a:pt x="20" y="117"/>
                </a:cubicBezTo>
                <a:cubicBezTo>
                  <a:pt x="21" y="117"/>
                  <a:pt x="20" y="117"/>
                  <a:pt x="21" y="116"/>
                </a:cubicBezTo>
                <a:cubicBezTo>
                  <a:pt x="21" y="116"/>
                  <a:pt x="20" y="116"/>
                  <a:pt x="20" y="116"/>
                </a:cubicBezTo>
                <a:cubicBezTo>
                  <a:pt x="20" y="116"/>
                  <a:pt x="20" y="116"/>
                  <a:pt x="20" y="116"/>
                </a:cubicBezTo>
                <a:cubicBezTo>
                  <a:pt x="20" y="116"/>
                  <a:pt x="22" y="116"/>
                  <a:pt x="23" y="116"/>
                </a:cubicBezTo>
                <a:cubicBezTo>
                  <a:pt x="20" y="114"/>
                  <a:pt x="20" y="114"/>
                  <a:pt x="20" y="114"/>
                </a:cubicBezTo>
                <a:cubicBezTo>
                  <a:pt x="20" y="114"/>
                  <a:pt x="21" y="114"/>
                  <a:pt x="21" y="114"/>
                </a:cubicBezTo>
                <a:cubicBezTo>
                  <a:pt x="20" y="114"/>
                  <a:pt x="20" y="113"/>
                  <a:pt x="20" y="112"/>
                </a:cubicBezTo>
                <a:cubicBezTo>
                  <a:pt x="20" y="112"/>
                  <a:pt x="20" y="112"/>
                  <a:pt x="20" y="112"/>
                </a:cubicBezTo>
                <a:cubicBezTo>
                  <a:pt x="20" y="112"/>
                  <a:pt x="20" y="111"/>
                  <a:pt x="20" y="111"/>
                </a:cubicBezTo>
                <a:cubicBezTo>
                  <a:pt x="20" y="111"/>
                  <a:pt x="20" y="111"/>
                  <a:pt x="20" y="111"/>
                </a:cubicBezTo>
                <a:cubicBezTo>
                  <a:pt x="21" y="110"/>
                  <a:pt x="19" y="110"/>
                  <a:pt x="20" y="110"/>
                </a:cubicBezTo>
                <a:cubicBezTo>
                  <a:pt x="20" y="110"/>
                  <a:pt x="20" y="110"/>
                  <a:pt x="20" y="110"/>
                </a:cubicBezTo>
                <a:cubicBezTo>
                  <a:pt x="20" y="110"/>
                  <a:pt x="20" y="109"/>
                  <a:pt x="19" y="109"/>
                </a:cubicBezTo>
                <a:cubicBezTo>
                  <a:pt x="19" y="109"/>
                  <a:pt x="19" y="109"/>
                  <a:pt x="20" y="109"/>
                </a:cubicBezTo>
                <a:cubicBezTo>
                  <a:pt x="19" y="107"/>
                  <a:pt x="19" y="107"/>
                  <a:pt x="19" y="107"/>
                </a:cubicBezTo>
                <a:cubicBezTo>
                  <a:pt x="19" y="108"/>
                  <a:pt x="20" y="108"/>
                  <a:pt x="20" y="107"/>
                </a:cubicBezTo>
                <a:cubicBezTo>
                  <a:pt x="19" y="108"/>
                  <a:pt x="20" y="108"/>
                  <a:pt x="20" y="109"/>
                </a:cubicBezTo>
                <a:cubicBezTo>
                  <a:pt x="20" y="109"/>
                  <a:pt x="21" y="109"/>
                  <a:pt x="21" y="109"/>
                </a:cubicBezTo>
                <a:cubicBezTo>
                  <a:pt x="21" y="108"/>
                  <a:pt x="20" y="107"/>
                  <a:pt x="19" y="106"/>
                </a:cubicBezTo>
                <a:cubicBezTo>
                  <a:pt x="20" y="105"/>
                  <a:pt x="20" y="105"/>
                  <a:pt x="20" y="105"/>
                </a:cubicBezTo>
                <a:cubicBezTo>
                  <a:pt x="19" y="105"/>
                  <a:pt x="19" y="105"/>
                  <a:pt x="19" y="105"/>
                </a:cubicBezTo>
                <a:cubicBezTo>
                  <a:pt x="20" y="105"/>
                  <a:pt x="20" y="105"/>
                  <a:pt x="20" y="105"/>
                </a:cubicBezTo>
                <a:cubicBezTo>
                  <a:pt x="20" y="105"/>
                  <a:pt x="20" y="105"/>
                  <a:pt x="20" y="105"/>
                </a:cubicBezTo>
                <a:cubicBezTo>
                  <a:pt x="20" y="105"/>
                  <a:pt x="20" y="105"/>
                  <a:pt x="20" y="105"/>
                </a:cubicBezTo>
                <a:cubicBezTo>
                  <a:pt x="20" y="105"/>
                  <a:pt x="20" y="105"/>
                  <a:pt x="20" y="105"/>
                </a:cubicBezTo>
                <a:cubicBezTo>
                  <a:pt x="20" y="105"/>
                  <a:pt x="21" y="105"/>
                  <a:pt x="21" y="105"/>
                </a:cubicBezTo>
                <a:cubicBezTo>
                  <a:pt x="21" y="105"/>
                  <a:pt x="21" y="105"/>
                  <a:pt x="21" y="105"/>
                </a:cubicBezTo>
                <a:cubicBezTo>
                  <a:pt x="21" y="105"/>
                  <a:pt x="21" y="106"/>
                  <a:pt x="22" y="105"/>
                </a:cubicBezTo>
                <a:cubicBezTo>
                  <a:pt x="21" y="105"/>
                  <a:pt x="21" y="105"/>
                  <a:pt x="21" y="105"/>
                </a:cubicBezTo>
                <a:cubicBezTo>
                  <a:pt x="22" y="105"/>
                  <a:pt x="22" y="105"/>
                  <a:pt x="22" y="105"/>
                </a:cubicBezTo>
                <a:cubicBezTo>
                  <a:pt x="22" y="104"/>
                  <a:pt x="22" y="104"/>
                  <a:pt x="22" y="104"/>
                </a:cubicBezTo>
                <a:cubicBezTo>
                  <a:pt x="22" y="104"/>
                  <a:pt x="21" y="105"/>
                  <a:pt x="21" y="105"/>
                </a:cubicBezTo>
                <a:cubicBezTo>
                  <a:pt x="21" y="104"/>
                  <a:pt x="20" y="104"/>
                  <a:pt x="20" y="104"/>
                </a:cubicBezTo>
                <a:cubicBezTo>
                  <a:pt x="20" y="104"/>
                  <a:pt x="20" y="104"/>
                  <a:pt x="20" y="104"/>
                </a:cubicBezTo>
                <a:cubicBezTo>
                  <a:pt x="19" y="103"/>
                  <a:pt x="19" y="103"/>
                  <a:pt x="19" y="102"/>
                </a:cubicBezTo>
                <a:cubicBezTo>
                  <a:pt x="19" y="102"/>
                  <a:pt x="19" y="102"/>
                  <a:pt x="20" y="102"/>
                </a:cubicBezTo>
                <a:cubicBezTo>
                  <a:pt x="19" y="101"/>
                  <a:pt x="20" y="101"/>
                  <a:pt x="20" y="100"/>
                </a:cubicBezTo>
                <a:cubicBezTo>
                  <a:pt x="20" y="100"/>
                  <a:pt x="19" y="100"/>
                  <a:pt x="19" y="100"/>
                </a:cubicBezTo>
                <a:cubicBezTo>
                  <a:pt x="19" y="100"/>
                  <a:pt x="19" y="100"/>
                  <a:pt x="19" y="100"/>
                </a:cubicBezTo>
                <a:cubicBezTo>
                  <a:pt x="19" y="99"/>
                  <a:pt x="19" y="99"/>
                  <a:pt x="19" y="99"/>
                </a:cubicBezTo>
                <a:cubicBezTo>
                  <a:pt x="19" y="99"/>
                  <a:pt x="19" y="100"/>
                  <a:pt x="19" y="99"/>
                </a:cubicBezTo>
                <a:cubicBezTo>
                  <a:pt x="19" y="99"/>
                  <a:pt x="19" y="98"/>
                  <a:pt x="19" y="97"/>
                </a:cubicBezTo>
                <a:cubicBezTo>
                  <a:pt x="19" y="97"/>
                  <a:pt x="18" y="98"/>
                  <a:pt x="18" y="97"/>
                </a:cubicBezTo>
                <a:cubicBezTo>
                  <a:pt x="19" y="97"/>
                  <a:pt x="19" y="97"/>
                  <a:pt x="19" y="96"/>
                </a:cubicBezTo>
                <a:cubicBezTo>
                  <a:pt x="19" y="96"/>
                  <a:pt x="19" y="96"/>
                  <a:pt x="18" y="96"/>
                </a:cubicBezTo>
                <a:cubicBezTo>
                  <a:pt x="19" y="96"/>
                  <a:pt x="19" y="96"/>
                  <a:pt x="19" y="96"/>
                </a:cubicBezTo>
                <a:cubicBezTo>
                  <a:pt x="19" y="95"/>
                  <a:pt x="19" y="95"/>
                  <a:pt x="19" y="95"/>
                </a:cubicBezTo>
                <a:cubicBezTo>
                  <a:pt x="19" y="95"/>
                  <a:pt x="19" y="94"/>
                  <a:pt x="19" y="94"/>
                </a:cubicBezTo>
                <a:cubicBezTo>
                  <a:pt x="19" y="94"/>
                  <a:pt x="18" y="95"/>
                  <a:pt x="18" y="95"/>
                </a:cubicBezTo>
                <a:cubicBezTo>
                  <a:pt x="18" y="94"/>
                  <a:pt x="18" y="94"/>
                  <a:pt x="19" y="94"/>
                </a:cubicBezTo>
                <a:cubicBezTo>
                  <a:pt x="19" y="94"/>
                  <a:pt x="19" y="94"/>
                  <a:pt x="19" y="94"/>
                </a:cubicBezTo>
                <a:cubicBezTo>
                  <a:pt x="20" y="93"/>
                  <a:pt x="18" y="93"/>
                  <a:pt x="20" y="93"/>
                </a:cubicBezTo>
                <a:cubicBezTo>
                  <a:pt x="19" y="93"/>
                  <a:pt x="20" y="93"/>
                  <a:pt x="20" y="93"/>
                </a:cubicBezTo>
                <a:cubicBezTo>
                  <a:pt x="20" y="93"/>
                  <a:pt x="20" y="93"/>
                  <a:pt x="20" y="93"/>
                </a:cubicBezTo>
                <a:cubicBezTo>
                  <a:pt x="20" y="93"/>
                  <a:pt x="20" y="93"/>
                  <a:pt x="20" y="93"/>
                </a:cubicBezTo>
                <a:cubicBezTo>
                  <a:pt x="20" y="93"/>
                  <a:pt x="20" y="92"/>
                  <a:pt x="20" y="92"/>
                </a:cubicBezTo>
                <a:cubicBezTo>
                  <a:pt x="20" y="92"/>
                  <a:pt x="20" y="92"/>
                  <a:pt x="20" y="92"/>
                </a:cubicBezTo>
                <a:cubicBezTo>
                  <a:pt x="20" y="91"/>
                  <a:pt x="20" y="91"/>
                  <a:pt x="20" y="91"/>
                </a:cubicBezTo>
                <a:cubicBezTo>
                  <a:pt x="20" y="91"/>
                  <a:pt x="20" y="91"/>
                  <a:pt x="20" y="91"/>
                </a:cubicBezTo>
                <a:cubicBezTo>
                  <a:pt x="20" y="90"/>
                  <a:pt x="20" y="90"/>
                  <a:pt x="20" y="90"/>
                </a:cubicBezTo>
                <a:cubicBezTo>
                  <a:pt x="20" y="91"/>
                  <a:pt x="20" y="90"/>
                  <a:pt x="20" y="90"/>
                </a:cubicBezTo>
                <a:cubicBezTo>
                  <a:pt x="20" y="89"/>
                  <a:pt x="19" y="89"/>
                  <a:pt x="20" y="89"/>
                </a:cubicBezTo>
                <a:cubicBezTo>
                  <a:pt x="19" y="89"/>
                  <a:pt x="20" y="89"/>
                  <a:pt x="20" y="89"/>
                </a:cubicBezTo>
                <a:cubicBezTo>
                  <a:pt x="20" y="89"/>
                  <a:pt x="20" y="89"/>
                  <a:pt x="20" y="89"/>
                </a:cubicBezTo>
                <a:cubicBezTo>
                  <a:pt x="19" y="88"/>
                  <a:pt x="20" y="87"/>
                  <a:pt x="19" y="86"/>
                </a:cubicBezTo>
                <a:cubicBezTo>
                  <a:pt x="19" y="86"/>
                  <a:pt x="19" y="86"/>
                  <a:pt x="20" y="87"/>
                </a:cubicBezTo>
                <a:cubicBezTo>
                  <a:pt x="20" y="87"/>
                  <a:pt x="20" y="87"/>
                  <a:pt x="20" y="87"/>
                </a:cubicBezTo>
                <a:cubicBezTo>
                  <a:pt x="20" y="87"/>
                  <a:pt x="20" y="87"/>
                  <a:pt x="20" y="87"/>
                </a:cubicBezTo>
                <a:close/>
                <a:moveTo>
                  <a:pt x="19" y="94"/>
                </a:moveTo>
                <a:cubicBezTo>
                  <a:pt x="19" y="94"/>
                  <a:pt x="19" y="94"/>
                  <a:pt x="19" y="94"/>
                </a:cubicBezTo>
                <a:cubicBezTo>
                  <a:pt x="20" y="94"/>
                  <a:pt x="20" y="94"/>
                  <a:pt x="19" y="94"/>
                </a:cubicBezTo>
                <a:close/>
                <a:moveTo>
                  <a:pt x="20" y="105"/>
                </a:moveTo>
                <a:cubicBezTo>
                  <a:pt x="20" y="106"/>
                  <a:pt x="20" y="106"/>
                  <a:pt x="20" y="106"/>
                </a:cubicBezTo>
                <a:cubicBezTo>
                  <a:pt x="20" y="106"/>
                  <a:pt x="20" y="106"/>
                  <a:pt x="20" y="105"/>
                </a:cubicBezTo>
                <a:close/>
                <a:moveTo>
                  <a:pt x="28" y="137"/>
                </a:moveTo>
                <a:cubicBezTo>
                  <a:pt x="28" y="137"/>
                  <a:pt x="28" y="137"/>
                  <a:pt x="28" y="137"/>
                </a:cubicBezTo>
                <a:cubicBezTo>
                  <a:pt x="28" y="137"/>
                  <a:pt x="28" y="136"/>
                  <a:pt x="28" y="137"/>
                </a:cubicBezTo>
                <a:close/>
                <a:moveTo>
                  <a:pt x="28" y="137"/>
                </a:moveTo>
                <a:cubicBezTo>
                  <a:pt x="28" y="137"/>
                  <a:pt x="28" y="137"/>
                  <a:pt x="28" y="137"/>
                </a:cubicBezTo>
                <a:cubicBezTo>
                  <a:pt x="28" y="137"/>
                  <a:pt x="28" y="137"/>
                  <a:pt x="28" y="137"/>
                </a:cubicBezTo>
                <a:cubicBezTo>
                  <a:pt x="27" y="137"/>
                  <a:pt x="27" y="137"/>
                  <a:pt x="28" y="137"/>
                </a:cubicBezTo>
                <a:close/>
                <a:moveTo>
                  <a:pt x="31" y="69"/>
                </a:moveTo>
                <a:cubicBezTo>
                  <a:pt x="32" y="69"/>
                  <a:pt x="32" y="69"/>
                  <a:pt x="32" y="69"/>
                </a:cubicBezTo>
                <a:cubicBezTo>
                  <a:pt x="32" y="68"/>
                  <a:pt x="31" y="68"/>
                  <a:pt x="31" y="69"/>
                </a:cubicBezTo>
                <a:close/>
                <a:moveTo>
                  <a:pt x="20" y="105"/>
                </a:moveTo>
                <a:cubicBezTo>
                  <a:pt x="20" y="105"/>
                  <a:pt x="20" y="105"/>
                  <a:pt x="20" y="105"/>
                </a:cubicBezTo>
                <a:cubicBezTo>
                  <a:pt x="20" y="105"/>
                  <a:pt x="20" y="105"/>
                  <a:pt x="20" y="105"/>
                </a:cubicBezTo>
                <a:close/>
                <a:moveTo>
                  <a:pt x="21" y="82"/>
                </a:moveTo>
                <a:cubicBezTo>
                  <a:pt x="21" y="82"/>
                  <a:pt x="21" y="82"/>
                  <a:pt x="21" y="82"/>
                </a:cubicBezTo>
                <a:cubicBezTo>
                  <a:pt x="21" y="82"/>
                  <a:pt x="21" y="82"/>
                  <a:pt x="21" y="82"/>
                </a:cubicBezTo>
                <a:close/>
                <a:moveTo>
                  <a:pt x="22" y="128"/>
                </a:moveTo>
                <a:cubicBezTo>
                  <a:pt x="22" y="128"/>
                  <a:pt x="22" y="128"/>
                  <a:pt x="22" y="128"/>
                </a:cubicBezTo>
                <a:cubicBezTo>
                  <a:pt x="22" y="128"/>
                  <a:pt x="22" y="128"/>
                  <a:pt x="22" y="128"/>
                </a:cubicBezTo>
                <a:close/>
                <a:moveTo>
                  <a:pt x="29" y="141"/>
                </a:moveTo>
                <a:cubicBezTo>
                  <a:pt x="29" y="140"/>
                  <a:pt x="29" y="140"/>
                  <a:pt x="29" y="140"/>
                </a:cubicBezTo>
                <a:cubicBezTo>
                  <a:pt x="29" y="140"/>
                  <a:pt x="29" y="140"/>
                  <a:pt x="29" y="141"/>
                </a:cubicBezTo>
                <a:cubicBezTo>
                  <a:pt x="29" y="141"/>
                  <a:pt x="29" y="140"/>
                  <a:pt x="29" y="141"/>
                </a:cubicBezTo>
                <a:close/>
                <a:moveTo>
                  <a:pt x="28" y="145"/>
                </a:moveTo>
                <a:cubicBezTo>
                  <a:pt x="28" y="145"/>
                  <a:pt x="28" y="145"/>
                  <a:pt x="28" y="145"/>
                </a:cubicBezTo>
                <a:cubicBezTo>
                  <a:pt x="28" y="145"/>
                  <a:pt x="28" y="145"/>
                  <a:pt x="28" y="145"/>
                </a:cubicBezTo>
                <a:cubicBezTo>
                  <a:pt x="28" y="145"/>
                  <a:pt x="28" y="145"/>
                  <a:pt x="28" y="145"/>
                </a:cubicBezTo>
                <a:close/>
                <a:moveTo>
                  <a:pt x="28" y="141"/>
                </a:moveTo>
                <a:cubicBezTo>
                  <a:pt x="28" y="142"/>
                  <a:pt x="28" y="142"/>
                  <a:pt x="28" y="142"/>
                </a:cubicBezTo>
                <a:cubicBezTo>
                  <a:pt x="28" y="142"/>
                  <a:pt x="28" y="142"/>
                  <a:pt x="28" y="142"/>
                </a:cubicBezTo>
                <a:cubicBezTo>
                  <a:pt x="28" y="142"/>
                  <a:pt x="28" y="142"/>
                  <a:pt x="28" y="141"/>
                </a:cubicBezTo>
                <a:close/>
                <a:moveTo>
                  <a:pt x="28" y="142"/>
                </a:moveTo>
                <a:cubicBezTo>
                  <a:pt x="28" y="142"/>
                  <a:pt x="28" y="142"/>
                  <a:pt x="28" y="142"/>
                </a:cubicBezTo>
                <a:cubicBezTo>
                  <a:pt x="28" y="142"/>
                  <a:pt x="28" y="142"/>
                  <a:pt x="28" y="142"/>
                </a:cubicBezTo>
                <a:close/>
                <a:moveTo>
                  <a:pt x="28" y="138"/>
                </a:moveTo>
                <a:cubicBezTo>
                  <a:pt x="28" y="138"/>
                  <a:pt x="29" y="138"/>
                  <a:pt x="28" y="138"/>
                </a:cubicBezTo>
                <a:cubicBezTo>
                  <a:pt x="29" y="138"/>
                  <a:pt x="28" y="138"/>
                  <a:pt x="28" y="138"/>
                </a:cubicBezTo>
                <a:close/>
                <a:moveTo>
                  <a:pt x="27" y="142"/>
                </a:moveTo>
                <a:cubicBezTo>
                  <a:pt x="27" y="142"/>
                  <a:pt x="27" y="142"/>
                  <a:pt x="27" y="142"/>
                </a:cubicBezTo>
                <a:cubicBezTo>
                  <a:pt x="27" y="142"/>
                  <a:pt x="27" y="142"/>
                  <a:pt x="27" y="142"/>
                </a:cubicBezTo>
                <a:close/>
                <a:moveTo>
                  <a:pt x="26" y="140"/>
                </a:moveTo>
                <a:cubicBezTo>
                  <a:pt x="26" y="140"/>
                  <a:pt x="26" y="140"/>
                  <a:pt x="26" y="140"/>
                </a:cubicBezTo>
                <a:cubicBezTo>
                  <a:pt x="26" y="140"/>
                  <a:pt x="27" y="140"/>
                  <a:pt x="27" y="140"/>
                </a:cubicBezTo>
                <a:cubicBezTo>
                  <a:pt x="27" y="140"/>
                  <a:pt x="27" y="140"/>
                  <a:pt x="26" y="140"/>
                </a:cubicBezTo>
                <a:close/>
                <a:moveTo>
                  <a:pt x="27" y="140"/>
                </a:moveTo>
                <a:cubicBezTo>
                  <a:pt x="27" y="140"/>
                  <a:pt x="27" y="141"/>
                  <a:pt x="27" y="141"/>
                </a:cubicBezTo>
                <a:cubicBezTo>
                  <a:pt x="27" y="140"/>
                  <a:pt x="27" y="140"/>
                  <a:pt x="27" y="140"/>
                </a:cubicBezTo>
                <a:close/>
                <a:moveTo>
                  <a:pt x="26" y="141"/>
                </a:moveTo>
                <a:cubicBezTo>
                  <a:pt x="26" y="141"/>
                  <a:pt x="26" y="141"/>
                  <a:pt x="26" y="141"/>
                </a:cubicBezTo>
                <a:cubicBezTo>
                  <a:pt x="26" y="141"/>
                  <a:pt x="26" y="141"/>
                  <a:pt x="26" y="141"/>
                </a:cubicBezTo>
                <a:close/>
                <a:moveTo>
                  <a:pt x="25" y="135"/>
                </a:moveTo>
                <a:cubicBezTo>
                  <a:pt x="25" y="134"/>
                  <a:pt x="25" y="134"/>
                  <a:pt x="25" y="134"/>
                </a:cubicBezTo>
                <a:cubicBezTo>
                  <a:pt x="25" y="134"/>
                  <a:pt x="25" y="134"/>
                  <a:pt x="25" y="134"/>
                </a:cubicBezTo>
                <a:cubicBezTo>
                  <a:pt x="25" y="135"/>
                  <a:pt x="25" y="135"/>
                  <a:pt x="25" y="135"/>
                </a:cubicBezTo>
                <a:close/>
                <a:moveTo>
                  <a:pt x="24" y="136"/>
                </a:moveTo>
                <a:cubicBezTo>
                  <a:pt x="24" y="136"/>
                  <a:pt x="24" y="136"/>
                  <a:pt x="25" y="136"/>
                </a:cubicBezTo>
                <a:cubicBezTo>
                  <a:pt x="24" y="136"/>
                  <a:pt x="24" y="136"/>
                  <a:pt x="24" y="136"/>
                </a:cubicBezTo>
                <a:close/>
                <a:moveTo>
                  <a:pt x="24" y="135"/>
                </a:moveTo>
                <a:cubicBezTo>
                  <a:pt x="24" y="135"/>
                  <a:pt x="23" y="134"/>
                  <a:pt x="23" y="135"/>
                </a:cubicBezTo>
                <a:cubicBezTo>
                  <a:pt x="23" y="135"/>
                  <a:pt x="24" y="136"/>
                  <a:pt x="24" y="135"/>
                </a:cubicBezTo>
                <a:close/>
                <a:moveTo>
                  <a:pt x="23" y="127"/>
                </a:moveTo>
                <a:cubicBezTo>
                  <a:pt x="23" y="127"/>
                  <a:pt x="23" y="127"/>
                  <a:pt x="23" y="127"/>
                </a:cubicBezTo>
                <a:cubicBezTo>
                  <a:pt x="24" y="127"/>
                  <a:pt x="24" y="127"/>
                  <a:pt x="24" y="127"/>
                </a:cubicBezTo>
                <a:lnTo>
                  <a:pt x="23" y="127"/>
                </a:lnTo>
                <a:close/>
                <a:moveTo>
                  <a:pt x="20" y="120"/>
                </a:moveTo>
                <a:cubicBezTo>
                  <a:pt x="20" y="121"/>
                  <a:pt x="20" y="120"/>
                  <a:pt x="20" y="121"/>
                </a:cubicBezTo>
                <a:cubicBezTo>
                  <a:pt x="20" y="121"/>
                  <a:pt x="20" y="121"/>
                  <a:pt x="21" y="121"/>
                </a:cubicBezTo>
                <a:cubicBezTo>
                  <a:pt x="20" y="120"/>
                  <a:pt x="20" y="120"/>
                  <a:pt x="20" y="120"/>
                </a:cubicBezTo>
                <a:close/>
                <a:moveTo>
                  <a:pt x="21" y="121"/>
                </a:moveTo>
                <a:cubicBezTo>
                  <a:pt x="21" y="121"/>
                  <a:pt x="21" y="121"/>
                  <a:pt x="21" y="121"/>
                </a:cubicBezTo>
                <a:cubicBezTo>
                  <a:pt x="21" y="121"/>
                  <a:pt x="21" y="121"/>
                  <a:pt x="21" y="121"/>
                </a:cubicBezTo>
                <a:close/>
                <a:moveTo>
                  <a:pt x="49" y="54"/>
                </a:moveTo>
                <a:cubicBezTo>
                  <a:pt x="49" y="54"/>
                  <a:pt x="49" y="54"/>
                  <a:pt x="49" y="54"/>
                </a:cubicBezTo>
                <a:cubicBezTo>
                  <a:pt x="49" y="54"/>
                  <a:pt x="49" y="54"/>
                  <a:pt x="49" y="54"/>
                </a:cubicBezTo>
                <a:close/>
                <a:moveTo>
                  <a:pt x="49" y="53"/>
                </a:moveTo>
                <a:cubicBezTo>
                  <a:pt x="50" y="53"/>
                  <a:pt x="50" y="53"/>
                  <a:pt x="50" y="53"/>
                </a:cubicBezTo>
                <a:cubicBezTo>
                  <a:pt x="50" y="53"/>
                  <a:pt x="50" y="53"/>
                  <a:pt x="50" y="53"/>
                </a:cubicBezTo>
                <a:cubicBezTo>
                  <a:pt x="50" y="53"/>
                  <a:pt x="49" y="53"/>
                  <a:pt x="49" y="53"/>
                </a:cubicBezTo>
                <a:close/>
                <a:moveTo>
                  <a:pt x="18" y="95"/>
                </a:moveTo>
                <a:cubicBezTo>
                  <a:pt x="18" y="95"/>
                  <a:pt x="18" y="95"/>
                  <a:pt x="18" y="95"/>
                </a:cubicBezTo>
                <a:cubicBezTo>
                  <a:pt x="18" y="95"/>
                  <a:pt x="18" y="95"/>
                  <a:pt x="18" y="95"/>
                </a:cubicBezTo>
                <a:close/>
                <a:moveTo>
                  <a:pt x="19" y="90"/>
                </a:moveTo>
                <a:cubicBezTo>
                  <a:pt x="19" y="90"/>
                  <a:pt x="19" y="90"/>
                  <a:pt x="19" y="90"/>
                </a:cubicBezTo>
                <a:cubicBezTo>
                  <a:pt x="20" y="90"/>
                  <a:pt x="20" y="90"/>
                  <a:pt x="20" y="90"/>
                </a:cubicBezTo>
                <a:lnTo>
                  <a:pt x="19" y="90"/>
                </a:lnTo>
                <a:close/>
                <a:moveTo>
                  <a:pt x="19" y="85"/>
                </a:moveTo>
                <a:cubicBezTo>
                  <a:pt x="19" y="85"/>
                  <a:pt x="19" y="85"/>
                  <a:pt x="19" y="86"/>
                </a:cubicBezTo>
                <a:cubicBezTo>
                  <a:pt x="19" y="85"/>
                  <a:pt x="20" y="85"/>
                  <a:pt x="19" y="85"/>
                </a:cubicBezTo>
                <a:close/>
                <a:moveTo>
                  <a:pt x="75" y="50"/>
                </a:moveTo>
                <a:cubicBezTo>
                  <a:pt x="75" y="50"/>
                  <a:pt x="75" y="50"/>
                  <a:pt x="75" y="50"/>
                </a:cubicBezTo>
                <a:cubicBezTo>
                  <a:pt x="75" y="50"/>
                  <a:pt x="75" y="50"/>
                  <a:pt x="75" y="50"/>
                </a:cubicBezTo>
                <a:close/>
                <a:moveTo>
                  <a:pt x="74" y="51"/>
                </a:moveTo>
                <a:cubicBezTo>
                  <a:pt x="74" y="51"/>
                  <a:pt x="74" y="51"/>
                  <a:pt x="74" y="51"/>
                </a:cubicBezTo>
                <a:cubicBezTo>
                  <a:pt x="74" y="51"/>
                  <a:pt x="74" y="51"/>
                  <a:pt x="74" y="51"/>
                </a:cubicBezTo>
                <a:close/>
                <a:moveTo>
                  <a:pt x="74" y="51"/>
                </a:moveTo>
                <a:cubicBezTo>
                  <a:pt x="74" y="52"/>
                  <a:pt x="74" y="51"/>
                  <a:pt x="74" y="51"/>
                </a:cubicBezTo>
                <a:cubicBezTo>
                  <a:pt x="74" y="51"/>
                  <a:pt x="74" y="51"/>
                  <a:pt x="74" y="51"/>
                </a:cubicBezTo>
                <a:cubicBezTo>
                  <a:pt x="74" y="51"/>
                  <a:pt x="74" y="51"/>
                  <a:pt x="74" y="51"/>
                </a:cubicBezTo>
                <a:cubicBezTo>
                  <a:pt x="74" y="51"/>
                  <a:pt x="74" y="51"/>
                  <a:pt x="74" y="51"/>
                </a:cubicBezTo>
                <a:close/>
                <a:moveTo>
                  <a:pt x="74" y="49"/>
                </a:moveTo>
                <a:cubicBezTo>
                  <a:pt x="74" y="50"/>
                  <a:pt x="74" y="50"/>
                  <a:pt x="74" y="50"/>
                </a:cubicBezTo>
                <a:cubicBezTo>
                  <a:pt x="74" y="50"/>
                  <a:pt x="74" y="50"/>
                  <a:pt x="74" y="50"/>
                </a:cubicBezTo>
                <a:cubicBezTo>
                  <a:pt x="74" y="50"/>
                  <a:pt x="74" y="50"/>
                  <a:pt x="74" y="49"/>
                </a:cubicBezTo>
                <a:close/>
                <a:moveTo>
                  <a:pt x="74" y="50"/>
                </a:moveTo>
                <a:cubicBezTo>
                  <a:pt x="74" y="49"/>
                  <a:pt x="74" y="49"/>
                  <a:pt x="74" y="50"/>
                </a:cubicBezTo>
                <a:close/>
                <a:moveTo>
                  <a:pt x="73" y="50"/>
                </a:moveTo>
                <a:cubicBezTo>
                  <a:pt x="74" y="49"/>
                  <a:pt x="74" y="49"/>
                  <a:pt x="74" y="49"/>
                </a:cubicBezTo>
                <a:cubicBezTo>
                  <a:pt x="74" y="49"/>
                  <a:pt x="74" y="49"/>
                  <a:pt x="74" y="49"/>
                </a:cubicBezTo>
                <a:cubicBezTo>
                  <a:pt x="73" y="49"/>
                  <a:pt x="73" y="49"/>
                  <a:pt x="73" y="50"/>
                </a:cubicBezTo>
                <a:close/>
                <a:moveTo>
                  <a:pt x="73" y="50"/>
                </a:moveTo>
                <a:cubicBezTo>
                  <a:pt x="73" y="50"/>
                  <a:pt x="73" y="50"/>
                  <a:pt x="73" y="50"/>
                </a:cubicBezTo>
                <a:cubicBezTo>
                  <a:pt x="73" y="50"/>
                  <a:pt x="73" y="50"/>
                  <a:pt x="73" y="50"/>
                </a:cubicBezTo>
                <a:close/>
                <a:moveTo>
                  <a:pt x="73" y="50"/>
                </a:moveTo>
                <a:cubicBezTo>
                  <a:pt x="73" y="50"/>
                  <a:pt x="73" y="50"/>
                  <a:pt x="73" y="50"/>
                </a:cubicBezTo>
                <a:cubicBezTo>
                  <a:pt x="73" y="50"/>
                  <a:pt x="73" y="50"/>
                  <a:pt x="73" y="50"/>
                </a:cubicBezTo>
                <a:cubicBezTo>
                  <a:pt x="73" y="50"/>
                  <a:pt x="73" y="50"/>
                  <a:pt x="73" y="50"/>
                </a:cubicBezTo>
                <a:close/>
                <a:moveTo>
                  <a:pt x="74" y="50"/>
                </a:moveTo>
                <a:cubicBezTo>
                  <a:pt x="74" y="50"/>
                  <a:pt x="74" y="50"/>
                  <a:pt x="73" y="50"/>
                </a:cubicBezTo>
                <a:cubicBezTo>
                  <a:pt x="74" y="50"/>
                  <a:pt x="74" y="50"/>
                  <a:pt x="74" y="50"/>
                </a:cubicBezTo>
                <a:close/>
                <a:moveTo>
                  <a:pt x="74" y="52"/>
                </a:moveTo>
                <a:cubicBezTo>
                  <a:pt x="74" y="52"/>
                  <a:pt x="74" y="52"/>
                  <a:pt x="74" y="52"/>
                </a:cubicBezTo>
                <a:cubicBezTo>
                  <a:pt x="74" y="52"/>
                  <a:pt x="74" y="52"/>
                  <a:pt x="74" y="52"/>
                </a:cubicBezTo>
                <a:cubicBezTo>
                  <a:pt x="74" y="52"/>
                  <a:pt x="74" y="52"/>
                  <a:pt x="74" y="52"/>
                </a:cubicBezTo>
                <a:close/>
                <a:moveTo>
                  <a:pt x="73" y="49"/>
                </a:moveTo>
                <a:cubicBezTo>
                  <a:pt x="73" y="49"/>
                  <a:pt x="73" y="50"/>
                  <a:pt x="73" y="50"/>
                </a:cubicBezTo>
                <a:cubicBezTo>
                  <a:pt x="73" y="50"/>
                  <a:pt x="73" y="50"/>
                  <a:pt x="73" y="50"/>
                </a:cubicBezTo>
                <a:cubicBezTo>
                  <a:pt x="73" y="49"/>
                  <a:pt x="73" y="49"/>
                  <a:pt x="73" y="49"/>
                </a:cubicBezTo>
                <a:close/>
                <a:moveTo>
                  <a:pt x="73" y="50"/>
                </a:moveTo>
                <a:cubicBezTo>
                  <a:pt x="73" y="50"/>
                  <a:pt x="73" y="50"/>
                  <a:pt x="73" y="50"/>
                </a:cubicBezTo>
                <a:cubicBezTo>
                  <a:pt x="73" y="50"/>
                  <a:pt x="73" y="50"/>
                  <a:pt x="73" y="50"/>
                </a:cubicBezTo>
                <a:close/>
                <a:moveTo>
                  <a:pt x="73" y="51"/>
                </a:moveTo>
                <a:cubicBezTo>
                  <a:pt x="73" y="50"/>
                  <a:pt x="73" y="50"/>
                  <a:pt x="73" y="50"/>
                </a:cubicBezTo>
                <a:cubicBezTo>
                  <a:pt x="73" y="51"/>
                  <a:pt x="73" y="51"/>
                  <a:pt x="73" y="51"/>
                </a:cubicBezTo>
                <a:close/>
                <a:moveTo>
                  <a:pt x="73" y="49"/>
                </a:moveTo>
                <a:cubicBezTo>
                  <a:pt x="73" y="49"/>
                  <a:pt x="73" y="49"/>
                  <a:pt x="73" y="49"/>
                </a:cubicBezTo>
                <a:cubicBezTo>
                  <a:pt x="73" y="49"/>
                  <a:pt x="73" y="49"/>
                  <a:pt x="73" y="49"/>
                </a:cubicBezTo>
                <a:close/>
                <a:moveTo>
                  <a:pt x="72" y="49"/>
                </a:moveTo>
                <a:cubicBezTo>
                  <a:pt x="73" y="49"/>
                  <a:pt x="73" y="49"/>
                  <a:pt x="73" y="48"/>
                </a:cubicBezTo>
                <a:cubicBezTo>
                  <a:pt x="73" y="48"/>
                  <a:pt x="72" y="49"/>
                  <a:pt x="72" y="49"/>
                </a:cubicBezTo>
                <a:cubicBezTo>
                  <a:pt x="72" y="49"/>
                  <a:pt x="72" y="49"/>
                  <a:pt x="72" y="49"/>
                </a:cubicBezTo>
                <a:close/>
                <a:moveTo>
                  <a:pt x="72" y="49"/>
                </a:moveTo>
                <a:cubicBezTo>
                  <a:pt x="72" y="49"/>
                  <a:pt x="72" y="49"/>
                  <a:pt x="72" y="49"/>
                </a:cubicBezTo>
                <a:cubicBezTo>
                  <a:pt x="72" y="49"/>
                  <a:pt x="72" y="49"/>
                  <a:pt x="72" y="49"/>
                </a:cubicBezTo>
                <a:close/>
                <a:moveTo>
                  <a:pt x="73" y="50"/>
                </a:moveTo>
                <a:cubicBezTo>
                  <a:pt x="73" y="50"/>
                  <a:pt x="73" y="50"/>
                  <a:pt x="73" y="49"/>
                </a:cubicBezTo>
                <a:cubicBezTo>
                  <a:pt x="73" y="50"/>
                  <a:pt x="73" y="50"/>
                  <a:pt x="73" y="50"/>
                </a:cubicBezTo>
                <a:close/>
                <a:moveTo>
                  <a:pt x="73" y="50"/>
                </a:moveTo>
                <a:cubicBezTo>
                  <a:pt x="73" y="50"/>
                  <a:pt x="73" y="50"/>
                  <a:pt x="73" y="50"/>
                </a:cubicBezTo>
                <a:cubicBezTo>
                  <a:pt x="73" y="50"/>
                  <a:pt x="73" y="50"/>
                  <a:pt x="73" y="50"/>
                </a:cubicBezTo>
                <a:cubicBezTo>
                  <a:pt x="73" y="50"/>
                  <a:pt x="73" y="50"/>
                  <a:pt x="73" y="50"/>
                </a:cubicBezTo>
                <a:close/>
                <a:moveTo>
                  <a:pt x="73" y="50"/>
                </a:moveTo>
                <a:cubicBezTo>
                  <a:pt x="73" y="50"/>
                  <a:pt x="73" y="50"/>
                  <a:pt x="73" y="50"/>
                </a:cubicBezTo>
                <a:cubicBezTo>
                  <a:pt x="73" y="50"/>
                  <a:pt x="73" y="50"/>
                  <a:pt x="73" y="50"/>
                </a:cubicBezTo>
                <a:close/>
                <a:moveTo>
                  <a:pt x="73" y="50"/>
                </a:moveTo>
                <a:cubicBezTo>
                  <a:pt x="73" y="51"/>
                  <a:pt x="73" y="51"/>
                  <a:pt x="73" y="51"/>
                </a:cubicBezTo>
                <a:cubicBezTo>
                  <a:pt x="73" y="51"/>
                  <a:pt x="73" y="51"/>
                  <a:pt x="73" y="50"/>
                </a:cubicBezTo>
                <a:close/>
                <a:moveTo>
                  <a:pt x="73" y="50"/>
                </a:moveTo>
                <a:cubicBezTo>
                  <a:pt x="73" y="51"/>
                  <a:pt x="73" y="51"/>
                  <a:pt x="73" y="51"/>
                </a:cubicBezTo>
                <a:cubicBezTo>
                  <a:pt x="73" y="50"/>
                  <a:pt x="73" y="50"/>
                  <a:pt x="73" y="50"/>
                </a:cubicBezTo>
                <a:close/>
                <a:moveTo>
                  <a:pt x="73" y="51"/>
                </a:moveTo>
                <a:cubicBezTo>
                  <a:pt x="73" y="50"/>
                  <a:pt x="73" y="50"/>
                  <a:pt x="73" y="50"/>
                </a:cubicBezTo>
                <a:cubicBezTo>
                  <a:pt x="73" y="50"/>
                  <a:pt x="73" y="50"/>
                  <a:pt x="73" y="50"/>
                </a:cubicBezTo>
                <a:lnTo>
                  <a:pt x="73" y="51"/>
                </a:lnTo>
                <a:close/>
                <a:moveTo>
                  <a:pt x="72" y="50"/>
                </a:moveTo>
                <a:cubicBezTo>
                  <a:pt x="72" y="50"/>
                  <a:pt x="72" y="50"/>
                  <a:pt x="72" y="50"/>
                </a:cubicBezTo>
                <a:cubicBezTo>
                  <a:pt x="72" y="50"/>
                  <a:pt x="72" y="50"/>
                  <a:pt x="72" y="50"/>
                </a:cubicBezTo>
                <a:cubicBezTo>
                  <a:pt x="72" y="50"/>
                  <a:pt x="72" y="50"/>
                  <a:pt x="72" y="50"/>
                </a:cubicBezTo>
                <a:close/>
                <a:moveTo>
                  <a:pt x="72" y="50"/>
                </a:moveTo>
                <a:cubicBezTo>
                  <a:pt x="72" y="50"/>
                  <a:pt x="72" y="50"/>
                  <a:pt x="72" y="50"/>
                </a:cubicBezTo>
                <a:cubicBezTo>
                  <a:pt x="72" y="50"/>
                  <a:pt x="72" y="50"/>
                  <a:pt x="72" y="50"/>
                </a:cubicBezTo>
                <a:close/>
                <a:moveTo>
                  <a:pt x="72" y="50"/>
                </a:moveTo>
                <a:cubicBezTo>
                  <a:pt x="72" y="50"/>
                  <a:pt x="72" y="50"/>
                  <a:pt x="72" y="50"/>
                </a:cubicBezTo>
                <a:cubicBezTo>
                  <a:pt x="72" y="50"/>
                  <a:pt x="72" y="50"/>
                  <a:pt x="72" y="50"/>
                </a:cubicBezTo>
                <a:close/>
                <a:moveTo>
                  <a:pt x="72" y="50"/>
                </a:moveTo>
                <a:cubicBezTo>
                  <a:pt x="72" y="50"/>
                  <a:pt x="72" y="50"/>
                  <a:pt x="72" y="50"/>
                </a:cubicBezTo>
                <a:cubicBezTo>
                  <a:pt x="72" y="50"/>
                  <a:pt x="72" y="50"/>
                  <a:pt x="72" y="50"/>
                </a:cubicBezTo>
                <a:cubicBezTo>
                  <a:pt x="72" y="50"/>
                  <a:pt x="72" y="50"/>
                  <a:pt x="72" y="50"/>
                </a:cubicBezTo>
                <a:close/>
                <a:moveTo>
                  <a:pt x="72" y="49"/>
                </a:moveTo>
                <a:cubicBezTo>
                  <a:pt x="72" y="49"/>
                  <a:pt x="72" y="50"/>
                  <a:pt x="72" y="50"/>
                </a:cubicBezTo>
                <a:cubicBezTo>
                  <a:pt x="72" y="50"/>
                  <a:pt x="72" y="49"/>
                  <a:pt x="72" y="49"/>
                </a:cubicBezTo>
                <a:close/>
                <a:moveTo>
                  <a:pt x="72" y="50"/>
                </a:moveTo>
                <a:cubicBezTo>
                  <a:pt x="72" y="50"/>
                  <a:pt x="72" y="50"/>
                  <a:pt x="72" y="50"/>
                </a:cubicBezTo>
                <a:cubicBezTo>
                  <a:pt x="72" y="50"/>
                  <a:pt x="72" y="50"/>
                  <a:pt x="72" y="50"/>
                </a:cubicBezTo>
                <a:close/>
                <a:moveTo>
                  <a:pt x="72" y="50"/>
                </a:moveTo>
                <a:cubicBezTo>
                  <a:pt x="72" y="50"/>
                  <a:pt x="72" y="50"/>
                  <a:pt x="72" y="50"/>
                </a:cubicBezTo>
                <a:cubicBezTo>
                  <a:pt x="72" y="50"/>
                  <a:pt x="72" y="50"/>
                  <a:pt x="72" y="50"/>
                </a:cubicBezTo>
                <a:cubicBezTo>
                  <a:pt x="72" y="50"/>
                  <a:pt x="72" y="50"/>
                  <a:pt x="72" y="50"/>
                </a:cubicBezTo>
                <a:close/>
                <a:moveTo>
                  <a:pt x="71" y="52"/>
                </a:moveTo>
                <a:cubicBezTo>
                  <a:pt x="71" y="52"/>
                  <a:pt x="71" y="52"/>
                  <a:pt x="71" y="52"/>
                </a:cubicBezTo>
                <a:cubicBezTo>
                  <a:pt x="71" y="52"/>
                  <a:pt x="72" y="51"/>
                  <a:pt x="72" y="50"/>
                </a:cubicBezTo>
                <a:cubicBezTo>
                  <a:pt x="72" y="50"/>
                  <a:pt x="72" y="50"/>
                  <a:pt x="71" y="50"/>
                </a:cubicBezTo>
                <a:cubicBezTo>
                  <a:pt x="71" y="51"/>
                  <a:pt x="72" y="51"/>
                  <a:pt x="71" y="51"/>
                </a:cubicBezTo>
                <a:cubicBezTo>
                  <a:pt x="71" y="51"/>
                  <a:pt x="71" y="51"/>
                  <a:pt x="71" y="51"/>
                </a:cubicBezTo>
                <a:cubicBezTo>
                  <a:pt x="71" y="51"/>
                  <a:pt x="71" y="52"/>
                  <a:pt x="71" y="52"/>
                </a:cubicBezTo>
                <a:cubicBezTo>
                  <a:pt x="71" y="52"/>
                  <a:pt x="71" y="52"/>
                  <a:pt x="71" y="52"/>
                </a:cubicBezTo>
                <a:cubicBezTo>
                  <a:pt x="71" y="52"/>
                  <a:pt x="71" y="52"/>
                  <a:pt x="71" y="52"/>
                </a:cubicBezTo>
                <a:close/>
                <a:moveTo>
                  <a:pt x="72" y="50"/>
                </a:moveTo>
                <a:cubicBezTo>
                  <a:pt x="72" y="50"/>
                  <a:pt x="72" y="50"/>
                  <a:pt x="72" y="50"/>
                </a:cubicBezTo>
                <a:cubicBezTo>
                  <a:pt x="72" y="50"/>
                  <a:pt x="72" y="50"/>
                  <a:pt x="72" y="49"/>
                </a:cubicBezTo>
                <a:cubicBezTo>
                  <a:pt x="72" y="50"/>
                  <a:pt x="72" y="50"/>
                  <a:pt x="72" y="50"/>
                </a:cubicBezTo>
                <a:cubicBezTo>
                  <a:pt x="72" y="50"/>
                  <a:pt x="72" y="50"/>
                  <a:pt x="72" y="50"/>
                </a:cubicBezTo>
                <a:close/>
                <a:moveTo>
                  <a:pt x="72" y="50"/>
                </a:moveTo>
                <a:cubicBezTo>
                  <a:pt x="72" y="50"/>
                  <a:pt x="72" y="50"/>
                  <a:pt x="72" y="51"/>
                </a:cubicBezTo>
                <a:cubicBezTo>
                  <a:pt x="72" y="51"/>
                  <a:pt x="72" y="51"/>
                  <a:pt x="72" y="50"/>
                </a:cubicBezTo>
                <a:cubicBezTo>
                  <a:pt x="72" y="51"/>
                  <a:pt x="72" y="50"/>
                  <a:pt x="72" y="50"/>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2" y="50"/>
                  <a:pt x="72" y="50"/>
                </a:cubicBezTo>
                <a:close/>
                <a:moveTo>
                  <a:pt x="73" y="52"/>
                </a:moveTo>
                <a:cubicBezTo>
                  <a:pt x="73" y="52"/>
                  <a:pt x="73" y="52"/>
                  <a:pt x="73" y="52"/>
                </a:cubicBezTo>
                <a:cubicBezTo>
                  <a:pt x="72" y="52"/>
                  <a:pt x="72" y="52"/>
                  <a:pt x="73" y="52"/>
                </a:cubicBezTo>
                <a:close/>
                <a:moveTo>
                  <a:pt x="72" y="52"/>
                </a:moveTo>
                <a:cubicBezTo>
                  <a:pt x="73" y="52"/>
                  <a:pt x="73" y="52"/>
                  <a:pt x="73" y="52"/>
                </a:cubicBezTo>
                <a:cubicBezTo>
                  <a:pt x="73" y="52"/>
                  <a:pt x="73" y="52"/>
                  <a:pt x="73" y="52"/>
                </a:cubicBezTo>
                <a:cubicBezTo>
                  <a:pt x="73" y="52"/>
                  <a:pt x="73" y="52"/>
                  <a:pt x="73" y="52"/>
                </a:cubicBezTo>
                <a:cubicBezTo>
                  <a:pt x="73" y="52"/>
                  <a:pt x="73" y="52"/>
                  <a:pt x="73" y="52"/>
                </a:cubicBezTo>
                <a:cubicBezTo>
                  <a:pt x="73" y="51"/>
                  <a:pt x="73" y="51"/>
                  <a:pt x="73" y="51"/>
                </a:cubicBezTo>
                <a:cubicBezTo>
                  <a:pt x="73" y="51"/>
                  <a:pt x="73" y="52"/>
                  <a:pt x="72" y="52"/>
                </a:cubicBezTo>
                <a:close/>
                <a:moveTo>
                  <a:pt x="72" y="51"/>
                </a:moveTo>
                <a:cubicBezTo>
                  <a:pt x="72" y="51"/>
                  <a:pt x="72" y="51"/>
                  <a:pt x="72" y="51"/>
                </a:cubicBezTo>
                <a:cubicBezTo>
                  <a:pt x="72" y="52"/>
                  <a:pt x="72" y="52"/>
                  <a:pt x="72" y="52"/>
                </a:cubicBezTo>
                <a:cubicBezTo>
                  <a:pt x="72" y="51"/>
                  <a:pt x="72" y="51"/>
                  <a:pt x="72" y="51"/>
                </a:cubicBezTo>
                <a:cubicBezTo>
                  <a:pt x="72" y="51"/>
                  <a:pt x="72" y="51"/>
                  <a:pt x="72" y="51"/>
                </a:cubicBezTo>
                <a:close/>
                <a:moveTo>
                  <a:pt x="72" y="50"/>
                </a:moveTo>
                <a:cubicBezTo>
                  <a:pt x="72" y="49"/>
                  <a:pt x="72" y="49"/>
                  <a:pt x="72" y="49"/>
                </a:cubicBezTo>
                <a:cubicBezTo>
                  <a:pt x="72" y="50"/>
                  <a:pt x="72" y="50"/>
                  <a:pt x="72" y="50"/>
                </a:cubicBezTo>
                <a:close/>
                <a:moveTo>
                  <a:pt x="71" y="50"/>
                </a:moveTo>
                <a:cubicBezTo>
                  <a:pt x="72" y="49"/>
                  <a:pt x="72" y="49"/>
                  <a:pt x="72" y="49"/>
                </a:cubicBezTo>
                <a:cubicBezTo>
                  <a:pt x="71" y="49"/>
                  <a:pt x="71" y="49"/>
                  <a:pt x="71" y="49"/>
                </a:cubicBezTo>
                <a:lnTo>
                  <a:pt x="71" y="50"/>
                </a:lnTo>
                <a:close/>
                <a:moveTo>
                  <a:pt x="60" y="53"/>
                </a:moveTo>
                <a:cubicBezTo>
                  <a:pt x="60" y="53"/>
                  <a:pt x="60" y="53"/>
                  <a:pt x="60" y="53"/>
                </a:cubicBezTo>
                <a:close/>
                <a:moveTo>
                  <a:pt x="60" y="53"/>
                </a:moveTo>
                <a:cubicBezTo>
                  <a:pt x="60" y="53"/>
                  <a:pt x="60" y="53"/>
                  <a:pt x="60" y="53"/>
                </a:cubicBezTo>
                <a:cubicBezTo>
                  <a:pt x="60" y="53"/>
                  <a:pt x="60" y="53"/>
                  <a:pt x="60" y="53"/>
                </a:cubicBezTo>
                <a:close/>
                <a:moveTo>
                  <a:pt x="67" y="49"/>
                </a:moveTo>
                <a:cubicBezTo>
                  <a:pt x="67" y="48"/>
                  <a:pt x="67" y="48"/>
                  <a:pt x="67" y="48"/>
                </a:cubicBezTo>
                <a:cubicBezTo>
                  <a:pt x="67" y="49"/>
                  <a:pt x="67" y="49"/>
                  <a:pt x="67" y="49"/>
                </a:cubicBezTo>
                <a:cubicBezTo>
                  <a:pt x="67" y="49"/>
                  <a:pt x="67" y="49"/>
                  <a:pt x="67" y="49"/>
                </a:cubicBezTo>
                <a:close/>
                <a:moveTo>
                  <a:pt x="63" y="51"/>
                </a:moveTo>
                <a:cubicBezTo>
                  <a:pt x="63" y="51"/>
                  <a:pt x="63" y="51"/>
                  <a:pt x="63" y="51"/>
                </a:cubicBezTo>
                <a:cubicBezTo>
                  <a:pt x="63" y="51"/>
                  <a:pt x="63" y="51"/>
                  <a:pt x="63" y="51"/>
                </a:cubicBezTo>
                <a:close/>
                <a:moveTo>
                  <a:pt x="63" y="53"/>
                </a:moveTo>
                <a:cubicBezTo>
                  <a:pt x="63" y="52"/>
                  <a:pt x="63" y="52"/>
                  <a:pt x="63" y="52"/>
                </a:cubicBezTo>
                <a:cubicBezTo>
                  <a:pt x="63" y="53"/>
                  <a:pt x="63" y="53"/>
                  <a:pt x="63" y="53"/>
                </a:cubicBezTo>
                <a:close/>
                <a:moveTo>
                  <a:pt x="58" y="53"/>
                </a:moveTo>
                <a:cubicBezTo>
                  <a:pt x="58" y="54"/>
                  <a:pt x="58" y="54"/>
                  <a:pt x="58" y="54"/>
                </a:cubicBezTo>
                <a:cubicBezTo>
                  <a:pt x="58" y="54"/>
                  <a:pt x="58" y="53"/>
                  <a:pt x="58" y="53"/>
                </a:cubicBezTo>
                <a:close/>
                <a:moveTo>
                  <a:pt x="69" y="49"/>
                </a:moveTo>
                <a:cubicBezTo>
                  <a:pt x="69" y="49"/>
                  <a:pt x="69" y="49"/>
                  <a:pt x="69" y="49"/>
                </a:cubicBezTo>
                <a:cubicBezTo>
                  <a:pt x="69" y="49"/>
                  <a:pt x="69" y="50"/>
                  <a:pt x="69" y="49"/>
                </a:cubicBezTo>
                <a:close/>
                <a:moveTo>
                  <a:pt x="60" y="48"/>
                </a:moveTo>
                <a:cubicBezTo>
                  <a:pt x="60" y="48"/>
                  <a:pt x="60" y="48"/>
                  <a:pt x="60" y="49"/>
                </a:cubicBezTo>
                <a:cubicBezTo>
                  <a:pt x="60" y="48"/>
                  <a:pt x="60" y="48"/>
                  <a:pt x="60" y="48"/>
                </a:cubicBezTo>
                <a:close/>
                <a:moveTo>
                  <a:pt x="69" y="49"/>
                </a:moveTo>
                <a:cubicBezTo>
                  <a:pt x="69" y="49"/>
                  <a:pt x="69" y="49"/>
                  <a:pt x="69" y="49"/>
                </a:cubicBezTo>
                <a:cubicBezTo>
                  <a:pt x="69" y="49"/>
                  <a:pt x="69" y="49"/>
                  <a:pt x="69" y="49"/>
                </a:cubicBezTo>
                <a:cubicBezTo>
                  <a:pt x="69" y="49"/>
                  <a:pt x="69" y="49"/>
                  <a:pt x="69" y="49"/>
                </a:cubicBezTo>
                <a:close/>
                <a:moveTo>
                  <a:pt x="52" y="52"/>
                </a:moveTo>
                <a:cubicBezTo>
                  <a:pt x="52" y="52"/>
                  <a:pt x="52" y="52"/>
                  <a:pt x="52" y="52"/>
                </a:cubicBezTo>
                <a:cubicBezTo>
                  <a:pt x="52" y="52"/>
                  <a:pt x="52" y="52"/>
                  <a:pt x="52" y="52"/>
                </a:cubicBezTo>
                <a:close/>
                <a:moveTo>
                  <a:pt x="50" y="48"/>
                </a:moveTo>
                <a:cubicBezTo>
                  <a:pt x="50" y="48"/>
                  <a:pt x="50" y="48"/>
                  <a:pt x="50" y="48"/>
                </a:cubicBezTo>
                <a:cubicBezTo>
                  <a:pt x="50" y="48"/>
                  <a:pt x="50" y="48"/>
                  <a:pt x="50" y="48"/>
                </a:cubicBezTo>
                <a:close/>
                <a:moveTo>
                  <a:pt x="71" y="49"/>
                </a:moveTo>
                <a:cubicBezTo>
                  <a:pt x="71" y="49"/>
                  <a:pt x="71" y="49"/>
                  <a:pt x="71" y="49"/>
                </a:cubicBezTo>
                <a:close/>
                <a:moveTo>
                  <a:pt x="71" y="51"/>
                </a:moveTo>
                <a:cubicBezTo>
                  <a:pt x="71" y="51"/>
                  <a:pt x="71" y="51"/>
                  <a:pt x="71" y="51"/>
                </a:cubicBezTo>
                <a:cubicBezTo>
                  <a:pt x="71" y="51"/>
                  <a:pt x="71" y="51"/>
                  <a:pt x="71" y="51"/>
                </a:cubicBezTo>
                <a:close/>
                <a:moveTo>
                  <a:pt x="68" y="52"/>
                </a:moveTo>
                <a:cubicBezTo>
                  <a:pt x="68" y="52"/>
                  <a:pt x="68" y="52"/>
                  <a:pt x="68" y="52"/>
                </a:cubicBezTo>
                <a:cubicBezTo>
                  <a:pt x="68" y="52"/>
                  <a:pt x="68" y="52"/>
                  <a:pt x="68" y="52"/>
                </a:cubicBezTo>
                <a:close/>
                <a:moveTo>
                  <a:pt x="71" y="49"/>
                </a:moveTo>
                <a:cubicBezTo>
                  <a:pt x="71" y="49"/>
                  <a:pt x="71" y="49"/>
                  <a:pt x="71" y="49"/>
                </a:cubicBezTo>
                <a:cubicBezTo>
                  <a:pt x="71" y="49"/>
                  <a:pt x="71" y="49"/>
                  <a:pt x="71" y="49"/>
                </a:cubicBezTo>
                <a:close/>
                <a:moveTo>
                  <a:pt x="71" y="49"/>
                </a:moveTo>
                <a:cubicBezTo>
                  <a:pt x="71" y="49"/>
                  <a:pt x="71" y="49"/>
                  <a:pt x="71" y="49"/>
                </a:cubicBezTo>
                <a:cubicBezTo>
                  <a:pt x="71" y="49"/>
                  <a:pt x="71" y="49"/>
                  <a:pt x="71" y="49"/>
                </a:cubicBezTo>
                <a:close/>
                <a:moveTo>
                  <a:pt x="71" y="49"/>
                </a:moveTo>
                <a:cubicBezTo>
                  <a:pt x="71" y="49"/>
                  <a:pt x="71" y="49"/>
                  <a:pt x="71" y="49"/>
                </a:cubicBezTo>
                <a:cubicBezTo>
                  <a:pt x="71" y="49"/>
                  <a:pt x="71" y="49"/>
                  <a:pt x="71" y="49"/>
                </a:cubicBezTo>
                <a:cubicBezTo>
                  <a:pt x="71" y="49"/>
                  <a:pt x="71" y="49"/>
                  <a:pt x="71" y="49"/>
                </a:cubicBezTo>
                <a:close/>
                <a:moveTo>
                  <a:pt x="55" y="51"/>
                </a:moveTo>
                <a:cubicBezTo>
                  <a:pt x="55" y="51"/>
                  <a:pt x="55" y="51"/>
                  <a:pt x="55" y="51"/>
                </a:cubicBezTo>
                <a:cubicBezTo>
                  <a:pt x="55" y="51"/>
                  <a:pt x="55" y="51"/>
                  <a:pt x="55" y="51"/>
                </a:cubicBezTo>
                <a:close/>
                <a:moveTo>
                  <a:pt x="65" y="53"/>
                </a:moveTo>
                <a:cubicBezTo>
                  <a:pt x="65" y="53"/>
                  <a:pt x="65" y="53"/>
                  <a:pt x="65" y="53"/>
                </a:cubicBezTo>
                <a:cubicBezTo>
                  <a:pt x="65" y="53"/>
                  <a:pt x="65" y="53"/>
                  <a:pt x="65" y="53"/>
                </a:cubicBezTo>
                <a:close/>
                <a:moveTo>
                  <a:pt x="65" y="53"/>
                </a:moveTo>
                <a:cubicBezTo>
                  <a:pt x="65" y="53"/>
                  <a:pt x="65" y="53"/>
                  <a:pt x="65" y="53"/>
                </a:cubicBezTo>
                <a:cubicBezTo>
                  <a:pt x="65" y="52"/>
                  <a:pt x="65" y="52"/>
                  <a:pt x="65" y="52"/>
                </a:cubicBezTo>
                <a:lnTo>
                  <a:pt x="65" y="53"/>
                </a:lnTo>
                <a:close/>
                <a:moveTo>
                  <a:pt x="59" y="53"/>
                </a:moveTo>
                <a:cubicBezTo>
                  <a:pt x="59" y="52"/>
                  <a:pt x="59" y="53"/>
                  <a:pt x="59" y="53"/>
                </a:cubicBezTo>
                <a:cubicBezTo>
                  <a:pt x="59" y="53"/>
                  <a:pt x="59" y="52"/>
                  <a:pt x="59" y="52"/>
                </a:cubicBezTo>
                <a:cubicBezTo>
                  <a:pt x="59" y="53"/>
                  <a:pt x="59" y="53"/>
                  <a:pt x="59" y="54"/>
                </a:cubicBezTo>
                <a:cubicBezTo>
                  <a:pt x="59" y="53"/>
                  <a:pt x="59" y="53"/>
                  <a:pt x="59" y="53"/>
                </a:cubicBezTo>
                <a:cubicBezTo>
                  <a:pt x="58" y="53"/>
                  <a:pt x="58" y="53"/>
                  <a:pt x="58" y="53"/>
                </a:cubicBezTo>
                <a:cubicBezTo>
                  <a:pt x="58" y="53"/>
                  <a:pt x="58" y="53"/>
                  <a:pt x="58" y="53"/>
                </a:cubicBezTo>
                <a:cubicBezTo>
                  <a:pt x="58" y="53"/>
                  <a:pt x="58" y="54"/>
                  <a:pt x="58" y="53"/>
                </a:cubicBezTo>
                <a:cubicBezTo>
                  <a:pt x="58" y="53"/>
                  <a:pt x="58" y="53"/>
                  <a:pt x="58" y="53"/>
                </a:cubicBezTo>
                <a:cubicBezTo>
                  <a:pt x="57" y="53"/>
                  <a:pt x="57" y="53"/>
                  <a:pt x="57" y="53"/>
                </a:cubicBezTo>
                <a:cubicBezTo>
                  <a:pt x="57" y="53"/>
                  <a:pt x="57" y="53"/>
                  <a:pt x="58" y="52"/>
                </a:cubicBezTo>
                <a:cubicBezTo>
                  <a:pt x="57" y="52"/>
                  <a:pt x="57" y="52"/>
                  <a:pt x="57" y="53"/>
                </a:cubicBezTo>
                <a:cubicBezTo>
                  <a:pt x="57" y="52"/>
                  <a:pt x="57" y="52"/>
                  <a:pt x="57" y="52"/>
                </a:cubicBezTo>
                <a:cubicBezTo>
                  <a:pt x="57" y="53"/>
                  <a:pt x="57" y="53"/>
                  <a:pt x="57" y="53"/>
                </a:cubicBezTo>
                <a:cubicBezTo>
                  <a:pt x="57" y="53"/>
                  <a:pt x="57" y="53"/>
                  <a:pt x="57" y="53"/>
                </a:cubicBezTo>
                <a:cubicBezTo>
                  <a:pt x="57" y="53"/>
                  <a:pt x="57" y="53"/>
                  <a:pt x="57" y="53"/>
                </a:cubicBezTo>
                <a:cubicBezTo>
                  <a:pt x="57" y="52"/>
                  <a:pt x="57" y="52"/>
                  <a:pt x="57" y="52"/>
                </a:cubicBezTo>
                <a:cubicBezTo>
                  <a:pt x="57" y="53"/>
                  <a:pt x="57" y="52"/>
                  <a:pt x="57" y="52"/>
                </a:cubicBezTo>
                <a:cubicBezTo>
                  <a:pt x="57" y="52"/>
                  <a:pt x="57" y="52"/>
                  <a:pt x="57" y="52"/>
                </a:cubicBezTo>
                <a:cubicBezTo>
                  <a:pt x="57" y="52"/>
                  <a:pt x="57" y="52"/>
                  <a:pt x="57" y="53"/>
                </a:cubicBezTo>
                <a:cubicBezTo>
                  <a:pt x="57" y="52"/>
                  <a:pt x="57" y="52"/>
                  <a:pt x="57" y="53"/>
                </a:cubicBezTo>
                <a:cubicBezTo>
                  <a:pt x="57" y="52"/>
                  <a:pt x="57" y="52"/>
                  <a:pt x="57" y="52"/>
                </a:cubicBezTo>
                <a:cubicBezTo>
                  <a:pt x="57" y="52"/>
                  <a:pt x="57" y="52"/>
                  <a:pt x="57" y="52"/>
                </a:cubicBezTo>
                <a:cubicBezTo>
                  <a:pt x="57" y="52"/>
                  <a:pt x="57" y="52"/>
                  <a:pt x="57" y="52"/>
                </a:cubicBezTo>
                <a:cubicBezTo>
                  <a:pt x="57" y="51"/>
                  <a:pt x="57" y="53"/>
                  <a:pt x="56" y="52"/>
                </a:cubicBezTo>
                <a:cubicBezTo>
                  <a:pt x="56" y="52"/>
                  <a:pt x="56" y="52"/>
                  <a:pt x="56" y="52"/>
                </a:cubicBezTo>
                <a:cubicBezTo>
                  <a:pt x="56" y="52"/>
                  <a:pt x="56" y="53"/>
                  <a:pt x="56" y="52"/>
                </a:cubicBezTo>
                <a:cubicBezTo>
                  <a:pt x="56" y="52"/>
                  <a:pt x="56" y="53"/>
                  <a:pt x="56" y="53"/>
                </a:cubicBezTo>
                <a:cubicBezTo>
                  <a:pt x="56" y="53"/>
                  <a:pt x="56" y="52"/>
                  <a:pt x="56" y="52"/>
                </a:cubicBezTo>
                <a:cubicBezTo>
                  <a:pt x="56" y="53"/>
                  <a:pt x="56" y="53"/>
                  <a:pt x="56" y="53"/>
                </a:cubicBezTo>
                <a:cubicBezTo>
                  <a:pt x="56" y="53"/>
                  <a:pt x="56" y="51"/>
                  <a:pt x="56" y="52"/>
                </a:cubicBezTo>
                <a:cubicBezTo>
                  <a:pt x="56" y="52"/>
                  <a:pt x="56" y="53"/>
                  <a:pt x="56" y="53"/>
                </a:cubicBezTo>
                <a:cubicBezTo>
                  <a:pt x="56" y="53"/>
                  <a:pt x="56" y="52"/>
                  <a:pt x="55" y="53"/>
                </a:cubicBezTo>
                <a:cubicBezTo>
                  <a:pt x="56" y="52"/>
                  <a:pt x="56" y="52"/>
                  <a:pt x="56" y="52"/>
                </a:cubicBezTo>
                <a:cubicBezTo>
                  <a:pt x="56" y="52"/>
                  <a:pt x="55" y="52"/>
                  <a:pt x="55" y="52"/>
                </a:cubicBezTo>
                <a:cubicBezTo>
                  <a:pt x="56" y="52"/>
                  <a:pt x="56" y="52"/>
                  <a:pt x="56" y="52"/>
                </a:cubicBezTo>
                <a:cubicBezTo>
                  <a:pt x="55" y="53"/>
                  <a:pt x="55" y="51"/>
                  <a:pt x="55" y="52"/>
                </a:cubicBezTo>
                <a:cubicBezTo>
                  <a:pt x="55" y="52"/>
                  <a:pt x="55" y="52"/>
                  <a:pt x="55" y="52"/>
                </a:cubicBezTo>
                <a:cubicBezTo>
                  <a:pt x="55" y="52"/>
                  <a:pt x="55" y="52"/>
                  <a:pt x="55" y="51"/>
                </a:cubicBezTo>
                <a:cubicBezTo>
                  <a:pt x="55" y="51"/>
                  <a:pt x="55" y="51"/>
                  <a:pt x="55" y="51"/>
                </a:cubicBezTo>
                <a:cubicBezTo>
                  <a:pt x="55" y="51"/>
                  <a:pt x="55" y="51"/>
                  <a:pt x="55" y="51"/>
                </a:cubicBezTo>
                <a:cubicBezTo>
                  <a:pt x="55" y="50"/>
                  <a:pt x="55" y="51"/>
                  <a:pt x="55" y="51"/>
                </a:cubicBezTo>
                <a:cubicBezTo>
                  <a:pt x="55" y="51"/>
                  <a:pt x="55" y="51"/>
                  <a:pt x="55" y="51"/>
                </a:cubicBezTo>
                <a:cubicBezTo>
                  <a:pt x="55" y="52"/>
                  <a:pt x="55" y="51"/>
                  <a:pt x="55" y="52"/>
                </a:cubicBezTo>
                <a:cubicBezTo>
                  <a:pt x="55" y="52"/>
                  <a:pt x="55" y="52"/>
                  <a:pt x="55" y="52"/>
                </a:cubicBezTo>
                <a:cubicBezTo>
                  <a:pt x="55" y="52"/>
                  <a:pt x="55" y="52"/>
                  <a:pt x="55" y="52"/>
                </a:cubicBezTo>
                <a:cubicBezTo>
                  <a:pt x="55" y="52"/>
                  <a:pt x="55" y="51"/>
                  <a:pt x="55" y="51"/>
                </a:cubicBezTo>
                <a:cubicBezTo>
                  <a:pt x="55" y="50"/>
                  <a:pt x="54" y="51"/>
                  <a:pt x="54" y="51"/>
                </a:cubicBezTo>
                <a:cubicBezTo>
                  <a:pt x="54" y="51"/>
                  <a:pt x="55" y="51"/>
                  <a:pt x="54" y="52"/>
                </a:cubicBezTo>
                <a:cubicBezTo>
                  <a:pt x="54" y="51"/>
                  <a:pt x="54" y="52"/>
                  <a:pt x="54" y="52"/>
                </a:cubicBezTo>
                <a:cubicBezTo>
                  <a:pt x="54" y="51"/>
                  <a:pt x="54" y="51"/>
                  <a:pt x="54" y="51"/>
                </a:cubicBezTo>
                <a:cubicBezTo>
                  <a:pt x="54" y="51"/>
                  <a:pt x="54" y="51"/>
                  <a:pt x="54" y="51"/>
                </a:cubicBezTo>
                <a:cubicBezTo>
                  <a:pt x="54" y="51"/>
                  <a:pt x="54" y="51"/>
                  <a:pt x="54" y="51"/>
                </a:cubicBezTo>
                <a:cubicBezTo>
                  <a:pt x="54" y="52"/>
                  <a:pt x="54" y="52"/>
                  <a:pt x="54" y="52"/>
                </a:cubicBezTo>
                <a:cubicBezTo>
                  <a:pt x="54" y="52"/>
                  <a:pt x="53" y="51"/>
                  <a:pt x="54" y="51"/>
                </a:cubicBezTo>
                <a:cubicBezTo>
                  <a:pt x="53" y="51"/>
                  <a:pt x="53" y="51"/>
                  <a:pt x="53" y="51"/>
                </a:cubicBezTo>
                <a:cubicBezTo>
                  <a:pt x="53" y="51"/>
                  <a:pt x="53" y="51"/>
                  <a:pt x="53" y="51"/>
                </a:cubicBezTo>
                <a:cubicBezTo>
                  <a:pt x="53" y="52"/>
                  <a:pt x="53" y="51"/>
                  <a:pt x="53" y="51"/>
                </a:cubicBezTo>
                <a:cubicBezTo>
                  <a:pt x="53" y="52"/>
                  <a:pt x="53" y="52"/>
                  <a:pt x="53" y="52"/>
                </a:cubicBezTo>
                <a:cubicBezTo>
                  <a:pt x="53" y="52"/>
                  <a:pt x="52" y="52"/>
                  <a:pt x="52" y="52"/>
                </a:cubicBezTo>
                <a:cubicBezTo>
                  <a:pt x="52" y="52"/>
                  <a:pt x="52" y="52"/>
                  <a:pt x="52" y="52"/>
                </a:cubicBezTo>
                <a:cubicBezTo>
                  <a:pt x="52" y="52"/>
                  <a:pt x="52" y="52"/>
                  <a:pt x="52" y="52"/>
                </a:cubicBezTo>
                <a:cubicBezTo>
                  <a:pt x="52" y="52"/>
                  <a:pt x="52" y="52"/>
                  <a:pt x="52" y="52"/>
                </a:cubicBezTo>
                <a:cubicBezTo>
                  <a:pt x="52" y="52"/>
                  <a:pt x="52" y="51"/>
                  <a:pt x="52" y="51"/>
                </a:cubicBezTo>
                <a:cubicBezTo>
                  <a:pt x="52" y="52"/>
                  <a:pt x="52" y="52"/>
                  <a:pt x="52" y="52"/>
                </a:cubicBezTo>
                <a:cubicBezTo>
                  <a:pt x="52" y="51"/>
                  <a:pt x="52" y="51"/>
                  <a:pt x="52" y="51"/>
                </a:cubicBezTo>
                <a:cubicBezTo>
                  <a:pt x="52" y="51"/>
                  <a:pt x="52" y="52"/>
                  <a:pt x="52" y="52"/>
                </a:cubicBezTo>
                <a:cubicBezTo>
                  <a:pt x="52" y="51"/>
                  <a:pt x="51" y="52"/>
                  <a:pt x="51" y="51"/>
                </a:cubicBezTo>
                <a:cubicBezTo>
                  <a:pt x="51" y="52"/>
                  <a:pt x="51" y="51"/>
                  <a:pt x="51" y="52"/>
                </a:cubicBezTo>
                <a:cubicBezTo>
                  <a:pt x="51" y="52"/>
                  <a:pt x="51" y="51"/>
                  <a:pt x="51" y="51"/>
                </a:cubicBezTo>
                <a:cubicBezTo>
                  <a:pt x="51" y="52"/>
                  <a:pt x="51" y="52"/>
                  <a:pt x="51" y="52"/>
                </a:cubicBezTo>
                <a:cubicBezTo>
                  <a:pt x="51" y="51"/>
                  <a:pt x="51" y="51"/>
                  <a:pt x="50" y="51"/>
                </a:cubicBezTo>
                <a:cubicBezTo>
                  <a:pt x="50" y="51"/>
                  <a:pt x="50" y="51"/>
                  <a:pt x="50" y="51"/>
                </a:cubicBezTo>
                <a:cubicBezTo>
                  <a:pt x="50" y="51"/>
                  <a:pt x="50" y="51"/>
                  <a:pt x="50" y="51"/>
                </a:cubicBezTo>
                <a:cubicBezTo>
                  <a:pt x="50" y="51"/>
                  <a:pt x="50" y="51"/>
                  <a:pt x="50" y="51"/>
                </a:cubicBezTo>
                <a:cubicBezTo>
                  <a:pt x="50" y="52"/>
                  <a:pt x="50" y="50"/>
                  <a:pt x="50" y="51"/>
                </a:cubicBezTo>
                <a:cubicBezTo>
                  <a:pt x="50" y="50"/>
                  <a:pt x="50" y="49"/>
                  <a:pt x="50" y="48"/>
                </a:cubicBezTo>
                <a:cubicBezTo>
                  <a:pt x="50" y="48"/>
                  <a:pt x="50" y="48"/>
                  <a:pt x="50" y="48"/>
                </a:cubicBezTo>
                <a:cubicBezTo>
                  <a:pt x="50" y="48"/>
                  <a:pt x="50" y="48"/>
                  <a:pt x="50" y="48"/>
                </a:cubicBezTo>
                <a:cubicBezTo>
                  <a:pt x="50" y="48"/>
                  <a:pt x="50" y="48"/>
                  <a:pt x="50" y="48"/>
                </a:cubicBezTo>
                <a:cubicBezTo>
                  <a:pt x="50" y="48"/>
                  <a:pt x="50" y="48"/>
                  <a:pt x="50" y="48"/>
                </a:cubicBezTo>
                <a:cubicBezTo>
                  <a:pt x="50" y="48"/>
                  <a:pt x="51" y="48"/>
                  <a:pt x="50" y="47"/>
                </a:cubicBezTo>
                <a:cubicBezTo>
                  <a:pt x="51" y="49"/>
                  <a:pt x="52" y="47"/>
                  <a:pt x="52" y="48"/>
                </a:cubicBezTo>
                <a:cubicBezTo>
                  <a:pt x="52" y="48"/>
                  <a:pt x="52" y="48"/>
                  <a:pt x="52" y="48"/>
                </a:cubicBezTo>
                <a:cubicBezTo>
                  <a:pt x="52" y="48"/>
                  <a:pt x="52" y="47"/>
                  <a:pt x="52" y="47"/>
                </a:cubicBezTo>
                <a:cubicBezTo>
                  <a:pt x="52" y="48"/>
                  <a:pt x="52" y="48"/>
                  <a:pt x="52" y="48"/>
                </a:cubicBezTo>
                <a:cubicBezTo>
                  <a:pt x="52" y="48"/>
                  <a:pt x="52" y="48"/>
                  <a:pt x="52" y="48"/>
                </a:cubicBezTo>
                <a:cubicBezTo>
                  <a:pt x="53" y="47"/>
                  <a:pt x="53" y="48"/>
                  <a:pt x="53" y="48"/>
                </a:cubicBezTo>
                <a:cubicBezTo>
                  <a:pt x="53" y="48"/>
                  <a:pt x="53" y="49"/>
                  <a:pt x="53" y="49"/>
                </a:cubicBezTo>
                <a:cubicBezTo>
                  <a:pt x="53" y="48"/>
                  <a:pt x="54" y="48"/>
                  <a:pt x="54" y="48"/>
                </a:cubicBezTo>
                <a:cubicBezTo>
                  <a:pt x="54" y="49"/>
                  <a:pt x="54" y="48"/>
                  <a:pt x="54" y="49"/>
                </a:cubicBezTo>
                <a:cubicBezTo>
                  <a:pt x="54" y="49"/>
                  <a:pt x="54" y="49"/>
                  <a:pt x="54" y="48"/>
                </a:cubicBezTo>
                <a:cubicBezTo>
                  <a:pt x="54" y="49"/>
                  <a:pt x="54" y="49"/>
                  <a:pt x="54" y="48"/>
                </a:cubicBezTo>
                <a:cubicBezTo>
                  <a:pt x="54" y="48"/>
                  <a:pt x="55" y="48"/>
                  <a:pt x="55" y="49"/>
                </a:cubicBezTo>
                <a:cubicBezTo>
                  <a:pt x="55" y="48"/>
                  <a:pt x="55" y="49"/>
                  <a:pt x="55" y="48"/>
                </a:cubicBezTo>
                <a:cubicBezTo>
                  <a:pt x="55" y="48"/>
                  <a:pt x="55" y="48"/>
                  <a:pt x="55" y="48"/>
                </a:cubicBezTo>
                <a:cubicBezTo>
                  <a:pt x="55" y="48"/>
                  <a:pt x="55" y="48"/>
                  <a:pt x="55" y="48"/>
                </a:cubicBezTo>
                <a:cubicBezTo>
                  <a:pt x="55" y="48"/>
                  <a:pt x="55" y="48"/>
                  <a:pt x="55" y="48"/>
                </a:cubicBezTo>
                <a:cubicBezTo>
                  <a:pt x="55" y="48"/>
                  <a:pt x="55" y="48"/>
                  <a:pt x="55" y="48"/>
                </a:cubicBezTo>
                <a:cubicBezTo>
                  <a:pt x="55" y="48"/>
                  <a:pt x="55" y="48"/>
                  <a:pt x="55" y="48"/>
                </a:cubicBezTo>
                <a:cubicBezTo>
                  <a:pt x="55" y="48"/>
                  <a:pt x="55" y="48"/>
                  <a:pt x="55" y="48"/>
                </a:cubicBezTo>
                <a:cubicBezTo>
                  <a:pt x="56" y="48"/>
                  <a:pt x="56" y="48"/>
                  <a:pt x="56" y="48"/>
                </a:cubicBezTo>
                <a:cubicBezTo>
                  <a:pt x="56" y="48"/>
                  <a:pt x="55" y="48"/>
                  <a:pt x="55" y="48"/>
                </a:cubicBezTo>
                <a:cubicBezTo>
                  <a:pt x="55" y="48"/>
                  <a:pt x="56" y="48"/>
                  <a:pt x="56" y="48"/>
                </a:cubicBezTo>
                <a:cubicBezTo>
                  <a:pt x="56" y="48"/>
                  <a:pt x="56" y="48"/>
                  <a:pt x="56" y="49"/>
                </a:cubicBezTo>
                <a:cubicBezTo>
                  <a:pt x="56" y="49"/>
                  <a:pt x="56" y="49"/>
                  <a:pt x="56" y="49"/>
                </a:cubicBezTo>
                <a:cubicBezTo>
                  <a:pt x="56" y="48"/>
                  <a:pt x="56" y="48"/>
                  <a:pt x="56" y="48"/>
                </a:cubicBezTo>
                <a:cubicBezTo>
                  <a:pt x="56" y="48"/>
                  <a:pt x="56" y="48"/>
                  <a:pt x="57" y="48"/>
                </a:cubicBezTo>
                <a:cubicBezTo>
                  <a:pt x="57" y="49"/>
                  <a:pt x="57" y="49"/>
                  <a:pt x="57" y="49"/>
                </a:cubicBezTo>
                <a:cubicBezTo>
                  <a:pt x="57" y="49"/>
                  <a:pt x="57" y="49"/>
                  <a:pt x="57" y="49"/>
                </a:cubicBezTo>
                <a:cubicBezTo>
                  <a:pt x="57" y="49"/>
                  <a:pt x="57" y="50"/>
                  <a:pt x="57" y="50"/>
                </a:cubicBezTo>
                <a:cubicBezTo>
                  <a:pt x="57" y="50"/>
                  <a:pt x="57" y="49"/>
                  <a:pt x="57" y="49"/>
                </a:cubicBezTo>
                <a:cubicBezTo>
                  <a:pt x="57" y="49"/>
                  <a:pt x="57" y="49"/>
                  <a:pt x="57" y="49"/>
                </a:cubicBezTo>
                <a:cubicBezTo>
                  <a:pt x="58" y="47"/>
                  <a:pt x="58" y="49"/>
                  <a:pt x="58" y="48"/>
                </a:cubicBezTo>
                <a:cubicBezTo>
                  <a:pt x="58" y="48"/>
                  <a:pt x="58" y="48"/>
                  <a:pt x="58" y="48"/>
                </a:cubicBezTo>
                <a:cubicBezTo>
                  <a:pt x="58" y="48"/>
                  <a:pt x="58" y="49"/>
                  <a:pt x="59" y="49"/>
                </a:cubicBezTo>
                <a:cubicBezTo>
                  <a:pt x="59" y="49"/>
                  <a:pt x="59" y="49"/>
                  <a:pt x="59" y="49"/>
                </a:cubicBezTo>
                <a:cubicBezTo>
                  <a:pt x="59" y="48"/>
                  <a:pt x="59" y="48"/>
                  <a:pt x="59" y="49"/>
                </a:cubicBezTo>
                <a:cubicBezTo>
                  <a:pt x="59" y="49"/>
                  <a:pt x="59" y="49"/>
                  <a:pt x="59" y="49"/>
                </a:cubicBezTo>
                <a:cubicBezTo>
                  <a:pt x="59" y="49"/>
                  <a:pt x="59" y="48"/>
                  <a:pt x="59" y="48"/>
                </a:cubicBezTo>
                <a:cubicBezTo>
                  <a:pt x="59" y="49"/>
                  <a:pt x="59" y="49"/>
                  <a:pt x="59" y="49"/>
                </a:cubicBezTo>
                <a:cubicBezTo>
                  <a:pt x="60" y="49"/>
                  <a:pt x="60" y="49"/>
                  <a:pt x="60" y="49"/>
                </a:cubicBezTo>
                <a:cubicBezTo>
                  <a:pt x="59" y="50"/>
                  <a:pt x="60" y="48"/>
                  <a:pt x="60" y="49"/>
                </a:cubicBezTo>
                <a:cubicBezTo>
                  <a:pt x="60" y="49"/>
                  <a:pt x="60" y="49"/>
                  <a:pt x="60" y="49"/>
                </a:cubicBezTo>
                <a:cubicBezTo>
                  <a:pt x="60" y="49"/>
                  <a:pt x="60" y="49"/>
                  <a:pt x="60" y="49"/>
                </a:cubicBezTo>
                <a:cubicBezTo>
                  <a:pt x="61" y="48"/>
                  <a:pt x="61" y="49"/>
                  <a:pt x="61" y="49"/>
                </a:cubicBezTo>
                <a:cubicBezTo>
                  <a:pt x="61" y="49"/>
                  <a:pt x="61" y="48"/>
                  <a:pt x="61" y="48"/>
                </a:cubicBezTo>
                <a:cubicBezTo>
                  <a:pt x="61" y="49"/>
                  <a:pt x="61" y="48"/>
                  <a:pt x="61" y="48"/>
                </a:cubicBezTo>
                <a:cubicBezTo>
                  <a:pt x="61" y="48"/>
                  <a:pt x="61" y="48"/>
                  <a:pt x="61" y="49"/>
                </a:cubicBezTo>
                <a:cubicBezTo>
                  <a:pt x="61" y="49"/>
                  <a:pt x="61" y="47"/>
                  <a:pt x="62" y="48"/>
                </a:cubicBezTo>
                <a:cubicBezTo>
                  <a:pt x="62" y="48"/>
                  <a:pt x="61" y="48"/>
                  <a:pt x="61" y="48"/>
                </a:cubicBezTo>
                <a:cubicBezTo>
                  <a:pt x="62" y="48"/>
                  <a:pt x="61" y="50"/>
                  <a:pt x="62" y="50"/>
                </a:cubicBezTo>
                <a:cubicBezTo>
                  <a:pt x="62" y="49"/>
                  <a:pt x="62" y="49"/>
                  <a:pt x="62" y="49"/>
                </a:cubicBezTo>
                <a:cubicBezTo>
                  <a:pt x="62" y="49"/>
                  <a:pt x="62" y="51"/>
                  <a:pt x="62" y="50"/>
                </a:cubicBezTo>
                <a:cubicBezTo>
                  <a:pt x="62" y="49"/>
                  <a:pt x="62" y="49"/>
                  <a:pt x="62" y="49"/>
                </a:cubicBezTo>
                <a:cubicBezTo>
                  <a:pt x="62" y="50"/>
                  <a:pt x="62" y="49"/>
                  <a:pt x="62" y="50"/>
                </a:cubicBezTo>
                <a:cubicBezTo>
                  <a:pt x="62" y="50"/>
                  <a:pt x="62" y="50"/>
                  <a:pt x="62" y="50"/>
                </a:cubicBezTo>
                <a:cubicBezTo>
                  <a:pt x="62" y="50"/>
                  <a:pt x="62" y="50"/>
                  <a:pt x="62" y="50"/>
                </a:cubicBezTo>
                <a:cubicBezTo>
                  <a:pt x="62" y="49"/>
                  <a:pt x="62" y="49"/>
                  <a:pt x="62" y="49"/>
                </a:cubicBezTo>
                <a:cubicBezTo>
                  <a:pt x="63" y="49"/>
                  <a:pt x="63" y="49"/>
                  <a:pt x="63" y="49"/>
                </a:cubicBezTo>
                <a:cubicBezTo>
                  <a:pt x="63" y="49"/>
                  <a:pt x="63" y="49"/>
                  <a:pt x="63" y="49"/>
                </a:cubicBezTo>
                <a:cubicBezTo>
                  <a:pt x="63" y="49"/>
                  <a:pt x="63" y="49"/>
                  <a:pt x="63" y="49"/>
                </a:cubicBezTo>
                <a:cubicBezTo>
                  <a:pt x="63" y="49"/>
                  <a:pt x="63" y="50"/>
                  <a:pt x="63" y="50"/>
                </a:cubicBezTo>
                <a:cubicBezTo>
                  <a:pt x="63" y="49"/>
                  <a:pt x="63" y="49"/>
                  <a:pt x="63" y="50"/>
                </a:cubicBezTo>
                <a:cubicBezTo>
                  <a:pt x="63" y="49"/>
                  <a:pt x="64" y="48"/>
                  <a:pt x="64" y="48"/>
                </a:cubicBezTo>
                <a:cubicBezTo>
                  <a:pt x="64" y="48"/>
                  <a:pt x="64" y="48"/>
                  <a:pt x="64" y="48"/>
                </a:cubicBezTo>
                <a:cubicBezTo>
                  <a:pt x="64" y="49"/>
                  <a:pt x="64" y="48"/>
                  <a:pt x="64" y="48"/>
                </a:cubicBezTo>
                <a:cubicBezTo>
                  <a:pt x="64" y="49"/>
                  <a:pt x="64" y="49"/>
                  <a:pt x="64" y="49"/>
                </a:cubicBezTo>
                <a:cubicBezTo>
                  <a:pt x="64" y="48"/>
                  <a:pt x="64" y="49"/>
                  <a:pt x="64" y="49"/>
                </a:cubicBezTo>
                <a:cubicBezTo>
                  <a:pt x="64" y="49"/>
                  <a:pt x="64" y="49"/>
                  <a:pt x="64" y="49"/>
                </a:cubicBezTo>
                <a:cubicBezTo>
                  <a:pt x="64" y="48"/>
                  <a:pt x="64" y="50"/>
                  <a:pt x="64" y="49"/>
                </a:cubicBezTo>
                <a:cubicBezTo>
                  <a:pt x="64" y="50"/>
                  <a:pt x="65" y="49"/>
                  <a:pt x="65" y="50"/>
                </a:cubicBezTo>
                <a:cubicBezTo>
                  <a:pt x="65" y="50"/>
                  <a:pt x="65" y="50"/>
                  <a:pt x="65" y="50"/>
                </a:cubicBezTo>
                <a:cubicBezTo>
                  <a:pt x="65" y="50"/>
                  <a:pt x="65" y="50"/>
                  <a:pt x="65" y="50"/>
                </a:cubicBezTo>
                <a:cubicBezTo>
                  <a:pt x="65" y="49"/>
                  <a:pt x="65" y="50"/>
                  <a:pt x="66" y="49"/>
                </a:cubicBezTo>
                <a:cubicBezTo>
                  <a:pt x="65" y="50"/>
                  <a:pt x="65" y="50"/>
                  <a:pt x="65" y="50"/>
                </a:cubicBezTo>
                <a:cubicBezTo>
                  <a:pt x="66" y="49"/>
                  <a:pt x="66" y="49"/>
                  <a:pt x="66" y="49"/>
                </a:cubicBezTo>
                <a:cubicBezTo>
                  <a:pt x="66" y="50"/>
                  <a:pt x="66" y="50"/>
                  <a:pt x="66" y="50"/>
                </a:cubicBezTo>
                <a:cubicBezTo>
                  <a:pt x="66" y="50"/>
                  <a:pt x="66" y="50"/>
                  <a:pt x="66" y="50"/>
                </a:cubicBezTo>
                <a:cubicBezTo>
                  <a:pt x="66" y="50"/>
                  <a:pt x="66" y="50"/>
                  <a:pt x="66" y="50"/>
                </a:cubicBezTo>
                <a:cubicBezTo>
                  <a:pt x="66" y="49"/>
                  <a:pt x="66" y="49"/>
                  <a:pt x="66" y="49"/>
                </a:cubicBezTo>
                <a:cubicBezTo>
                  <a:pt x="66" y="50"/>
                  <a:pt x="66" y="49"/>
                  <a:pt x="66" y="50"/>
                </a:cubicBezTo>
                <a:cubicBezTo>
                  <a:pt x="66" y="50"/>
                  <a:pt x="66" y="49"/>
                  <a:pt x="66" y="49"/>
                </a:cubicBezTo>
                <a:cubicBezTo>
                  <a:pt x="66" y="49"/>
                  <a:pt x="66" y="49"/>
                  <a:pt x="67" y="49"/>
                </a:cubicBezTo>
                <a:cubicBezTo>
                  <a:pt x="67" y="49"/>
                  <a:pt x="67" y="49"/>
                  <a:pt x="67" y="49"/>
                </a:cubicBezTo>
                <a:cubicBezTo>
                  <a:pt x="66" y="49"/>
                  <a:pt x="66" y="49"/>
                  <a:pt x="66" y="49"/>
                </a:cubicBezTo>
                <a:cubicBezTo>
                  <a:pt x="67" y="49"/>
                  <a:pt x="67" y="49"/>
                  <a:pt x="67" y="49"/>
                </a:cubicBezTo>
                <a:cubicBezTo>
                  <a:pt x="67" y="49"/>
                  <a:pt x="67" y="49"/>
                  <a:pt x="67" y="49"/>
                </a:cubicBezTo>
                <a:cubicBezTo>
                  <a:pt x="67" y="49"/>
                  <a:pt x="67" y="49"/>
                  <a:pt x="67" y="49"/>
                </a:cubicBezTo>
                <a:cubicBezTo>
                  <a:pt x="67" y="49"/>
                  <a:pt x="67" y="49"/>
                  <a:pt x="67" y="49"/>
                </a:cubicBezTo>
                <a:cubicBezTo>
                  <a:pt x="67" y="49"/>
                  <a:pt x="67" y="49"/>
                  <a:pt x="67" y="49"/>
                </a:cubicBezTo>
                <a:cubicBezTo>
                  <a:pt x="67" y="49"/>
                  <a:pt x="67" y="49"/>
                  <a:pt x="67" y="49"/>
                </a:cubicBezTo>
                <a:cubicBezTo>
                  <a:pt x="67" y="50"/>
                  <a:pt x="67" y="48"/>
                  <a:pt x="67" y="49"/>
                </a:cubicBezTo>
                <a:cubicBezTo>
                  <a:pt x="67" y="49"/>
                  <a:pt x="67" y="49"/>
                  <a:pt x="67" y="49"/>
                </a:cubicBezTo>
                <a:cubicBezTo>
                  <a:pt x="67" y="49"/>
                  <a:pt x="68" y="50"/>
                  <a:pt x="68" y="50"/>
                </a:cubicBezTo>
                <a:cubicBezTo>
                  <a:pt x="68" y="49"/>
                  <a:pt x="68" y="49"/>
                  <a:pt x="68" y="49"/>
                </a:cubicBezTo>
                <a:cubicBezTo>
                  <a:pt x="68" y="49"/>
                  <a:pt x="68" y="49"/>
                  <a:pt x="68" y="49"/>
                </a:cubicBezTo>
                <a:cubicBezTo>
                  <a:pt x="68" y="48"/>
                  <a:pt x="68" y="48"/>
                  <a:pt x="68" y="48"/>
                </a:cubicBezTo>
                <a:cubicBezTo>
                  <a:pt x="68" y="49"/>
                  <a:pt x="69" y="48"/>
                  <a:pt x="69" y="49"/>
                </a:cubicBezTo>
                <a:cubicBezTo>
                  <a:pt x="69" y="48"/>
                  <a:pt x="69" y="49"/>
                  <a:pt x="69" y="49"/>
                </a:cubicBezTo>
                <a:cubicBezTo>
                  <a:pt x="69" y="49"/>
                  <a:pt x="69" y="49"/>
                  <a:pt x="69" y="49"/>
                </a:cubicBezTo>
                <a:cubicBezTo>
                  <a:pt x="69" y="49"/>
                  <a:pt x="69" y="49"/>
                  <a:pt x="69" y="49"/>
                </a:cubicBezTo>
                <a:cubicBezTo>
                  <a:pt x="69" y="50"/>
                  <a:pt x="70" y="49"/>
                  <a:pt x="70" y="49"/>
                </a:cubicBezTo>
                <a:cubicBezTo>
                  <a:pt x="70" y="49"/>
                  <a:pt x="70" y="49"/>
                  <a:pt x="70" y="49"/>
                </a:cubicBezTo>
                <a:cubicBezTo>
                  <a:pt x="70" y="49"/>
                  <a:pt x="70" y="49"/>
                  <a:pt x="70" y="49"/>
                </a:cubicBezTo>
                <a:cubicBezTo>
                  <a:pt x="70" y="50"/>
                  <a:pt x="70" y="49"/>
                  <a:pt x="70" y="49"/>
                </a:cubicBezTo>
                <a:cubicBezTo>
                  <a:pt x="70" y="49"/>
                  <a:pt x="70" y="49"/>
                  <a:pt x="70" y="49"/>
                </a:cubicBezTo>
                <a:cubicBezTo>
                  <a:pt x="70" y="49"/>
                  <a:pt x="70" y="49"/>
                  <a:pt x="70" y="49"/>
                </a:cubicBezTo>
                <a:cubicBezTo>
                  <a:pt x="70" y="50"/>
                  <a:pt x="70" y="50"/>
                  <a:pt x="70" y="50"/>
                </a:cubicBezTo>
                <a:cubicBezTo>
                  <a:pt x="70" y="50"/>
                  <a:pt x="70" y="50"/>
                  <a:pt x="70" y="50"/>
                </a:cubicBezTo>
                <a:cubicBezTo>
                  <a:pt x="70" y="50"/>
                  <a:pt x="70" y="50"/>
                  <a:pt x="70" y="50"/>
                </a:cubicBezTo>
                <a:cubicBezTo>
                  <a:pt x="70" y="50"/>
                  <a:pt x="71" y="50"/>
                  <a:pt x="71" y="50"/>
                </a:cubicBezTo>
                <a:cubicBezTo>
                  <a:pt x="71" y="50"/>
                  <a:pt x="71" y="50"/>
                  <a:pt x="71" y="49"/>
                </a:cubicBezTo>
                <a:cubicBezTo>
                  <a:pt x="71" y="50"/>
                  <a:pt x="71" y="50"/>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50"/>
                  <a:pt x="71" y="49"/>
                  <a:pt x="71" y="50"/>
                </a:cubicBezTo>
                <a:cubicBezTo>
                  <a:pt x="71" y="49"/>
                  <a:pt x="71" y="50"/>
                  <a:pt x="71" y="49"/>
                </a:cubicBezTo>
                <a:cubicBezTo>
                  <a:pt x="71" y="50"/>
                  <a:pt x="71" y="49"/>
                  <a:pt x="71" y="50"/>
                </a:cubicBezTo>
                <a:cubicBezTo>
                  <a:pt x="71" y="50"/>
                  <a:pt x="71" y="50"/>
                  <a:pt x="71" y="51"/>
                </a:cubicBezTo>
                <a:cubicBezTo>
                  <a:pt x="71" y="51"/>
                  <a:pt x="71" y="51"/>
                  <a:pt x="71" y="51"/>
                </a:cubicBezTo>
                <a:cubicBezTo>
                  <a:pt x="71" y="52"/>
                  <a:pt x="71" y="51"/>
                  <a:pt x="71" y="51"/>
                </a:cubicBezTo>
                <a:cubicBezTo>
                  <a:pt x="71" y="51"/>
                  <a:pt x="71" y="51"/>
                  <a:pt x="71" y="51"/>
                </a:cubicBezTo>
                <a:cubicBezTo>
                  <a:pt x="71" y="51"/>
                  <a:pt x="71" y="51"/>
                  <a:pt x="71" y="51"/>
                </a:cubicBezTo>
                <a:cubicBezTo>
                  <a:pt x="71" y="50"/>
                  <a:pt x="70" y="51"/>
                  <a:pt x="70" y="51"/>
                </a:cubicBezTo>
                <a:cubicBezTo>
                  <a:pt x="70" y="51"/>
                  <a:pt x="70" y="51"/>
                  <a:pt x="70" y="52"/>
                </a:cubicBezTo>
                <a:cubicBezTo>
                  <a:pt x="70" y="52"/>
                  <a:pt x="70" y="52"/>
                  <a:pt x="70" y="52"/>
                </a:cubicBezTo>
                <a:cubicBezTo>
                  <a:pt x="70" y="52"/>
                  <a:pt x="70" y="52"/>
                  <a:pt x="70" y="52"/>
                </a:cubicBezTo>
                <a:cubicBezTo>
                  <a:pt x="70" y="52"/>
                  <a:pt x="69" y="52"/>
                  <a:pt x="69" y="52"/>
                </a:cubicBezTo>
                <a:cubicBezTo>
                  <a:pt x="69" y="52"/>
                  <a:pt x="70" y="52"/>
                  <a:pt x="70" y="52"/>
                </a:cubicBezTo>
                <a:cubicBezTo>
                  <a:pt x="70" y="51"/>
                  <a:pt x="70" y="51"/>
                  <a:pt x="70" y="51"/>
                </a:cubicBezTo>
                <a:cubicBezTo>
                  <a:pt x="70" y="51"/>
                  <a:pt x="70" y="52"/>
                  <a:pt x="70" y="52"/>
                </a:cubicBezTo>
                <a:cubicBezTo>
                  <a:pt x="70" y="51"/>
                  <a:pt x="70" y="51"/>
                  <a:pt x="70" y="50"/>
                </a:cubicBezTo>
                <a:cubicBezTo>
                  <a:pt x="70" y="50"/>
                  <a:pt x="70" y="51"/>
                  <a:pt x="69" y="51"/>
                </a:cubicBezTo>
                <a:cubicBezTo>
                  <a:pt x="69" y="51"/>
                  <a:pt x="70" y="50"/>
                  <a:pt x="69" y="51"/>
                </a:cubicBezTo>
                <a:cubicBezTo>
                  <a:pt x="69" y="51"/>
                  <a:pt x="69" y="52"/>
                  <a:pt x="69" y="53"/>
                </a:cubicBezTo>
                <a:cubicBezTo>
                  <a:pt x="69" y="52"/>
                  <a:pt x="69" y="52"/>
                  <a:pt x="69" y="52"/>
                </a:cubicBezTo>
                <a:cubicBezTo>
                  <a:pt x="69" y="53"/>
                  <a:pt x="69" y="53"/>
                  <a:pt x="69" y="53"/>
                </a:cubicBezTo>
                <a:cubicBezTo>
                  <a:pt x="69" y="53"/>
                  <a:pt x="69" y="53"/>
                  <a:pt x="69" y="52"/>
                </a:cubicBezTo>
                <a:cubicBezTo>
                  <a:pt x="69" y="52"/>
                  <a:pt x="69" y="53"/>
                  <a:pt x="69" y="53"/>
                </a:cubicBezTo>
                <a:cubicBezTo>
                  <a:pt x="69" y="53"/>
                  <a:pt x="69" y="52"/>
                  <a:pt x="69" y="52"/>
                </a:cubicBezTo>
                <a:cubicBezTo>
                  <a:pt x="69" y="52"/>
                  <a:pt x="68" y="52"/>
                  <a:pt x="68" y="52"/>
                </a:cubicBezTo>
                <a:cubicBezTo>
                  <a:pt x="68" y="52"/>
                  <a:pt x="68" y="51"/>
                  <a:pt x="68" y="51"/>
                </a:cubicBezTo>
                <a:cubicBezTo>
                  <a:pt x="68" y="51"/>
                  <a:pt x="68" y="52"/>
                  <a:pt x="68" y="53"/>
                </a:cubicBezTo>
                <a:cubicBezTo>
                  <a:pt x="68" y="53"/>
                  <a:pt x="68" y="53"/>
                  <a:pt x="68" y="53"/>
                </a:cubicBezTo>
                <a:cubicBezTo>
                  <a:pt x="68" y="53"/>
                  <a:pt x="68" y="53"/>
                  <a:pt x="68" y="53"/>
                </a:cubicBezTo>
                <a:cubicBezTo>
                  <a:pt x="67" y="53"/>
                  <a:pt x="68" y="53"/>
                  <a:pt x="68" y="53"/>
                </a:cubicBezTo>
                <a:cubicBezTo>
                  <a:pt x="68" y="53"/>
                  <a:pt x="67" y="53"/>
                  <a:pt x="67" y="53"/>
                </a:cubicBezTo>
                <a:cubicBezTo>
                  <a:pt x="67" y="53"/>
                  <a:pt x="68" y="52"/>
                  <a:pt x="68" y="51"/>
                </a:cubicBezTo>
                <a:cubicBezTo>
                  <a:pt x="68" y="51"/>
                  <a:pt x="68" y="50"/>
                  <a:pt x="68" y="50"/>
                </a:cubicBezTo>
                <a:cubicBezTo>
                  <a:pt x="68" y="51"/>
                  <a:pt x="67" y="53"/>
                  <a:pt x="67" y="54"/>
                </a:cubicBezTo>
                <a:cubicBezTo>
                  <a:pt x="67" y="54"/>
                  <a:pt x="67" y="53"/>
                  <a:pt x="67" y="53"/>
                </a:cubicBezTo>
                <a:cubicBezTo>
                  <a:pt x="67" y="53"/>
                  <a:pt x="67" y="54"/>
                  <a:pt x="67" y="54"/>
                </a:cubicBezTo>
                <a:cubicBezTo>
                  <a:pt x="67" y="53"/>
                  <a:pt x="67" y="53"/>
                  <a:pt x="67" y="53"/>
                </a:cubicBezTo>
                <a:cubicBezTo>
                  <a:pt x="67" y="53"/>
                  <a:pt x="67" y="53"/>
                  <a:pt x="67" y="53"/>
                </a:cubicBezTo>
                <a:cubicBezTo>
                  <a:pt x="67" y="53"/>
                  <a:pt x="67" y="52"/>
                  <a:pt x="67" y="52"/>
                </a:cubicBezTo>
                <a:cubicBezTo>
                  <a:pt x="67" y="52"/>
                  <a:pt x="66" y="53"/>
                  <a:pt x="66" y="54"/>
                </a:cubicBezTo>
                <a:cubicBezTo>
                  <a:pt x="67" y="53"/>
                  <a:pt x="67" y="53"/>
                  <a:pt x="67" y="53"/>
                </a:cubicBezTo>
                <a:cubicBezTo>
                  <a:pt x="67" y="54"/>
                  <a:pt x="66" y="54"/>
                  <a:pt x="66" y="54"/>
                </a:cubicBezTo>
                <a:cubicBezTo>
                  <a:pt x="66" y="54"/>
                  <a:pt x="66" y="54"/>
                  <a:pt x="66" y="54"/>
                </a:cubicBezTo>
                <a:cubicBezTo>
                  <a:pt x="66" y="54"/>
                  <a:pt x="66" y="54"/>
                  <a:pt x="66" y="54"/>
                </a:cubicBezTo>
                <a:cubicBezTo>
                  <a:pt x="66" y="54"/>
                  <a:pt x="66" y="54"/>
                  <a:pt x="66" y="53"/>
                </a:cubicBezTo>
                <a:cubicBezTo>
                  <a:pt x="66" y="53"/>
                  <a:pt x="67" y="51"/>
                  <a:pt x="67" y="50"/>
                </a:cubicBezTo>
                <a:cubicBezTo>
                  <a:pt x="67" y="50"/>
                  <a:pt x="67" y="50"/>
                  <a:pt x="67" y="50"/>
                </a:cubicBezTo>
                <a:cubicBezTo>
                  <a:pt x="67" y="50"/>
                  <a:pt x="67" y="50"/>
                  <a:pt x="67" y="50"/>
                </a:cubicBezTo>
                <a:cubicBezTo>
                  <a:pt x="67" y="50"/>
                  <a:pt x="66" y="53"/>
                  <a:pt x="66" y="53"/>
                </a:cubicBezTo>
                <a:cubicBezTo>
                  <a:pt x="66" y="53"/>
                  <a:pt x="66" y="52"/>
                  <a:pt x="66" y="52"/>
                </a:cubicBezTo>
                <a:cubicBezTo>
                  <a:pt x="66" y="51"/>
                  <a:pt x="66" y="53"/>
                  <a:pt x="66" y="53"/>
                </a:cubicBezTo>
                <a:cubicBezTo>
                  <a:pt x="66" y="53"/>
                  <a:pt x="66" y="53"/>
                  <a:pt x="66" y="53"/>
                </a:cubicBezTo>
                <a:cubicBezTo>
                  <a:pt x="66" y="53"/>
                  <a:pt x="66" y="53"/>
                  <a:pt x="66" y="53"/>
                </a:cubicBezTo>
                <a:cubicBezTo>
                  <a:pt x="66" y="53"/>
                  <a:pt x="66" y="52"/>
                  <a:pt x="66" y="52"/>
                </a:cubicBezTo>
                <a:cubicBezTo>
                  <a:pt x="65" y="53"/>
                  <a:pt x="65" y="53"/>
                  <a:pt x="65" y="53"/>
                </a:cubicBezTo>
                <a:cubicBezTo>
                  <a:pt x="65" y="53"/>
                  <a:pt x="65" y="52"/>
                  <a:pt x="66" y="52"/>
                </a:cubicBezTo>
                <a:cubicBezTo>
                  <a:pt x="65" y="52"/>
                  <a:pt x="65" y="53"/>
                  <a:pt x="65" y="53"/>
                </a:cubicBezTo>
                <a:cubicBezTo>
                  <a:pt x="65" y="52"/>
                  <a:pt x="65" y="53"/>
                  <a:pt x="65" y="52"/>
                </a:cubicBezTo>
                <a:cubicBezTo>
                  <a:pt x="65" y="52"/>
                  <a:pt x="65" y="53"/>
                  <a:pt x="65" y="53"/>
                </a:cubicBezTo>
                <a:cubicBezTo>
                  <a:pt x="65" y="53"/>
                  <a:pt x="65" y="53"/>
                  <a:pt x="65" y="53"/>
                </a:cubicBezTo>
                <a:cubicBezTo>
                  <a:pt x="65" y="53"/>
                  <a:pt x="65" y="51"/>
                  <a:pt x="65" y="50"/>
                </a:cubicBezTo>
                <a:cubicBezTo>
                  <a:pt x="65" y="53"/>
                  <a:pt x="65" y="53"/>
                  <a:pt x="65" y="53"/>
                </a:cubicBezTo>
                <a:cubicBezTo>
                  <a:pt x="65" y="53"/>
                  <a:pt x="65" y="52"/>
                  <a:pt x="65" y="52"/>
                </a:cubicBezTo>
                <a:cubicBezTo>
                  <a:pt x="65" y="53"/>
                  <a:pt x="64" y="53"/>
                  <a:pt x="64" y="53"/>
                </a:cubicBezTo>
                <a:cubicBezTo>
                  <a:pt x="64" y="53"/>
                  <a:pt x="64" y="53"/>
                  <a:pt x="64" y="53"/>
                </a:cubicBezTo>
                <a:cubicBezTo>
                  <a:pt x="64" y="52"/>
                  <a:pt x="64" y="52"/>
                  <a:pt x="64" y="52"/>
                </a:cubicBezTo>
                <a:cubicBezTo>
                  <a:pt x="64" y="52"/>
                  <a:pt x="64" y="52"/>
                  <a:pt x="64" y="52"/>
                </a:cubicBezTo>
                <a:cubicBezTo>
                  <a:pt x="64" y="52"/>
                  <a:pt x="64" y="54"/>
                  <a:pt x="64" y="53"/>
                </a:cubicBezTo>
                <a:cubicBezTo>
                  <a:pt x="64" y="53"/>
                  <a:pt x="64" y="53"/>
                  <a:pt x="64" y="52"/>
                </a:cubicBezTo>
                <a:cubicBezTo>
                  <a:pt x="64" y="52"/>
                  <a:pt x="64" y="52"/>
                  <a:pt x="64" y="53"/>
                </a:cubicBezTo>
                <a:cubicBezTo>
                  <a:pt x="64" y="53"/>
                  <a:pt x="63" y="53"/>
                  <a:pt x="64" y="53"/>
                </a:cubicBezTo>
                <a:cubicBezTo>
                  <a:pt x="63" y="53"/>
                  <a:pt x="63" y="53"/>
                  <a:pt x="63" y="53"/>
                </a:cubicBezTo>
                <a:cubicBezTo>
                  <a:pt x="63" y="53"/>
                  <a:pt x="63" y="53"/>
                  <a:pt x="63" y="53"/>
                </a:cubicBezTo>
                <a:cubicBezTo>
                  <a:pt x="63" y="53"/>
                  <a:pt x="64" y="52"/>
                  <a:pt x="64" y="52"/>
                </a:cubicBezTo>
                <a:cubicBezTo>
                  <a:pt x="64" y="52"/>
                  <a:pt x="64" y="52"/>
                  <a:pt x="64" y="51"/>
                </a:cubicBezTo>
                <a:cubicBezTo>
                  <a:pt x="64" y="51"/>
                  <a:pt x="63" y="52"/>
                  <a:pt x="63" y="53"/>
                </a:cubicBezTo>
                <a:cubicBezTo>
                  <a:pt x="63" y="53"/>
                  <a:pt x="63" y="53"/>
                  <a:pt x="63" y="53"/>
                </a:cubicBezTo>
                <a:cubicBezTo>
                  <a:pt x="63" y="53"/>
                  <a:pt x="63" y="53"/>
                  <a:pt x="63" y="53"/>
                </a:cubicBezTo>
                <a:cubicBezTo>
                  <a:pt x="63" y="52"/>
                  <a:pt x="63" y="52"/>
                  <a:pt x="63" y="52"/>
                </a:cubicBezTo>
                <a:cubicBezTo>
                  <a:pt x="63" y="52"/>
                  <a:pt x="63" y="52"/>
                  <a:pt x="63" y="52"/>
                </a:cubicBezTo>
                <a:cubicBezTo>
                  <a:pt x="63" y="52"/>
                  <a:pt x="63" y="52"/>
                  <a:pt x="63" y="52"/>
                </a:cubicBezTo>
                <a:cubicBezTo>
                  <a:pt x="63" y="52"/>
                  <a:pt x="63" y="52"/>
                  <a:pt x="63" y="52"/>
                </a:cubicBezTo>
                <a:cubicBezTo>
                  <a:pt x="63" y="52"/>
                  <a:pt x="63" y="51"/>
                  <a:pt x="63" y="51"/>
                </a:cubicBezTo>
                <a:cubicBezTo>
                  <a:pt x="63" y="51"/>
                  <a:pt x="63" y="51"/>
                  <a:pt x="63" y="51"/>
                </a:cubicBezTo>
                <a:cubicBezTo>
                  <a:pt x="63" y="51"/>
                  <a:pt x="63" y="51"/>
                  <a:pt x="63" y="51"/>
                </a:cubicBezTo>
                <a:cubicBezTo>
                  <a:pt x="63" y="51"/>
                  <a:pt x="63" y="51"/>
                  <a:pt x="63" y="51"/>
                </a:cubicBezTo>
                <a:cubicBezTo>
                  <a:pt x="63" y="50"/>
                  <a:pt x="63" y="50"/>
                  <a:pt x="63" y="50"/>
                </a:cubicBezTo>
                <a:cubicBezTo>
                  <a:pt x="63" y="50"/>
                  <a:pt x="63" y="50"/>
                  <a:pt x="63" y="50"/>
                </a:cubicBezTo>
                <a:cubicBezTo>
                  <a:pt x="63" y="50"/>
                  <a:pt x="63" y="51"/>
                  <a:pt x="63" y="51"/>
                </a:cubicBezTo>
                <a:cubicBezTo>
                  <a:pt x="63" y="51"/>
                  <a:pt x="63" y="52"/>
                  <a:pt x="63" y="52"/>
                </a:cubicBezTo>
                <a:cubicBezTo>
                  <a:pt x="63" y="52"/>
                  <a:pt x="63" y="52"/>
                  <a:pt x="63" y="52"/>
                </a:cubicBezTo>
                <a:cubicBezTo>
                  <a:pt x="62" y="53"/>
                  <a:pt x="62" y="53"/>
                  <a:pt x="62" y="53"/>
                </a:cubicBezTo>
                <a:cubicBezTo>
                  <a:pt x="62" y="53"/>
                  <a:pt x="62" y="53"/>
                  <a:pt x="62" y="52"/>
                </a:cubicBezTo>
                <a:cubicBezTo>
                  <a:pt x="62" y="53"/>
                  <a:pt x="62" y="51"/>
                  <a:pt x="62" y="52"/>
                </a:cubicBezTo>
                <a:cubicBezTo>
                  <a:pt x="62" y="52"/>
                  <a:pt x="62" y="53"/>
                  <a:pt x="62" y="53"/>
                </a:cubicBezTo>
                <a:cubicBezTo>
                  <a:pt x="62" y="53"/>
                  <a:pt x="62" y="53"/>
                  <a:pt x="62" y="53"/>
                </a:cubicBezTo>
                <a:cubicBezTo>
                  <a:pt x="62" y="53"/>
                  <a:pt x="62" y="53"/>
                  <a:pt x="62" y="53"/>
                </a:cubicBezTo>
                <a:cubicBezTo>
                  <a:pt x="62" y="53"/>
                  <a:pt x="62" y="53"/>
                  <a:pt x="62" y="53"/>
                </a:cubicBezTo>
                <a:cubicBezTo>
                  <a:pt x="61" y="53"/>
                  <a:pt x="61" y="53"/>
                  <a:pt x="61" y="53"/>
                </a:cubicBezTo>
                <a:cubicBezTo>
                  <a:pt x="61" y="53"/>
                  <a:pt x="61" y="54"/>
                  <a:pt x="61" y="54"/>
                </a:cubicBezTo>
                <a:cubicBezTo>
                  <a:pt x="61" y="53"/>
                  <a:pt x="61" y="53"/>
                  <a:pt x="61" y="53"/>
                </a:cubicBezTo>
                <a:cubicBezTo>
                  <a:pt x="61" y="53"/>
                  <a:pt x="61" y="53"/>
                  <a:pt x="61" y="54"/>
                </a:cubicBezTo>
                <a:cubicBezTo>
                  <a:pt x="61" y="53"/>
                  <a:pt x="61" y="53"/>
                  <a:pt x="61" y="53"/>
                </a:cubicBezTo>
                <a:cubicBezTo>
                  <a:pt x="61" y="53"/>
                  <a:pt x="61" y="53"/>
                  <a:pt x="61" y="53"/>
                </a:cubicBezTo>
                <a:cubicBezTo>
                  <a:pt x="61" y="53"/>
                  <a:pt x="61" y="53"/>
                  <a:pt x="61" y="53"/>
                </a:cubicBezTo>
                <a:cubicBezTo>
                  <a:pt x="60" y="53"/>
                  <a:pt x="61" y="54"/>
                  <a:pt x="61" y="54"/>
                </a:cubicBezTo>
                <a:cubicBezTo>
                  <a:pt x="60" y="54"/>
                  <a:pt x="60" y="54"/>
                  <a:pt x="60" y="53"/>
                </a:cubicBezTo>
                <a:cubicBezTo>
                  <a:pt x="60" y="53"/>
                  <a:pt x="60" y="53"/>
                  <a:pt x="60" y="53"/>
                </a:cubicBezTo>
                <a:cubicBezTo>
                  <a:pt x="60" y="52"/>
                  <a:pt x="60" y="54"/>
                  <a:pt x="60" y="53"/>
                </a:cubicBezTo>
                <a:cubicBezTo>
                  <a:pt x="60" y="53"/>
                  <a:pt x="60" y="52"/>
                  <a:pt x="60" y="52"/>
                </a:cubicBezTo>
                <a:cubicBezTo>
                  <a:pt x="60" y="52"/>
                  <a:pt x="60" y="52"/>
                  <a:pt x="60" y="52"/>
                </a:cubicBezTo>
                <a:cubicBezTo>
                  <a:pt x="60" y="52"/>
                  <a:pt x="60" y="52"/>
                  <a:pt x="60" y="52"/>
                </a:cubicBezTo>
                <a:cubicBezTo>
                  <a:pt x="60" y="52"/>
                  <a:pt x="60" y="52"/>
                  <a:pt x="60" y="53"/>
                </a:cubicBezTo>
                <a:cubicBezTo>
                  <a:pt x="60" y="53"/>
                  <a:pt x="60" y="53"/>
                  <a:pt x="60" y="53"/>
                </a:cubicBezTo>
                <a:cubicBezTo>
                  <a:pt x="60" y="53"/>
                  <a:pt x="60" y="53"/>
                  <a:pt x="60" y="53"/>
                </a:cubicBezTo>
                <a:cubicBezTo>
                  <a:pt x="60" y="53"/>
                  <a:pt x="60" y="53"/>
                  <a:pt x="60" y="53"/>
                </a:cubicBezTo>
                <a:cubicBezTo>
                  <a:pt x="60" y="53"/>
                  <a:pt x="60" y="53"/>
                  <a:pt x="60" y="53"/>
                </a:cubicBezTo>
                <a:cubicBezTo>
                  <a:pt x="60" y="53"/>
                  <a:pt x="60" y="52"/>
                  <a:pt x="60" y="52"/>
                </a:cubicBezTo>
                <a:cubicBezTo>
                  <a:pt x="60" y="52"/>
                  <a:pt x="59" y="54"/>
                  <a:pt x="59" y="53"/>
                </a:cubicBezTo>
                <a:cubicBezTo>
                  <a:pt x="59" y="53"/>
                  <a:pt x="59" y="53"/>
                  <a:pt x="59" y="53"/>
                </a:cubicBezTo>
                <a:cubicBezTo>
                  <a:pt x="59" y="53"/>
                  <a:pt x="59" y="53"/>
                  <a:pt x="59" y="53"/>
                </a:cubicBezTo>
                <a:cubicBezTo>
                  <a:pt x="59" y="54"/>
                  <a:pt x="59" y="53"/>
                  <a:pt x="59" y="54"/>
                </a:cubicBezTo>
                <a:cubicBezTo>
                  <a:pt x="59" y="54"/>
                  <a:pt x="59" y="54"/>
                  <a:pt x="59" y="53"/>
                </a:cubicBezTo>
                <a:cubicBezTo>
                  <a:pt x="59" y="53"/>
                  <a:pt x="59" y="53"/>
                  <a:pt x="59" y="53"/>
                </a:cubicBezTo>
                <a:cubicBezTo>
                  <a:pt x="59" y="53"/>
                  <a:pt x="59" y="53"/>
                  <a:pt x="59" y="53"/>
                </a:cubicBezTo>
                <a:close/>
                <a:moveTo>
                  <a:pt x="60" y="53"/>
                </a:moveTo>
                <a:cubicBezTo>
                  <a:pt x="60" y="53"/>
                  <a:pt x="61" y="53"/>
                  <a:pt x="61" y="53"/>
                </a:cubicBezTo>
                <a:cubicBezTo>
                  <a:pt x="61" y="53"/>
                  <a:pt x="61" y="52"/>
                  <a:pt x="60" y="53"/>
                </a:cubicBezTo>
                <a:close/>
                <a:moveTo>
                  <a:pt x="63" y="52"/>
                </a:moveTo>
                <a:cubicBezTo>
                  <a:pt x="63" y="52"/>
                  <a:pt x="63" y="52"/>
                  <a:pt x="63" y="52"/>
                </a:cubicBezTo>
                <a:cubicBezTo>
                  <a:pt x="63" y="52"/>
                  <a:pt x="63" y="52"/>
                  <a:pt x="63" y="52"/>
                </a:cubicBezTo>
                <a:close/>
                <a:moveTo>
                  <a:pt x="70" y="50"/>
                </a:moveTo>
                <a:cubicBezTo>
                  <a:pt x="70" y="50"/>
                  <a:pt x="70" y="50"/>
                  <a:pt x="70" y="50"/>
                </a:cubicBezTo>
                <a:cubicBezTo>
                  <a:pt x="70" y="49"/>
                  <a:pt x="70" y="49"/>
                  <a:pt x="70" y="50"/>
                </a:cubicBezTo>
                <a:close/>
                <a:moveTo>
                  <a:pt x="70" y="50"/>
                </a:moveTo>
                <a:cubicBezTo>
                  <a:pt x="70" y="50"/>
                  <a:pt x="70" y="50"/>
                  <a:pt x="70" y="50"/>
                </a:cubicBezTo>
                <a:cubicBezTo>
                  <a:pt x="70" y="50"/>
                  <a:pt x="70" y="50"/>
                  <a:pt x="70" y="50"/>
                </a:cubicBezTo>
                <a:cubicBezTo>
                  <a:pt x="70" y="50"/>
                  <a:pt x="70" y="50"/>
                  <a:pt x="70" y="50"/>
                </a:cubicBezTo>
                <a:close/>
                <a:moveTo>
                  <a:pt x="55" y="48"/>
                </a:moveTo>
                <a:cubicBezTo>
                  <a:pt x="55" y="48"/>
                  <a:pt x="55" y="48"/>
                  <a:pt x="55" y="48"/>
                </a:cubicBezTo>
                <a:cubicBezTo>
                  <a:pt x="55" y="48"/>
                  <a:pt x="55" y="48"/>
                  <a:pt x="55" y="48"/>
                </a:cubicBezTo>
                <a:close/>
                <a:moveTo>
                  <a:pt x="63" y="53"/>
                </a:moveTo>
                <a:cubicBezTo>
                  <a:pt x="63" y="52"/>
                  <a:pt x="63" y="52"/>
                  <a:pt x="63" y="52"/>
                </a:cubicBezTo>
                <a:cubicBezTo>
                  <a:pt x="63" y="52"/>
                  <a:pt x="63" y="52"/>
                  <a:pt x="63" y="53"/>
                </a:cubicBezTo>
                <a:close/>
                <a:moveTo>
                  <a:pt x="58" y="53"/>
                </a:moveTo>
                <a:cubicBezTo>
                  <a:pt x="58" y="53"/>
                  <a:pt x="58" y="53"/>
                  <a:pt x="58" y="53"/>
                </a:cubicBezTo>
                <a:cubicBezTo>
                  <a:pt x="58" y="53"/>
                  <a:pt x="58" y="53"/>
                  <a:pt x="58" y="53"/>
                </a:cubicBezTo>
                <a:close/>
                <a:moveTo>
                  <a:pt x="67" y="53"/>
                </a:moveTo>
                <a:cubicBezTo>
                  <a:pt x="67" y="53"/>
                  <a:pt x="67" y="53"/>
                  <a:pt x="67" y="53"/>
                </a:cubicBezTo>
                <a:cubicBezTo>
                  <a:pt x="67" y="53"/>
                  <a:pt x="67" y="53"/>
                  <a:pt x="67" y="53"/>
                </a:cubicBezTo>
                <a:close/>
                <a:moveTo>
                  <a:pt x="71" y="49"/>
                </a:moveTo>
                <a:cubicBezTo>
                  <a:pt x="71" y="49"/>
                  <a:pt x="71" y="49"/>
                  <a:pt x="71" y="49"/>
                </a:cubicBezTo>
                <a:cubicBezTo>
                  <a:pt x="71" y="49"/>
                  <a:pt x="71" y="49"/>
                  <a:pt x="71" y="49"/>
                </a:cubicBezTo>
                <a:cubicBezTo>
                  <a:pt x="71" y="49"/>
                  <a:pt x="71" y="49"/>
                  <a:pt x="71" y="49"/>
                </a:cubicBezTo>
                <a:close/>
                <a:moveTo>
                  <a:pt x="71" y="52"/>
                </a:moveTo>
                <a:cubicBezTo>
                  <a:pt x="71" y="52"/>
                  <a:pt x="71" y="52"/>
                  <a:pt x="71" y="52"/>
                </a:cubicBezTo>
                <a:cubicBezTo>
                  <a:pt x="71" y="52"/>
                  <a:pt x="71" y="52"/>
                  <a:pt x="71" y="52"/>
                </a:cubicBezTo>
                <a:cubicBezTo>
                  <a:pt x="71" y="52"/>
                  <a:pt x="71" y="52"/>
                  <a:pt x="71" y="52"/>
                </a:cubicBezTo>
                <a:close/>
                <a:moveTo>
                  <a:pt x="71" y="51"/>
                </a:moveTo>
                <a:cubicBezTo>
                  <a:pt x="71" y="51"/>
                  <a:pt x="71" y="51"/>
                  <a:pt x="71" y="51"/>
                </a:cubicBezTo>
                <a:cubicBezTo>
                  <a:pt x="71" y="51"/>
                  <a:pt x="71" y="51"/>
                  <a:pt x="71" y="51"/>
                </a:cubicBezTo>
                <a:cubicBezTo>
                  <a:pt x="71" y="50"/>
                  <a:pt x="71" y="51"/>
                  <a:pt x="71" y="51"/>
                </a:cubicBezTo>
                <a:close/>
                <a:moveTo>
                  <a:pt x="71" y="51"/>
                </a:moveTo>
                <a:cubicBezTo>
                  <a:pt x="71" y="51"/>
                  <a:pt x="71" y="51"/>
                  <a:pt x="71" y="51"/>
                </a:cubicBezTo>
                <a:cubicBezTo>
                  <a:pt x="71" y="51"/>
                  <a:pt x="71" y="51"/>
                  <a:pt x="71" y="51"/>
                </a:cubicBezTo>
                <a:close/>
                <a:moveTo>
                  <a:pt x="70" y="50"/>
                </a:moveTo>
                <a:cubicBezTo>
                  <a:pt x="70" y="50"/>
                  <a:pt x="71" y="49"/>
                  <a:pt x="71" y="49"/>
                </a:cubicBezTo>
                <a:cubicBezTo>
                  <a:pt x="71" y="49"/>
                  <a:pt x="70" y="50"/>
                  <a:pt x="70" y="50"/>
                </a:cubicBezTo>
                <a:close/>
                <a:moveTo>
                  <a:pt x="71" y="52"/>
                </a:moveTo>
                <a:cubicBezTo>
                  <a:pt x="71" y="52"/>
                  <a:pt x="71" y="52"/>
                  <a:pt x="71" y="52"/>
                </a:cubicBezTo>
                <a:cubicBezTo>
                  <a:pt x="71" y="52"/>
                  <a:pt x="71" y="52"/>
                  <a:pt x="71" y="52"/>
                </a:cubicBezTo>
                <a:close/>
                <a:moveTo>
                  <a:pt x="70" y="52"/>
                </a:moveTo>
                <a:cubicBezTo>
                  <a:pt x="70" y="52"/>
                  <a:pt x="70" y="52"/>
                  <a:pt x="70" y="52"/>
                </a:cubicBezTo>
                <a:cubicBezTo>
                  <a:pt x="70" y="52"/>
                  <a:pt x="70" y="52"/>
                  <a:pt x="70" y="52"/>
                </a:cubicBezTo>
                <a:cubicBezTo>
                  <a:pt x="70" y="52"/>
                  <a:pt x="70" y="51"/>
                  <a:pt x="70" y="52"/>
                </a:cubicBezTo>
                <a:close/>
                <a:moveTo>
                  <a:pt x="70" y="52"/>
                </a:moveTo>
                <a:cubicBezTo>
                  <a:pt x="71" y="52"/>
                  <a:pt x="71" y="52"/>
                  <a:pt x="71" y="52"/>
                </a:cubicBezTo>
                <a:cubicBezTo>
                  <a:pt x="71" y="52"/>
                  <a:pt x="71" y="52"/>
                  <a:pt x="70" y="52"/>
                </a:cubicBezTo>
                <a:close/>
                <a:moveTo>
                  <a:pt x="71" y="52"/>
                </a:moveTo>
                <a:cubicBezTo>
                  <a:pt x="71" y="52"/>
                  <a:pt x="71" y="52"/>
                  <a:pt x="71" y="52"/>
                </a:cubicBezTo>
                <a:cubicBezTo>
                  <a:pt x="71" y="52"/>
                  <a:pt x="71" y="52"/>
                  <a:pt x="71" y="52"/>
                </a:cubicBezTo>
                <a:close/>
                <a:moveTo>
                  <a:pt x="69" y="51"/>
                </a:moveTo>
                <a:cubicBezTo>
                  <a:pt x="69" y="51"/>
                  <a:pt x="69" y="51"/>
                  <a:pt x="69" y="51"/>
                </a:cubicBezTo>
                <a:cubicBezTo>
                  <a:pt x="69" y="52"/>
                  <a:pt x="69" y="52"/>
                  <a:pt x="69" y="52"/>
                </a:cubicBezTo>
                <a:cubicBezTo>
                  <a:pt x="69" y="52"/>
                  <a:pt x="69" y="51"/>
                  <a:pt x="69" y="51"/>
                </a:cubicBezTo>
                <a:close/>
                <a:moveTo>
                  <a:pt x="69" y="53"/>
                </a:moveTo>
                <a:cubicBezTo>
                  <a:pt x="69" y="53"/>
                  <a:pt x="69" y="53"/>
                  <a:pt x="69" y="52"/>
                </a:cubicBezTo>
                <a:cubicBezTo>
                  <a:pt x="69" y="53"/>
                  <a:pt x="69" y="53"/>
                  <a:pt x="69" y="53"/>
                </a:cubicBezTo>
                <a:close/>
                <a:moveTo>
                  <a:pt x="69" y="53"/>
                </a:moveTo>
                <a:cubicBezTo>
                  <a:pt x="69" y="53"/>
                  <a:pt x="69" y="53"/>
                  <a:pt x="69" y="53"/>
                </a:cubicBezTo>
                <a:cubicBezTo>
                  <a:pt x="69" y="53"/>
                  <a:pt x="69" y="53"/>
                  <a:pt x="69" y="53"/>
                </a:cubicBezTo>
                <a:close/>
                <a:moveTo>
                  <a:pt x="68" y="52"/>
                </a:moveTo>
                <a:cubicBezTo>
                  <a:pt x="68" y="52"/>
                  <a:pt x="68" y="52"/>
                  <a:pt x="68" y="52"/>
                </a:cubicBezTo>
                <a:cubicBezTo>
                  <a:pt x="68" y="51"/>
                  <a:pt x="68" y="51"/>
                  <a:pt x="68" y="51"/>
                </a:cubicBezTo>
                <a:lnTo>
                  <a:pt x="68" y="52"/>
                </a:lnTo>
                <a:close/>
                <a:moveTo>
                  <a:pt x="66" y="54"/>
                </a:moveTo>
                <a:cubicBezTo>
                  <a:pt x="66" y="54"/>
                  <a:pt x="66" y="53"/>
                  <a:pt x="66" y="54"/>
                </a:cubicBezTo>
                <a:cubicBezTo>
                  <a:pt x="66" y="53"/>
                  <a:pt x="66" y="53"/>
                  <a:pt x="66" y="53"/>
                </a:cubicBezTo>
                <a:cubicBezTo>
                  <a:pt x="66" y="53"/>
                  <a:pt x="66" y="53"/>
                  <a:pt x="66" y="54"/>
                </a:cubicBezTo>
                <a:close/>
                <a:moveTo>
                  <a:pt x="66" y="53"/>
                </a:moveTo>
                <a:cubicBezTo>
                  <a:pt x="66" y="53"/>
                  <a:pt x="66" y="53"/>
                  <a:pt x="66" y="53"/>
                </a:cubicBezTo>
                <a:cubicBezTo>
                  <a:pt x="66" y="53"/>
                  <a:pt x="66" y="53"/>
                  <a:pt x="66" y="53"/>
                </a:cubicBezTo>
                <a:close/>
                <a:moveTo>
                  <a:pt x="50" y="47"/>
                </a:moveTo>
                <a:cubicBezTo>
                  <a:pt x="50" y="47"/>
                  <a:pt x="50" y="47"/>
                  <a:pt x="50" y="47"/>
                </a:cubicBezTo>
                <a:cubicBezTo>
                  <a:pt x="50" y="47"/>
                  <a:pt x="50" y="47"/>
                  <a:pt x="50" y="47"/>
                </a:cubicBezTo>
                <a:close/>
                <a:moveTo>
                  <a:pt x="50" y="48"/>
                </a:moveTo>
                <a:cubicBezTo>
                  <a:pt x="50" y="47"/>
                  <a:pt x="50" y="47"/>
                  <a:pt x="50" y="47"/>
                </a:cubicBezTo>
                <a:cubicBezTo>
                  <a:pt x="50" y="48"/>
                  <a:pt x="50" y="48"/>
                  <a:pt x="50" y="48"/>
                </a:cubicBezTo>
                <a:cubicBezTo>
                  <a:pt x="50" y="48"/>
                  <a:pt x="50" y="48"/>
                  <a:pt x="50" y="48"/>
                </a:cubicBezTo>
                <a:close/>
                <a:moveTo>
                  <a:pt x="61" y="54"/>
                </a:moveTo>
                <a:cubicBezTo>
                  <a:pt x="61" y="54"/>
                  <a:pt x="61" y="54"/>
                  <a:pt x="61" y="54"/>
                </a:cubicBezTo>
                <a:cubicBezTo>
                  <a:pt x="61" y="54"/>
                  <a:pt x="61" y="54"/>
                  <a:pt x="61" y="54"/>
                </a:cubicBezTo>
                <a:close/>
                <a:moveTo>
                  <a:pt x="60" y="53"/>
                </a:moveTo>
                <a:cubicBezTo>
                  <a:pt x="60" y="53"/>
                  <a:pt x="60" y="53"/>
                  <a:pt x="60" y="53"/>
                </a:cubicBezTo>
                <a:cubicBezTo>
                  <a:pt x="60" y="53"/>
                  <a:pt x="60" y="53"/>
                  <a:pt x="60" y="53"/>
                </a:cubicBezTo>
                <a:close/>
                <a:moveTo>
                  <a:pt x="59" y="54"/>
                </a:moveTo>
                <a:cubicBezTo>
                  <a:pt x="59" y="54"/>
                  <a:pt x="59" y="54"/>
                  <a:pt x="59" y="54"/>
                </a:cubicBezTo>
                <a:cubicBezTo>
                  <a:pt x="59" y="54"/>
                  <a:pt x="59" y="53"/>
                  <a:pt x="59" y="54"/>
                </a:cubicBezTo>
                <a:close/>
                <a:moveTo>
                  <a:pt x="71" y="1"/>
                </a:moveTo>
                <a:cubicBezTo>
                  <a:pt x="71" y="1"/>
                  <a:pt x="71" y="1"/>
                  <a:pt x="71" y="1"/>
                </a:cubicBezTo>
                <a:cubicBezTo>
                  <a:pt x="71" y="1"/>
                  <a:pt x="72" y="1"/>
                  <a:pt x="71" y="1"/>
                </a:cubicBezTo>
                <a:close/>
                <a:moveTo>
                  <a:pt x="72" y="3"/>
                </a:moveTo>
                <a:cubicBezTo>
                  <a:pt x="72" y="3"/>
                  <a:pt x="72" y="3"/>
                  <a:pt x="72" y="3"/>
                </a:cubicBezTo>
                <a:cubicBezTo>
                  <a:pt x="72" y="3"/>
                  <a:pt x="72" y="3"/>
                  <a:pt x="72" y="3"/>
                </a:cubicBezTo>
                <a:close/>
                <a:moveTo>
                  <a:pt x="72" y="4"/>
                </a:moveTo>
                <a:cubicBezTo>
                  <a:pt x="73" y="4"/>
                  <a:pt x="72" y="4"/>
                  <a:pt x="72" y="3"/>
                </a:cubicBezTo>
                <a:cubicBezTo>
                  <a:pt x="72" y="3"/>
                  <a:pt x="72" y="3"/>
                  <a:pt x="72" y="3"/>
                </a:cubicBezTo>
                <a:cubicBezTo>
                  <a:pt x="72" y="3"/>
                  <a:pt x="72" y="3"/>
                  <a:pt x="72" y="3"/>
                </a:cubicBezTo>
                <a:cubicBezTo>
                  <a:pt x="72" y="4"/>
                  <a:pt x="72" y="4"/>
                  <a:pt x="72" y="4"/>
                </a:cubicBezTo>
                <a:close/>
                <a:moveTo>
                  <a:pt x="70" y="5"/>
                </a:moveTo>
                <a:cubicBezTo>
                  <a:pt x="71" y="5"/>
                  <a:pt x="71" y="5"/>
                  <a:pt x="70" y="4"/>
                </a:cubicBezTo>
                <a:cubicBezTo>
                  <a:pt x="70" y="4"/>
                  <a:pt x="70" y="4"/>
                  <a:pt x="70" y="4"/>
                </a:cubicBezTo>
                <a:cubicBezTo>
                  <a:pt x="70" y="4"/>
                  <a:pt x="70" y="4"/>
                  <a:pt x="70" y="5"/>
                </a:cubicBezTo>
                <a:close/>
                <a:moveTo>
                  <a:pt x="70" y="4"/>
                </a:moveTo>
                <a:cubicBezTo>
                  <a:pt x="70" y="4"/>
                  <a:pt x="70" y="4"/>
                  <a:pt x="70" y="4"/>
                </a:cubicBezTo>
                <a:close/>
                <a:moveTo>
                  <a:pt x="70" y="5"/>
                </a:moveTo>
                <a:cubicBezTo>
                  <a:pt x="70" y="5"/>
                  <a:pt x="70" y="5"/>
                  <a:pt x="70" y="5"/>
                </a:cubicBezTo>
                <a:cubicBezTo>
                  <a:pt x="70" y="5"/>
                  <a:pt x="70" y="5"/>
                  <a:pt x="70" y="5"/>
                </a:cubicBezTo>
                <a:cubicBezTo>
                  <a:pt x="70" y="5"/>
                  <a:pt x="70" y="5"/>
                  <a:pt x="70" y="5"/>
                </a:cubicBezTo>
                <a:close/>
                <a:moveTo>
                  <a:pt x="71" y="5"/>
                </a:moveTo>
                <a:cubicBezTo>
                  <a:pt x="71" y="5"/>
                  <a:pt x="71" y="5"/>
                  <a:pt x="71" y="5"/>
                </a:cubicBezTo>
                <a:cubicBezTo>
                  <a:pt x="71" y="5"/>
                  <a:pt x="71" y="5"/>
                  <a:pt x="71" y="5"/>
                </a:cubicBezTo>
                <a:close/>
                <a:moveTo>
                  <a:pt x="71" y="5"/>
                </a:moveTo>
                <a:cubicBezTo>
                  <a:pt x="71" y="5"/>
                  <a:pt x="71" y="5"/>
                  <a:pt x="71" y="5"/>
                </a:cubicBezTo>
                <a:cubicBezTo>
                  <a:pt x="71" y="5"/>
                  <a:pt x="71" y="5"/>
                  <a:pt x="71" y="5"/>
                </a:cubicBezTo>
                <a:cubicBezTo>
                  <a:pt x="71" y="5"/>
                  <a:pt x="71" y="5"/>
                  <a:pt x="71" y="5"/>
                </a:cubicBezTo>
                <a:close/>
                <a:moveTo>
                  <a:pt x="71" y="5"/>
                </a:moveTo>
                <a:cubicBezTo>
                  <a:pt x="71" y="5"/>
                  <a:pt x="71" y="5"/>
                  <a:pt x="71" y="5"/>
                </a:cubicBezTo>
                <a:cubicBezTo>
                  <a:pt x="71" y="5"/>
                  <a:pt x="71" y="5"/>
                  <a:pt x="71" y="5"/>
                </a:cubicBezTo>
                <a:close/>
                <a:moveTo>
                  <a:pt x="73" y="4"/>
                </a:moveTo>
                <a:cubicBezTo>
                  <a:pt x="73" y="4"/>
                  <a:pt x="73" y="4"/>
                  <a:pt x="73" y="4"/>
                </a:cubicBezTo>
                <a:cubicBezTo>
                  <a:pt x="73" y="4"/>
                  <a:pt x="73" y="4"/>
                  <a:pt x="73" y="4"/>
                </a:cubicBezTo>
                <a:cubicBezTo>
                  <a:pt x="73" y="4"/>
                  <a:pt x="72" y="4"/>
                  <a:pt x="73" y="4"/>
                </a:cubicBezTo>
                <a:close/>
                <a:moveTo>
                  <a:pt x="70" y="6"/>
                </a:moveTo>
                <a:cubicBezTo>
                  <a:pt x="70" y="6"/>
                  <a:pt x="70" y="6"/>
                  <a:pt x="71" y="6"/>
                </a:cubicBezTo>
                <a:cubicBezTo>
                  <a:pt x="70" y="6"/>
                  <a:pt x="70" y="6"/>
                  <a:pt x="70" y="6"/>
                </a:cubicBezTo>
                <a:cubicBezTo>
                  <a:pt x="70" y="6"/>
                  <a:pt x="70" y="6"/>
                  <a:pt x="70" y="6"/>
                </a:cubicBezTo>
                <a:close/>
                <a:moveTo>
                  <a:pt x="71" y="6"/>
                </a:moveTo>
                <a:cubicBezTo>
                  <a:pt x="71" y="6"/>
                  <a:pt x="71" y="6"/>
                  <a:pt x="71" y="6"/>
                </a:cubicBezTo>
                <a:cubicBezTo>
                  <a:pt x="71" y="6"/>
                  <a:pt x="71" y="6"/>
                  <a:pt x="71" y="6"/>
                </a:cubicBezTo>
                <a:close/>
                <a:moveTo>
                  <a:pt x="72" y="5"/>
                </a:moveTo>
                <a:cubicBezTo>
                  <a:pt x="71" y="5"/>
                  <a:pt x="71" y="5"/>
                  <a:pt x="71" y="5"/>
                </a:cubicBezTo>
                <a:cubicBezTo>
                  <a:pt x="72" y="5"/>
                  <a:pt x="72" y="5"/>
                  <a:pt x="72" y="5"/>
                </a:cubicBezTo>
                <a:close/>
                <a:moveTo>
                  <a:pt x="70" y="7"/>
                </a:moveTo>
                <a:cubicBezTo>
                  <a:pt x="69" y="7"/>
                  <a:pt x="69" y="7"/>
                  <a:pt x="69" y="7"/>
                </a:cubicBezTo>
                <a:cubicBezTo>
                  <a:pt x="70" y="7"/>
                  <a:pt x="70" y="7"/>
                  <a:pt x="70" y="7"/>
                </a:cubicBezTo>
                <a:close/>
                <a:moveTo>
                  <a:pt x="70" y="7"/>
                </a:moveTo>
                <a:cubicBezTo>
                  <a:pt x="70" y="7"/>
                  <a:pt x="69" y="7"/>
                  <a:pt x="69" y="7"/>
                </a:cubicBezTo>
                <a:cubicBezTo>
                  <a:pt x="69" y="7"/>
                  <a:pt x="69" y="8"/>
                  <a:pt x="70" y="8"/>
                </a:cubicBezTo>
                <a:cubicBezTo>
                  <a:pt x="70" y="8"/>
                  <a:pt x="70" y="7"/>
                  <a:pt x="70" y="7"/>
                </a:cubicBezTo>
                <a:close/>
                <a:moveTo>
                  <a:pt x="70" y="8"/>
                </a:moveTo>
                <a:cubicBezTo>
                  <a:pt x="70" y="8"/>
                  <a:pt x="70" y="8"/>
                  <a:pt x="70" y="8"/>
                </a:cubicBezTo>
                <a:cubicBezTo>
                  <a:pt x="70" y="8"/>
                  <a:pt x="70" y="8"/>
                  <a:pt x="70" y="8"/>
                </a:cubicBezTo>
                <a:close/>
                <a:moveTo>
                  <a:pt x="71" y="7"/>
                </a:moveTo>
                <a:cubicBezTo>
                  <a:pt x="71" y="7"/>
                  <a:pt x="70" y="7"/>
                  <a:pt x="70" y="7"/>
                </a:cubicBezTo>
                <a:cubicBezTo>
                  <a:pt x="71" y="7"/>
                  <a:pt x="71" y="7"/>
                  <a:pt x="71" y="7"/>
                </a:cubicBezTo>
                <a:close/>
                <a:moveTo>
                  <a:pt x="71" y="7"/>
                </a:moveTo>
                <a:cubicBezTo>
                  <a:pt x="71" y="7"/>
                  <a:pt x="71" y="7"/>
                  <a:pt x="71" y="7"/>
                </a:cubicBezTo>
                <a:cubicBezTo>
                  <a:pt x="71" y="7"/>
                  <a:pt x="71" y="7"/>
                  <a:pt x="71" y="7"/>
                </a:cubicBezTo>
                <a:cubicBezTo>
                  <a:pt x="71" y="7"/>
                  <a:pt x="71" y="7"/>
                  <a:pt x="71" y="7"/>
                </a:cubicBezTo>
                <a:close/>
                <a:moveTo>
                  <a:pt x="71" y="7"/>
                </a:moveTo>
                <a:cubicBezTo>
                  <a:pt x="71" y="7"/>
                  <a:pt x="71" y="7"/>
                  <a:pt x="71" y="7"/>
                </a:cubicBezTo>
                <a:cubicBezTo>
                  <a:pt x="71" y="7"/>
                  <a:pt x="71" y="7"/>
                  <a:pt x="71" y="7"/>
                </a:cubicBezTo>
                <a:close/>
                <a:moveTo>
                  <a:pt x="71" y="6"/>
                </a:moveTo>
                <a:cubicBezTo>
                  <a:pt x="71" y="6"/>
                  <a:pt x="72" y="6"/>
                  <a:pt x="72" y="6"/>
                </a:cubicBezTo>
                <a:cubicBezTo>
                  <a:pt x="72" y="6"/>
                  <a:pt x="72" y="6"/>
                  <a:pt x="71" y="6"/>
                </a:cubicBezTo>
                <a:close/>
                <a:moveTo>
                  <a:pt x="71" y="7"/>
                </a:moveTo>
                <a:cubicBezTo>
                  <a:pt x="71" y="6"/>
                  <a:pt x="71" y="6"/>
                  <a:pt x="71" y="6"/>
                </a:cubicBezTo>
                <a:cubicBezTo>
                  <a:pt x="71" y="6"/>
                  <a:pt x="71" y="6"/>
                  <a:pt x="71" y="6"/>
                </a:cubicBezTo>
                <a:lnTo>
                  <a:pt x="71" y="7"/>
                </a:lnTo>
                <a:close/>
                <a:moveTo>
                  <a:pt x="71" y="7"/>
                </a:moveTo>
                <a:cubicBezTo>
                  <a:pt x="71" y="7"/>
                  <a:pt x="71" y="7"/>
                  <a:pt x="71" y="7"/>
                </a:cubicBezTo>
                <a:cubicBezTo>
                  <a:pt x="71" y="7"/>
                  <a:pt x="71" y="7"/>
                  <a:pt x="71" y="7"/>
                </a:cubicBezTo>
                <a:close/>
                <a:moveTo>
                  <a:pt x="70" y="8"/>
                </a:moveTo>
                <a:cubicBezTo>
                  <a:pt x="71" y="8"/>
                  <a:pt x="71" y="8"/>
                  <a:pt x="71" y="8"/>
                </a:cubicBezTo>
                <a:cubicBezTo>
                  <a:pt x="71" y="8"/>
                  <a:pt x="71" y="8"/>
                  <a:pt x="71" y="8"/>
                </a:cubicBezTo>
                <a:cubicBezTo>
                  <a:pt x="71" y="7"/>
                  <a:pt x="70" y="7"/>
                  <a:pt x="70" y="8"/>
                </a:cubicBezTo>
                <a:close/>
                <a:moveTo>
                  <a:pt x="71" y="7"/>
                </a:moveTo>
                <a:cubicBezTo>
                  <a:pt x="71" y="7"/>
                  <a:pt x="71" y="7"/>
                  <a:pt x="71" y="7"/>
                </a:cubicBezTo>
                <a:cubicBezTo>
                  <a:pt x="71" y="7"/>
                  <a:pt x="71" y="7"/>
                  <a:pt x="71" y="7"/>
                </a:cubicBezTo>
                <a:close/>
                <a:moveTo>
                  <a:pt x="70" y="9"/>
                </a:moveTo>
                <a:cubicBezTo>
                  <a:pt x="71" y="9"/>
                  <a:pt x="71" y="9"/>
                  <a:pt x="71" y="9"/>
                </a:cubicBezTo>
                <a:cubicBezTo>
                  <a:pt x="70" y="9"/>
                  <a:pt x="70" y="9"/>
                  <a:pt x="70" y="9"/>
                </a:cubicBezTo>
                <a:close/>
                <a:moveTo>
                  <a:pt x="71" y="8"/>
                </a:moveTo>
                <a:cubicBezTo>
                  <a:pt x="71" y="7"/>
                  <a:pt x="71" y="7"/>
                  <a:pt x="71" y="7"/>
                </a:cubicBezTo>
                <a:cubicBezTo>
                  <a:pt x="71" y="7"/>
                  <a:pt x="71" y="7"/>
                  <a:pt x="71" y="8"/>
                </a:cubicBezTo>
                <a:cubicBezTo>
                  <a:pt x="71" y="8"/>
                  <a:pt x="71" y="8"/>
                  <a:pt x="71" y="8"/>
                </a:cubicBezTo>
                <a:close/>
                <a:moveTo>
                  <a:pt x="70" y="8"/>
                </a:moveTo>
                <a:cubicBezTo>
                  <a:pt x="70" y="8"/>
                  <a:pt x="70" y="8"/>
                  <a:pt x="70" y="8"/>
                </a:cubicBezTo>
                <a:cubicBezTo>
                  <a:pt x="70" y="8"/>
                  <a:pt x="70" y="8"/>
                  <a:pt x="70" y="8"/>
                </a:cubicBezTo>
                <a:close/>
                <a:moveTo>
                  <a:pt x="70" y="7"/>
                </a:moveTo>
                <a:cubicBezTo>
                  <a:pt x="70" y="7"/>
                  <a:pt x="70" y="7"/>
                  <a:pt x="70" y="7"/>
                </a:cubicBezTo>
                <a:cubicBezTo>
                  <a:pt x="70" y="7"/>
                  <a:pt x="70" y="7"/>
                  <a:pt x="70" y="7"/>
                </a:cubicBezTo>
                <a:close/>
                <a:moveTo>
                  <a:pt x="70" y="7"/>
                </a:moveTo>
                <a:cubicBezTo>
                  <a:pt x="71" y="7"/>
                  <a:pt x="71" y="7"/>
                  <a:pt x="71" y="7"/>
                </a:cubicBezTo>
                <a:cubicBezTo>
                  <a:pt x="71" y="7"/>
                  <a:pt x="71" y="7"/>
                  <a:pt x="71" y="7"/>
                </a:cubicBezTo>
                <a:cubicBezTo>
                  <a:pt x="71" y="7"/>
                  <a:pt x="70" y="7"/>
                  <a:pt x="70" y="7"/>
                </a:cubicBezTo>
                <a:close/>
                <a:moveTo>
                  <a:pt x="73" y="9"/>
                </a:moveTo>
                <a:cubicBezTo>
                  <a:pt x="73" y="9"/>
                  <a:pt x="72" y="9"/>
                  <a:pt x="73" y="9"/>
                </a:cubicBezTo>
                <a:cubicBezTo>
                  <a:pt x="73" y="9"/>
                  <a:pt x="71" y="9"/>
                  <a:pt x="71" y="9"/>
                </a:cubicBezTo>
                <a:cubicBezTo>
                  <a:pt x="71" y="9"/>
                  <a:pt x="71" y="9"/>
                  <a:pt x="71" y="9"/>
                </a:cubicBezTo>
                <a:cubicBezTo>
                  <a:pt x="71" y="9"/>
                  <a:pt x="72" y="9"/>
                  <a:pt x="72" y="9"/>
                </a:cubicBezTo>
                <a:cubicBezTo>
                  <a:pt x="72" y="9"/>
                  <a:pt x="72" y="9"/>
                  <a:pt x="72" y="9"/>
                </a:cubicBezTo>
                <a:cubicBezTo>
                  <a:pt x="72" y="9"/>
                  <a:pt x="72" y="10"/>
                  <a:pt x="73" y="10"/>
                </a:cubicBezTo>
                <a:cubicBezTo>
                  <a:pt x="73" y="9"/>
                  <a:pt x="73" y="9"/>
                  <a:pt x="73" y="9"/>
                </a:cubicBezTo>
                <a:cubicBezTo>
                  <a:pt x="73" y="9"/>
                  <a:pt x="73" y="10"/>
                  <a:pt x="73" y="9"/>
                </a:cubicBezTo>
                <a:close/>
                <a:moveTo>
                  <a:pt x="71" y="9"/>
                </a:moveTo>
                <a:cubicBezTo>
                  <a:pt x="71" y="8"/>
                  <a:pt x="71" y="8"/>
                  <a:pt x="71" y="8"/>
                </a:cubicBezTo>
                <a:cubicBezTo>
                  <a:pt x="71" y="9"/>
                  <a:pt x="70" y="9"/>
                  <a:pt x="70" y="9"/>
                </a:cubicBezTo>
                <a:cubicBezTo>
                  <a:pt x="70" y="9"/>
                  <a:pt x="70" y="9"/>
                  <a:pt x="70" y="9"/>
                </a:cubicBezTo>
                <a:cubicBezTo>
                  <a:pt x="71" y="8"/>
                  <a:pt x="71" y="8"/>
                  <a:pt x="71" y="8"/>
                </a:cubicBezTo>
                <a:lnTo>
                  <a:pt x="71" y="9"/>
                </a:lnTo>
                <a:close/>
                <a:moveTo>
                  <a:pt x="71" y="8"/>
                </a:moveTo>
                <a:cubicBezTo>
                  <a:pt x="71" y="8"/>
                  <a:pt x="71" y="8"/>
                  <a:pt x="72" y="8"/>
                </a:cubicBezTo>
                <a:cubicBezTo>
                  <a:pt x="72" y="8"/>
                  <a:pt x="71" y="8"/>
                  <a:pt x="71" y="8"/>
                </a:cubicBezTo>
                <a:cubicBezTo>
                  <a:pt x="71" y="8"/>
                  <a:pt x="71" y="8"/>
                  <a:pt x="71" y="8"/>
                </a:cubicBezTo>
                <a:cubicBezTo>
                  <a:pt x="71" y="8"/>
                  <a:pt x="71" y="8"/>
                  <a:pt x="71" y="8"/>
                </a:cubicBezTo>
                <a:cubicBezTo>
                  <a:pt x="71" y="8"/>
                  <a:pt x="70" y="8"/>
                  <a:pt x="70" y="8"/>
                </a:cubicBezTo>
                <a:cubicBezTo>
                  <a:pt x="70" y="8"/>
                  <a:pt x="70" y="8"/>
                  <a:pt x="70" y="8"/>
                </a:cubicBezTo>
                <a:cubicBezTo>
                  <a:pt x="70" y="8"/>
                  <a:pt x="70" y="8"/>
                  <a:pt x="70" y="8"/>
                </a:cubicBezTo>
                <a:cubicBezTo>
                  <a:pt x="70" y="8"/>
                  <a:pt x="70" y="8"/>
                  <a:pt x="70" y="8"/>
                </a:cubicBezTo>
                <a:cubicBezTo>
                  <a:pt x="70" y="8"/>
                  <a:pt x="70" y="8"/>
                  <a:pt x="70" y="8"/>
                </a:cubicBezTo>
                <a:cubicBezTo>
                  <a:pt x="70" y="8"/>
                  <a:pt x="70" y="8"/>
                  <a:pt x="70" y="8"/>
                </a:cubicBezTo>
                <a:cubicBezTo>
                  <a:pt x="71" y="8"/>
                  <a:pt x="71" y="8"/>
                  <a:pt x="71" y="8"/>
                </a:cubicBezTo>
                <a:cubicBezTo>
                  <a:pt x="71" y="8"/>
                  <a:pt x="71" y="8"/>
                  <a:pt x="70" y="8"/>
                </a:cubicBezTo>
                <a:cubicBezTo>
                  <a:pt x="70" y="8"/>
                  <a:pt x="70" y="8"/>
                  <a:pt x="70" y="8"/>
                </a:cubicBezTo>
                <a:cubicBezTo>
                  <a:pt x="70" y="8"/>
                  <a:pt x="70" y="8"/>
                  <a:pt x="70" y="8"/>
                </a:cubicBezTo>
                <a:cubicBezTo>
                  <a:pt x="71" y="8"/>
                  <a:pt x="71" y="8"/>
                  <a:pt x="71" y="8"/>
                </a:cubicBezTo>
                <a:cubicBezTo>
                  <a:pt x="71" y="8"/>
                  <a:pt x="71" y="8"/>
                  <a:pt x="71" y="8"/>
                </a:cubicBezTo>
                <a:close/>
                <a:moveTo>
                  <a:pt x="73" y="6"/>
                </a:moveTo>
                <a:cubicBezTo>
                  <a:pt x="73" y="6"/>
                  <a:pt x="73" y="6"/>
                  <a:pt x="73" y="6"/>
                </a:cubicBezTo>
                <a:cubicBezTo>
                  <a:pt x="73" y="6"/>
                  <a:pt x="73" y="6"/>
                  <a:pt x="73" y="6"/>
                </a:cubicBezTo>
                <a:close/>
                <a:moveTo>
                  <a:pt x="73" y="7"/>
                </a:moveTo>
                <a:cubicBezTo>
                  <a:pt x="73" y="6"/>
                  <a:pt x="72" y="6"/>
                  <a:pt x="73" y="6"/>
                </a:cubicBezTo>
                <a:cubicBezTo>
                  <a:pt x="73" y="6"/>
                  <a:pt x="73" y="6"/>
                  <a:pt x="73" y="6"/>
                </a:cubicBezTo>
                <a:cubicBezTo>
                  <a:pt x="73" y="6"/>
                  <a:pt x="73" y="6"/>
                  <a:pt x="72" y="6"/>
                </a:cubicBezTo>
                <a:cubicBezTo>
                  <a:pt x="72" y="6"/>
                  <a:pt x="72" y="6"/>
                  <a:pt x="72" y="6"/>
                </a:cubicBezTo>
                <a:cubicBezTo>
                  <a:pt x="72" y="6"/>
                  <a:pt x="72" y="7"/>
                  <a:pt x="72" y="7"/>
                </a:cubicBezTo>
                <a:cubicBezTo>
                  <a:pt x="72" y="7"/>
                  <a:pt x="72" y="7"/>
                  <a:pt x="73" y="7"/>
                </a:cubicBezTo>
                <a:close/>
                <a:moveTo>
                  <a:pt x="72" y="7"/>
                </a:moveTo>
                <a:cubicBezTo>
                  <a:pt x="72" y="8"/>
                  <a:pt x="72" y="8"/>
                  <a:pt x="72" y="8"/>
                </a:cubicBezTo>
                <a:cubicBezTo>
                  <a:pt x="72" y="8"/>
                  <a:pt x="72" y="8"/>
                  <a:pt x="72" y="8"/>
                </a:cubicBezTo>
                <a:cubicBezTo>
                  <a:pt x="72" y="8"/>
                  <a:pt x="72" y="8"/>
                  <a:pt x="72" y="8"/>
                </a:cubicBezTo>
                <a:cubicBezTo>
                  <a:pt x="72" y="7"/>
                  <a:pt x="72" y="7"/>
                  <a:pt x="72" y="7"/>
                </a:cubicBezTo>
                <a:close/>
                <a:moveTo>
                  <a:pt x="70" y="9"/>
                </a:moveTo>
                <a:cubicBezTo>
                  <a:pt x="70" y="9"/>
                  <a:pt x="70" y="9"/>
                  <a:pt x="70" y="9"/>
                </a:cubicBezTo>
                <a:cubicBezTo>
                  <a:pt x="70" y="9"/>
                  <a:pt x="70" y="9"/>
                  <a:pt x="70" y="9"/>
                </a:cubicBezTo>
                <a:close/>
                <a:moveTo>
                  <a:pt x="70" y="9"/>
                </a:moveTo>
                <a:cubicBezTo>
                  <a:pt x="70" y="9"/>
                  <a:pt x="70" y="9"/>
                  <a:pt x="70" y="9"/>
                </a:cubicBezTo>
                <a:cubicBezTo>
                  <a:pt x="70" y="9"/>
                  <a:pt x="70" y="9"/>
                  <a:pt x="70" y="9"/>
                </a:cubicBezTo>
                <a:close/>
                <a:moveTo>
                  <a:pt x="75" y="33"/>
                </a:moveTo>
                <a:cubicBezTo>
                  <a:pt x="75" y="33"/>
                  <a:pt x="75" y="33"/>
                  <a:pt x="75" y="33"/>
                </a:cubicBezTo>
                <a:cubicBezTo>
                  <a:pt x="75" y="33"/>
                  <a:pt x="75" y="33"/>
                  <a:pt x="75" y="33"/>
                </a:cubicBezTo>
                <a:close/>
                <a:moveTo>
                  <a:pt x="75" y="32"/>
                </a:moveTo>
                <a:cubicBezTo>
                  <a:pt x="75" y="32"/>
                  <a:pt x="75" y="32"/>
                  <a:pt x="75" y="32"/>
                </a:cubicBezTo>
                <a:cubicBezTo>
                  <a:pt x="75" y="32"/>
                  <a:pt x="75" y="32"/>
                  <a:pt x="75" y="32"/>
                </a:cubicBezTo>
                <a:close/>
                <a:moveTo>
                  <a:pt x="70" y="20"/>
                </a:moveTo>
                <a:cubicBezTo>
                  <a:pt x="70" y="20"/>
                  <a:pt x="69" y="20"/>
                  <a:pt x="69" y="20"/>
                </a:cubicBezTo>
                <a:cubicBezTo>
                  <a:pt x="70" y="20"/>
                  <a:pt x="70" y="20"/>
                  <a:pt x="70" y="20"/>
                </a:cubicBezTo>
                <a:cubicBezTo>
                  <a:pt x="70" y="20"/>
                  <a:pt x="70" y="20"/>
                  <a:pt x="70" y="20"/>
                </a:cubicBezTo>
                <a:close/>
                <a:moveTo>
                  <a:pt x="73" y="26"/>
                </a:moveTo>
                <a:cubicBezTo>
                  <a:pt x="73" y="26"/>
                  <a:pt x="73" y="26"/>
                  <a:pt x="73" y="26"/>
                </a:cubicBezTo>
                <a:cubicBezTo>
                  <a:pt x="72" y="26"/>
                  <a:pt x="72" y="26"/>
                  <a:pt x="72" y="26"/>
                </a:cubicBezTo>
                <a:lnTo>
                  <a:pt x="73" y="26"/>
                </a:lnTo>
                <a:close/>
                <a:moveTo>
                  <a:pt x="74" y="27"/>
                </a:moveTo>
                <a:cubicBezTo>
                  <a:pt x="74" y="27"/>
                  <a:pt x="74" y="27"/>
                  <a:pt x="74" y="27"/>
                </a:cubicBezTo>
                <a:cubicBezTo>
                  <a:pt x="74" y="27"/>
                  <a:pt x="74" y="27"/>
                  <a:pt x="74" y="27"/>
                </a:cubicBezTo>
                <a:close/>
                <a:moveTo>
                  <a:pt x="75" y="36"/>
                </a:moveTo>
                <a:cubicBezTo>
                  <a:pt x="76" y="36"/>
                  <a:pt x="76" y="36"/>
                  <a:pt x="76" y="36"/>
                </a:cubicBezTo>
                <a:cubicBezTo>
                  <a:pt x="76" y="36"/>
                  <a:pt x="75" y="36"/>
                  <a:pt x="75" y="36"/>
                </a:cubicBezTo>
                <a:close/>
                <a:moveTo>
                  <a:pt x="70" y="14"/>
                </a:moveTo>
                <a:cubicBezTo>
                  <a:pt x="70" y="14"/>
                  <a:pt x="70" y="14"/>
                  <a:pt x="70" y="14"/>
                </a:cubicBezTo>
                <a:cubicBezTo>
                  <a:pt x="70" y="14"/>
                  <a:pt x="71" y="14"/>
                  <a:pt x="70" y="14"/>
                </a:cubicBezTo>
                <a:close/>
                <a:moveTo>
                  <a:pt x="70" y="32"/>
                </a:moveTo>
                <a:cubicBezTo>
                  <a:pt x="70" y="32"/>
                  <a:pt x="70" y="32"/>
                  <a:pt x="70" y="32"/>
                </a:cubicBezTo>
                <a:cubicBezTo>
                  <a:pt x="70" y="32"/>
                  <a:pt x="70" y="32"/>
                  <a:pt x="70" y="32"/>
                </a:cubicBezTo>
                <a:close/>
                <a:moveTo>
                  <a:pt x="70" y="14"/>
                </a:moveTo>
                <a:cubicBezTo>
                  <a:pt x="70" y="14"/>
                  <a:pt x="70" y="14"/>
                  <a:pt x="70" y="14"/>
                </a:cubicBezTo>
                <a:cubicBezTo>
                  <a:pt x="70" y="14"/>
                  <a:pt x="70" y="14"/>
                  <a:pt x="70" y="14"/>
                </a:cubicBezTo>
                <a:cubicBezTo>
                  <a:pt x="70" y="14"/>
                  <a:pt x="70" y="14"/>
                  <a:pt x="70" y="14"/>
                </a:cubicBezTo>
                <a:close/>
                <a:moveTo>
                  <a:pt x="75" y="50"/>
                </a:moveTo>
                <a:cubicBezTo>
                  <a:pt x="75" y="50"/>
                  <a:pt x="75" y="50"/>
                  <a:pt x="75" y="50"/>
                </a:cubicBezTo>
                <a:cubicBezTo>
                  <a:pt x="75" y="50"/>
                  <a:pt x="75" y="50"/>
                  <a:pt x="75" y="50"/>
                </a:cubicBezTo>
                <a:close/>
                <a:moveTo>
                  <a:pt x="70" y="53"/>
                </a:moveTo>
                <a:cubicBezTo>
                  <a:pt x="70" y="53"/>
                  <a:pt x="70" y="53"/>
                  <a:pt x="70" y="53"/>
                </a:cubicBezTo>
                <a:cubicBezTo>
                  <a:pt x="70" y="53"/>
                  <a:pt x="70" y="53"/>
                  <a:pt x="70" y="53"/>
                </a:cubicBezTo>
                <a:close/>
                <a:moveTo>
                  <a:pt x="70" y="11"/>
                </a:moveTo>
                <a:cubicBezTo>
                  <a:pt x="70" y="11"/>
                  <a:pt x="70" y="11"/>
                  <a:pt x="70" y="11"/>
                </a:cubicBezTo>
                <a:close/>
                <a:moveTo>
                  <a:pt x="72" y="11"/>
                </a:moveTo>
                <a:cubicBezTo>
                  <a:pt x="72" y="11"/>
                  <a:pt x="72" y="11"/>
                  <a:pt x="72" y="11"/>
                </a:cubicBezTo>
                <a:cubicBezTo>
                  <a:pt x="72" y="11"/>
                  <a:pt x="72" y="11"/>
                  <a:pt x="72" y="11"/>
                </a:cubicBezTo>
                <a:close/>
                <a:moveTo>
                  <a:pt x="73" y="15"/>
                </a:moveTo>
                <a:cubicBezTo>
                  <a:pt x="73" y="15"/>
                  <a:pt x="73" y="15"/>
                  <a:pt x="73" y="15"/>
                </a:cubicBezTo>
                <a:cubicBezTo>
                  <a:pt x="73" y="15"/>
                  <a:pt x="73" y="15"/>
                  <a:pt x="73" y="15"/>
                </a:cubicBezTo>
                <a:close/>
                <a:moveTo>
                  <a:pt x="70" y="11"/>
                </a:moveTo>
                <a:cubicBezTo>
                  <a:pt x="70" y="11"/>
                  <a:pt x="70" y="11"/>
                  <a:pt x="70" y="11"/>
                </a:cubicBezTo>
                <a:cubicBezTo>
                  <a:pt x="70" y="11"/>
                  <a:pt x="70" y="11"/>
                  <a:pt x="70" y="11"/>
                </a:cubicBezTo>
                <a:close/>
                <a:moveTo>
                  <a:pt x="70" y="11"/>
                </a:moveTo>
                <a:cubicBezTo>
                  <a:pt x="70" y="11"/>
                  <a:pt x="70" y="11"/>
                  <a:pt x="70" y="11"/>
                </a:cubicBezTo>
                <a:cubicBezTo>
                  <a:pt x="70" y="11"/>
                  <a:pt x="70" y="11"/>
                  <a:pt x="70" y="11"/>
                </a:cubicBezTo>
                <a:close/>
                <a:moveTo>
                  <a:pt x="70" y="11"/>
                </a:moveTo>
                <a:cubicBezTo>
                  <a:pt x="70" y="11"/>
                  <a:pt x="70" y="11"/>
                  <a:pt x="70" y="11"/>
                </a:cubicBezTo>
                <a:cubicBezTo>
                  <a:pt x="70" y="11"/>
                  <a:pt x="70" y="11"/>
                  <a:pt x="70" y="11"/>
                </a:cubicBezTo>
                <a:cubicBezTo>
                  <a:pt x="70" y="11"/>
                  <a:pt x="70" y="11"/>
                  <a:pt x="70" y="11"/>
                </a:cubicBezTo>
                <a:close/>
                <a:moveTo>
                  <a:pt x="74" y="42"/>
                </a:moveTo>
                <a:cubicBezTo>
                  <a:pt x="74" y="42"/>
                  <a:pt x="74" y="42"/>
                  <a:pt x="74" y="42"/>
                </a:cubicBezTo>
                <a:cubicBezTo>
                  <a:pt x="74" y="43"/>
                  <a:pt x="74" y="43"/>
                  <a:pt x="74" y="42"/>
                </a:cubicBezTo>
                <a:close/>
                <a:moveTo>
                  <a:pt x="74" y="22"/>
                </a:moveTo>
                <a:cubicBezTo>
                  <a:pt x="74" y="22"/>
                  <a:pt x="74" y="22"/>
                  <a:pt x="74" y="22"/>
                </a:cubicBezTo>
                <a:cubicBezTo>
                  <a:pt x="74" y="22"/>
                  <a:pt x="74" y="22"/>
                  <a:pt x="74" y="22"/>
                </a:cubicBezTo>
                <a:close/>
                <a:moveTo>
                  <a:pt x="75" y="22"/>
                </a:moveTo>
                <a:cubicBezTo>
                  <a:pt x="74" y="22"/>
                  <a:pt x="74" y="22"/>
                  <a:pt x="74" y="22"/>
                </a:cubicBezTo>
                <a:cubicBezTo>
                  <a:pt x="73" y="22"/>
                  <a:pt x="73" y="22"/>
                  <a:pt x="73" y="22"/>
                </a:cubicBezTo>
                <a:lnTo>
                  <a:pt x="75" y="22"/>
                </a:lnTo>
                <a:close/>
                <a:moveTo>
                  <a:pt x="75" y="34"/>
                </a:moveTo>
                <a:cubicBezTo>
                  <a:pt x="74" y="34"/>
                  <a:pt x="75" y="35"/>
                  <a:pt x="75" y="35"/>
                </a:cubicBezTo>
                <a:cubicBezTo>
                  <a:pt x="75" y="35"/>
                  <a:pt x="74" y="35"/>
                  <a:pt x="75" y="35"/>
                </a:cubicBezTo>
                <a:cubicBezTo>
                  <a:pt x="75" y="35"/>
                  <a:pt x="76" y="35"/>
                  <a:pt x="76" y="35"/>
                </a:cubicBezTo>
                <a:cubicBezTo>
                  <a:pt x="75" y="35"/>
                  <a:pt x="75" y="35"/>
                  <a:pt x="75" y="35"/>
                </a:cubicBezTo>
                <a:cubicBezTo>
                  <a:pt x="76" y="36"/>
                  <a:pt x="75" y="36"/>
                  <a:pt x="75" y="36"/>
                </a:cubicBezTo>
                <a:cubicBezTo>
                  <a:pt x="75" y="36"/>
                  <a:pt x="75" y="36"/>
                  <a:pt x="75" y="36"/>
                </a:cubicBezTo>
                <a:cubicBezTo>
                  <a:pt x="75" y="37"/>
                  <a:pt x="76" y="37"/>
                  <a:pt x="76" y="37"/>
                </a:cubicBezTo>
                <a:cubicBezTo>
                  <a:pt x="75" y="37"/>
                  <a:pt x="75" y="37"/>
                  <a:pt x="75" y="37"/>
                </a:cubicBezTo>
                <a:cubicBezTo>
                  <a:pt x="75" y="38"/>
                  <a:pt x="75" y="38"/>
                  <a:pt x="75" y="38"/>
                </a:cubicBezTo>
                <a:cubicBezTo>
                  <a:pt x="75" y="38"/>
                  <a:pt x="75" y="38"/>
                  <a:pt x="74" y="38"/>
                </a:cubicBezTo>
                <a:cubicBezTo>
                  <a:pt x="74" y="38"/>
                  <a:pt x="75" y="38"/>
                  <a:pt x="75" y="38"/>
                </a:cubicBezTo>
                <a:cubicBezTo>
                  <a:pt x="75" y="38"/>
                  <a:pt x="74" y="38"/>
                  <a:pt x="74" y="38"/>
                </a:cubicBezTo>
                <a:cubicBezTo>
                  <a:pt x="75" y="38"/>
                  <a:pt x="75" y="38"/>
                  <a:pt x="75" y="38"/>
                </a:cubicBezTo>
                <a:cubicBezTo>
                  <a:pt x="75" y="38"/>
                  <a:pt x="75" y="38"/>
                  <a:pt x="75" y="38"/>
                </a:cubicBezTo>
                <a:cubicBezTo>
                  <a:pt x="75" y="38"/>
                  <a:pt x="75" y="38"/>
                  <a:pt x="75" y="39"/>
                </a:cubicBezTo>
                <a:cubicBezTo>
                  <a:pt x="75" y="38"/>
                  <a:pt x="75" y="38"/>
                  <a:pt x="75" y="38"/>
                </a:cubicBezTo>
                <a:cubicBezTo>
                  <a:pt x="75" y="38"/>
                  <a:pt x="75" y="38"/>
                  <a:pt x="74" y="38"/>
                </a:cubicBezTo>
                <a:cubicBezTo>
                  <a:pt x="74" y="39"/>
                  <a:pt x="74" y="38"/>
                  <a:pt x="74" y="38"/>
                </a:cubicBezTo>
                <a:cubicBezTo>
                  <a:pt x="74" y="39"/>
                  <a:pt x="74" y="39"/>
                  <a:pt x="75" y="39"/>
                </a:cubicBezTo>
                <a:cubicBezTo>
                  <a:pt x="75" y="39"/>
                  <a:pt x="75" y="39"/>
                  <a:pt x="75" y="39"/>
                </a:cubicBezTo>
                <a:cubicBezTo>
                  <a:pt x="74" y="39"/>
                  <a:pt x="74" y="39"/>
                  <a:pt x="74" y="39"/>
                </a:cubicBezTo>
                <a:cubicBezTo>
                  <a:pt x="75" y="39"/>
                  <a:pt x="75" y="39"/>
                  <a:pt x="75" y="39"/>
                </a:cubicBezTo>
                <a:cubicBezTo>
                  <a:pt x="74" y="39"/>
                  <a:pt x="74" y="39"/>
                  <a:pt x="74" y="39"/>
                </a:cubicBezTo>
                <a:cubicBezTo>
                  <a:pt x="74" y="40"/>
                  <a:pt x="75" y="39"/>
                  <a:pt x="75" y="40"/>
                </a:cubicBezTo>
                <a:cubicBezTo>
                  <a:pt x="74" y="40"/>
                  <a:pt x="74" y="40"/>
                  <a:pt x="74" y="40"/>
                </a:cubicBezTo>
                <a:cubicBezTo>
                  <a:pt x="74" y="40"/>
                  <a:pt x="75" y="40"/>
                  <a:pt x="74" y="40"/>
                </a:cubicBezTo>
                <a:cubicBezTo>
                  <a:pt x="75" y="40"/>
                  <a:pt x="75" y="40"/>
                  <a:pt x="75" y="40"/>
                </a:cubicBezTo>
                <a:cubicBezTo>
                  <a:pt x="75" y="40"/>
                  <a:pt x="75" y="41"/>
                  <a:pt x="75" y="41"/>
                </a:cubicBezTo>
                <a:cubicBezTo>
                  <a:pt x="75" y="41"/>
                  <a:pt x="75" y="41"/>
                  <a:pt x="75" y="40"/>
                </a:cubicBezTo>
                <a:cubicBezTo>
                  <a:pt x="75" y="41"/>
                  <a:pt x="74" y="41"/>
                  <a:pt x="74" y="41"/>
                </a:cubicBezTo>
                <a:cubicBezTo>
                  <a:pt x="75" y="41"/>
                  <a:pt x="75" y="42"/>
                  <a:pt x="75" y="41"/>
                </a:cubicBezTo>
                <a:cubicBezTo>
                  <a:pt x="75" y="41"/>
                  <a:pt x="74" y="42"/>
                  <a:pt x="75" y="42"/>
                </a:cubicBezTo>
                <a:cubicBezTo>
                  <a:pt x="74" y="42"/>
                  <a:pt x="74" y="42"/>
                  <a:pt x="74" y="42"/>
                </a:cubicBezTo>
                <a:cubicBezTo>
                  <a:pt x="74" y="42"/>
                  <a:pt x="75" y="42"/>
                  <a:pt x="75" y="42"/>
                </a:cubicBezTo>
                <a:cubicBezTo>
                  <a:pt x="74" y="42"/>
                  <a:pt x="74" y="42"/>
                  <a:pt x="74" y="42"/>
                </a:cubicBezTo>
                <a:cubicBezTo>
                  <a:pt x="75" y="42"/>
                  <a:pt x="74" y="42"/>
                  <a:pt x="75" y="43"/>
                </a:cubicBezTo>
                <a:cubicBezTo>
                  <a:pt x="74" y="42"/>
                  <a:pt x="75" y="43"/>
                  <a:pt x="75" y="43"/>
                </a:cubicBezTo>
                <a:cubicBezTo>
                  <a:pt x="74" y="43"/>
                  <a:pt x="75" y="42"/>
                  <a:pt x="74" y="42"/>
                </a:cubicBezTo>
                <a:cubicBezTo>
                  <a:pt x="74" y="42"/>
                  <a:pt x="74" y="42"/>
                  <a:pt x="74" y="42"/>
                </a:cubicBezTo>
                <a:cubicBezTo>
                  <a:pt x="74" y="42"/>
                  <a:pt x="73" y="42"/>
                  <a:pt x="73" y="42"/>
                </a:cubicBezTo>
                <a:cubicBezTo>
                  <a:pt x="73" y="43"/>
                  <a:pt x="74" y="43"/>
                  <a:pt x="74" y="43"/>
                </a:cubicBezTo>
                <a:cubicBezTo>
                  <a:pt x="74" y="43"/>
                  <a:pt x="74" y="43"/>
                  <a:pt x="74" y="43"/>
                </a:cubicBezTo>
                <a:cubicBezTo>
                  <a:pt x="75" y="43"/>
                  <a:pt x="74" y="43"/>
                  <a:pt x="74" y="43"/>
                </a:cubicBezTo>
                <a:cubicBezTo>
                  <a:pt x="74" y="43"/>
                  <a:pt x="75" y="43"/>
                  <a:pt x="74" y="43"/>
                </a:cubicBezTo>
                <a:cubicBezTo>
                  <a:pt x="74" y="43"/>
                  <a:pt x="74" y="43"/>
                  <a:pt x="74" y="43"/>
                </a:cubicBezTo>
                <a:cubicBezTo>
                  <a:pt x="74" y="44"/>
                  <a:pt x="73" y="44"/>
                  <a:pt x="73" y="44"/>
                </a:cubicBezTo>
                <a:cubicBezTo>
                  <a:pt x="73" y="44"/>
                  <a:pt x="73" y="45"/>
                  <a:pt x="74" y="44"/>
                </a:cubicBezTo>
                <a:cubicBezTo>
                  <a:pt x="74" y="45"/>
                  <a:pt x="73" y="44"/>
                  <a:pt x="75" y="44"/>
                </a:cubicBezTo>
                <a:cubicBezTo>
                  <a:pt x="73" y="44"/>
                  <a:pt x="75" y="45"/>
                  <a:pt x="74" y="45"/>
                </a:cubicBezTo>
                <a:cubicBezTo>
                  <a:pt x="74" y="45"/>
                  <a:pt x="73" y="45"/>
                  <a:pt x="73" y="45"/>
                </a:cubicBezTo>
                <a:cubicBezTo>
                  <a:pt x="73" y="45"/>
                  <a:pt x="73" y="45"/>
                  <a:pt x="74" y="45"/>
                </a:cubicBezTo>
                <a:cubicBezTo>
                  <a:pt x="73" y="45"/>
                  <a:pt x="73" y="45"/>
                  <a:pt x="73" y="45"/>
                </a:cubicBezTo>
                <a:cubicBezTo>
                  <a:pt x="74" y="46"/>
                  <a:pt x="74" y="46"/>
                  <a:pt x="75" y="46"/>
                </a:cubicBezTo>
                <a:cubicBezTo>
                  <a:pt x="74" y="46"/>
                  <a:pt x="74" y="46"/>
                  <a:pt x="74" y="46"/>
                </a:cubicBezTo>
                <a:cubicBezTo>
                  <a:pt x="74" y="46"/>
                  <a:pt x="74" y="46"/>
                  <a:pt x="74" y="46"/>
                </a:cubicBezTo>
                <a:cubicBezTo>
                  <a:pt x="74" y="46"/>
                  <a:pt x="74" y="46"/>
                  <a:pt x="74" y="46"/>
                </a:cubicBezTo>
                <a:cubicBezTo>
                  <a:pt x="74" y="47"/>
                  <a:pt x="74" y="47"/>
                  <a:pt x="74" y="47"/>
                </a:cubicBezTo>
                <a:cubicBezTo>
                  <a:pt x="74" y="47"/>
                  <a:pt x="74" y="47"/>
                  <a:pt x="74" y="47"/>
                </a:cubicBezTo>
                <a:cubicBezTo>
                  <a:pt x="75" y="48"/>
                  <a:pt x="74" y="49"/>
                  <a:pt x="75" y="49"/>
                </a:cubicBezTo>
                <a:cubicBezTo>
                  <a:pt x="75" y="49"/>
                  <a:pt x="75" y="49"/>
                  <a:pt x="75" y="49"/>
                </a:cubicBezTo>
                <a:cubicBezTo>
                  <a:pt x="75" y="49"/>
                  <a:pt x="75" y="49"/>
                  <a:pt x="75" y="50"/>
                </a:cubicBezTo>
                <a:cubicBezTo>
                  <a:pt x="75" y="50"/>
                  <a:pt x="75" y="49"/>
                  <a:pt x="75" y="49"/>
                </a:cubicBezTo>
                <a:cubicBezTo>
                  <a:pt x="75" y="49"/>
                  <a:pt x="74" y="50"/>
                  <a:pt x="74" y="50"/>
                </a:cubicBezTo>
                <a:cubicBezTo>
                  <a:pt x="74" y="50"/>
                  <a:pt x="74" y="50"/>
                  <a:pt x="74" y="50"/>
                </a:cubicBezTo>
                <a:cubicBezTo>
                  <a:pt x="74" y="50"/>
                  <a:pt x="74" y="50"/>
                  <a:pt x="74" y="50"/>
                </a:cubicBezTo>
                <a:cubicBezTo>
                  <a:pt x="74" y="50"/>
                  <a:pt x="75" y="50"/>
                  <a:pt x="75" y="50"/>
                </a:cubicBezTo>
                <a:cubicBezTo>
                  <a:pt x="74" y="50"/>
                  <a:pt x="75" y="51"/>
                  <a:pt x="74" y="51"/>
                </a:cubicBezTo>
                <a:cubicBezTo>
                  <a:pt x="74" y="51"/>
                  <a:pt x="74" y="51"/>
                  <a:pt x="74" y="51"/>
                </a:cubicBezTo>
                <a:cubicBezTo>
                  <a:pt x="74" y="51"/>
                  <a:pt x="74" y="51"/>
                  <a:pt x="74" y="51"/>
                </a:cubicBezTo>
                <a:cubicBezTo>
                  <a:pt x="75" y="51"/>
                  <a:pt x="75" y="51"/>
                  <a:pt x="75" y="51"/>
                </a:cubicBezTo>
                <a:cubicBezTo>
                  <a:pt x="74" y="52"/>
                  <a:pt x="74" y="52"/>
                  <a:pt x="74" y="53"/>
                </a:cubicBezTo>
                <a:cubicBezTo>
                  <a:pt x="74" y="53"/>
                  <a:pt x="74" y="53"/>
                  <a:pt x="74" y="53"/>
                </a:cubicBezTo>
                <a:cubicBezTo>
                  <a:pt x="74" y="53"/>
                  <a:pt x="74" y="53"/>
                  <a:pt x="74" y="53"/>
                </a:cubicBezTo>
                <a:cubicBezTo>
                  <a:pt x="74" y="53"/>
                  <a:pt x="74" y="53"/>
                  <a:pt x="74" y="53"/>
                </a:cubicBezTo>
                <a:cubicBezTo>
                  <a:pt x="75" y="53"/>
                  <a:pt x="73" y="54"/>
                  <a:pt x="74" y="54"/>
                </a:cubicBezTo>
                <a:cubicBezTo>
                  <a:pt x="73" y="54"/>
                  <a:pt x="72" y="54"/>
                  <a:pt x="71" y="54"/>
                </a:cubicBezTo>
                <a:cubicBezTo>
                  <a:pt x="71" y="54"/>
                  <a:pt x="71" y="54"/>
                  <a:pt x="71" y="54"/>
                </a:cubicBezTo>
                <a:cubicBezTo>
                  <a:pt x="71" y="54"/>
                  <a:pt x="71" y="54"/>
                  <a:pt x="70" y="54"/>
                </a:cubicBezTo>
                <a:cubicBezTo>
                  <a:pt x="71" y="53"/>
                  <a:pt x="71" y="53"/>
                  <a:pt x="71" y="53"/>
                </a:cubicBezTo>
                <a:cubicBezTo>
                  <a:pt x="71" y="53"/>
                  <a:pt x="71" y="53"/>
                  <a:pt x="70" y="53"/>
                </a:cubicBezTo>
                <a:cubicBezTo>
                  <a:pt x="70" y="53"/>
                  <a:pt x="70" y="53"/>
                  <a:pt x="70" y="53"/>
                </a:cubicBezTo>
                <a:cubicBezTo>
                  <a:pt x="72" y="52"/>
                  <a:pt x="70" y="51"/>
                  <a:pt x="71" y="50"/>
                </a:cubicBezTo>
                <a:cubicBezTo>
                  <a:pt x="71" y="50"/>
                  <a:pt x="71" y="50"/>
                  <a:pt x="71" y="50"/>
                </a:cubicBezTo>
                <a:cubicBezTo>
                  <a:pt x="71" y="49"/>
                  <a:pt x="70" y="49"/>
                  <a:pt x="70" y="49"/>
                </a:cubicBezTo>
                <a:cubicBezTo>
                  <a:pt x="71" y="49"/>
                  <a:pt x="71" y="49"/>
                  <a:pt x="71" y="49"/>
                </a:cubicBezTo>
                <a:cubicBezTo>
                  <a:pt x="71" y="49"/>
                  <a:pt x="70" y="49"/>
                  <a:pt x="70" y="49"/>
                </a:cubicBezTo>
                <a:cubicBezTo>
                  <a:pt x="70" y="48"/>
                  <a:pt x="71" y="48"/>
                  <a:pt x="70" y="47"/>
                </a:cubicBezTo>
                <a:cubicBezTo>
                  <a:pt x="71" y="47"/>
                  <a:pt x="71" y="47"/>
                  <a:pt x="71" y="47"/>
                </a:cubicBezTo>
                <a:cubicBezTo>
                  <a:pt x="70" y="48"/>
                  <a:pt x="71" y="47"/>
                  <a:pt x="70" y="47"/>
                </a:cubicBezTo>
                <a:cubicBezTo>
                  <a:pt x="71" y="47"/>
                  <a:pt x="70" y="46"/>
                  <a:pt x="72" y="46"/>
                </a:cubicBezTo>
                <a:cubicBezTo>
                  <a:pt x="72" y="46"/>
                  <a:pt x="71" y="46"/>
                  <a:pt x="71" y="46"/>
                </a:cubicBezTo>
                <a:cubicBezTo>
                  <a:pt x="71" y="46"/>
                  <a:pt x="71" y="46"/>
                  <a:pt x="71" y="45"/>
                </a:cubicBezTo>
                <a:cubicBezTo>
                  <a:pt x="71" y="45"/>
                  <a:pt x="70" y="44"/>
                  <a:pt x="71" y="44"/>
                </a:cubicBezTo>
                <a:cubicBezTo>
                  <a:pt x="71" y="44"/>
                  <a:pt x="71" y="44"/>
                  <a:pt x="71" y="44"/>
                </a:cubicBezTo>
                <a:cubicBezTo>
                  <a:pt x="70" y="44"/>
                  <a:pt x="70" y="44"/>
                  <a:pt x="70" y="44"/>
                </a:cubicBezTo>
                <a:cubicBezTo>
                  <a:pt x="70" y="43"/>
                  <a:pt x="70" y="43"/>
                  <a:pt x="70" y="43"/>
                </a:cubicBezTo>
                <a:cubicBezTo>
                  <a:pt x="70" y="43"/>
                  <a:pt x="70" y="43"/>
                  <a:pt x="70" y="43"/>
                </a:cubicBezTo>
                <a:cubicBezTo>
                  <a:pt x="70" y="43"/>
                  <a:pt x="71" y="43"/>
                  <a:pt x="71" y="43"/>
                </a:cubicBezTo>
                <a:cubicBezTo>
                  <a:pt x="71" y="43"/>
                  <a:pt x="70" y="43"/>
                  <a:pt x="70" y="43"/>
                </a:cubicBezTo>
                <a:cubicBezTo>
                  <a:pt x="70" y="43"/>
                  <a:pt x="70" y="43"/>
                  <a:pt x="70" y="43"/>
                </a:cubicBezTo>
                <a:cubicBezTo>
                  <a:pt x="70" y="43"/>
                  <a:pt x="70" y="43"/>
                  <a:pt x="70" y="43"/>
                </a:cubicBezTo>
                <a:cubicBezTo>
                  <a:pt x="70" y="43"/>
                  <a:pt x="71" y="43"/>
                  <a:pt x="71" y="43"/>
                </a:cubicBezTo>
                <a:cubicBezTo>
                  <a:pt x="71" y="43"/>
                  <a:pt x="70" y="42"/>
                  <a:pt x="70" y="42"/>
                </a:cubicBezTo>
                <a:cubicBezTo>
                  <a:pt x="70" y="43"/>
                  <a:pt x="71" y="43"/>
                  <a:pt x="71" y="42"/>
                </a:cubicBezTo>
                <a:cubicBezTo>
                  <a:pt x="71" y="42"/>
                  <a:pt x="71" y="42"/>
                  <a:pt x="71" y="42"/>
                </a:cubicBezTo>
                <a:cubicBezTo>
                  <a:pt x="70" y="42"/>
                  <a:pt x="70" y="42"/>
                  <a:pt x="70" y="42"/>
                </a:cubicBezTo>
                <a:cubicBezTo>
                  <a:pt x="70" y="41"/>
                  <a:pt x="71" y="41"/>
                  <a:pt x="71" y="40"/>
                </a:cubicBezTo>
                <a:cubicBezTo>
                  <a:pt x="71" y="40"/>
                  <a:pt x="71" y="39"/>
                  <a:pt x="72" y="39"/>
                </a:cubicBezTo>
                <a:cubicBezTo>
                  <a:pt x="72" y="39"/>
                  <a:pt x="72" y="39"/>
                  <a:pt x="72" y="39"/>
                </a:cubicBezTo>
                <a:cubicBezTo>
                  <a:pt x="72" y="39"/>
                  <a:pt x="72" y="39"/>
                  <a:pt x="72" y="39"/>
                </a:cubicBezTo>
                <a:cubicBezTo>
                  <a:pt x="72" y="39"/>
                  <a:pt x="71" y="39"/>
                  <a:pt x="71" y="39"/>
                </a:cubicBezTo>
                <a:cubicBezTo>
                  <a:pt x="71" y="39"/>
                  <a:pt x="71" y="39"/>
                  <a:pt x="71" y="39"/>
                </a:cubicBezTo>
                <a:cubicBezTo>
                  <a:pt x="69" y="39"/>
                  <a:pt x="71" y="38"/>
                  <a:pt x="70" y="37"/>
                </a:cubicBezTo>
                <a:cubicBezTo>
                  <a:pt x="70" y="37"/>
                  <a:pt x="71" y="37"/>
                  <a:pt x="71" y="37"/>
                </a:cubicBezTo>
                <a:cubicBezTo>
                  <a:pt x="70" y="37"/>
                  <a:pt x="71" y="36"/>
                  <a:pt x="71" y="36"/>
                </a:cubicBezTo>
                <a:cubicBezTo>
                  <a:pt x="71" y="36"/>
                  <a:pt x="71" y="36"/>
                  <a:pt x="71" y="36"/>
                </a:cubicBezTo>
                <a:cubicBezTo>
                  <a:pt x="71" y="36"/>
                  <a:pt x="70" y="36"/>
                  <a:pt x="71" y="35"/>
                </a:cubicBezTo>
                <a:cubicBezTo>
                  <a:pt x="71" y="35"/>
                  <a:pt x="71" y="35"/>
                  <a:pt x="71" y="35"/>
                </a:cubicBezTo>
                <a:cubicBezTo>
                  <a:pt x="71" y="35"/>
                  <a:pt x="70" y="35"/>
                  <a:pt x="70" y="35"/>
                </a:cubicBezTo>
                <a:cubicBezTo>
                  <a:pt x="71" y="35"/>
                  <a:pt x="71" y="35"/>
                  <a:pt x="71" y="35"/>
                </a:cubicBezTo>
                <a:cubicBezTo>
                  <a:pt x="71" y="34"/>
                  <a:pt x="71" y="34"/>
                  <a:pt x="71" y="34"/>
                </a:cubicBezTo>
                <a:cubicBezTo>
                  <a:pt x="72" y="34"/>
                  <a:pt x="70" y="33"/>
                  <a:pt x="71" y="33"/>
                </a:cubicBezTo>
                <a:cubicBezTo>
                  <a:pt x="71" y="33"/>
                  <a:pt x="71" y="33"/>
                  <a:pt x="70" y="32"/>
                </a:cubicBezTo>
                <a:cubicBezTo>
                  <a:pt x="71" y="32"/>
                  <a:pt x="71" y="32"/>
                  <a:pt x="71" y="32"/>
                </a:cubicBezTo>
                <a:cubicBezTo>
                  <a:pt x="70" y="32"/>
                  <a:pt x="71" y="32"/>
                  <a:pt x="71" y="32"/>
                </a:cubicBezTo>
                <a:cubicBezTo>
                  <a:pt x="71" y="31"/>
                  <a:pt x="70" y="32"/>
                  <a:pt x="70" y="32"/>
                </a:cubicBezTo>
                <a:cubicBezTo>
                  <a:pt x="71" y="31"/>
                  <a:pt x="69" y="31"/>
                  <a:pt x="70" y="31"/>
                </a:cubicBezTo>
                <a:cubicBezTo>
                  <a:pt x="70" y="31"/>
                  <a:pt x="70" y="31"/>
                  <a:pt x="71" y="31"/>
                </a:cubicBezTo>
                <a:cubicBezTo>
                  <a:pt x="70" y="30"/>
                  <a:pt x="69" y="31"/>
                  <a:pt x="70" y="30"/>
                </a:cubicBezTo>
                <a:cubicBezTo>
                  <a:pt x="70" y="30"/>
                  <a:pt x="70" y="30"/>
                  <a:pt x="70" y="30"/>
                </a:cubicBezTo>
                <a:cubicBezTo>
                  <a:pt x="70" y="30"/>
                  <a:pt x="72" y="30"/>
                  <a:pt x="72" y="30"/>
                </a:cubicBezTo>
                <a:cubicBezTo>
                  <a:pt x="71" y="30"/>
                  <a:pt x="71" y="30"/>
                  <a:pt x="71" y="30"/>
                </a:cubicBezTo>
                <a:cubicBezTo>
                  <a:pt x="71" y="30"/>
                  <a:pt x="73" y="29"/>
                  <a:pt x="71" y="29"/>
                </a:cubicBezTo>
                <a:cubicBezTo>
                  <a:pt x="71" y="29"/>
                  <a:pt x="71" y="29"/>
                  <a:pt x="71" y="29"/>
                </a:cubicBezTo>
                <a:cubicBezTo>
                  <a:pt x="72" y="29"/>
                  <a:pt x="71" y="29"/>
                  <a:pt x="71" y="28"/>
                </a:cubicBezTo>
                <a:cubicBezTo>
                  <a:pt x="71" y="28"/>
                  <a:pt x="71" y="28"/>
                  <a:pt x="71" y="28"/>
                </a:cubicBezTo>
                <a:cubicBezTo>
                  <a:pt x="71" y="28"/>
                  <a:pt x="72" y="28"/>
                  <a:pt x="71" y="28"/>
                </a:cubicBezTo>
                <a:cubicBezTo>
                  <a:pt x="71" y="28"/>
                  <a:pt x="71" y="28"/>
                  <a:pt x="71" y="28"/>
                </a:cubicBezTo>
                <a:cubicBezTo>
                  <a:pt x="71" y="28"/>
                  <a:pt x="71" y="28"/>
                  <a:pt x="71" y="28"/>
                </a:cubicBezTo>
                <a:cubicBezTo>
                  <a:pt x="71" y="27"/>
                  <a:pt x="71" y="27"/>
                  <a:pt x="71" y="27"/>
                </a:cubicBezTo>
                <a:cubicBezTo>
                  <a:pt x="70" y="27"/>
                  <a:pt x="71" y="27"/>
                  <a:pt x="71" y="27"/>
                </a:cubicBezTo>
                <a:cubicBezTo>
                  <a:pt x="71" y="27"/>
                  <a:pt x="71" y="27"/>
                  <a:pt x="71" y="27"/>
                </a:cubicBezTo>
                <a:cubicBezTo>
                  <a:pt x="71" y="26"/>
                  <a:pt x="71" y="26"/>
                  <a:pt x="71" y="26"/>
                </a:cubicBezTo>
                <a:cubicBezTo>
                  <a:pt x="70" y="26"/>
                  <a:pt x="70" y="26"/>
                  <a:pt x="70" y="26"/>
                </a:cubicBezTo>
                <a:cubicBezTo>
                  <a:pt x="70" y="26"/>
                  <a:pt x="70" y="26"/>
                  <a:pt x="70" y="26"/>
                </a:cubicBezTo>
                <a:cubicBezTo>
                  <a:pt x="70" y="26"/>
                  <a:pt x="70" y="26"/>
                  <a:pt x="70" y="26"/>
                </a:cubicBezTo>
                <a:cubicBezTo>
                  <a:pt x="70" y="26"/>
                  <a:pt x="70" y="26"/>
                  <a:pt x="70" y="26"/>
                </a:cubicBezTo>
                <a:cubicBezTo>
                  <a:pt x="70" y="26"/>
                  <a:pt x="70" y="25"/>
                  <a:pt x="70" y="25"/>
                </a:cubicBezTo>
                <a:cubicBezTo>
                  <a:pt x="70" y="25"/>
                  <a:pt x="70" y="25"/>
                  <a:pt x="71" y="25"/>
                </a:cubicBezTo>
                <a:cubicBezTo>
                  <a:pt x="70" y="25"/>
                  <a:pt x="72" y="25"/>
                  <a:pt x="70" y="25"/>
                </a:cubicBezTo>
                <a:cubicBezTo>
                  <a:pt x="71" y="24"/>
                  <a:pt x="70" y="23"/>
                  <a:pt x="71" y="23"/>
                </a:cubicBezTo>
                <a:cubicBezTo>
                  <a:pt x="72" y="23"/>
                  <a:pt x="71" y="22"/>
                  <a:pt x="71" y="22"/>
                </a:cubicBezTo>
                <a:cubicBezTo>
                  <a:pt x="71" y="22"/>
                  <a:pt x="71" y="22"/>
                  <a:pt x="71" y="22"/>
                </a:cubicBezTo>
                <a:cubicBezTo>
                  <a:pt x="71" y="22"/>
                  <a:pt x="71" y="22"/>
                  <a:pt x="70" y="22"/>
                </a:cubicBezTo>
                <a:cubicBezTo>
                  <a:pt x="71" y="22"/>
                  <a:pt x="71" y="22"/>
                  <a:pt x="71" y="22"/>
                </a:cubicBezTo>
                <a:cubicBezTo>
                  <a:pt x="71" y="21"/>
                  <a:pt x="71" y="21"/>
                  <a:pt x="71" y="21"/>
                </a:cubicBezTo>
                <a:cubicBezTo>
                  <a:pt x="71" y="21"/>
                  <a:pt x="71" y="21"/>
                  <a:pt x="71" y="21"/>
                </a:cubicBezTo>
                <a:cubicBezTo>
                  <a:pt x="71" y="21"/>
                  <a:pt x="71" y="21"/>
                  <a:pt x="71" y="21"/>
                </a:cubicBezTo>
                <a:cubicBezTo>
                  <a:pt x="71" y="21"/>
                  <a:pt x="71" y="21"/>
                  <a:pt x="71" y="21"/>
                </a:cubicBezTo>
                <a:cubicBezTo>
                  <a:pt x="71" y="21"/>
                  <a:pt x="71" y="20"/>
                  <a:pt x="70" y="20"/>
                </a:cubicBezTo>
                <a:cubicBezTo>
                  <a:pt x="71" y="20"/>
                  <a:pt x="70" y="20"/>
                  <a:pt x="71" y="20"/>
                </a:cubicBezTo>
                <a:cubicBezTo>
                  <a:pt x="71" y="20"/>
                  <a:pt x="71" y="20"/>
                  <a:pt x="70" y="20"/>
                </a:cubicBezTo>
                <a:cubicBezTo>
                  <a:pt x="70" y="20"/>
                  <a:pt x="70" y="20"/>
                  <a:pt x="70" y="20"/>
                </a:cubicBezTo>
                <a:cubicBezTo>
                  <a:pt x="70" y="20"/>
                  <a:pt x="70" y="20"/>
                  <a:pt x="70" y="20"/>
                </a:cubicBezTo>
                <a:cubicBezTo>
                  <a:pt x="70" y="20"/>
                  <a:pt x="70" y="20"/>
                  <a:pt x="70" y="20"/>
                </a:cubicBezTo>
                <a:cubicBezTo>
                  <a:pt x="70" y="20"/>
                  <a:pt x="70" y="20"/>
                  <a:pt x="70" y="19"/>
                </a:cubicBezTo>
                <a:cubicBezTo>
                  <a:pt x="70" y="20"/>
                  <a:pt x="70" y="20"/>
                  <a:pt x="70" y="20"/>
                </a:cubicBezTo>
                <a:cubicBezTo>
                  <a:pt x="70" y="20"/>
                  <a:pt x="70" y="19"/>
                  <a:pt x="70" y="19"/>
                </a:cubicBezTo>
                <a:cubicBezTo>
                  <a:pt x="70" y="19"/>
                  <a:pt x="70" y="19"/>
                  <a:pt x="70" y="19"/>
                </a:cubicBezTo>
                <a:cubicBezTo>
                  <a:pt x="70" y="19"/>
                  <a:pt x="70" y="19"/>
                  <a:pt x="70" y="19"/>
                </a:cubicBezTo>
                <a:cubicBezTo>
                  <a:pt x="70" y="19"/>
                  <a:pt x="70" y="19"/>
                  <a:pt x="70" y="19"/>
                </a:cubicBezTo>
                <a:cubicBezTo>
                  <a:pt x="71" y="19"/>
                  <a:pt x="69" y="18"/>
                  <a:pt x="70" y="18"/>
                </a:cubicBezTo>
                <a:cubicBezTo>
                  <a:pt x="70" y="18"/>
                  <a:pt x="70" y="18"/>
                  <a:pt x="70" y="18"/>
                </a:cubicBezTo>
                <a:cubicBezTo>
                  <a:pt x="70" y="18"/>
                  <a:pt x="71" y="17"/>
                  <a:pt x="71" y="17"/>
                </a:cubicBezTo>
                <a:cubicBezTo>
                  <a:pt x="70" y="17"/>
                  <a:pt x="70" y="17"/>
                  <a:pt x="70" y="17"/>
                </a:cubicBezTo>
                <a:cubicBezTo>
                  <a:pt x="70" y="17"/>
                  <a:pt x="70" y="17"/>
                  <a:pt x="70" y="17"/>
                </a:cubicBezTo>
                <a:cubicBezTo>
                  <a:pt x="69" y="16"/>
                  <a:pt x="69" y="16"/>
                  <a:pt x="69" y="16"/>
                </a:cubicBezTo>
                <a:cubicBezTo>
                  <a:pt x="69" y="16"/>
                  <a:pt x="69" y="16"/>
                  <a:pt x="70" y="15"/>
                </a:cubicBezTo>
                <a:cubicBezTo>
                  <a:pt x="69" y="15"/>
                  <a:pt x="70" y="15"/>
                  <a:pt x="70" y="15"/>
                </a:cubicBezTo>
                <a:cubicBezTo>
                  <a:pt x="70" y="15"/>
                  <a:pt x="70" y="15"/>
                  <a:pt x="70" y="15"/>
                </a:cubicBezTo>
                <a:cubicBezTo>
                  <a:pt x="70" y="14"/>
                  <a:pt x="70" y="14"/>
                  <a:pt x="70" y="14"/>
                </a:cubicBezTo>
                <a:cubicBezTo>
                  <a:pt x="71" y="14"/>
                  <a:pt x="70" y="13"/>
                  <a:pt x="70" y="13"/>
                </a:cubicBezTo>
                <a:cubicBezTo>
                  <a:pt x="70" y="13"/>
                  <a:pt x="70" y="13"/>
                  <a:pt x="70" y="13"/>
                </a:cubicBezTo>
                <a:cubicBezTo>
                  <a:pt x="70" y="13"/>
                  <a:pt x="70" y="13"/>
                  <a:pt x="70" y="13"/>
                </a:cubicBezTo>
                <a:cubicBezTo>
                  <a:pt x="70" y="13"/>
                  <a:pt x="70" y="12"/>
                  <a:pt x="70" y="12"/>
                </a:cubicBezTo>
                <a:cubicBezTo>
                  <a:pt x="70" y="12"/>
                  <a:pt x="70" y="12"/>
                  <a:pt x="70" y="12"/>
                </a:cubicBezTo>
                <a:cubicBezTo>
                  <a:pt x="70" y="12"/>
                  <a:pt x="70" y="12"/>
                  <a:pt x="70" y="12"/>
                </a:cubicBezTo>
                <a:cubicBezTo>
                  <a:pt x="70" y="12"/>
                  <a:pt x="71" y="12"/>
                  <a:pt x="71" y="12"/>
                </a:cubicBezTo>
                <a:cubicBezTo>
                  <a:pt x="71" y="11"/>
                  <a:pt x="71" y="11"/>
                  <a:pt x="71" y="11"/>
                </a:cubicBezTo>
                <a:cubicBezTo>
                  <a:pt x="71" y="11"/>
                  <a:pt x="71" y="12"/>
                  <a:pt x="71" y="11"/>
                </a:cubicBezTo>
                <a:cubicBezTo>
                  <a:pt x="71" y="11"/>
                  <a:pt x="71" y="11"/>
                  <a:pt x="71" y="11"/>
                </a:cubicBezTo>
                <a:cubicBezTo>
                  <a:pt x="70" y="11"/>
                  <a:pt x="70" y="11"/>
                  <a:pt x="70" y="11"/>
                </a:cubicBezTo>
                <a:cubicBezTo>
                  <a:pt x="70" y="11"/>
                  <a:pt x="70" y="11"/>
                  <a:pt x="70" y="11"/>
                </a:cubicBezTo>
                <a:cubicBezTo>
                  <a:pt x="70" y="11"/>
                  <a:pt x="70" y="11"/>
                  <a:pt x="70" y="11"/>
                </a:cubicBezTo>
                <a:cubicBezTo>
                  <a:pt x="70" y="11"/>
                  <a:pt x="70" y="11"/>
                  <a:pt x="70" y="11"/>
                </a:cubicBezTo>
                <a:cubicBezTo>
                  <a:pt x="70" y="11"/>
                  <a:pt x="70" y="11"/>
                  <a:pt x="70" y="11"/>
                </a:cubicBezTo>
                <a:cubicBezTo>
                  <a:pt x="70" y="11"/>
                  <a:pt x="70" y="11"/>
                  <a:pt x="70" y="11"/>
                </a:cubicBezTo>
                <a:cubicBezTo>
                  <a:pt x="70" y="11"/>
                  <a:pt x="70" y="10"/>
                  <a:pt x="71" y="10"/>
                </a:cubicBezTo>
                <a:cubicBezTo>
                  <a:pt x="70" y="10"/>
                  <a:pt x="71" y="10"/>
                  <a:pt x="70" y="10"/>
                </a:cubicBezTo>
                <a:cubicBezTo>
                  <a:pt x="71" y="10"/>
                  <a:pt x="70" y="10"/>
                  <a:pt x="71" y="10"/>
                </a:cubicBezTo>
                <a:cubicBezTo>
                  <a:pt x="70" y="10"/>
                  <a:pt x="71" y="10"/>
                  <a:pt x="71" y="10"/>
                </a:cubicBezTo>
                <a:cubicBezTo>
                  <a:pt x="72" y="10"/>
                  <a:pt x="72" y="10"/>
                  <a:pt x="72" y="10"/>
                </a:cubicBezTo>
                <a:cubicBezTo>
                  <a:pt x="73" y="10"/>
                  <a:pt x="71" y="11"/>
                  <a:pt x="72" y="11"/>
                </a:cubicBezTo>
                <a:cubicBezTo>
                  <a:pt x="72" y="11"/>
                  <a:pt x="72" y="10"/>
                  <a:pt x="72" y="10"/>
                </a:cubicBezTo>
                <a:cubicBezTo>
                  <a:pt x="71" y="10"/>
                  <a:pt x="71" y="10"/>
                  <a:pt x="71" y="10"/>
                </a:cubicBezTo>
                <a:cubicBezTo>
                  <a:pt x="71" y="11"/>
                  <a:pt x="71" y="11"/>
                  <a:pt x="72" y="11"/>
                </a:cubicBezTo>
                <a:cubicBezTo>
                  <a:pt x="72" y="11"/>
                  <a:pt x="72" y="11"/>
                  <a:pt x="73" y="11"/>
                </a:cubicBezTo>
                <a:cubicBezTo>
                  <a:pt x="73" y="11"/>
                  <a:pt x="73" y="11"/>
                  <a:pt x="73" y="11"/>
                </a:cubicBezTo>
                <a:cubicBezTo>
                  <a:pt x="73" y="11"/>
                  <a:pt x="73" y="11"/>
                  <a:pt x="73" y="11"/>
                </a:cubicBezTo>
                <a:cubicBezTo>
                  <a:pt x="73" y="12"/>
                  <a:pt x="73" y="13"/>
                  <a:pt x="72" y="13"/>
                </a:cubicBezTo>
                <a:cubicBezTo>
                  <a:pt x="73" y="13"/>
                  <a:pt x="73" y="13"/>
                  <a:pt x="72" y="12"/>
                </a:cubicBezTo>
                <a:cubicBezTo>
                  <a:pt x="72" y="13"/>
                  <a:pt x="72" y="13"/>
                  <a:pt x="72" y="13"/>
                </a:cubicBezTo>
                <a:cubicBezTo>
                  <a:pt x="72" y="12"/>
                  <a:pt x="73" y="12"/>
                  <a:pt x="72" y="12"/>
                </a:cubicBezTo>
                <a:cubicBezTo>
                  <a:pt x="72" y="12"/>
                  <a:pt x="72" y="12"/>
                  <a:pt x="71" y="12"/>
                </a:cubicBezTo>
                <a:cubicBezTo>
                  <a:pt x="70" y="13"/>
                  <a:pt x="72" y="13"/>
                  <a:pt x="72" y="13"/>
                </a:cubicBezTo>
                <a:cubicBezTo>
                  <a:pt x="72" y="13"/>
                  <a:pt x="71" y="13"/>
                  <a:pt x="71" y="13"/>
                </a:cubicBezTo>
                <a:cubicBezTo>
                  <a:pt x="72" y="14"/>
                  <a:pt x="73" y="14"/>
                  <a:pt x="73" y="14"/>
                </a:cubicBezTo>
                <a:cubicBezTo>
                  <a:pt x="73" y="14"/>
                  <a:pt x="73" y="14"/>
                  <a:pt x="73" y="14"/>
                </a:cubicBezTo>
                <a:cubicBezTo>
                  <a:pt x="74" y="14"/>
                  <a:pt x="74" y="14"/>
                  <a:pt x="74" y="14"/>
                </a:cubicBezTo>
                <a:cubicBezTo>
                  <a:pt x="73" y="14"/>
                  <a:pt x="74" y="14"/>
                  <a:pt x="73" y="14"/>
                </a:cubicBezTo>
                <a:cubicBezTo>
                  <a:pt x="73" y="14"/>
                  <a:pt x="74" y="14"/>
                  <a:pt x="74" y="14"/>
                </a:cubicBezTo>
                <a:cubicBezTo>
                  <a:pt x="73" y="14"/>
                  <a:pt x="73" y="14"/>
                  <a:pt x="73" y="14"/>
                </a:cubicBezTo>
                <a:cubicBezTo>
                  <a:pt x="73" y="15"/>
                  <a:pt x="73" y="15"/>
                  <a:pt x="73" y="15"/>
                </a:cubicBezTo>
                <a:cubicBezTo>
                  <a:pt x="72" y="15"/>
                  <a:pt x="72" y="15"/>
                  <a:pt x="72" y="15"/>
                </a:cubicBezTo>
                <a:cubicBezTo>
                  <a:pt x="72" y="15"/>
                  <a:pt x="73" y="16"/>
                  <a:pt x="74" y="16"/>
                </a:cubicBezTo>
                <a:cubicBezTo>
                  <a:pt x="74" y="16"/>
                  <a:pt x="73" y="16"/>
                  <a:pt x="74" y="16"/>
                </a:cubicBezTo>
                <a:cubicBezTo>
                  <a:pt x="74" y="16"/>
                  <a:pt x="74" y="16"/>
                  <a:pt x="74" y="16"/>
                </a:cubicBezTo>
                <a:cubicBezTo>
                  <a:pt x="74" y="16"/>
                  <a:pt x="74" y="16"/>
                  <a:pt x="74" y="16"/>
                </a:cubicBezTo>
                <a:cubicBezTo>
                  <a:pt x="74" y="16"/>
                  <a:pt x="74" y="17"/>
                  <a:pt x="74" y="17"/>
                </a:cubicBezTo>
                <a:cubicBezTo>
                  <a:pt x="74" y="17"/>
                  <a:pt x="73" y="16"/>
                  <a:pt x="72" y="16"/>
                </a:cubicBezTo>
                <a:cubicBezTo>
                  <a:pt x="72" y="17"/>
                  <a:pt x="71" y="17"/>
                  <a:pt x="71" y="17"/>
                </a:cubicBezTo>
                <a:cubicBezTo>
                  <a:pt x="72" y="17"/>
                  <a:pt x="74" y="17"/>
                  <a:pt x="75" y="17"/>
                </a:cubicBezTo>
                <a:cubicBezTo>
                  <a:pt x="75" y="17"/>
                  <a:pt x="74" y="17"/>
                  <a:pt x="74" y="17"/>
                </a:cubicBezTo>
                <a:cubicBezTo>
                  <a:pt x="74" y="17"/>
                  <a:pt x="75" y="18"/>
                  <a:pt x="75" y="18"/>
                </a:cubicBezTo>
                <a:cubicBezTo>
                  <a:pt x="74" y="18"/>
                  <a:pt x="74" y="18"/>
                  <a:pt x="74" y="18"/>
                </a:cubicBezTo>
                <a:cubicBezTo>
                  <a:pt x="74" y="18"/>
                  <a:pt x="74" y="18"/>
                  <a:pt x="75" y="18"/>
                </a:cubicBezTo>
                <a:cubicBezTo>
                  <a:pt x="74" y="18"/>
                  <a:pt x="73" y="18"/>
                  <a:pt x="73" y="18"/>
                </a:cubicBezTo>
                <a:cubicBezTo>
                  <a:pt x="73" y="18"/>
                  <a:pt x="74" y="19"/>
                  <a:pt x="75" y="19"/>
                </a:cubicBezTo>
                <a:cubicBezTo>
                  <a:pt x="74" y="18"/>
                  <a:pt x="74" y="18"/>
                  <a:pt x="74" y="18"/>
                </a:cubicBezTo>
                <a:cubicBezTo>
                  <a:pt x="75" y="18"/>
                  <a:pt x="75" y="19"/>
                  <a:pt x="75" y="19"/>
                </a:cubicBezTo>
                <a:cubicBezTo>
                  <a:pt x="75" y="19"/>
                  <a:pt x="75" y="19"/>
                  <a:pt x="75" y="19"/>
                </a:cubicBezTo>
                <a:cubicBezTo>
                  <a:pt x="75" y="19"/>
                  <a:pt x="75" y="19"/>
                  <a:pt x="75" y="19"/>
                </a:cubicBezTo>
                <a:cubicBezTo>
                  <a:pt x="75" y="19"/>
                  <a:pt x="75" y="19"/>
                  <a:pt x="74" y="19"/>
                </a:cubicBezTo>
                <a:cubicBezTo>
                  <a:pt x="74" y="19"/>
                  <a:pt x="72" y="18"/>
                  <a:pt x="71" y="18"/>
                </a:cubicBezTo>
                <a:cubicBezTo>
                  <a:pt x="71" y="18"/>
                  <a:pt x="71" y="18"/>
                  <a:pt x="71" y="18"/>
                </a:cubicBezTo>
                <a:cubicBezTo>
                  <a:pt x="71" y="19"/>
                  <a:pt x="71" y="19"/>
                  <a:pt x="71" y="19"/>
                </a:cubicBezTo>
                <a:cubicBezTo>
                  <a:pt x="71" y="19"/>
                  <a:pt x="74" y="19"/>
                  <a:pt x="74" y="19"/>
                </a:cubicBezTo>
                <a:cubicBezTo>
                  <a:pt x="74" y="20"/>
                  <a:pt x="73" y="19"/>
                  <a:pt x="73" y="19"/>
                </a:cubicBezTo>
                <a:cubicBezTo>
                  <a:pt x="73" y="20"/>
                  <a:pt x="74" y="20"/>
                  <a:pt x="74" y="20"/>
                </a:cubicBezTo>
                <a:cubicBezTo>
                  <a:pt x="74" y="20"/>
                  <a:pt x="74" y="20"/>
                  <a:pt x="74" y="20"/>
                </a:cubicBezTo>
                <a:cubicBezTo>
                  <a:pt x="75" y="20"/>
                  <a:pt x="74" y="21"/>
                  <a:pt x="75" y="21"/>
                </a:cubicBezTo>
                <a:cubicBezTo>
                  <a:pt x="74" y="21"/>
                  <a:pt x="73" y="21"/>
                  <a:pt x="73" y="21"/>
                </a:cubicBezTo>
                <a:cubicBezTo>
                  <a:pt x="74" y="21"/>
                  <a:pt x="74" y="21"/>
                  <a:pt x="74" y="21"/>
                </a:cubicBezTo>
                <a:cubicBezTo>
                  <a:pt x="74" y="21"/>
                  <a:pt x="73" y="21"/>
                  <a:pt x="73" y="21"/>
                </a:cubicBezTo>
                <a:cubicBezTo>
                  <a:pt x="73" y="21"/>
                  <a:pt x="74" y="21"/>
                  <a:pt x="74" y="21"/>
                </a:cubicBezTo>
                <a:cubicBezTo>
                  <a:pt x="74" y="21"/>
                  <a:pt x="74" y="21"/>
                  <a:pt x="73" y="22"/>
                </a:cubicBezTo>
                <a:cubicBezTo>
                  <a:pt x="73" y="22"/>
                  <a:pt x="74" y="22"/>
                  <a:pt x="74" y="21"/>
                </a:cubicBezTo>
                <a:cubicBezTo>
                  <a:pt x="75" y="22"/>
                  <a:pt x="75" y="22"/>
                  <a:pt x="74" y="22"/>
                </a:cubicBezTo>
                <a:cubicBezTo>
                  <a:pt x="74" y="22"/>
                  <a:pt x="72" y="22"/>
                  <a:pt x="72" y="22"/>
                </a:cubicBezTo>
                <a:cubicBezTo>
                  <a:pt x="74" y="22"/>
                  <a:pt x="74" y="22"/>
                  <a:pt x="74" y="22"/>
                </a:cubicBezTo>
                <a:cubicBezTo>
                  <a:pt x="74" y="22"/>
                  <a:pt x="73" y="22"/>
                  <a:pt x="73" y="22"/>
                </a:cubicBezTo>
                <a:cubicBezTo>
                  <a:pt x="74" y="22"/>
                  <a:pt x="74" y="23"/>
                  <a:pt x="74" y="24"/>
                </a:cubicBezTo>
                <a:cubicBezTo>
                  <a:pt x="74" y="23"/>
                  <a:pt x="74" y="23"/>
                  <a:pt x="74" y="23"/>
                </a:cubicBezTo>
                <a:cubicBezTo>
                  <a:pt x="74" y="23"/>
                  <a:pt x="74" y="24"/>
                  <a:pt x="74" y="24"/>
                </a:cubicBezTo>
                <a:cubicBezTo>
                  <a:pt x="74" y="24"/>
                  <a:pt x="74" y="24"/>
                  <a:pt x="74" y="24"/>
                </a:cubicBezTo>
                <a:cubicBezTo>
                  <a:pt x="73" y="24"/>
                  <a:pt x="75" y="24"/>
                  <a:pt x="74" y="24"/>
                </a:cubicBezTo>
                <a:cubicBezTo>
                  <a:pt x="74" y="24"/>
                  <a:pt x="74" y="24"/>
                  <a:pt x="74" y="24"/>
                </a:cubicBezTo>
                <a:cubicBezTo>
                  <a:pt x="74" y="24"/>
                  <a:pt x="74" y="25"/>
                  <a:pt x="75" y="25"/>
                </a:cubicBezTo>
                <a:cubicBezTo>
                  <a:pt x="74" y="25"/>
                  <a:pt x="75" y="25"/>
                  <a:pt x="74" y="25"/>
                </a:cubicBezTo>
                <a:cubicBezTo>
                  <a:pt x="75" y="25"/>
                  <a:pt x="75" y="25"/>
                  <a:pt x="75" y="25"/>
                </a:cubicBezTo>
                <a:cubicBezTo>
                  <a:pt x="74" y="25"/>
                  <a:pt x="74" y="25"/>
                  <a:pt x="74" y="25"/>
                </a:cubicBezTo>
                <a:cubicBezTo>
                  <a:pt x="74" y="25"/>
                  <a:pt x="73" y="25"/>
                  <a:pt x="74" y="25"/>
                </a:cubicBezTo>
                <a:cubicBezTo>
                  <a:pt x="73" y="25"/>
                  <a:pt x="73" y="25"/>
                  <a:pt x="73" y="25"/>
                </a:cubicBezTo>
                <a:cubicBezTo>
                  <a:pt x="73" y="25"/>
                  <a:pt x="74" y="26"/>
                  <a:pt x="75" y="26"/>
                </a:cubicBezTo>
                <a:cubicBezTo>
                  <a:pt x="74" y="26"/>
                  <a:pt x="74" y="26"/>
                  <a:pt x="74" y="26"/>
                </a:cubicBezTo>
                <a:cubicBezTo>
                  <a:pt x="74" y="26"/>
                  <a:pt x="74" y="26"/>
                  <a:pt x="74" y="26"/>
                </a:cubicBezTo>
                <a:cubicBezTo>
                  <a:pt x="74" y="26"/>
                  <a:pt x="74" y="26"/>
                  <a:pt x="74" y="26"/>
                </a:cubicBezTo>
                <a:cubicBezTo>
                  <a:pt x="74" y="26"/>
                  <a:pt x="74" y="26"/>
                  <a:pt x="74" y="27"/>
                </a:cubicBezTo>
                <a:cubicBezTo>
                  <a:pt x="74" y="27"/>
                  <a:pt x="74" y="27"/>
                  <a:pt x="74" y="26"/>
                </a:cubicBezTo>
                <a:cubicBezTo>
                  <a:pt x="74" y="27"/>
                  <a:pt x="74" y="27"/>
                  <a:pt x="74" y="27"/>
                </a:cubicBezTo>
                <a:cubicBezTo>
                  <a:pt x="73" y="27"/>
                  <a:pt x="73" y="27"/>
                  <a:pt x="73" y="26"/>
                </a:cubicBezTo>
                <a:cubicBezTo>
                  <a:pt x="73" y="26"/>
                  <a:pt x="73" y="26"/>
                  <a:pt x="73" y="26"/>
                </a:cubicBezTo>
                <a:cubicBezTo>
                  <a:pt x="73" y="26"/>
                  <a:pt x="72" y="26"/>
                  <a:pt x="72" y="26"/>
                </a:cubicBezTo>
                <a:cubicBezTo>
                  <a:pt x="72" y="26"/>
                  <a:pt x="72" y="26"/>
                  <a:pt x="72" y="26"/>
                </a:cubicBezTo>
                <a:cubicBezTo>
                  <a:pt x="72" y="26"/>
                  <a:pt x="72" y="26"/>
                  <a:pt x="72" y="26"/>
                </a:cubicBezTo>
                <a:cubicBezTo>
                  <a:pt x="72" y="27"/>
                  <a:pt x="72" y="27"/>
                  <a:pt x="72" y="27"/>
                </a:cubicBezTo>
                <a:cubicBezTo>
                  <a:pt x="72" y="27"/>
                  <a:pt x="72" y="27"/>
                  <a:pt x="73" y="26"/>
                </a:cubicBezTo>
                <a:cubicBezTo>
                  <a:pt x="73" y="27"/>
                  <a:pt x="74" y="27"/>
                  <a:pt x="74" y="27"/>
                </a:cubicBezTo>
                <a:cubicBezTo>
                  <a:pt x="74" y="27"/>
                  <a:pt x="74" y="27"/>
                  <a:pt x="74" y="27"/>
                </a:cubicBezTo>
                <a:cubicBezTo>
                  <a:pt x="74" y="27"/>
                  <a:pt x="74" y="27"/>
                  <a:pt x="75" y="28"/>
                </a:cubicBezTo>
                <a:cubicBezTo>
                  <a:pt x="74" y="28"/>
                  <a:pt x="74" y="28"/>
                  <a:pt x="74" y="28"/>
                </a:cubicBezTo>
                <a:cubicBezTo>
                  <a:pt x="75" y="28"/>
                  <a:pt x="73" y="28"/>
                  <a:pt x="74" y="28"/>
                </a:cubicBezTo>
                <a:cubicBezTo>
                  <a:pt x="74" y="29"/>
                  <a:pt x="74" y="28"/>
                  <a:pt x="75" y="29"/>
                </a:cubicBezTo>
                <a:cubicBezTo>
                  <a:pt x="75" y="29"/>
                  <a:pt x="74" y="29"/>
                  <a:pt x="74" y="29"/>
                </a:cubicBezTo>
                <a:cubicBezTo>
                  <a:pt x="75" y="29"/>
                  <a:pt x="75" y="29"/>
                  <a:pt x="75" y="29"/>
                </a:cubicBezTo>
                <a:cubicBezTo>
                  <a:pt x="75" y="29"/>
                  <a:pt x="75" y="29"/>
                  <a:pt x="74" y="29"/>
                </a:cubicBezTo>
                <a:cubicBezTo>
                  <a:pt x="75" y="29"/>
                  <a:pt x="75" y="29"/>
                  <a:pt x="75" y="30"/>
                </a:cubicBezTo>
                <a:cubicBezTo>
                  <a:pt x="75" y="30"/>
                  <a:pt x="76" y="29"/>
                  <a:pt x="76" y="30"/>
                </a:cubicBezTo>
                <a:cubicBezTo>
                  <a:pt x="75" y="30"/>
                  <a:pt x="75" y="30"/>
                  <a:pt x="75" y="30"/>
                </a:cubicBezTo>
                <a:cubicBezTo>
                  <a:pt x="75" y="30"/>
                  <a:pt x="75" y="30"/>
                  <a:pt x="75" y="30"/>
                </a:cubicBezTo>
                <a:cubicBezTo>
                  <a:pt x="75" y="30"/>
                  <a:pt x="75" y="30"/>
                  <a:pt x="75" y="30"/>
                </a:cubicBezTo>
                <a:cubicBezTo>
                  <a:pt x="75" y="31"/>
                  <a:pt x="75" y="31"/>
                  <a:pt x="74" y="31"/>
                </a:cubicBezTo>
                <a:cubicBezTo>
                  <a:pt x="75" y="31"/>
                  <a:pt x="75" y="31"/>
                  <a:pt x="75" y="31"/>
                </a:cubicBezTo>
                <a:cubicBezTo>
                  <a:pt x="75" y="31"/>
                  <a:pt x="76" y="31"/>
                  <a:pt x="76" y="31"/>
                </a:cubicBezTo>
                <a:cubicBezTo>
                  <a:pt x="76" y="31"/>
                  <a:pt x="76" y="31"/>
                  <a:pt x="75" y="31"/>
                </a:cubicBezTo>
                <a:cubicBezTo>
                  <a:pt x="75" y="31"/>
                  <a:pt x="75" y="31"/>
                  <a:pt x="75" y="31"/>
                </a:cubicBezTo>
                <a:cubicBezTo>
                  <a:pt x="74" y="32"/>
                  <a:pt x="76" y="32"/>
                  <a:pt x="75" y="32"/>
                </a:cubicBezTo>
                <a:cubicBezTo>
                  <a:pt x="75" y="32"/>
                  <a:pt x="74" y="31"/>
                  <a:pt x="74" y="31"/>
                </a:cubicBezTo>
                <a:cubicBezTo>
                  <a:pt x="74" y="32"/>
                  <a:pt x="74" y="32"/>
                  <a:pt x="74" y="32"/>
                </a:cubicBezTo>
                <a:cubicBezTo>
                  <a:pt x="74" y="32"/>
                  <a:pt x="74" y="32"/>
                  <a:pt x="74" y="32"/>
                </a:cubicBezTo>
                <a:cubicBezTo>
                  <a:pt x="74" y="32"/>
                  <a:pt x="74" y="32"/>
                  <a:pt x="75" y="32"/>
                </a:cubicBezTo>
                <a:cubicBezTo>
                  <a:pt x="75" y="32"/>
                  <a:pt x="75" y="32"/>
                  <a:pt x="75" y="32"/>
                </a:cubicBezTo>
                <a:cubicBezTo>
                  <a:pt x="75" y="32"/>
                  <a:pt x="75" y="32"/>
                  <a:pt x="75" y="32"/>
                </a:cubicBezTo>
                <a:cubicBezTo>
                  <a:pt x="75" y="32"/>
                  <a:pt x="74" y="32"/>
                  <a:pt x="74" y="32"/>
                </a:cubicBezTo>
                <a:cubicBezTo>
                  <a:pt x="75" y="33"/>
                  <a:pt x="75" y="33"/>
                  <a:pt x="75" y="33"/>
                </a:cubicBezTo>
                <a:cubicBezTo>
                  <a:pt x="75" y="33"/>
                  <a:pt x="74" y="33"/>
                  <a:pt x="74" y="33"/>
                </a:cubicBezTo>
                <a:cubicBezTo>
                  <a:pt x="74" y="33"/>
                  <a:pt x="76" y="33"/>
                  <a:pt x="75" y="33"/>
                </a:cubicBezTo>
                <a:cubicBezTo>
                  <a:pt x="75" y="33"/>
                  <a:pt x="75" y="33"/>
                  <a:pt x="75" y="33"/>
                </a:cubicBezTo>
                <a:cubicBezTo>
                  <a:pt x="75" y="33"/>
                  <a:pt x="75" y="33"/>
                  <a:pt x="75" y="33"/>
                </a:cubicBezTo>
                <a:cubicBezTo>
                  <a:pt x="76" y="33"/>
                  <a:pt x="75" y="34"/>
                  <a:pt x="76" y="34"/>
                </a:cubicBezTo>
                <a:cubicBezTo>
                  <a:pt x="76" y="34"/>
                  <a:pt x="76" y="34"/>
                  <a:pt x="75" y="34"/>
                </a:cubicBezTo>
                <a:cubicBezTo>
                  <a:pt x="75" y="34"/>
                  <a:pt x="75" y="34"/>
                  <a:pt x="75" y="34"/>
                </a:cubicBezTo>
                <a:cubicBezTo>
                  <a:pt x="75" y="34"/>
                  <a:pt x="75" y="34"/>
                  <a:pt x="75" y="34"/>
                </a:cubicBezTo>
                <a:close/>
                <a:moveTo>
                  <a:pt x="75" y="31"/>
                </a:moveTo>
                <a:cubicBezTo>
                  <a:pt x="75" y="31"/>
                  <a:pt x="75" y="31"/>
                  <a:pt x="75" y="31"/>
                </a:cubicBezTo>
                <a:cubicBezTo>
                  <a:pt x="74" y="31"/>
                  <a:pt x="74" y="31"/>
                  <a:pt x="75" y="31"/>
                </a:cubicBezTo>
                <a:close/>
                <a:moveTo>
                  <a:pt x="73" y="26"/>
                </a:moveTo>
                <a:cubicBezTo>
                  <a:pt x="74" y="26"/>
                  <a:pt x="74" y="26"/>
                  <a:pt x="73" y="26"/>
                </a:cubicBezTo>
                <a:cubicBezTo>
                  <a:pt x="73" y="26"/>
                  <a:pt x="73" y="26"/>
                  <a:pt x="73" y="26"/>
                </a:cubicBezTo>
                <a:close/>
                <a:moveTo>
                  <a:pt x="70" y="12"/>
                </a:moveTo>
                <a:cubicBezTo>
                  <a:pt x="70" y="12"/>
                  <a:pt x="70" y="12"/>
                  <a:pt x="70" y="12"/>
                </a:cubicBezTo>
                <a:cubicBezTo>
                  <a:pt x="70" y="12"/>
                  <a:pt x="70" y="12"/>
                  <a:pt x="70" y="12"/>
                </a:cubicBezTo>
                <a:close/>
                <a:moveTo>
                  <a:pt x="70" y="12"/>
                </a:moveTo>
                <a:cubicBezTo>
                  <a:pt x="70" y="12"/>
                  <a:pt x="70" y="12"/>
                  <a:pt x="70" y="12"/>
                </a:cubicBezTo>
                <a:cubicBezTo>
                  <a:pt x="70" y="12"/>
                  <a:pt x="70" y="12"/>
                  <a:pt x="71" y="12"/>
                </a:cubicBezTo>
                <a:cubicBezTo>
                  <a:pt x="71" y="12"/>
                  <a:pt x="71" y="12"/>
                  <a:pt x="70" y="12"/>
                </a:cubicBezTo>
                <a:close/>
                <a:moveTo>
                  <a:pt x="71" y="43"/>
                </a:moveTo>
                <a:cubicBezTo>
                  <a:pt x="70" y="43"/>
                  <a:pt x="70" y="43"/>
                  <a:pt x="70" y="43"/>
                </a:cubicBezTo>
                <a:cubicBezTo>
                  <a:pt x="71" y="43"/>
                  <a:pt x="71" y="43"/>
                  <a:pt x="71" y="43"/>
                </a:cubicBezTo>
                <a:close/>
                <a:moveTo>
                  <a:pt x="74" y="27"/>
                </a:moveTo>
                <a:cubicBezTo>
                  <a:pt x="74" y="27"/>
                  <a:pt x="74" y="27"/>
                  <a:pt x="74" y="27"/>
                </a:cubicBezTo>
                <a:cubicBezTo>
                  <a:pt x="74" y="27"/>
                  <a:pt x="74" y="27"/>
                  <a:pt x="74" y="27"/>
                </a:cubicBezTo>
                <a:close/>
                <a:moveTo>
                  <a:pt x="75" y="36"/>
                </a:moveTo>
                <a:cubicBezTo>
                  <a:pt x="75" y="36"/>
                  <a:pt x="75" y="36"/>
                  <a:pt x="75" y="36"/>
                </a:cubicBezTo>
                <a:cubicBezTo>
                  <a:pt x="75" y="36"/>
                  <a:pt x="75" y="36"/>
                  <a:pt x="75" y="36"/>
                </a:cubicBezTo>
                <a:close/>
                <a:moveTo>
                  <a:pt x="74" y="16"/>
                </a:moveTo>
                <a:cubicBezTo>
                  <a:pt x="74" y="17"/>
                  <a:pt x="74" y="17"/>
                  <a:pt x="74" y="17"/>
                </a:cubicBezTo>
                <a:cubicBezTo>
                  <a:pt x="74" y="17"/>
                  <a:pt x="74" y="17"/>
                  <a:pt x="74" y="16"/>
                </a:cubicBezTo>
                <a:close/>
                <a:moveTo>
                  <a:pt x="70" y="10"/>
                </a:moveTo>
                <a:cubicBezTo>
                  <a:pt x="70" y="10"/>
                  <a:pt x="70" y="10"/>
                  <a:pt x="70" y="10"/>
                </a:cubicBezTo>
                <a:cubicBezTo>
                  <a:pt x="70" y="10"/>
                  <a:pt x="70" y="10"/>
                  <a:pt x="70" y="10"/>
                </a:cubicBezTo>
                <a:cubicBezTo>
                  <a:pt x="70" y="10"/>
                  <a:pt x="70" y="10"/>
                  <a:pt x="70" y="10"/>
                </a:cubicBezTo>
                <a:close/>
                <a:moveTo>
                  <a:pt x="73" y="9"/>
                </a:moveTo>
                <a:cubicBezTo>
                  <a:pt x="73" y="9"/>
                  <a:pt x="73" y="9"/>
                  <a:pt x="73" y="9"/>
                </a:cubicBezTo>
                <a:cubicBezTo>
                  <a:pt x="73" y="9"/>
                  <a:pt x="73" y="9"/>
                  <a:pt x="73" y="9"/>
                </a:cubicBezTo>
                <a:cubicBezTo>
                  <a:pt x="73" y="9"/>
                  <a:pt x="73" y="9"/>
                  <a:pt x="73" y="9"/>
                </a:cubicBezTo>
                <a:close/>
                <a:moveTo>
                  <a:pt x="71" y="10"/>
                </a:moveTo>
                <a:cubicBezTo>
                  <a:pt x="72" y="10"/>
                  <a:pt x="72" y="10"/>
                  <a:pt x="72" y="10"/>
                </a:cubicBezTo>
                <a:cubicBezTo>
                  <a:pt x="72" y="10"/>
                  <a:pt x="72" y="10"/>
                  <a:pt x="72" y="10"/>
                </a:cubicBezTo>
                <a:cubicBezTo>
                  <a:pt x="71" y="10"/>
                  <a:pt x="71" y="10"/>
                  <a:pt x="71" y="10"/>
                </a:cubicBezTo>
                <a:close/>
                <a:moveTo>
                  <a:pt x="72" y="10"/>
                </a:moveTo>
                <a:cubicBezTo>
                  <a:pt x="72" y="10"/>
                  <a:pt x="72" y="10"/>
                  <a:pt x="72" y="10"/>
                </a:cubicBezTo>
                <a:cubicBezTo>
                  <a:pt x="71" y="10"/>
                  <a:pt x="72" y="10"/>
                  <a:pt x="72" y="10"/>
                </a:cubicBezTo>
                <a:close/>
                <a:moveTo>
                  <a:pt x="70" y="11"/>
                </a:moveTo>
                <a:cubicBezTo>
                  <a:pt x="70" y="11"/>
                  <a:pt x="70" y="11"/>
                  <a:pt x="70" y="11"/>
                </a:cubicBezTo>
                <a:cubicBezTo>
                  <a:pt x="69" y="11"/>
                  <a:pt x="71" y="12"/>
                  <a:pt x="70" y="11"/>
                </a:cubicBezTo>
                <a:close/>
                <a:moveTo>
                  <a:pt x="73" y="10"/>
                </a:moveTo>
                <a:cubicBezTo>
                  <a:pt x="72" y="10"/>
                  <a:pt x="72" y="10"/>
                  <a:pt x="72" y="10"/>
                </a:cubicBezTo>
                <a:cubicBezTo>
                  <a:pt x="73" y="10"/>
                  <a:pt x="73" y="10"/>
                  <a:pt x="73" y="10"/>
                </a:cubicBezTo>
                <a:close/>
                <a:moveTo>
                  <a:pt x="72" y="11"/>
                </a:moveTo>
                <a:cubicBezTo>
                  <a:pt x="72" y="11"/>
                  <a:pt x="72" y="11"/>
                  <a:pt x="72" y="11"/>
                </a:cubicBezTo>
                <a:cubicBezTo>
                  <a:pt x="72" y="11"/>
                  <a:pt x="72" y="11"/>
                  <a:pt x="72" y="11"/>
                </a:cubicBezTo>
                <a:cubicBezTo>
                  <a:pt x="72" y="11"/>
                  <a:pt x="72" y="11"/>
                  <a:pt x="72" y="11"/>
                </a:cubicBezTo>
                <a:close/>
                <a:moveTo>
                  <a:pt x="72" y="11"/>
                </a:moveTo>
                <a:cubicBezTo>
                  <a:pt x="72" y="11"/>
                  <a:pt x="72" y="11"/>
                  <a:pt x="72" y="11"/>
                </a:cubicBezTo>
                <a:cubicBezTo>
                  <a:pt x="72" y="11"/>
                  <a:pt x="72" y="11"/>
                  <a:pt x="72" y="11"/>
                </a:cubicBezTo>
                <a:close/>
                <a:moveTo>
                  <a:pt x="73" y="10"/>
                </a:moveTo>
                <a:cubicBezTo>
                  <a:pt x="73" y="10"/>
                  <a:pt x="73" y="10"/>
                  <a:pt x="73" y="10"/>
                </a:cubicBezTo>
                <a:cubicBezTo>
                  <a:pt x="73" y="11"/>
                  <a:pt x="73" y="11"/>
                  <a:pt x="73" y="11"/>
                </a:cubicBezTo>
                <a:lnTo>
                  <a:pt x="73" y="10"/>
                </a:lnTo>
                <a:close/>
                <a:moveTo>
                  <a:pt x="72" y="13"/>
                </a:moveTo>
                <a:cubicBezTo>
                  <a:pt x="72" y="14"/>
                  <a:pt x="72" y="14"/>
                  <a:pt x="72" y="14"/>
                </a:cubicBezTo>
                <a:cubicBezTo>
                  <a:pt x="72" y="14"/>
                  <a:pt x="73" y="14"/>
                  <a:pt x="72" y="13"/>
                </a:cubicBezTo>
                <a:cubicBezTo>
                  <a:pt x="72" y="13"/>
                  <a:pt x="72" y="13"/>
                  <a:pt x="72" y="13"/>
                </a:cubicBezTo>
                <a:close/>
                <a:moveTo>
                  <a:pt x="74" y="13"/>
                </a:moveTo>
                <a:cubicBezTo>
                  <a:pt x="73" y="13"/>
                  <a:pt x="73" y="13"/>
                  <a:pt x="73" y="13"/>
                </a:cubicBezTo>
                <a:cubicBezTo>
                  <a:pt x="74" y="13"/>
                  <a:pt x="74" y="13"/>
                  <a:pt x="74" y="13"/>
                </a:cubicBezTo>
                <a:close/>
                <a:moveTo>
                  <a:pt x="74" y="13"/>
                </a:moveTo>
                <a:cubicBezTo>
                  <a:pt x="74" y="13"/>
                  <a:pt x="74" y="14"/>
                  <a:pt x="74" y="13"/>
                </a:cubicBezTo>
                <a:cubicBezTo>
                  <a:pt x="74" y="13"/>
                  <a:pt x="74" y="13"/>
                  <a:pt x="74" y="13"/>
                </a:cubicBezTo>
                <a:close/>
                <a:moveTo>
                  <a:pt x="73" y="17"/>
                </a:moveTo>
                <a:cubicBezTo>
                  <a:pt x="73" y="17"/>
                  <a:pt x="73" y="17"/>
                  <a:pt x="73" y="17"/>
                </a:cubicBezTo>
                <a:cubicBezTo>
                  <a:pt x="72" y="17"/>
                  <a:pt x="72" y="17"/>
                  <a:pt x="72" y="17"/>
                </a:cubicBezTo>
                <a:lnTo>
                  <a:pt x="73" y="17"/>
                </a:lnTo>
                <a:close/>
                <a:moveTo>
                  <a:pt x="75" y="20"/>
                </a:moveTo>
                <a:cubicBezTo>
                  <a:pt x="75" y="20"/>
                  <a:pt x="75" y="20"/>
                  <a:pt x="75" y="20"/>
                </a:cubicBezTo>
                <a:cubicBezTo>
                  <a:pt x="75" y="19"/>
                  <a:pt x="75" y="20"/>
                  <a:pt x="74" y="20"/>
                </a:cubicBezTo>
                <a:cubicBezTo>
                  <a:pt x="75" y="20"/>
                  <a:pt x="74" y="20"/>
                  <a:pt x="75" y="20"/>
                </a:cubicBezTo>
                <a:close/>
                <a:moveTo>
                  <a:pt x="74" y="20"/>
                </a:moveTo>
                <a:cubicBezTo>
                  <a:pt x="74" y="20"/>
                  <a:pt x="74" y="20"/>
                  <a:pt x="74" y="20"/>
                </a:cubicBezTo>
                <a:cubicBezTo>
                  <a:pt x="74" y="20"/>
                  <a:pt x="74" y="20"/>
                  <a:pt x="74" y="20"/>
                </a:cubicBezTo>
                <a:close/>
                <a:moveTo>
                  <a:pt x="70" y="54"/>
                </a:moveTo>
                <a:cubicBezTo>
                  <a:pt x="70" y="54"/>
                  <a:pt x="70" y="54"/>
                  <a:pt x="70" y="54"/>
                </a:cubicBezTo>
                <a:cubicBezTo>
                  <a:pt x="70" y="54"/>
                  <a:pt x="70" y="54"/>
                  <a:pt x="70" y="54"/>
                </a:cubicBezTo>
                <a:close/>
                <a:moveTo>
                  <a:pt x="71" y="54"/>
                </a:moveTo>
                <a:cubicBezTo>
                  <a:pt x="70" y="54"/>
                  <a:pt x="70" y="54"/>
                  <a:pt x="70" y="54"/>
                </a:cubicBezTo>
                <a:cubicBezTo>
                  <a:pt x="71" y="55"/>
                  <a:pt x="71" y="55"/>
                  <a:pt x="71" y="55"/>
                </a:cubicBezTo>
                <a:cubicBezTo>
                  <a:pt x="71" y="55"/>
                  <a:pt x="71" y="54"/>
                  <a:pt x="71" y="54"/>
                </a:cubicBezTo>
                <a:close/>
                <a:moveTo>
                  <a:pt x="76" y="30"/>
                </a:moveTo>
                <a:cubicBezTo>
                  <a:pt x="76" y="30"/>
                  <a:pt x="76" y="30"/>
                  <a:pt x="76" y="30"/>
                </a:cubicBezTo>
                <a:cubicBezTo>
                  <a:pt x="76" y="31"/>
                  <a:pt x="76" y="31"/>
                  <a:pt x="76" y="31"/>
                </a:cubicBezTo>
                <a:lnTo>
                  <a:pt x="76" y="30"/>
                </a:lnTo>
                <a:close/>
                <a:moveTo>
                  <a:pt x="75" y="33"/>
                </a:moveTo>
                <a:cubicBezTo>
                  <a:pt x="75" y="33"/>
                  <a:pt x="75" y="33"/>
                  <a:pt x="75" y="33"/>
                </a:cubicBezTo>
                <a:cubicBezTo>
                  <a:pt x="75" y="33"/>
                  <a:pt x="75" y="33"/>
                  <a:pt x="75" y="33"/>
                </a:cubicBezTo>
                <a:close/>
                <a:moveTo>
                  <a:pt x="76" y="35"/>
                </a:moveTo>
                <a:cubicBezTo>
                  <a:pt x="76" y="35"/>
                  <a:pt x="76" y="35"/>
                  <a:pt x="76" y="35"/>
                </a:cubicBezTo>
                <a:cubicBezTo>
                  <a:pt x="76" y="35"/>
                  <a:pt x="75" y="35"/>
                  <a:pt x="76" y="35"/>
                </a:cubicBezTo>
                <a:close/>
                <a:moveTo>
                  <a:pt x="2" y="38"/>
                </a:moveTo>
                <a:cubicBezTo>
                  <a:pt x="2" y="38"/>
                  <a:pt x="2" y="38"/>
                  <a:pt x="2" y="38"/>
                </a:cubicBezTo>
                <a:cubicBezTo>
                  <a:pt x="2" y="38"/>
                  <a:pt x="2" y="38"/>
                  <a:pt x="2" y="38"/>
                </a:cubicBezTo>
                <a:close/>
                <a:moveTo>
                  <a:pt x="3" y="36"/>
                </a:moveTo>
                <a:cubicBezTo>
                  <a:pt x="3" y="36"/>
                  <a:pt x="3" y="36"/>
                  <a:pt x="3" y="36"/>
                </a:cubicBezTo>
                <a:cubicBezTo>
                  <a:pt x="3" y="36"/>
                  <a:pt x="3" y="36"/>
                  <a:pt x="3" y="36"/>
                </a:cubicBezTo>
                <a:close/>
                <a:moveTo>
                  <a:pt x="5" y="35"/>
                </a:moveTo>
                <a:cubicBezTo>
                  <a:pt x="4" y="35"/>
                  <a:pt x="4" y="36"/>
                  <a:pt x="4" y="36"/>
                </a:cubicBezTo>
                <a:cubicBezTo>
                  <a:pt x="4" y="36"/>
                  <a:pt x="4" y="36"/>
                  <a:pt x="4" y="36"/>
                </a:cubicBezTo>
                <a:cubicBezTo>
                  <a:pt x="4" y="36"/>
                  <a:pt x="4" y="36"/>
                  <a:pt x="4" y="36"/>
                </a:cubicBezTo>
                <a:cubicBezTo>
                  <a:pt x="4" y="36"/>
                  <a:pt x="4" y="35"/>
                  <a:pt x="5" y="35"/>
                </a:cubicBezTo>
                <a:close/>
                <a:moveTo>
                  <a:pt x="6" y="36"/>
                </a:moveTo>
                <a:cubicBezTo>
                  <a:pt x="6" y="36"/>
                  <a:pt x="6" y="36"/>
                  <a:pt x="6" y="36"/>
                </a:cubicBezTo>
                <a:cubicBezTo>
                  <a:pt x="6" y="36"/>
                  <a:pt x="6" y="36"/>
                  <a:pt x="6" y="36"/>
                </a:cubicBezTo>
                <a:cubicBezTo>
                  <a:pt x="6" y="36"/>
                  <a:pt x="6" y="36"/>
                  <a:pt x="6" y="36"/>
                </a:cubicBezTo>
                <a:close/>
                <a:moveTo>
                  <a:pt x="6" y="36"/>
                </a:moveTo>
                <a:cubicBezTo>
                  <a:pt x="6" y="37"/>
                  <a:pt x="6" y="37"/>
                  <a:pt x="6" y="36"/>
                </a:cubicBezTo>
                <a:close/>
                <a:moveTo>
                  <a:pt x="7" y="36"/>
                </a:moveTo>
                <a:cubicBezTo>
                  <a:pt x="7" y="36"/>
                  <a:pt x="7" y="36"/>
                  <a:pt x="7" y="36"/>
                </a:cubicBezTo>
                <a:cubicBezTo>
                  <a:pt x="7" y="36"/>
                  <a:pt x="7" y="36"/>
                  <a:pt x="7" y="36"/>
                </a:cubicBezTo>
                <a:cubicBezTo>
                  <a:pt x="7" y="36"/>
                  <a:pt x="7" y="36"/>
                  <a:pt x="7" y="36"/>
                </a:cubicBezTo>
                <a:close/>
                <a:moveTo>
                  <a:pt x="7" y="35"/>
                </a:moveTo>
                <a:cubicBezTo>
                  <a:pt x="7" y="36"/>
                  <a:pt x="7" y="36"/>
                  <a:pt x="7" y="36"/>
                </a:cubicBezTo>
                <a:cubicBezTo>
                  <a:pt x="7" y="36"/>
                  <a:pt x="7" y="36"/>
                  <a:pt x="7" y="35"/>
                </a:cubicBezTo>
                <a:close/>
                <a:moveTo>
                  <a:pt x="7" y="36"/>
                </a:moveTo>
                <a:cubicBezTo>
                  <a:pt x="7" y="36"/>
                  <a:pt x="7" y="36"/>
                  <a:pt x="7" y="36"/>
                </a:cubicBezTo>
                <a:cubicBezTo>
                  <a:pt x="7" y="35"/>
                  <a:pt x="7" y="35"/>
                  <a:pt x="7" y="36"/>
                </a:cubicBezTo>
                <a:cubicBezTo>
                  <a:pt x="7" y="35"/>
                  <a:pt x="7" y="36"/>
                  <a:pt x="7" y="36"/>
                </a:cubicBezTo>
                <a:close/>
                <a:moveTo>
                  <a:pt x="6" y="36"/>
                </a:moveTo>
                <a:cubicBezTo>
                  <a:pt x="6" y="36"/>
                  <a:pt x="6" y="36"/>
                  <a:pt x="6" y="35"/>
                </a:cubicBezTo>
                <a:cubicBezTo>
                  <a:pt x="6" y="36"/>
                  <a:pt x="6" y="36"/>
                  <a:pt x="6" y="36"/>
                </a:cubicBezTo>
                <a:close/>
                <a:moveTo>
                  <a:pt x="4" y="35"/>
                </a:moveTo>
                <a:cubicBezTo>
                  <a:pt x="4" y="35"/>
                  <a:pt x="4" y="35"/>
                  <a:pt x="4" y="35"/>
                </a:cubicBezTo>
                <a:cubicBezTo>
                  <a:pt x="4" y="35"/>
                  <a:pt x="4" y="35"/>
                  <a:pt x="4" y="35"/>
                </a:cubicBezTo>
                <a:cubicBezTo>
                  <a:pt x="4" y="35"/>
                  <a:pt x="5" y="35"/>
                  <a:pt x="4" y="35"/>
                </a:cubicBezTo>
                <a:close/>
                <a:moveTo>
                  <a:pt x="8" y="36"/>
                </a:moveTo>
                <a:cubicBezTo>
                  <a:pt x="8" y="35"/>
                  <a:pt x="8" y="35"/>
                  <a:pt x="8" y="35"/>
                </a:cubicBezTo>
                <a:cubicBezTo>
                  <a:pt x="8" y="35"/>
                  <a:pt x="8" y="35"/>
                  <a:pt x="8" y="35"/>
                </a:cubicBezTo>
                <a:cubicBezTo>
                  <a:pt x="8" y="35"/>
                  <a:pt x="8" y="35"/>
                  <a:pt x="8" y="36"/>
                </a:cubicBezTo>
                <a:close/>
                <a:moveTo>
                  <a:pt x="8" y="35"/>
                </a:moveTo>
                <a:cubicBezTo>
                  <a:pt x="8" y="35"/>
                  <a:pt x="8" y="35"/>
                  <a:pt x="8" y="35"/>
                </a:cubicBezTo>
                <a:cubicBezTo>
                  <a:pt x="8" y="35"/>
                  <a:pt x="8" y="35"/>
                  <a:pt x="8" y="35"/>
                </a:cubicBezTo>
                <a:close/>
                <a:moveTo>
                  <a:pt x="6" y="35"/>
                </a:moveTo>
                <a:cubicBezTo>
                  <a:pt x="6" y="35"/>
                  <a:pt x="6" y="35"/>
                  <a:pt x="6" y="35"/>
                </a:cubicBezTo>
                <a:cubicBezTo>
                  <a:pt x="7" y="35"/>
                  <a:pt x="7" y="35"/>
                  <a:pt x="7" y="35"/>
                </a:cubicBezTo>
                <a:lnTo>
                  <a:pt x="6" y="35"/>
                </a:lnTo>
                <a:close/>
                <a:moveTo>
                  <a:pt x="9" y="35"/>
                </a:moveTo>
                <a:cubicBezTo>
                  <a:pt x="9" y="36"/>
                  <a:pt x="9" y="36"/>
                  <a:pt x="9" y="36"/>
                </a:cubicBezTo>
                <a:cubicBezTo>
                  <a:pt x="9" y="35"/>
                  <a:pt x="9" y="35"/>
                  <a:pt x="9" y="35"/>
                </a:cubicBezTo>
                <a:close/>
                <a:moveTo>
                  <a:pt x="10" y="35"/>
                </a:moveTo>
                <a:cubicBezTo>
                  <a:pt x="10" y="35"/>
                  <a:pt x="10" y="35"/>
                  <a:pt x="10" y="35"/>
                </a:cubicBezTo>
                <a:cubicBezTo>
                  <a:pt x="10" y="35"/>
                  <a:pt x="10" y="35"/>
                  <a:pt x="10" y="35"/>
                </a:cubicBezTo>
                <a:cubicBezTo>
                  <a:pt x="10" y="35"/>
                  <a:pt x="10" y="35"/>
                  <a:pt x="10" y="35"/>
                </a:cubicBezTo>
                <a:close/>
                <a:moveTo>
                  <a:pt x="10" y="34"/>
                </a:moveTo>
                <a:cubicBezTo>
                  <a:pt x="10" y="34"/>
                  <a:pt x="10" y="35"/>
                  <a:pt x="10" y="35"/>
                </a:cubicBezTo>
                <a:cubicBezTo>
                  <a:pt x="10" y="35"/>
                  <a:pt x="10" y="34"/>
                  <a:pt x="10" y="34"/>
                </a:cubicBezTo>
                <a:close/>
                <a:moveTo>
                  <a:pt x="9" y="35"/>
                </a:moveTo>
                <a:cubicBezTo>
                  <a:pt x="9" y="35"/>
                  <a:pt x="9" y="35"/>
                  <a:pt x="9" y="35"/>
                </a:cubicBezTo>
                <a:cubicBezTo>
                  <a:pt x="9" y="35"/>
                  <a:pt x="9" y="35"/>
                  <a:pt x="9" y="35"/>
                </a:cubicBezTo>
                <a:close/>
                <a:moveTo>
                  <a:pt x="9" y="35"/>
                </a:moveTo>
                <a:cubicBezTo>
                  <a:pt x="9" y="35"/>
                  <a:pt x="9" y="35"/>
                  <a:pt x="9" y="35"/>
                </a:cubicBezTo>
                <a:cubicBezTo>
                  <a:pt x="9" y="35"/>
                  <a:pt x="9" y="34"/>
                  <a:pt x="9" y="34"/>
                </a:cubicBezTo>
                <a:cubicBezTo>
                  <a:pt x="9" y="34"/>
                  <a:pt x="9" y="35"/>
                  <a:pt x="9" y="35"/>
                </a:cubicBezTo>
                <a:close/>
                <a:moveTo>
                  <a:pt x="9" y="35"/>
                </a:moveTo>
                <a:cubicBezTo>
                  <a:pt x="9" y="35"/>
                  <a:pt x="9" y="35"/>
                  <a:pt x="9" y="35"/>
                </a:cubicBezTo>
                <a:cubicBezTo>
                  <a:pt x="8" y="35"/>
                  <a:pt x="8" y="35"/>
                  <a:pt x="9" y="35"/>
                </a:cubicBezTo>
                <a:close/>
                <a:moveTo>
                  <a:pt x="7" y="35"/>
                </a:moveTo>
                <a:cubicBezTo>
                  <a:pt x="7" y="34"/>
                  <a:pt x="7" y="34"/>
                  <a:pt x="7" y="34"/>
                </a:cubicBezTo>
                <a:cubicBezTo>
                  <a:pt x="7" y="34"/>
                  <a:pt x="7" y="34"/>
                  <a:pt x="7" y="35"/>
                </a:cubicBezTo>
                <a:close/>
                <a:moveTo>
                  <a:pt x="8" y="34"/>
                </a:moveTo>
                <a:cubicBezTo>
                  <a:pt x="8" y="34"/>
                  <a:pt x="8" y="34"/>
                  <a:pt x="8" y="34"/>
                </a:cubicBezTo>
                <a:cubicBezTo>
                  <a:pt x="8" y="34"/>
                  <a:pt x="8" y="34"/>
                  <a:pt x="8" y="35"/>
                </a:cubicBezTo>
                <a:lnTo>
                  <a:pt x="8" y="34"/>
                </a:lnTo>
                <a:close/>
                <a:moveTo>
                  <a:pt x="8" y="34"/>
                </a:moveTo>
                <a:cubicBezTo>
                  <a:pt x="8" y="34"/>
                  <a:pt x="8" y="34"/>
                  <a:pt x="8" y="34"/>
                </a:cubicBezTo>
                <a:cubicBezTo>
                  <a:pt x="8" y="34"/>
                  <a:pt x="8" y="34"/>
                  <a:pt x="8" y="34"/>
                </a:cubicBezTo>
                <a:close/>
                <a:moveTo>
                  <a:pt x="10" y="34"/>
                </a:moveTo>
                <a:cubicBezTo>
                  <a:pt x="10" y="34"/>
                  <a:pt x="10" y="34"/>
                  <a:pt x="10" y="34"/>
                </a:cubicBezTo>
                <a:cubicBezTo>
                  <a:pt x="10" y="34"/>
                  <a:pt x="10" y="34"/>
                  <a:pt x="10" y="34"/>
                </a:cubicBezTo>
                <a:cubicBezTo>
                  <a:pt x="10" y="34"/>
                  <a:pt x="10" y="34"/>
                  <a:pt x="10" y="34"/>
                </a:cubicBezTo>
                <a:close/>
                <a:moveTo>
                  <a:pt x="9" y="34"/>
                </a:moveTo>
                <a:cubicBezTo>
                  <a:pt x="9" y="34"/>
                  <a:pt x="9" y="34"/>
                  <a:pt x="9" y="34"/>
                </a:cubicBezTo>
                <a:cubicBezTo>
                  <a:pt x="9" y="34"/>
                  <a:pt x="9" y="34"/>
                  <a:pt x="9" y="34"/>
                </a:cubicBezTo>
                <a:close/>
                <a:moveTo>
                  <a:pt x="11" y="33"/>
                </a:moveTo>
                <a:cubicBezTo>
                  <a:pt x="11" y="33"/>
                  <a:pt x="11" y="33"/>
                  <a:pt x="11" y="33"/>
                </a:cubicBezTo>
                <a:cubicBezTo>
                  <a:pt x="11" y="33"/>
                  <a:pt x="11" y="33"/>
                  <a:pt x="11" y="33"/>
                </a:cubicBezTo>
                <a:close/>
                <a:moveTo>
                  <a:pt x="10" y="34"/>
                </a:moveTo>
                <a:cubicBezTo>
                  <a:pt x="9" y="34"/>
                  <a:pt x="9" y="34"/>
                  <a:pt x="9" y="34"/>
                </a:cubicBezTo>
                <a:cubicBezTo>
                  <a:pt x="9" y="34"/>
                  <a:pt x="9" y="34"/>
                  <a:pt x="10" y="34"/>
                </a:cubicBezTo>
                <a:cubicBezTo>
                  <a:pt x="10" y="34"/>
                  <a:pt x="10" y="34"/>
                  <a:pt x="10" y="34"/>
                </a:cubicBezTo>
                <a:close/>
                <a:moveTo>
                  <a:pt x="11" y="34"/>
                </a:moveTo>
                <a:cubicBezTo>
                  <a:pt x="11" y="34"/>
                  <a:pt x="11" y="34"/>
                  <a:pt x="10" y="34"/>
                </a:cubicBezTo>
                <a:cubicBezTo>
                  <a:pt x="11" y="34"/>
                  <a:pt x="11" y="34"/>
                  <a:pt x="11" y="34"/>
                </a:cubicBezTo>
                <a:close/>
                <a:moveTo>
                  <a:pt x="9" y="34"/>
                </a:moveTo>
                <a:cubicBezTo>
                  <a:pt x="9" y="34"/>
                  <a:pt x="9" y="34"/>
                  <a:pt x="9" y="34"/>
                </a:cubicBezTo>
                <a:cubicBezTo>
                  <a:pt x="9" y="34"/>
                  <a:pt x="9" y="34"/>
                  <a:pt x="9" y="34"/>
                </a:cubicBezTo>
                <a:close/>
                <a:moveTo>
                  <a:pt x="9" y="34"/>
                </a:moveTo>
                <a:cubicBezTo>
                  <a:pt x="9" y="34"/>
                  <a:pt x="9" y="34"/>
                  <a:pt x="9" y="34"/>
                </a:cubicBezTo>
                <a:cubicBezTo>
                  <a:pt x="9" y="34"/>
                  <a:pt x="9" y="34"/>
                  <a:pt x="9" y="34"/>
                </a:cubicBezTo>
                <a:cubicBezTo>
                  <a:pt x="9" y="34"/>
                  <a:pt x="9" y="34"/>
                  <a:pt x="9" y="34"/>
                </a:cubicBezTo>
                <a:close/>
                <a:moveTo>
                  <a:pt x="11" y="30"/>
                </a:moveTo>
                <a:cubicBezTo>
                  <a:pt x="11" y="31"/>
                  <a:pt x="11" y="31"/>
                  <a:pt x="10" y="31"/>
                </a:cubicBezTo>
                <a:cubicBezTo>
                  <a:pt x="10" y="31"/>
                  <a:pt x="11" y="33"/>
                  <a:pt x="11" y="33"/>
                </a:cubicBezTo>
                <a:cubicBezTo>
                  <a:pt x="11" y="33"/>
                  <a:pt x="11" y="33"/>
                  <a:pt x="11" y="32"/>
                </a:cubicBezTo>
                <a:cubicBezTo>
                  <a:pt x="11" y="32"/>
                  <a:pt x="11" y="32"/>
                  <a:pt x="11" y="32"/>
                </a:cubicBezTo>
                <a:cubicBezTo>
                  <a:pt x="11" y="31"/>
                  <a:pt x="11" y="32"/>
                  <a:pt x="11" y="32"/>
                </a:cubicBezTo>
                <a:cubicBezTo>
                  <a:pt x="11" y="32"/>
                  <a:pt x="11" y="31"/>
                  <a:pt x="11" y="30"/>
                </a:cubicBezTo>
                <a:cubicBezTo>
                  <a:pt x="11" y="31"/>
                  <a:pt x="11" y="31"/>
                  <a:pt x="11" y="31"/>
                </a:cubicBezTo>
                <a:cubicBezTo>
                  <a:pt x="11" y="31"/>
                  <a:pt x="11" y="31"/>
                  <a:pt x="11" y="30"/>
                </a:cubicBezTo>
                <a:close/>
                <a:moveTo>
                  <a:pt x="11" y="33"/>
                </a:moveTo>
                <a:cubicBezTo>
                  <a:pt x="11" y="33"/>
                  <a:pt x="11" y="33"/>
                  <a:pt x="11" y="33"/>
                </a:cubicBezTo>
                <a:cubicBezTo>
                  <a:pt x="11" y="33"/>
                  <a:pt x="11" y="33"/>
                  <a:pt x="11" y="34"/>
                </a:cubicBezTo>
                <a:cubicBezTo>
                  <a:pt x="11" y="33"/>
                  <a:pt x="11" y="33"/>
                  <a:pt x="11" y="33"/>
                </a:cubicBezTo>
                <a:cubicBezTo>
                  <a:pt x="11" y="33"/>
                  <a:pt x="11" y="33"/>
                  <a:pt x="11" y="33"/>
                </a:cubicBezTo>
                <a:close/>
                <a:moveTo>
                  <a:pt x="10" y="34"/>
                </a:moveTo>
                <a:cubicBezTo>
                  <a:pt x="10" y="33"/>
                  <a:pt x="10" y="33"/>
                  <a:pt x="10" y="33"/>
                </a:cubicBezTo>
                <a:cubicBezTo>
                  <a:pt x="10" y="33"/>
                  <a:pt x="10" y="33"/>
                  <a:pt x="10" y="33"/>
                </a:cubicBezTo>
                <a:cubicBezTo>
                  <a:pt x="10" y="33"/>
                  <a:pt x="10" y="33"/>
                  <a:pt x="10" y="34"/>
                </a:cubicBezTo>
                <a:cubicBezTo>
                  <a:pt x="10" y="34"/>
                  <a:pt x="10" y="34"/>
                  <a:pt x="10" y="34"/>
                </a:cubicBezTo>
                <a:cubicBezTo>
                  <a:pt x="10" y="34"/>
                  <a:pt x="10" y="34"/>
                  <a:pt x="10" y="34"/>
                </a:cubicBezTo>
                <a:cubicBezTo>
                  <a:pt x="10" y="34"/>
                  <a:pt x="10" y="34"/>
                  <a:pt x="10" y="34"/>
                </a:cubicBezTo>
                <a:cubicBezTo>
                  <a:pt x="10" y="34"/>
                  <a:pt x="10" y="34"/>
                  <a:pt x="10" y="34"/>
                </a:cubicBezTo>
                <a:cubicBezTo>
                  <a:pt x="10" y="34"/>
                  <a:pt x="10" y="34"/>
                  <a:pt x="10" y="34"/>
                </a:cubicBezTo>
                <a:cubicBezTo>
                  <a:pt x="10" y="34"/>
                  <a:pt x="10" y="34"/>
                  <a:pt x="10" y="34"/>
                </a:cubicBezTo>
                <a:cubicBezTo>
                  <a:pt x="10" y="34"/>
                  <a:pt x="10" y="34"/>
                  <a:pt x="10" y="34"/>
                </a:cubicBezTo>
                <a:cubicBezTo>
                  <a:pt x="10" y="34"/>
                  <a:pt x="10" y="34"/>
                  <a:pt x="10" y="34"/>
                </a:cubicBezTo>
                <a:cubicBezTo>
                  <a:pt x="10" y="34"/>
                  <a:pt x="10" y="34"/>
                  <a:pt x="10" y="34"/>
                </a:cubicBezTo>
                <a:cubicBezTo>
                  <a:pt x="10" y="34"/>
                  <a:pt x="10" y="34"/>
                  <a:pt x="10" y="34"/>
                </a:cubicBezTo>
                <a:cubicBezTo>
                  <a:pt x="10" y="34"/>
                  <a:pt x="10" y="34"/>
                  <a:pt x="10" y="34"/>
                </a:cubicBezTo>
                <a:cubicBezTo>
                  <a:pt x="11" y="33"/>
                  <a:pt x="11" y="33"/>
                  <a:pt x="11" y="33"/>
                </a:cubicBezTo>
                <a:cubicBezTo>
                  <a:pt x="11" y="33"/>
                  <a:pt x="11" y="33"/>
                  <a:pt x="10" y="34"/>
                </a:cubicBezTo>
                <a:close/>
                <a:moveTo>
                  <a:pt x="7" y="33"/>
                </a:moveTo>
                <a:cubicBezTo>
                  <a:pt x="7" y="33"/>
                  <a:pt x="7" y="33"/>
                  <a:pt x="7" y="33"/>
                </a:cubicBezTo>
                <a:cubicBezTo>
                  <a:pt x="7" y="33"/>
                  <a:pt x="7" y="33"/>
                  <a:pt x="7" y="33"/>
                </a:cubicBezTo>
                <a:close/>
                <a:moveTo>
                  <a:pt x="7" y="33"/>
                </a:moveTo>
                <a:cubicBezTo>
                  <a:pt x="7" y="33"/>
                  <a:pt x="7" y="33"/>
                  <a:pt x="7" y="33"/>
                </a:cubicBezTo>
                <a:cubicBezTo>
                  <a:pt x="7" y="33"/>
                  <a:pt x="7" y="33"/>
                  <a:pt x="7" y="33"/>
                </a:cubicBezTo>
                <a:cubicBezTo>
                  <a:pt x="7" y="33"/>
                  <a:pt x="7" y="33"/>
                  <a:pt x="7" y="33"/>
                </a:cubicBezTo>
                <a:cubicBezTo>
                  <a:pt x="7" y="33"/>
                  <a:pt x="7" y="33"/>
                  <a:pt x="7" y="33"/>
                </a:cubicBezTo>
                <a:cubicBezTo>
                  <a:pt x="7" y="33"/>
                  <a:pt x="8" y="34"/>
                  <a:pt x="8" y="34"/>
                </a:cubicBezTo>
                <a:cubicBezTo>
                  <a:pt x="8" y="33"/>
                  <a:pt x="7" y="33"/>
                  <a:pt x="7" y="33"/>
                </a:cubicBezTo>
                <a:close/>
                <a:moveTo>
                  <a:pt x="9" y="33"/>
                </a:moveTo>
                <a:cubicBezTo>
                  <a:pt x="9" y="33"/>
                  <a:pt x="9" y="33"/>
                  <a:pt x="9" y="33"/>
                </a:cubicBezTo>
                <a:cubicBezTo>
                  <a:pt x="9" y="33"/>
                  <a:pt x="9" y="33"/>
                  <a:pt x="9" y="33"/>
                </a:cubicBezTo>
                <a:cubicBezTo>
                  <a:pt x="9" y="33"/>
                  <a:pt x="9" y="33"/>
                  <a:pt x="9" y="33"/>
                </a:cubicBezTo>
                <a:cubicBezTo>
                  <a:pt x="8" y="33"/>
                  <a:pt x="9" y="33"/>
                  <a:pt x="9" y="33"/>
                </a:cubicBezTo>
                <a:close/>
                <a:moveTo>
                  <a:pt x="12" y="33"/>
                </a:moveTo>
                <a:cubicBezTo>
                  <a:pt x="12" y="34"/>
                  <a:pt x="12" y="34"/>
                  <a:pt x="12" y="34"/>
                </a:cubicBezTo>
                <a:cubicBezTo>
                  <a:pt x="12" y="33"/>
                  <a:pt x="12" y="33"/>
                  <a:pt x="12" y="33"/>
                </a:cubicBezTo>
                <a:close/>
                <a:moveTo>
                  <a:pt x="12" y="33"/>
                </a:moveTo>
                <a:cubicBezTo>
                  <a:pt x="12" y="33"/>
                  <a:pt x="12" y="33"/>
                  <a:pt x="12" y="33"/>
                </a:cubicBezTo>
                <a:cubicBezTo>
                  <a:pt x="12" y="33"/>
                  <a:pt x="12" y="33"/>
                  <a:pt x="12" y="33"/>
                </a:cubicBezTo>
                <a:close/>
                <a:moveTo>
                  <a:pt x="40" y="14"/>
                </a:moveTo>
                <a:cubicBezTo>
                  <a:pt x="40" y="14"/>
                  <a:pt x="40" y="14"/>
                  <a:pt x="40" y="14"/>
                </a:cubicBezTo>
                <a:cubicBezTo>
                  <a:pt x="40" y="14"/>
                  <a:pt x="40" y="14"/>
                  <a:pt x="40" y="14"/>
                </a:cubicBezTo>
                <a:close/>
                <a:moveTo>
                  <a:pt x="39" y="14"/>
                </a:moveTo>
                <a:cubicBezTo>
                  <a:pt x="39" y="14"/>
                  <a:pt x="39" y="14"/>
                  <a:pt x="39" y="14"/>
                </a:cubicBezTo>
                <a:cubicBezTo>
                  <a:pt x="39" y="14"/>
                  <a:pt x="39" y="14"/>
                  <a:pt x="39" y="14"/>
                </a:cubicBezTo>
                <a:close/>
                <a:moveTo>
                  <a:pt x="25" y="26"/>
                </a:moveTo>
                <a:cubicBezTo>
                  <a:pt x="25" y="27"/>
                  <a:pt x="26" y="27"/>
                  <a:pt x="26" y="27"/>
                </a:cubicBezTo>
                <a:cubicBezTo>
                  <a:pt x="25" y="26"/>
                  <a:pt x="25" y="26"/>
                  <a:pt x="25" y="26"/>
                </a:cubicBezTo>
                <a:cubicBezTo>
                  <a:pt x="25" y="27"/>
                  <a:pt x="25" y="27"/>
                  <a:pt x="25" y="26"/>
                </a:cubicBezTo>
                <a:close/>
                <a:moveTo>
                  <a:pt x="33" y="20"/>
                </a:moveTo>
                <a:cubicBezTo>
                  <a:pt x="33" y="20"/>
                  <a:pt x="33" y="20"/>
                  <a:pt x="33" y="20"/>
                </a:cubicBezTo>
                <a:cubicBezTo>
                  <a:pt x="33" y="20"/>
                  <a:pt x="33" y="20"/>
                  <a:pt x="33" y="20"/>
                </a:cubicBezTo>
                <a:cubicBezTo>
                  <a:pt x="33" y="20"/>
                  <a:pt x="33" y="20"/>
                  <a:pt x="33" y="20"/>
                </a:cubicBezTo>
                <a:close/>
                <a:moveTo>
                  <a:pt x="32" y="18"/>
                </a:moveTo>
                <a:cubicBezTo>
                  <a:pt x="33" y="18"/>
                  <a:pt x="33" y="18"/>
                  <a:pt x="33" y="18"/>
                </a:cubicBezTo>
                <a:cubicBezTo>
                  <a:pt x="33" y="18"/>
                  <a:pt x="32" y="18"/>
                  <a:pt x="32" y="18"/>
                </a:cubicBezTo>
                <a:close/>
                <a:moveTo>
                  <a:pt x="45" y="11"/>
                </a:moveTo>
                <a:cubicBezTo>
                  <a:pt x="45" y="10"/>
                  <a:pt x="45" y="10"/>
                  <a:pt x="45" y="10"/>
                </a:cubicBezTo>
                <a:cubicBezTo>
                  <a:pt x="44" y="11"/>
                  <a:pt x="45" y="11"/>
                  <a:pt x="45" y="11"/>
                </a:cubicBezTo>
                <a:close/>
                <a:moveTo>
                  <a:pt x="17" y="30"/>
                </a:moveTo>
                <a:cubicBezTo>
                  <a:pt x="18" y="30"/>
                  <a:pt x="18" y="30"/>
                  <a:pt x="18" y="30"/>
                </a:cubicBezTo>
                <a:cubicBezTo>
                  <a:pt x="18" y="30"/>
                  <a:pt x="17" y="30"/>
                  <a:pt x="17" y="30"/>
                </a:cubicBezTo>
                <a:close/>
                <a:moveTo>
                  <a:pt x="42" y="18"/>
                </a:moveTo>
                <a:cubicBezTo>
                  <a:pt x="42" y="18"/>
                  <a:pt x="42" y="18"/>
                  <a:pt x="42" y="18"/>
                </a:cubicBezTo>
                <a:cubicBezTo>
                  <a:pt x="42" y="18"/>
                  <a:pt x="42" y="18"/>
                  <a:pt x="42" y="18"/>
                </a:cubicBezTo>
                <a:close/>
                <a:moveTo>
                  <a:pt x="18" y="30"/>
                </a:moveTo>
                <a:cubicBezTo>
                  <a:pt x="18" y="30"/>
                  <a:pt x="18" y="30"/>
                  <a:pt x="18" y="30"/>
                </a:cubicBezTo>
                <a:cubicBezTo>
                  <a:pt x="18" y="30"/>
                  <a:pt x="18" y="30"/>
                  <a:pt x="18" y="30"/>
                </a:cubicBezTo>
                <a:cubicBezTo>
                  <a:pt x="18" y="30"/>
                  <a:pt x="18" y="30"/>
                  <a:pt x="18" y="30"/>
                </a:cubicBezTo>
                <a:close/>
                <a:moveTo>
                  <a:pt x="62" y="3"/>
                </a:moveTo>
                <a:cubicBezTo>
                  <a:pt x="62" y="3"/>
                  <a:pt x="62" y="3"/>
                  <a:pt x="62" y="3"/>
                </a:cubicBezTo>
                <a:cubicBezTo>
                  <a:pt x="62" y="3"/>
                  <a:pt x="62" y="3"/>
                  <a:pt x="62" y="3"/>
                </a:cubicBezTo>
                <a:close/>
                <a:moveTo>
                  <a:pt x="69" y="4"/>
                </a:moveTo>
                <a:cubicBezTo>
                  <a:pt x="69" y="4"/>
                  <a:pt x="69" y="4"/>
                  <a:pt x="69" y="4"/>
                </a:cubicBezTo>
                <a:cubicBezTo>
                  <a:pt x="69" y="4"/>
                  <a:pt x="69" y="4"/>
                  <a:pt x="69" y="4"/>
                </a:cubicBezTo>
                <a:close/>
                <a:moveTo>
                  <a:pt x="14" y="32"/>
                </a:moveTo>
                <a:cubicBezTo>
                  <a:pt x="14" y="32"/>
                  <a:pt x="14" y="32"/>
                  <a:pt x="14" y="32"/>
                </a:cubicBezTo>
                <a:close/>
                <a:moveTo>
                  <a:pt x="13" y="31"/>
                </a:moveTo>
                <a:cubicBezTo>
                  <a:pt x="13" y="31"/>
                  <a:pt x="13" y="31"/>
                  <a:pt x="13" y="31"/>
                </a:cubicBezTo>
                <a:cubicBezTo>
                  <a:pt x="13" y="31"/>
                  <a:pt x="13" y="31"/>
                  <a:pt x="13" y="31"/>
                </a:cubicBezTo>
                <a:close/>
                <a:moveTo>
                  <a:pt x="18" y="27"/>
                </a:moveTo>
                <a:cubicBezTo>
                  <a:pt x="18" y="27"/>
                  <a:pt x="18" y="27"/>
                  <a:pt x="18" y="27"/>
                </a:cubicBezTo>
                <a:cubicBezTo>
                  <a:pt x="18" y="27"/>
                  <a:pt x="18" y="27"/>
                  <a:pt x="18" y="27"/>
                </a:cubicBezTo>
                <a:close/>
                <a:moveTo>
                  <a:pt x="14" y="32"/>
                </a:moveTo>
                <a:cubicBezTo>
                  <a:pt x="14" y="32"/>
                  <a:pt x="14" y="32"/>
                  <a:pt x="14" y="32"/>
                </a:cubicBezTo>
                <a:cubicBezTo>
                  <a:pt x="14" y="32"/>
                  <a:pt x="14" y="32"/>
                  <a:pt x="14" y="32"/>
                </a:cubicBezTo>
                <a:close/>
                <a:moveTo>
                  <a:pt x="14" y="32"/>
                </a:moveTo>
                <a:cubicBezTo>
                  <a:pt x="14" y="32"/>
                  <a:pt x="14" y="32"/>
                  <a:pt x="14" y="32"/>
                </a:cubicBezTo>
                <a:cubicBezTo>
                  <a:pt x="14" y="32"/>
                  <a:pt x="14" y="32"/>
                  <a:pt x="14" y="32"/>
                </a:cubicBezTo>
                <a:close/>
                <a:moveTo>
                  <a:pt x="14" y="32"/>
                </a:moveTo>
                <a:cubicBezTo>
                  <a:pt x="14" y="32"/>
                  <a:pt x="14" y="32"/>
                  <a:pt x="14" y="32"/>
                </a:cubicBezTo>
                <a:cubicBezTo>
                  <a:pt x="14" y="32"/>
                  <a:pt x="14" y="32"/>
                  <a:pt x="14" y="32"/>
                </a:cubicBezTo>
                <a:cubicBezTo>
                  <a:pt x="14" y="32"/>
                  <a:pt x="14" y="32"/>
                  <a:pt x="14" y="32"/>
                </a:cubicBezTo>
                <a:close/>
                <a:moveTo>
                  <a:pt x="53" y="8"/>
                </a:moveTo>
                <a:cubicBezTo>
                  <a:pt x="53" y="8"/>
                  <a:pt x="53" y="8"/>
                  <a:pt x="53" y="8"/>
                </a:cubicBezTo>
                <a:cubicBezTo>
                  <a:pt x="53" y="8"/>
                  <a:pt x="53" y="8"/>
                  <a:pt x="53" y="8"/>
                </a:cubicBezTo>
                <a:close/>
                <a:moveTo>
                  <a:pt x="26" y="21"/>
                </a:moveTo>
                <a:cubicBezTo>
                  <a:pt x="26" y="21"/>
                  <a:pt x="26" y="21"/>
                  <a:pt x="26" y="21"/>
                </a:cubicBezTo>
                <a:cubicBezTo>
                  <a:pt x="26" y="21"/>
                  <a:pt x="26" y="21"/>
                  <a:pt x="26" y="21"/>
                </a:cubicBezTo>
                <a:close/>
                <a:moveTo>
                  <a:pt x="26" y="20"/>
                </a:moveTo>
                <a:cubicBezTo>
                  <a:pt x="26" y="21"/>
                  <a:pt x="26" y="21"/>
                  <a:pt x="26" y="21"/>
                </a:cubicBezTo>
                <a:cubicBezTo>
                  <a:pt x="27" y="22"/>
                  <a:pt x="27" y="22"/>
                  <a:pt x="27" y="22"/>
                </a:cubicBezTo>
                <a:lnTo>
                  <a:pt x="26" y="20"/>
                </a:lnTo>
                <a:close/>
                <a:moveTo>
                  <a:pt x="42" y="13"/>
                </a:moveTo>
                <a:cubicBezTo>
                  <a:pt x="42" y="13"/>
                  <a:pt x="42" y="12"/>
                  <a:pt x="42" y="12"/>
                </a:cubicBezTo>
                <a:cubicBezTo>
                  <a:pt x="43" y="12"/>
                  <a:pt x="43" y="13"/>
                  <a:pt x="43" y="12"/>
                </a:cubicBezTo>
                <a:cubicBezTo>
                  <a:pt x="44" y="12"/>
                  <a:pt x="43" y="12"/>
                  <a:pt x="43" y="11"/>
                </a:cubicBezTo>
                <a:cubicBezTo>
                  <a:pt x="43" y="12"/>
                  <a:pt x="43" y="12"/>
                  <a:pt x="43" y="12"/>
                </a:cubicBezTo>
                <a:cubicBezTo>
                  <a:pt x="44" y="11"/>
                  <a:pt x="44" y="11"/>
                  <a:pt x="45" y="11"/>
                </a:cubicBezTo>
                <a:cubicBezTo>
                  <a:pt x="45" y="11"/>
                  <a:pt x="45" y="11"/>
                  <a:pt x="45" y="11"/>
                </a:cubicBezTo>
                <a:cubicBezTo>
                  <a:pt x="45" y="11"/>
                  <a:pt x="45" y="10"/>
                  <a:pt x="46" y="10"/>
                </a:cubicBezTo>
                <a:cubicBezTo>
                  <a:pt x="46" y="10"/>
                  <a:pt x="46" y="10"/>
                  <a:pt x="46" y="11"/>
                </a:cubicBezTo>
                <a:cubicBezTo>
                  <a:pt x="46" y="10"/>
                  <a:pt x="46" y="10"/>
                  <a:pt x="46" y="10"/>
                </a:cubicBezTo>
                <a:cubicBezTo>
                  <a:pt x="46" y="10"/>
                  <a:pt x="46" y="11"/>
                  <a:pt x="47" y="11"/>
                </a:cubicBezTo>
                <a:cubicBezTo>
                  <a:pt x="47" y="11"/>
                  <a:pt x="47" y="11"/>
                  <a:pt x="47" y="10"/>
                </a:cubicBezTo>
                <a:cubicBezTo>
                  <a:pt x="47" y="11"/>
                  <a:pt x="47" y="11"/>
                  <a:pt x="47" y="11"/>
                </a:cubicBezTo>
                <a:cubicBezTo>
                  <a:pt x="47" y="10"/>
                  <a:pt x="47" y="10"/>
                  <a:pt x="47" y="10"/>
                </a:cubicBezTo>
                <a:cubicBezTo>
                  <a:pt x="47" y="10"/>
                  <a:pt x="47" y="10"/>
                  <a:pt x="47" y="10"/>
                </a:cubicBezTo>
                <a:cubicBezTo>
                  <a:pt x="47" y="10"/>
                  <a:pt x="47" y="9"/>
                  <a:pt x="48" y="10"/>
                </a:cubicBezTo>
                <a:cubicBezTo>
                  <a:pt x="48" y="10"/>
                  <a:pt x="48" y="10"/>
                  <a:pt x="48" y="10"/>
                </a:cubicBezTo>
                <a:cubicBezTo>
                  <a:pt x="47" y="10"/>
                  <a:pt x="47" y="10"/>
                  <a:pt x="48" y="11"/>
                </a:cubicBezTo>
                <a:cubicBezTo>
                  <a:pt x="48" y="10"/>
                  <a:pt x="48" y="11"/>
                  <a:pt x="48" y="11"/>
                </a:cubicBezTo>
                <a:cubicBezTo>
                  <a:pt x="48" y="11"/>
                  <a:pt x="48" y="10"/>
                  <a:pt x="48" y="10"/>
                </a:cubicBezTo>
                <a:cubicBezTo>
                  <a:pt x="48" y="10"/>
                  <a:pt x="48" y="10"/>
                  <a:pt x="49" y="9"/>
                </a:cubicBezTo>
                <a:cubicBezTo>
                  <a:pt x="49" y="10"/>
                  <a:pt x="49" y="10"/>
                  <a:pt x="49" y="10"/>
                </a:cubicBezTo>
                <a:cubicBezTo>
                  <a:pt x="49" y="10"/>
                  <a:pt x="49" y="10"/>
                  <a:pt x="49" y="10"/>
                </a:cubicBezTo>
                <a:cubicBezTo>
                  <a:pt x="49" y="10"/>
                  <a:pt x="49" y="10"/>
                  <a:pt x="49" y="10"/>
                </a:cubicBezTo>
                <a:cubicBezTo>
                  <a:pt x="50" y="10"/>
                  <a:pt x="49" y="9"/>
                  <a:pt x="49" y="9"/>
                </a:cubicBezTo>
                <a:cubicBezTo>
                  <a:pt x="50" y="10"/>
                  <a:pt x="50" y="10"/>
                  <a:pt x="50" y="10"/>
                </a:cubicBezTo>
                <a:cubicBezTo>
                  <a:pt x="50" y="9"/>
                  <a:pt x="50" y="9"/>
                  <a:pt x="50" y="9"/>
                </a:cubicBezTo>
                <a:cubicBezTo>
                  <a:pt x="50" y="9"/>
                  <a:pt x="49" y="9"/>
                  <a:pt x="50" y="8"/>
                </a:cubicBezTo>
                <a:cubicBezTo>
                  <a:pt x="50" y="9"/>
                  <a:pt x="50" y="9"/>
                  <a:pt x="51" y="9"/>
                </a:cubicBezTo>
                <a:cubicBezTo>
                  <a:pt x="51" y="8"/>
                  <a:pt x="50" y="8"/>
                  <a:pt x="50" y="8"/>
                </a:cubicBezTo>
                <a:cubicBezTo>
                  <a:pt x="51" y="8"/>
                  <a:pt x="51" y="10"/>
                  <a:pt x="52" y="9"/>
                </a:cubicBezTo>
                <a:cubicBezTo>
                  <a:pt x="51" y="8"/>
                  <a:pt x="52" y="8"/>
                  <a:pt x="51" y="8"/>
                </a:cubicBezTo>
                <a:cubicBezTo>
                  <a:pt x="51" y="8"/>
                  <a:pt x="52" y="8"/>
                  <a:pt x="52" y="8"/>
                </a:cubicBezTo>
                <a:cubicBezTo>
                  <a:pt x="52" y="8"/>
                  <a:pt x="52" y="8"/>
                  <a:pt x="52" y="8"/>
                </a:cubicBezTo>
                <a:cubicBezTo>
                  <a:pt x="52" y="8"/>
                  <a:pt x="52" y="8"/>
                  <a:pt x="52" y="8"/>
                </a:cubicBezTo>
                <a:cubicBezTo>
                  <a:pt x="52" y="8"/>
                  <a:pt x="52" y="8"/>
                  <a:pt x="52" y="8"/>
                </a:cubicBezTo>
                <a:cubicBezTo>
                  <a:pt x="52" y="7"/>
                  <a:pt x="53" y="8"/>
                  <a:pt x="53" y="7"/>
                </a:cubicBezTo>
                <a:cubicBezTo>
                  <a:pt x="53" y="8"/>
                  <a:pt x="53" y="7"/>
                  <a:pt x="53" y="7"/>
                </a:cubicBezTo>
                <a:cubicBezTo>
                  <a:pt x="53" y="8"/>
                  <a:pt x="53" y="8"/>
                  <a:pt x="53" y="8"/>
                </a:cubicBezTo>
                <a:cubicBezTo>
                  <a:pt x="53" y="9"/>
                  <a:pt x="53" y="8"/>
                  <a:pt x="53" y="8"/>
                </a:cubicBezTo>
                <a:cubicBezTo>
                  <a:pt x="53" y="9"/>
                  <a:pt x="53" y="9"/>
                  <a:pt x="53" y="9"/>
                </a:cubicBezTo>
                <a:cubicBezTo>
                  <a:pt x="54" y="9"/>
                  <a:pt x="54" y="8"/>
                  <a:pt x="54" y="8"/>
                </a:cubicBezTo>
                <a:cubicBezTo>
                  <a:pt x="54" y="8"/>
                  <a:pt x="54" y="8"/>
                  <a:pt x="54" y="8"/>
                </a:cubicBezTo>
                <a:cubicBezTo>
                  <a:pt x="53" y="7"/>
                  <a:pt x="54" y="8"/>
                  <a:pt x="54" y="7"/>
                </a:cubicBezTo>
                <a:cubicBezTo>
                  <a:pt x="54" y="8"/>
                  <a:pt x="54" y="7"/>
                  <a:pt x="54" y="7"/>
                </a:cubicBezTo>
                <a:cubicBezTo>
                  <a:pt x="54" y="7"/>
                  <a:pt x="54" y="7"/>
                  <a:pt x="54" y="7"/>
                </a:cubicBezTo>
                <a:cubicBezTo>
                  <a:pt x="55" y="7"/>
                  <a:pt x="55" y="8"/>
                  <a:pt x="56" y="8"/>
                </a:cubicBezTo>
                <a:cubicBezTo>
                  <a:pt x="56" y="8"/>
                  <a:pt x="56" y="7"/>
                  <a:pt x="56" y="7"/>
                </a:cubicBezTo>
                <a:cubicBezTo>
                  <a:pt x="56" y="7"/>
                  <a:pt x="55" y="8"/>
                  <a:pt x="55" y="7"/>
                </a:cubicBezTo>
                <a:cubicBezTo>
                  <a:pt x="56" y="8"/>
                  <a:pt x="56" y="6"/>
                  <a:pt x="57" y="6"/>
                </a:cubicBezTo>
                <a:cubicBezTo>
                  <a:pt x="56" y="7"/>
                  <a:pt x="57" y="7"/>
                  <a:pt x="57" y="7"/>
                </a:cubicBezTo>
                <a:cubicBezTo>
                  <a:pt x="57" y="7"/>
                  <a:pt x="57" y="7"/>
                  <a:pt x="57" y="6"/>
                </a:cubicBezTo>
                <a:cubicBezTo>
                  <a:pt x="57" y="7"/>
                  <a:pt x="57" y="7"/>
                  <a:pt x="57" y="7"/>
                </a:cubicBezTo>
                <a:cubicBezTo>
                  <a:pt x="57" y="6"/>
                  <a:pt x="57" y="6"/>
                  <a:pt x="58" y="5"/>
                </a:cubicBezTo>
                <a:cubicBezTo>
                  <a:pt x="58" y="6"/>
                  <a:pt x="58" y="6"/>
                  <a:pt x="58" y="6"/>
                </a:cubicBezTo>
                <a:cubicBezTo>
                  <a:pt x="58" y="6"/>
                  <a:pt x="58" y="6"/>
                  <a:pt x="58" y="5"/>
                </a:cubicBezTo>
                <a:cubicBezTo>
                  <a:pt x="58" y="6"/>
                  <a:pt x="58" y="6"/>
                  <a:pt x="58" y="6"/>
                </a:cubicBezTo>
                <a:cubicBezTo>
                  <a:pt x="59" y="5"/>
                  <a:pt x="59" y="6"/>
                  <a:pt x="60" y="5"/>
                </a:cubicBezTo>
                <a:cubicBezTo>
                  <a:pt x="59" y="5"/>
                  <a:pt x="59" y="5"/>
                  <a:pt x="59" y="5"/>
                </a:cubicBezTo>
                <a:cubicBezTo>
                  <a:pt x="60" y="4"/>
                  <a:pt x="61" y="4"/>
                  <a:pt x="62" y="3"/>
                </a:cubicBezTo>
                <a:cubicBezTo>
                  <a:pt x="61" y="3"/>
                  <a:pt x="61" y="3"/>
                  <a:pt x="61" y="3"/>
                </a:cubicBezTo>
                <a:cubicBezTo>
                  <a:pt x="61" y="3"/>
                  <a:pt x="62" y="3"/>
                  <a:pt x="62" y="3"/>
                </a:cubicBezTo>
                <a:cubicBezTo>
                  <a:pt x="62" y="3"/>
                  <a:pt x="62" y="3"/>
                  <a:pt x="62" y="3"/>
                </a:cubicBezTo>
                <a:cubicBezTo>
                  <a:pt x="62" y="3"/>
                  <a:pt x="62" y="3"/>
                  <a:pt x="63" y="3"/>
                </a:cubicBezTo>
                <a:cubicBezTo>
                  <a:pt x="62" y="3"/>
                  <a:pt x="62" y="3"/>
                  <a:pt x="62" y="3"/>
                </a:cubicBezTo>
                <a:cubicBezTo>
                  <a:pt x="63" y="3"/>
                  <a:pt x="63" y="3"/>
                  <a:pt x="63" y="3"/>
                </a:cubicBezTo>
                <a:cubicBezTo>
                  <a:pt x="63" y="3"/>
                  <a:pt x="62" y="3"/>
                  <a:pt x="63" y="3"/>
                </a:cubicBezTo>
                <a:cubicBezTo>
                  <a:pt x="63" y="4"/>
                  <a:pt x="64" y="2"/>
                  <a:pt x="65" y="3"/>
                </a:cubicBezTo>
                <a:cubicBezTo>
                  <a:pt x="64" y="2"/>
                  <a:pt x="64" y="3"/>
                  <a:pt x="64" y="2"/>
                </a:cubicBezTo>
                <a:cubicBezTo>
                  <a:pt x="64" y="2"/>
                  <a:pt x="64" y="2"/>
                  <a:pt x="64" y="2"/>
                </a:cubicBezTo>
                <a:cubicBezTo>
                  <a:pt x="64" y="2"/>
                  <a:pt x="64" y="2"/>
                  <a:pt x="64" y="2"/>
                </a:cubicBezTo>
                <a:cubicBezTo>
                  <a:pt x="65" y="2"/>
                  <a:pt x="66" y="2"/>
                  <a:pt x="66" y="2"/>
                </a:cubicBezTo>
                <a:cubicBezTo>
                  <a:pt x="66" y="2"/>
                  <a:pt x="66" y="2"/>
                  <a:pt x="66" y="2"/>
                </a:cubicBezTo>
                <a:cubicBezTo>
                  <a:pt x="67" y="2"/>
                  <a:pt x="67" y="2"/>
                  <a:pt x="67" y="1"/>
                </a:cubicBezTo>
                <a:cubicBezTo>
                  <a:pt x="67" y="1"/>
                  <a:pt x="67" y="2"/>
                  <a:pt x="67" y="2"/>
                </a:cubicBezTo>
                <a:cubicBezTo>
                  <a:pt x="67" y="0"/>
                  <a:pt x="68" y="2"/>
                  <a:pt x="68" y="1"/>
                </a:cubicBezTo>
                <a:cubicBezTo>
                  <a:pt x="69" y="2"/>
                  <a:pt x="70" y="2"/>
                  <a:pt x="70" y="3"/>
                </a:cubicBezTo>
                <a:cubicBezTo>
                  <a:pt x="70" y="3"/>
                  <a:pt x="70" y="3"/>
                  <a:pt x="70" y="3"/>
                </a:cubicBezTo>
                <a:cubicBezTo>
                  <a:pt x="70" y="4"/>
                  <a:pt x="69" y="3"/>
                  <a:pt x="69" y="4"/>
                </a:cubicBezTo>
                <a:cubicBezTo>
                  <a:pt x="69" y="4"/>
                  <a:pt x="69" y="4"/>
                  <a:pt x="69" y="4"/>
                </a:cubicBezTo>
                <a:cubicBezTo>
                  <a:pt x="69" y="4"/>
                  <a:pt x="69" y="4"/>
                  <a:pt x="69" y="4"/>
                </a:cubicBezTo>
                <a:cubicBezTo>
                  <a:pt x="69" y="4"/>
                  <a:pt x="69" y="5"/>
                  <a:pt x="69" y="5"/>
                </a:cubicBezTo>
                <a:cubicBezTo>
                  <a:pt x="67" y="4"/>
                  <a:pt x="66" y="6"/>
                  <a:pt x="64" y="6"/>
                </a:cubicBezTo>
                <a:cubicBezTo>
                  <a:pt x="64" y="6"/>
                  <a:pt x="64" y="6"/>
                  <a:pt x="64" y="7"/>
                </a:cubicBezTo>
                <a:cubicBezTo>
                  <a:pt x="64" y="6"/>
                  <a:pt x="64" y="7"/>
                  <a:pt x="64" y="7"/>
                </a:cubicBezTo>
                <a:cubicBezTo>
                  <a:pt x="63" y="7"/>
                  <a:pt x="63" y="7"/>
                  <a:pt x="63" y="7"/>
                </a:cubicBezTo>
                <a:cubicBezTo>
                  <a:pt x="63" y="7"/>
                  <a:pt x="63" y="7"/>
                  <a:pt x="63" y="7"/>
                </a:cubicBezTo>
                <a:cubicBezTo>
                  <a:pt x="63" y="8"/>
                  <a:pt x="62" y="7"/>
                  <a:pt x="61" y="8"/>
                </a:cubicBezTo>
                <a:cubicBezTo>
                  <a:pt x="61" y="8"/>
                  <a:pt x="61" y="7"/>
                  <a:pt x="61" y="7"/>
                </a:cubicBezTo>
                <a:cubicBezTo>
                  <a:pt x="61" y="8"/>
                  <a:pt x="60" y="8"/>
                  <a:pt x="61" y="9"/>
                </a:cubicBezTo>
                <a:cubicBezTo>
                  <a:pt x="60" y="8"/>
                  <a:pt x="59" y="9"/>
                  <a:pt x="59" y="8"/>
                </a:cubicBezTo>
                <a:cubicBezTo>
                  <a:pt x="59" y="8"/>
                  <a:pt x="59" y="8"/>
                  <a:pt x="59" y="8"/>
                </a:cubicBezTo>
                <a:cubicBezTo>
                  <a:pt x="59" y="9"/>
                  <a:pt x="58" y="9"/>
                  <a:pt x="58" y="9"/>
                </a:cubicBezTo>
                <a:cubicBezTo>
                  <a:pt x="58" y="9"/>
                  <a:pt x="57" y="10"/>
                  <a:pt x="56" y="10"/>
                </a:cubicBezTo>
                <a:cubicBezTo>
                  <a:pt x="57" y="10"/>
                  <a:pt x="56" y="10"/>
                  <a:pt x="56" y="10"/>
                </a:cubicBezTo>
                <a:cubicBezTo>
                  <a:pt x="57" y="11"/>
                  <a:pt x="57" y="11"/>
                  <a:pt x="57" y="11"/>
                </a:cubicBezTo>
                <a:cubicBezTo>
                  <a:pt x="56" y="11"/>
                  <a:pt x="56" y="11"/>
                  <a:pt x="56" y="11"/>
                </a:cubicBezTo>
                <a:cubicBezTo>
                  <a:pt x="56" y="11"/>
                  <a:pt x="56" y="11"/>
                  <a:pt x="56" y="11"/>
                </a:cubicBezTo>
                <a:cubicBezTo>
                  <a:pt x="56" y="11"/>
                  <a:pt x="56" y="11"/>
                  <a:pt x="56" y="11"/>
                </a:cubicBezTo>
                <a:cubicBezTo>
                  <a:pt x="55" y="11"/>
                  <a:pt x="55" y="11"/>
                  <a:pt x="55" y="11"/>
                </a:cubicBezTo>
                <a:cubicBezTo>
                  <a:pt x="55" y="11"/>
                  <a:pt x="55" y="11"/>
                  <a:pt x="55" y="11"/>
                </a:cubicBezTo>
                <a:cubicBezTo>
                  <a:pt x="55" y="12"/>
                  <a:pt x="55" y="12"/>
                  <a:pt x="55" y="12"/>
                </a:cubicBezTo>
                <a:cubicBezTo>
                  <a:pt x="55" y="12"/>
                  <a:pt x="56" y="11"/>
                  <a:pt x="55" y="11"/>
                </a:cubicBezTo>
                <a:cubicBezTo>
                  <a:pt x="55" y="11"/>
                  <a:pt x="55" y="12"/>
                  <a:pt x="55" y="11"/>
                </a:cubicBezTo>
                <a:cubicBezTo>
                  <a:pt x="55" y="11"/>
                  <a:pt x="55" y="11"/>
                  <a:pt x="55" y="11"/>
                </a:cubicBezTo>
                <a:cubicBezTo>
                  <a:pt x="54" y="11"/>
                  <a:pt x="54" y="11"/>
                  <a:pt x="54" y="11"/>
                </a:cubicBezTo>
                <a:cubicBezTo>
                  <a:pt x="55" y="12"/>
                  <a:pt x="55" y="12"/>
                  <a:pt x="55" y="12"/>
                </a:cubicBezTo>
                <a:cubicBezTo>
                  <a:pt x="53" y="12"/>
                  <a:pt x="52" y="12"/>
                  <a:pt x="51" y="13"/>
                </a:cubicBezTo>
                <a:cubicBezTo>
                  <a:pt x="51" y="12"/>
                  <a:pt x="50" y="13"/>
                  <a:pt x="50" y="12"/>
                </a:cubicBezTo>
                <a:cubicBezTo>
                  <a:pt x="50" y="12"/>
                  <a:pt x="50" y="12"/>
                  <a:pt x="50" y="12"/>
                </a:cubicBezTo>
                <a:cubicBezTo>
                  <a:pt x="50" y="12"/>
                  <a:pt x="50" y="12"/>
                  <a:pt x="49" y="12"/>
                </a:cubicBezTo>
                <a:cubicBezTo>
                  <a:pt x="50" y="12"/>
                  <a:pt x="49" y="13"/>
                  <a:pt x="50" y="13"/>
                </a:cubicBezTo>
                <a:cubicBezTo>
                  <a:pt x="50" y="13"/>
                  <a:pt x="50" y="13"/>
                  <a:pt x="50" y="13"/>
                </a:cubicBezTo>
                <a:cubicBezTo>
                  <a:pt x="50" y="15"/>
                  <a:pt x="48" y="14"/>
                  <a:pt x="48" y="15"/>
                </a:cubicBezTo>
                <a:cubicBezTo>
                  <a:pt x="48" y="15"/>
                  <a:pt x="48" y="15"/>
                  <a:pt x="48" y="15"/>
                </a:cubicBezTo>
                <a:cubicBezTo>
                  <a:pt x="48" y="15"/>
                  <a:pt x="46" y="15"/>
                  <a:pt x="46" y="15"/>
                </a:cubicBezTo>
                <a:cubicBezTo>
                  <a:pt x="46" y="15"/>
                  <a:pt x="46" y="15"/>
                  <a:pt x="46" y="15"/>
                </a:cubicBezTo>
                <a:cubicBezTo>
                  <a:pt x="46" y="16"/>
                  <a:pt x="46" y="16"/>
                  <a:pt x="45" y="16"/>
                </a:cubicBezTo>
                <a:cubicBezTo>
                  <a:pt x="45" y="16"/>
                  <a:pt x="45" y="15"/>
                  <a:pt x="45" y="15"/>
                </a:cubicBezTo>
                <a:cubicBezTo>
                  <a:pt x="45" y="16"/>
                  <a:pt x="45" y="16"/>
                  <a:pt x="45" y="16"/>
                </a:cubicBezTo>
                <a:cubicBezTo>
                  <a:pt x="44" y="16"/>
                  <a:pt x="44" y="16"/>
                  <a:pt x="44" y="16"/>
                </a:cubicBezTo>
                <a:cubicBezTo>
                  <a:pt x="44" y="17"/>
                  <a:pt x="44" y="17"/>
                  <a:pt x="44" y="17"/>
                </a:cubicBezTo>
                <a:cubicBezTo>
                  <a:pt x="43" y="15"/>
                  <a:pt x="43" y="18"/>
                  <a:pt x="42" y="17"/>
                </a:cubicBezTo>
                <a:cubicBezTo>
                  <a:pt x="42" y="17"/>
                  <a:pt x="42" y="17"/>
                  <a:pt x="42" y="18"/>
                </a:cubicBezTo>
                <a:cubicBezTo>
                  <a:pt x="42" y="18"/>
                  <a:pt x="42" y="18"/>
                  <a:pt x="42" y="18"/>
                </a:cubicBezTo>
                <a:cubicBezTo>
                  <a:pt x="42" y="18"/>
                  <a:pt x="41" y="18"/>
                  <a:pt x="40" y="18"/>
                </a:cubicBezTo>
                <a:cubicBezTo>
                  <a:pt x="40" y="18"/>
                  <a:pt x="41" y="18"/>
                  <a:pt x="41" y="19"/>
                </a:cubicBezTo>
                <a:cubicBezTo>
                  <a:pt x="40" y="18"/>
                  <a:pt x="40" y="20"/>
                  <a:pt x="40" y="20"/>
                </a:cubicBezTo>
                <a:cubicBezTo>
                  <a:pt x="40" y="20"/>
                  <a:pt x="39" y="19"/>
                  <a:pt x="39" y="19"/>
                </a:cubicBezTo>
                <a:cubicBezTo>
                  <a:pt x="39" y="19"/>
                  <a:pt x="40" y="20"/>
                  <a:pt x="39" y="20"/>
                </a:cubicBezTo>
                <a:cubicBezTo>
                  <a:pt x="39" y="20"/>
                  <a:pt x="39" y="20"/>
                  <a:pt x="39" y="19"/>
                </a:cubicBezTo>
                <a:cubicBezTo>
                  <a:pt x="39" y="19"/>
                  <a:pt x="38" y="18"/>
                  <a:pt x="38" y="18"/>
                </a:cubicBezTo>
                <a:cubicBezTo>
                  <a:pt x="38" y="19"/>
                  <a:pt x="38" y="19"/>
                  <a:pt x="38" y="19"/>
                </a:cubicBezTo>
                <a:cubicBezTo>
                  <a:pt x="38" y="19"/>
                  <a:pt x="37" y="18"/>
                  <a:pt x="37" y="19"/>
                </a:cubicBezTo>
                <a:cubicBezTo>
                  <a:pt x="37" y="19"/>
                  <a:pt x="37" y="19"/>
                  <a:pt x="37" y="19"/>
                </a:cubicBezTo>
                <a:cubicBezTo>
                  <a:pt x="36" y="19"/>
                  <a:pt x="37" y="20"/>
                  <a:pt x="36" y="19"/>
                </a:cubicBezTo>
                <a:cubicBezTo>
                  <a:pt x="36" y="19"/>
                  <a:pt x="36" y="19"/>
                  <a:pt x="36" y="19"/>
                </a:cubicBezTo>
                <a:cubicBezTo>
                  <a:pt x="36" y="20"/>
                  <a:pt x="35" y="19"/>
                  <a:pt x="36" y="20"/>
                </a:cubicBezTo>
                <a:cubicBezTo>
                  <a:pt x="36" y="20"/>
                  <a:pt x="36" y="20"/>
                  <a:pt x="36" y="20"/>
                </a:cubicBezTo>
                <a:cubicBezTo>
                  <a:pt x="35" y="20"/>
                  <a:pt x="35" y="20"/>
                  <a:pt x="35" y="20"/>
                </a:cubicBezTo>
                <a:cubicBezTo>
                  <a:pt x="35" y="20"/>
                  <a:pt x="35" y="21"/>
                  <a:pt x="35" y="20"/>
                </a:cubicBezTo>
                <a:cubicBezTo>
                  <a:pt x="35" y="21"/>
                  <a:pt x="34" y="21"/>
                  <a:pt x="34" y="21"/>
                </a:cubicBezTo>
                <a:cubicBezTo>
                  <a:pt x="34" y="21"/>
                  <a:pt x="34" y="21"/>
                  <a:pt x="34" y="21"/>
                </a:cubicBezTo>
                <a:cubicBezTo>
                  <a:pt x="34" y="21"/>
                  <a:pt x="34" y="21"/>
                  <a:pt x="33" y="21"/>
                </a:cubicBezTo>
                <a:cubicBezTo>
                  <a:pt x="34" y="22"/>
                  <a:pt x="34" y="23"/>
                  <a:pt x="33" y="23"/>
                </a:cubicBezTo>
                <a:cubicBezTo>
                  <a:pt x="33" y="23"/>
                  <a:pt x="34" y="23"/>
                  <a:pt x="33" y="22"/>
                </a:cubicBezTo>
                <a:cubicBezTo>
                  <a:pt x="33" y="22"/>
                  <a:pt x="33" y="23"/>
                  <a:pt x="33" y="23"/>
                </a:cubicBezTo>
                <a:cubicBezTo>
                  <a:pt x="33" y="22"/>
                  <a:pt x="33" y="22"/>
                  <a:pt x="33" y="22"/>
                </a:cubicBezTo>
                <a:cubicBezTo>
                  <a:pt x="33" y="23"/>
                  <a:pt x="33" y="22"/>
                  <a:pt x="32" y="23"/>
                </a:cubicBezTo>
                <a:cubicBezTo>
                  <a:pt x="32" y="23"/>
                  <a:pt x="32" y="22"/>
                  <a:pt x="32" y="22"/>
                </a:cubicBezTo>
                <a:cubicBezTo>
                  <a:pt x="32" y="23"/>
                  <a:pt x="31" y="22"/>
                  <a:pt x="32" y="23"/>
                </a:cubicBezTo>
                <a:cubicBezTo>
                  <a:pt x="30" y="23"/>
                  <a:pt x="29" y="24"/>
                  <a:pt x="29" y="23"/>
                </a:cubicBezTo>
                <a:cubicBezTo>
                  <a:pt x="28" y="23"/>
                  <a:pt x="28" y="24"/>
                  <a:pt x="28" y="24"/>
                </a:cubicBezTo>
                <a:cubicBezTo>
                  <a:pt x="28" y="23"/>
                  <a:pt x="28" y="23"/>
                  <a:pt x="28" y="23"/>
                </a:cubicBezTo>
                <a:cubicBezTo>
                  <a:pt x="28" y="24"/>
                  <a:pt x="28" y="24"/>
                  <a:pt x="28" y="25"/>
                </a:cubicBezTo>
                <a:cubicBezTo>
                  <a:pt x="28" y="24"/>
                  <a:pt x="28" y="24"/>
                  <a:pt x="27" y="24"/>
                </a:cubicBezTo>
                <a:cubicBezTo>
                  <a:pt x="27" y="25"/>
                  <a:pt x="27" y="25"/>
                  <a:pt x="27" y="25"/>
                </a:cubicBezTo>
                <a:cubicBezTo>
                  <a:pt x="27" y="24"/>
                  <a:pt x="27" y="24"/>
                  <a:pt x="27" y="24"/>
                </a:cubicBezTo>
                <a:cubicBezTo>
                  <a:pt x="27" y="24"/>
                  <a:pt x="27" y="24"/>
                  <a:pt x="26" y="24"/>
                </a:cubicBezTo>
                <a:cubicBezTo>
                  <a:pt x="27" y="24"/>
                  <a:pt x="26" y="24"/>
                  <a:pt x="26" y="24"/>
                </a:cubicBezTo>
                <a:cubicBezTo>
                  <a:pt x="27" y="25"/>
                  <a:pt x="26" y="25"/>
                  <a:pt x="26" y="26"/>
                </a:cubicBezTo>
                <a:cubicBezTo>
                  <a:pt x="26" y="25"/>
                  <a:pt x="26" y="26"/>
                  <a:pt x="25" y="25"/>
                </a:cubicBezTo>
                <a:cubicBezTo>
                  <a:pt x="25" y="26"/>
                  <a:pt x="25" y="26"/>
                  <a:pt x="25" y="26"/>
                </a:cubicBezTo>
                <a:cubicBezTo>
                  <a:pt x="26" y="26"/>
                  <a:pt x="26" y="26"/>
                  <a:pt x="26"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4" y="26"/>
                  <a:pt x="24" y="28"/>
                  <a:pt x="23" y="27"/>
                </a:cubicBezTo>
                <a:cubicBezTo>
                  <a:pt x="23" y="27"/>
                  <a:pt x="23" y="27"/>
                  <a:pt x="23" y="27"/>
                </a:cubicBezTo>
                <a:cubicBezTo>
                  <a:pt x="23" y="27"/>
                  <a:pt x="22" y="27"/>
                  <a:pt x="22" y="27"/>
                </a:cubicBezTo>
                <a:cubicBezTo>
                  <a:pt x="22" y="28"/>
                  <a:pt x="22" y="28"/>
                  <a:pt x="22" y="28"/>
                </a:cubicBezTo>
                <a:cubicBezTo>
                  <a:pt x="22" y="28"/>
                  <a:pt x="22" y="28"/>
                  <a:pt x="21" y="29"/>
                </a:cubicBezTo>
                <a:cubicBezTo>
                  <a:pt x="22" y="29"/>
                  <a:pt x="22" y="29"/>
                  <a:pt x="22" y="29"/>
                </a:cubicBezTo>
                <a:cubicBezTo>
                  <a:pt x="21" y="29"/>
                  <a:pt x="21" y="30"/>
                  <a:pt x="20" y="29"/>
                </a:cubicBezTo>
                <a:cubicBezTo>
                  <a:pt x="20" y="30"/>
                  <a:pt x="19" y="30"/>
                  <a:pt x="19" y="30"/>
                </a:cubicBezTo>
                <a:cubicBezTo>
                  <a:pt x="19" y="29"/>
                  <a:pt x="19" y="29"/>
                  <a:pt x="19" y="29"/>
                </a:cubicBezTo>
                <a:cubicBezTo>
                  <a:pt x="19" y="30"/>
                  <a:pt x="18" y="30"/>
                  <a:pt x="18" y="30"/>
                </a:cubicBezTo>
                <a:cubicBezTo>
                  <a:pt x="17" y="29"/>
                  <a:pt x="17" y="30"/>
                  <a:pt x="17" y="31"/>
                </a:cubicBezTo>
                <a:cubicBezTo>
                  <a:pt x="17" y="31"/>
                  <a:pt x="17" y="31"/>
                  <a:pt x="17" y="31"/>
                </a:cubicBezTo>
                <a:cubicBezTo>
                  <a:pt x="16" y="31"/>
                  <a:pt x="16" y="31"/>
                  <a:pt x="16" y="31"/>
                </a:cubicBezTo>
                <a:cubicBezTo>
                  <a:pt x="16" y="31"/>
                  <a:pt x="16" y="31"/>
                  <a:pt x="16" y="31"/>
                </a:cubicBezTo>
                <a:cubicBezTo>
                  <a:pt x="16" y="32"/>
                  <a:pt x="16" y="32"/>
                  <a:pt x="15" y="31"/>
                </a:cubicBezTo>
                <a:cubicBezTo>
                  <a:pt x="15" y="32"/>
                  <a:pt x="15" y="32"/>
                  <a:pt x="15" y="32"/>
                </a:cubicBezTo>
                <a:cubicBezTo>
                  <a:pt x="15" y="31"/>
                  <a:pt x="15" y="31"/>
                  <a:pt x="14" y="31"/>
                </a:cubicBezTo>
                <a:cubicBezTo>
                  <a:pt x="14" y="31"/>
                  <a:pt x="14" y="31"/>
                  <a:pt x="14" y="31"/>
                </a:cubicBezTo>
                <a:cubicBezTo>
                  <a:pt x="14" y="31"/>
                  <a:pt x="14" y="31"/>
                  <a:pt x="14" y="31"/>
                </a:cubicBezTo>
                <a:cubicBezTo>
                  <a:pt x="14" y="31"/>
                  <a:pt x="14" y="31"/>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3" y="32"/>
                  <a:pt x="13" y="33"/>
                  <a:pt x="13" y="32"/>
                </a:cubicBezTo>
                <a:cubicBezTo>
                  <a:pt x="14" y="33"/>
                  <a:pt x="12" y="32"/>
                  <a:pt x="13" y="33"/>
                </a:cubicBezTo>
                <a:cubicBezTo>
                  <a:pt x="12" y="32"/>
                  <a:pt x="13" y="33"/>
                  <a:pt x="12" y="33"/>
                </a:cubicBezTo>
                <a:cubicBezTo>
                  <a:pt x="13" y="33"/>
                  <a:pt x="13" y="32"/>
                  <a:pt x="13" y="31"/>
                </a:cubicBezTo>
                <a:cubicBezTo>
                  <a:pt x="12" y="31"/>
                  <a:pt x="12" y="31"/>
                  <a:pt x="12" y="31"/>
                </a:cubicBezTo>
                <a:cubicBezTo>
                  <a:pt x="12" y="30"/>
                  <a:pt x="13" y="31"/>
                  <a:pt x="13" y="31"/>
                </a:cubicBezTo>
                <a:cubicBezTo>
                  <a:pt x="13" y="31"/>
                  <a:pt x="13" y="31"/>
                  <a:pt x="13" y="31"/>
                </a:cubicBezTo>
                <a:cubicBezTo>
                  <a:pt x="13" y="31"/>
                  <a:pt x="13" y="31"/>
                  <a:pt x="13" y="31"/>
                </a:cubicBezTo>
                <a:cubicBezTo>
                  <a:pt x="13" y="31"/>
                  <a:pt x="13" y="31"/>
                  <a:pt x="14" y="30"/>
                </a:cubicBezTo>
                <a:cubicBezTo>
                  <a:pt x="13" y="30"/>
                  <a:pt x="14" y="30"/>
                  <a:pt x="13" y="30"/>
                </a:cubicBezTo>
                <a:cubicBezTo>
                  <a:pt x="13" y="30"/>
                  <a:pt x="13" y="30"/>
                  <a:pt x="13" y="30"/>
                </a:cubicBezTo>
                <a:cubicBezTo>
                  <a:pt x="13" y="30"/>
                  <a:pt x="13" y="29"/>
                  <a:pt x="13" y="29"/>
                </a:cubicBezTo>
                <a:cubicBezTo>
                  <a:pt x="14" y="29"/>
                  <a:pt x="15" y="28"/>
                  <a:pt x="15" y="29"/>
                </a:cubicBezTo>
                <a:cubicBezTo>
                  <a:pt x="15" y="29"/>
                  <a:pt x="15" y="29"/>
                  <a:pt x="15" y="29"/>
                </a:cubicBezTo>
                <a:cubicBezTo>
                  <a:pt x="15" y="29"/>
                  <a:pt x="15" y="29"/>
                  <a:pt x="15" y="29"/>
                </a:cubicBezTo>
                <a:cubicBezTo>
                  <a:pt x="15" y="29"/>
                  <a:pt x="15" y="29"/>
                  <a:pt x="14" y="29"/>
                </a:cubicBezTo>
                <a:cubicBezTo>
                  <a:pt x="15" y="30"/>
                  <a:pt x="15" y="30"/>
                  <a:pt x="15" y="31"/>
                </a:cubicBezTo>
                <a:cubicBezTo>
                  <a:pt x="16" y="31"/>
                  <a:pt x="15" y="29"/>
                  <a:pt x="16" y="29"/>
                </a:cubicBezTo>
                <a:cubicBezTo>
                  <a:pt x="16" y="29"/>
                  <a:pt x="16" y="30"/>
                  <a:pt x="16" y="29"/>
                </a:cubicBezTo>
                <a:cubicBezTo>
                  <a:pt x="17" y="29"/>
                  <a:pt x="17" y="28"/>
                  <a:pt x="16" y="27"/>
                </a:cubicBezTo>
                <a:cubicBezTo>
                  <a:pt x="16" y="27"/>
                  <a:pt x="16" y="28"/>
                  <a:pt x="16" y="28"/>
                </a:cubicBezTo>
                <a:cubicBezTo>
                  <a:pt x="16" y="27"/>
                  <a:pt x="16" y="27"/>
                  <a:pt x="16" y="27"/>
                </a:cubicBezTo>
                <a:cubicBezTo>
                  <a:pt x="17" y="27"/>
                  <a:pt x="16" y="27"/>
                  <a:pt x="16" y="27"/>
                </a:cubicBezTo>
                <a:cubicBezTo>
                  <a:pt x="16" y="27"/>
                  <a:pt x="16" y="27"/>
                  <a:pt x="16" y="27"/>
                </a:cubicBezTo>
                <a:cubicBezTo>
                  <a:pt x="16" y="27"/>
                  <a:pt x="17" y="27"/>
                  <a:pt x="17" y="27"/>
                </a:cubicBezTo>
                <a:cubicBezTo>
                  <a:pt x="17" y="27"/>
                  <a:pt x="18" y="27"/>
                  <a:pt x="18" y="27"/>
                </a:cubicBezTo>
                <a:cubicBezTo>
                  <a:pt x="18" y="27"/>
                  <a:pt x="19" y="27"/>
                  <a:pt x="19" y="27"/>
                </a:cubicBezTo>
                <a:cubicBezTo>
                  <a:pt x="19" y="27"/>
                  <a:pt x="19" y="26"/>
                  <a:pt x="18" y="26"/>
                </a:cubicBezTo>
                <a:cubicBezTo>
                  <a:pt x="19" y="25"/>
                  <a:pt x="19" y="26"/>
                  <a:pt x="19" y="25"/>
                </a:cubicBezTo>
                <a:cubicBezTo>
                  <a:pt x="18" y="25"/>
                  <a:pt x="19" y="26"/>
                  <a:pt x="19" y="25"/>
                </a:cubicBezTo>
                <a:cubicBezTo>
                  <a:pt x="19" y="25"/>
                  <a:pt x="19" y="25"/>
                  <a:pt x="19" y="25"/>
                </a:cubicBezTo>
                <a:cubicBezTo>
                  <a:pt x="19" y="25"/>
                  <a:pt x="19" y="25"/>
                  <a:pt x="19" y="25"/>
                </a:cubicBezTo>
                <a:cubicBezTo>
                  <a:pt x="20" y="25"/>
                  <a:pt x="20" y="26"/>
                  <a:pt x="20" y="26"/>
                </a:cubicBezTo>
                <a:cubicBezTo>
                  <a:pt x="20" y="27"/>
                  <a:pt x="21" y="27"/>
                  <a:pt x="21" y="27"/>
                </a:cubicBezTo>
                <a:cubicBezTo>
                  <a:pt x="21" y="27"/>
                  <a:pt x="20" y="24"/>
                  <a:pt x="19" y="24"/>
                </a:cubicBezTo>
                <a:cubicBezTo>
                  <a:pt x="19" y="23"/>
                  <a:pt x="20" y="24"/>
                  <a:pt x="20" y="24"/>
                </a:cubicBezTo>
                <a:cubicBezTo>
                  <a:pt x="21" y="24"/>
                  <a:pt x="20" y="23"/>
                  <a:pt x="21" y="23"/>
                </a:cubicBezTo>
                <a:cubicBezTo>
                  <a:pt x="21" y="24"/>
                  <a:pt x="21" y="24"/>
                  <a:pt x="21" y="24"/>
                </a:cubicBezTo>
                <a:cubicBezTo>
                  <a:pt x="21" y="24"/>
                  <a:pt x="21" y="24"/>
                  <a:pt x="21" y="23"/>
                </a:cubicBezTo>
                <a:cubicBezTo>
                  <a:pt x="21" y="24"/>
                  <a:pt x="21" y="25"/>
                  <a:pt x="22" y="25"/>
                </a:cubicBezTo>
                <a:cubicBezTo>
                  <a:pt x="22" y="25"/>
                  <a:pt x="22" y="23"/>
                  <a:pt x="22" y="23"/>
                </a:cubicBezTo>
                <a:cubicBezTo>
                  <a:pt x="21" y="24"/>
                  <a:pt x="21" y="24"/>
                  <a:pt x="21" y="24"/>
                </a:cubicBezTo>
                <a:cubicBezTo>
                  <a:pt x="21" y="23"/>
                  <a:pt x="22" y="23"/>
                  <a:pt x="21" y="22"/>
                </a:cubicBezTo>
                <a:cubicBezTo>
                  <a:pt x="22" y="22"/>
                  <a:pt x="22" y="22"/>
                  <a:pt x="22" y="22"/>
                </a:cubicBezTo>
                <a:cubicBezTo>
                  <a:pt x="22" y="22"/>
                  <a:pt x="22" y="22"/>
                  <a:pt x="22" y="23"/>
                </a:cubicBezTo>
                <a:cubicBezTo>
                  <a:pt x="22" y="22"/>
                  <a:pt x="22" y="23"/>
                  <a:pt x="23" y="23"/>
                </a:cubicBezTo>
                <a:cubicBezTo>
                  <a:pt x="23" y="24"/>
                  <a:pt x="23" y="26"/>
                  <a:pt x="23" y="26"/>
                </a:cubicBezTo>
                <a:cubicBezTo>
                  <a:pt x="23" y="26"/>
                  <a:pt x="23" y="26"/>
                  <a:pt x="23" y="26"/>
                </a:cubicBezTo>
                <a:cubicBezTo>
                  <a:pt x="23" y="26"/>
                  <a:pt x="23" y="26"/>
                  <a:pt x="23" y="26"/>
                </a:cubicBezTo>
                <a:cubicBezTo>
                  <a:pt x="24" y="26"/>
                  <a:pt x="23" y="23"/>
                  <a:pt x="23" y="23"/>
                </a:cubicBezTo>
                <a:cubicBezTo>
                  <a:pt x="23" y="23"/>
                  <a:pt x="24" y="24"/>
                  <a:pt x="24" y="24"/>
                </a:cubicBezTo>
                <a:cubicBezTo>
                  <a:pt x="24" y="24"/>
                  <a:pt x="23" y="22"/>
                  <a:pt x="24" y="22"/>
                </a:cubicBezTo>
                <a:cubicBezTo>
                  <a:pt x="24" y="22"/>
                  <a:pt x="24" y="22"/>
                  <a:pt x="24" y="22"/>
                </a:cubicBezTo>
                <a:cubicBezTo>
                  <a:pt x="24" y="22"/>
                  <a:pt x="24" y="22"/>
                  <a:pt x="24" y="22"/>
                </a:cubicBezTo>
                <a:cubicBezTo>
                  <a:pt x="25" y="22"/>
                  <a:pt x="25" y="23"/>
                  <a:pt x="25" y="23"/>
                </a:cubicBezTo>
                <a:cubicBezTo>
                  <a:pt x="25" y="22"/>
                  <a:pt x="25" y="22"/>
                  <a:pt x="25" y="22"/>
                </a:cubicBezTo>
                <a:cubicBezTo>
                  <a:pt x="25" y="22"/>
                  <a:pt x="25" y="23"/>
                  <a:pt x="25" y="23"/>
                </a:cubicBezTo>
                <a:cubicBezTo>
                  <a:pt x="26" y="23"/>
                  <a:pt x="25" y="22"/>
                  <a:pt x="25" y="22"/>
                </a:cubicBezTo>
                <a:cubicBezTo>
                  <a:pt x="26" y="22"/>
                  <a:pt x="25" y="22"/>
                  <a:pt x="26" y="22"/>
                </a:cubicBezTo>
                <a:cubicBezTo>
                  <a:pt x="26" y="22"/>
                  <a:pt x="26" y="21"/>
                  <a:pt x="26" y="21"/>
                </a:cubicBezTo>
                <a:cubicBezTo>
                  <a:pt x="26" y="21"/>
                  <a:pt x="26" y="21"/>
                  <a:pt x="26" y="21"/>
                </a:cubicBezTo>
                <a:cubicBezTo>
                  <a:pt x="26" y="22"/>
                  <a:pt x="27" y="23"/>
                  <a:pt x="27" y="24"/>
                </a:cubicBezTo>
                <a:cubicBezTo>
                  <a:pt x="27" y="21"/>
                  <a:pt x="27" y="21"/>
                  <a:pt x="27" y="21"/>
                </a:cubicBezTo>
                <a:cubicBezTo>
                  <a:pt x="27" y="21"/>
                  <a:pt x="27" y="22"/>
                  <a:pt x="27" y="22"/>
                </a:cubicBezTo>
                <a:cubicBezTo>
                  <a:pt x="27" y="21"/>
                  <a:pt x="28" y="20"/>
                  <a:pt x="28" y="20"/>
                </a:cubicBezTo>
                <a:cubicBezTo>
                  <a:pt x="28" y="20"/>
                  <a:pt x="28" y="20"/>
                  <a:pt x="28" y="20"/>
                </a:cubicBezTo>
                <a:cubicBezTo>
                  <a:pt x="28" y="21"/>
                  <a:pt x="29" y="21"/>
                  <a:pt x="29" y="20"/>
                </a:cubicBezTo>
                <a:cubicBezTo>
                  <a:pt x="29" y="20"/>
                  <a:pt x="29" y="20"/>
                  <a:pt x="29" y="20"/>
                </a:cubicBezTo>
                <a:cubicBezTo>
                  <a:pt x="30" y="21"/>
                  <a:pt x="29" y="19"/>
                  <a:pt x="29" y="20"/>
                </a:cubicBezTo>
                <a:cubicBezTo>
                  <a:pt x="29" y="20"/>
                  <a:pt x="29" y="20"/>
                  <a:pt x="29" y="20"/>
                </a:cubicBezTo>
                <a:cubicBezTo>
                  <a:pt x="29" y="20"/>
                  <a:pt x="30" y="20"/>
                  <a:pt x="30" y="19"/>
                </a:cubicBezTo>
                <a:cubicBezTo>
                  <a:pt x="30" y="19"/>
                  <a:pt x="30" y="19"/>
                  <a:pt x="30" y="19"/>
                </a:cubicBezTo>
                <a:cubicBezTo>
                  <a:pt x="31" y="19"/>
                  <a:pt x="31" y="19"/>
                  <a:pt x="31" y="19"/>
                </a:cubicBezTo>
                <a:cubicBezTo>
                  <a:pt x="31" y="19"/>
                  <a:pt x="31" y="19"/>
                  <a:pt x="31" y="19"/>
                </a:cubicBezTo>
                <a:cubicBezTo>
                  <a:pt x="30" y="19"/>
                  <a:pt x="31" y="20"/>
                  <a:pt x="30" y="20"/>
                </a:cubicBezTo>
                <a:cubicBezTo>
                  <a:pt x="30" y="20"/>
                  <a:pt x="31" y="20"/>
                  <a:pt x="31" y="21"/>
                </a:cubicBezTo>
                <a:cubicBezTo>
                  <a:pt x="31" y="20"/>
                  <a:pt x="31" y="19"/>
                  <a:pt x="31" y="18"/>
                </a:cubicBezTo>
                <a:cubicBezTo>
                  <a:pt x="32" y="18"/>
                  <a:pt x="32" y="18"/>
                  <a:pt x="32" y="18"/>
                </a:cubicBezTo>
                <a:cubicBezTo>
                  <a:pt x="32" y="18"/>
                  <a:pt x="32" y="18"/>
                  <a:pt x="32" y="18"/>
                </a:cubicBezTo>
                <a:cubicBezTo>
                  <a:pt x="32" y="19"/>
                  <a:pt x="32" y="19"/>
                  <a:pt x="32" y="19"/>
                </a:cubicBezTo>
                <a:cubicBezTo>
                  <a:pt x="32" y="19"/>
                  <a:pt x="32" y="18"/>
                  <a:pt x="32" y="18"/>
                </a:cubicBezTo>
                <a:cubicBezTo>
                  <a:pt x="32" y="18"/>
                  <a:pt x="32" y="19"/>
                  <a:pt x="32" y="19"/>
                </a:cubicBezTo>
                <a:cubicBezTo>
                  <a:pt x="33" y="19"/>
                  <a:pt x="33" y="19"/>
                  <a:pt x="33" y="18"/>
                </a:cubicBezTo>
                <a:cubicBezTo>
                  <a:pt x="33" y="19"/>
                  <a:pt x="33" y="19"/>
                  <a:pt x="33" y="20"/>
                </a:cubicBezTo>
                <a:cubicBezTo>
                  <a:pt x="33" y="19"/>
                  <a:pt x="33" y="19"/>
                  <a:pt x="33" y="19"/>
                </a:cubicBezTo>
                <a:cubicBezTo>
                  <a:pt x="33" y="20"/>
                  <a:pt x="33" y="20"/>
                  <a:pt x="33" y="20"/>
                </a:cubicBezTo>
                <a:cubicBezTo>
                  <a:pt x="33" y="20"/>
                  <a:pt x="33" y="20"/>
                  <a:pt x="33" y="20"/>
                </a:cubicBezTo>
                <a:cubicBezTo>
                  <a:pt x="33" y="20"/>
                  <a:pt x="33" y="21"/>
                  <a:pt x="33" y="21"/>
                </a:cubicBezTo>
                <a:cubicBezTo>
                  <a:pt x="33" y="20"/>
                  <a:pt x="33" y="20"/>
                  <a:pt x="33" y="20"/>
                </a:cubicBezTo>
                <a:cubicBezTo>
                  <a:pt x="33" y="20"/>
                  <a:pt x="33" y="20"/>
                  <a:pt x="33" y="20"/>
                </a:cubicBezTo>
                <a:cubicBezTo>
                  <a:pt x="33" y="19"/>
                  <a:pt x="33" y="18"/>
                  <a:pt x="33" y="18"/>
                </a:cubicBezTo>
                <a:cubicBezTo>
                  <a:pt x="33" y="18"/>
                  <a:pt x="33" y="18"/>
                  <a:pt x="33" y="18"/>
                </a:cubicBezTo>
                <a:cubicBezTo>
                  <a:pt x="33" y="18"/>
                  <a:pt x="33" y="18"/>
                  <a:pt x="34" y="17"/>
                </a:cubicBezTo>
                <a:cubicBezTo>
                  <a:pt x="34" y="17"/>
                  <a:pt x="34" y="17"/>
                  <a:pt x="34" y="18"/>
                </a:cubicBezTo>
                <a:cubicBezTo>
                  <a:pt x="34" y="17"/>
                  <a:pt x="35" y="18"/>
                  <a:pt x="35" y="17"/>
                </a:cubicBezTo>
                <a:cubicBezTo>
                  <a:pt x="35" y="17"/>
                  <a:pt x="35" y="17"/>
                  <a:pt x="35" y="16"/>
                </a:cubicBezTo>
                <a:cubicBezTo>
                  <a:pt x="35" y="17"/>
                  <a:pt x="35" y="17"/>
                  <a:pt x="35" y="17"/>
                </a:cubicBezTo>
                <a:cubicBezTo>
                  <a:pt x="35" y="16"/>
                  <a:pt x="35" y="16"/>
                  <a:pt x="35" y="16"/>
                </a:cubicBezTo>
                <a:cubicBezTo>
                  <a:pt x="35" y="16"/>
                  <a:pt x="35" y="17"/>
                  <a:pt x="35" y="17"/>
                </a:cubicBezTo>
                <a:cubicBezTo>
                  <a:pt x="36" y="16"/>
                  <a:pt x="36" y="16"/>
                  <a:pt x="36" y="16"/>
                </a:cubicBezTo>
                <a:cubicBezTo>
                  <a:pt x="37" y="15"/>
                  <a:pt x="35" y="15"/>
                  <a:pt x="36" y="15"/>
                </a:cubicBezTo>
                <a:cubicBezTo>
                  <a:pt x="36" y="15"/>
                  <a:pt x="36" y="16"/>
                  <a:pt x="37" y="15"/>
                </a:cubicBezTo>
                <a:cubicBezTo>
                  <a:pt x="37" y="15"/>
                  <a:pt x="37" y="15"/>
                  <a:pt x="37" y="15"/>
                </a:cubicBezTo>
                <a:cubicBezTo>
                  <a:pt x="37" y="15"/>
                  <a:pt x="37" y="15"/>
                  <a:pt x="37" y="15"/>
                </a:cubicBezTo>
                <a:cubicBezTo>
                  <a:pt x="37" y="15"/>
                  <a:pt x="37" y="15"/>
                  <a:pt x="38" y="15"/>
                </a:cubicBezTo>
                <a:cubicBezTo>
                  <a:pt x="38" y="15"/>
                  <a:pt x="38" y="15"/>
                  <a:pt x="38" y="15"/>
                </a:cubicBezTo>
                <a:cubicBezTo>
                  <a:pt x="38" y="14"/>
                  <a:pt x="37" y="14"/>
                  <a:pt x="37" y="14"/>
                </a:cubicBezTo>
                <a:cubicBezTo>
                  <a:pt x="37" y="14"/>
                  <a:pt x="38" y="14"/>
                  <a:pt x="38" y="14"/>
                </a:cubicBezTo>
                <a:cubicBezTo>
                  <a:pt x="38" y="15"/>
                  <a:pt x="38" y="15"/>
                  <a:pt x="38" y="15"/>
                </a:cubicBezTo>
                <a:cubicBezTo>
                  <a:pt x="39" y="15"/>
                  <a:pt x="38" y="13"/>
                  <a:pt x="39" y="15"/>
                </a:cubicBezTo>
                <a:cubicBezTo>
                  <a:pt x="39" y="15"/>
                  <a:pt x="39" y="15"/>
                  <a:pt x="39" y="15"/>
                </a:cubicBezTo>
                <a:cubicBezTo>
                  <a:pt x="39" y="15"/>
                  <a:pt x="39" y="15"/>
                  <a:pt x="39" y="15"/>
                </a:cubicBezTo>
                <a:cubicBezTo>
                  <a:pt x="39" y="15"/>
                  <a:pt x="39" y="15"/>
                  <a:pt x="39" y="15"/>
                </a:cubicBezTo>
                <a:cubicBezTo>
                  <a:pt x="39" y="15"/>
                  <a:pt x="39" y="15"/>
                  <a:pt x="39" y="14"/>
                </a:cubicBezTo>
                <a:cubicBezTo>
                  <a:pt x="39" y="14"/>
                  <a:pt x="39" y="14"/>
                  <a:pt x="39" y="14"/>
                </a:cubicBezTo>
                <a:cubicBezTo>
                  <a:pt x="40" y="14"/>
                  <a:pt x="40" y="14"/>
                  <a:pt x="40" y="14"/>
                </a:cubicBezTo>
                <a:cubicBezTo>
                  <a:pt x="40" y="14"/>
                  <a:pt x="40" y="14"/>
                  <a:pt x="40" y="14"/>
                </a:cubicBezTo>
                <a:cubicBezTo>
                  <a:pt x="40" y="14"/>
                  <a:pt x="40" y="14"/>
                  <a:pt x="40" y="14"/>
                </a:cubicBezTo>
                <a:cubicBezTo>
                  <a:pt x="40" y="14"/>
                  <a:pt x="40" y="14"/>
                  <a:pt x="40" y="14"/>
                </a:cubicBezTo>
                <a:cubicBezTo>
                  <a:pt x="41" y="14"/>
                  <a:pt x="40" y="13"/>
                  <a:pt x="41" y="13"/>
                </a:cubicBezTo>
                <a:cubicBezTo>
                  <a:pt x="41" y="13"/>
                  <a:pt x="41" y="13"/>
                  <a:pt x="41" y="13"/>
                </a:cubicBezTo>
                <a:cubicBezTo>
                  <a:pt x="41" y="13"/>
                  <a:pt x="41" y="13"/>
                  <a:pt x="41" y="13"/>
                </a:cubicBezTo>
                <a:cubicBezTo>
                  <a:pt x="40" y="12"/>
                  <a:pt x="42" y="13"/>
                  <a:pt x="42" y="11"/>
                </a:cubicBezTo>
                <a:cubicBezTo>
                  <a:pt x="42" y="12"/>
                  <a:pt x="42" y="12"/>
                  <a:pt x="42" y="12"/>
                </a:cubicBezTo>
                <a:cubicBezTo>
                  <a:pt x="42" y="13"/>
                  <a:pt x="42" y="13"/>
                  <a:pt x="42" y="13"/>
                </a:cubicBezTo>
                <a:cubicBezTo>
                  <a:pt x="42" y="13"/>
                  <a:pt x="42" y="13"/>
                  <a:pt x="42" y="13"/>
                </a:cubicBezTo>
                <a:close/>
                <a:moveTo>
                  <a:pt x="38" y="15"/>
                </a:moveTo>
                <a:cubicBezTo>
                  <a:pt x="38" y="14"/>
                  <a:pt x="38" y="15"/>
                  <a:pt x="38" y="15"/>
                </a:cubicBezTo>
                <a:cubicBezTo>
                  <a:pt x="38" y="15"/>
                  <a:pt x="38" y="15"/>
                  <a:pt x="38" y="15"/>
                </a:cubicBezTo>
                <a:close/>
                <a:moveTo>
                  <a:pt x="32" y="19"/>
                </a:moveTo>
                <a:cubicBezTo>
                  <a:pt x="32" y="19"/>
                  <a:pt x="32" y="19"/>
                  <a:pt x="32" y="19"/>
                </a:cubicBezTo>
                <a:cubicBezTo>
                  <a:pt x="32" y="19"/>
                  <a:pt x="32" y="19"/>
                  <a:pt x="32" y="19"/>
                </a:cubicBezTo>
                <a:close/>
                <a:moveTo>
                  <a:pt x="15" y="31"/>
                </a:moveTo>
                <a:cubicBezTo>
                  <a:pt x="15" y="31"/>
                  <a:pt x="15" y="31"/>
                  <a:pt x="15" y="31"/>
                </a:cubicBezTo>
                <a:cubicBezTo>
                  <a:pt x="16" y="31"/>
                  <a:pt x="16" y="31"/>
                  <a:pt x="15" y="31"/>
                </a:cubicBezTo>
                <a:close/>
                <a:moveTo>
                  <a:pt x="15" y="31"/>
                </a:moveTo>
                <a:cubicBezTo>
                  <a:pt x="15" y="31"/>
                  <a:pt x="15" y="31"/>
                  <a:pt x="15" y="31"/>
                </a:cubicBezTo>
                <a:cubicBezTo>
                  <a:pt x="15" y="31"/>
                  <a:pt x="15" y="31"/>
                  <a:pt x="15" y="31"/>
                </a:cubicBezTo>
                <a:cubicBezTo>
                  <a:pt x="15" y="31"/>
                  <a:pt x="15" y="31"/>
                  <a:pt x="15" y="31"/>
                </a:cubicBezTo>
                <a:close/>
                <a:moveTo>
                  <a:pt x="56" y="11"/>
                </a:moveTo>
                <a:cubicBezTo>
                  <a:pt x="56" y="11"/>
                  <a:pt x="56" y="11"/>
                  <a:pt x="56" y="11"/>
                </a:cubicBezTo>
                <a:cubicBezTo>
                  <a:pt x="56" y="11"/>
                  <a:pt x="56" y="10"/>
                  <a:pt x="56" y="11"/>
                </a:cubicBezTo>
                <a:close/>
                <a:moveTo>
                  <a:pt x="32" y="18"/>
                </a:moveTo>
                <a:cubicBezTo>
                  <a:pt x="32" y="18"/>
                  <a:pt x="32" y="18"/>
                  <a:pt x="33" y="18"/>
                </a:cubicBezTo>
                <a:cubicBezTo>
                  <a:pt x="33" y="18"/>
                  <a:pt x="32" y="18"/>
                  <a:pt x="32" y="18"/>
                </a:cubicBezTo>
                <a:close/>
                <a:moveTo>
                  <a:pt x="45" y="11"/>
                </a:moveTo>
                <a:cubicBezTo>
                  <a:pt x="45" y="11"/>
                  <a:pt x="45" y="11"/>
                  <a:pt x="45" y="11"/>
                </a:cubicBezTo>
                <a:cubicBezTo>
                  <a:pt x="45" y="11"/>
                  <a:pt x="45" y="11"/>
                  <a:pt x="45" y="11"/>
                </a:cubicBezTo>
                <a:close/>
                <a:moveTo>
                  <a:pt x="19" y="25"/>
                </a:moveTo>
                <a:cubicBezTo>
                  <a:pt x="19" y="25"/>
                  <a:pt x="19" y="25"/>
                  <a:pt x="19" y="25"/>
                </a:cubicBezTo>
                <a:cubicBezTo>
                  <a:pt x="19" y="25"/>
                  <a:pt x="19" y="25"/>
                  <a:pt x="19" y="25"/>
                </a:cubicBezTo>
                <a:close/>
                <a:moveTo>
                  <a:pt x="13" y="33"/>
                </a:moveTo>
                <a:cubicBezTo>
                  <a:pt x="13" y="33"/>
                  <a:pt x="13" y="33"/>
                  <a:pt x="13" y="33"/>
                </a:cubicBezTo>
                <a:cubicBezTo>
                  <a:pt x="13" y="33"/>
                  <a:pt x="13" y="33"/>
                  <a:pt x="13" y="33"/>
                </a:cubicBezTo>
                <a:cubicBezTo>
                  <a:pt x="13" y="33"/>
                  <a:pt x="13" y="33"/>
                  <a:pt x="13" y="33"/>
                </a:cubicBezTo>
                <a:close/>
                <a:moveTo>
                  <a:pt x="10" y="31"/>
                </a:moveTo>
                <a:cubicBezTo>
                  <a:pt x="10" y="31"/>
                  <a:pt x="10" y="31"/>
                  <a:pt x="10" y="31"/>
                </a:cubicBezTo>
                <a:cubicBezTo>
                  <a:pt x="10" y="32"/>
                  <a:pt x="10" y="32"/>
                  <a:pt x="10" y="32"/>
                </a:cubicBezTo>
                <a:cubicBezTo>
                  <a:pt x="10" y="31"/>
                  <a:pt x="10" y="31"/>
                  <a:pt x="10" y="31"/>
                </a:cubicBezTo>
                <a:close/>
                <a:moveTo>
                  <a:pt x="12" y="32"/>
                </a:moveTo>
                <a:cubicBezTo>
                  <a:pt x="12" y="31"/>
                  <a:pt x="12" y="31"/>
                  <a:pt x="12" y="32"/>
                </a:cubicBezTo>
                <a:cubicBezTo>
                  <a:pt x="12" y="32"/>
                  <a:pt x="12" y="32"/>
                  <a:pt x="12" y="32"/>
                </a:cubicBezTo>
                <a:cubicBezTo>
                  <a:pt x="12" y="32"/>
                  <a:pt x="12" y="32"/>
                  <a:pt x="12" y="32"/>
                </a:cubicBezTo>
                <a:close/>
                <a:moveTo>
                  <a:pt x="12" y="32"/>
                </a:moveTo>
                <a:cubicBezTo>
                  <a:pt x="12" y="32"/>
                  <a:pt x="12" y="32"/>
                  <a:pt x="12" y="32"/>
                </a:cubicBezTo>
                <a:cubicBezTo>
                  <a:pt x="12" y="32"/>
                  <a:pt x="12" y="32"/>
                  <a:pt x="12" y="32"/>
                </a:cubicBezTo>
                <a:close/>
                <a:moveTo>
                  <a:pt x="15" y="32"/>
                </a:moveTo>
                <a:cubicBezTo>
                  <a:pt x="14" y="32"/>
                  <a:pt x="15" y="32"/>
                  <a:pt x="15" y="32"/>
                </a:cubicBezTo>
                <a:cubicBezTo>
                  <a:pt x="15" y="32"/>
                  <a:pt x="15" y="31"/>
                  <a:pt x="15" y="32"/>
                </a:cubicBezTo>
                <a:close/>
                <a:moveTo>
                  <a:pt x="12" y="30"/>
                </a:moveTo>
                <a:cubicBezTo>
                  <a:pt x="12" y="31"/>
                  <a:pt x="12" y="31"/>
                  <a:pt x="12" y="31"/>
                </a:cubicBezTo>
                <a:cubicBezTo>
                  <a:pt x="12" y="30"/>
                  <a:pt x="12" y="30"/>
                  <a:pt x="12" y="30"/>
                </a:cubicBezTo>
                <a:close/>
                <a:moveTo>
                  <a:pt x="13" y="30"/>
                </a:moveTo>
                <a:cubicBezTo>
                  <a:pt x="13" y="30"/>
                  <a:pt x="13" y="30"/>
                  <a:pt x="13" y="30"/>
                </a:cubicBezTo>
                <a:cubicBezTo>
                  <a:pt x="13" y="30"/>
                  <a:pt x="13" y="30"/>
                  <a:pt x="13" y="30"/>
                </a:cubicBezTo>
                <a:cubicBezTo>
                  <a:pt x="13" y="30"/>
                  <a:pt x="13" y="30"/>
                  <a:pt x="13" y="30"/>
                </a:cubicBezTo>
                <a:close/>
                <a:moveTo>
                  <a:pt x="13" y="30"/>
                </a:moveTo>
                <a:cubicBezTo>
                  <a:pt x="13" y="30"/>
                  <a:pt x="13" y="30"/>
                  <a:pt x="13" y="30"/>
                </a:cubicBezTo>
                <a:cubicBezTo>
                  <a:pt x="13" y="30"/>
                  <a:pt x="13" y="30"/>
                  <a:pt x="13" y="30"/>
                </a:cubicBezTo>
                <a:close/>
                <a:moveTo>
                  <a:pt x="12" y="30"/>
                </a:moveTo>
                <a:cubicBezTo>
                  <a:pt x="12" y="30"/>
                  <a:pt x="12" y="30"/>
                  <a:pt x="12" y="30"/>
                </a:cubicBezTo>
                <a:cubicBezTo>
                  <a:pt x="12" y="30"/>
                  <a:pt x="12" y="30"/>
                  <a:pt x="12" y="30"/>
                </a:cubicBezTo>
                <a:close/>
                <a:moveTo>
                  <a:pt x="16" y="29"/>
                </a:moveTo>
                <a:cubicBezTo>
                  <a:pt x="16" y="28"/>
                  <a:pt x="16" y="28"/>
                  <a:pt x="16" y="28"/>
                </a:cubicBezTo>
                <a:cubicBezTo>
                  <a:pt x="16" y="28"/>
                  <a:pt x="16" y="28"/>
                  <a:pt x="16" y="28"/>
                </a:cubicBezTo>
                <a:cubicBezTo>
                  <a:pt x="16" y="28"/>
                  <a:pt x="16" y="29"/>
                  <a:pt x="16" y="29"/>
                </a:cubicBezTo>
                <a:close/>
                <a:moveTo>
                  <a:pt x="15" y="28"/>
                </a:moveTo>
                <a:cubicBezTo>
                  <a:pt x="15" y="28"/>
                  <a:pt x="15" y="28"/>
                  <a:pt x="15" y="28"/>
                </a:cubicBezTo>
                <a:cubicBezTo>
                  <a:pt x="15" y="28"/>
                  <a:pt x="15" y="28"/>
                  <a:pt x="15" y="28"/>
                </a:cubicBezTo>
                <a:close/>
                <a:moveTo>
                  <a:pt x="15" y="27"/>
                </a:moveTo>
                <a:cubicBezTo>
                  <a:pt x="15" y="27"/>
                  <a:pt x="16" y="27"/>
                  <a:pt x="15" y="27"/>
                </a:cubicBezTo>
                <a:cubicBezTo>
                  <a:pt x="15" y="27"/>
                  <a:pt x="15" y="27"/>
                  <a:pt x="15" y="27"/>
                </a:cubicBezTo>
                <a:close/>
                <a:moveTo>
                  <a:pt x="20" y="26"/>
                </a:moveTo>
                <a:cubicBezTo>
                  <a:pt x="20" y="26"/>
                  <a:pt x="20" y="26"/>
                  <a:pt x="20" y="26"/>
                </a:cubicBezTo>
                <a:cubicBezTo>
                  <a:pt x="21" y="27"/>
                  <a:pt x="21" y="27"/>
                  <a:pt x="21" y="27"/>
                </a:cubicBezTo>
                <a:lnTo>
                  <a:pt x="20" y="26"/>
                </a:lnTo>
                <a:close/>
                <a:moveTo>
                  <a:pt x="23" y="22"/>
                </a:moveTo>
                <a:cubicBezTo>
                  <a:pt x="23" y="22"/>
                  <a:pt x="23" y="22"/>
                  <a:pt x="23" y="22"/>
                </a:cubicBezTo>
                <a:cubicBezTo>
                  <a:pt x="23" y="22"/>
                  <a:pt x="23" y="22"/>
                  <a:pt x="23" y="23"/>
                </a:cubicBezTo>
                <a:cubicBezTo>
                  <a:pt x="23" y="22"/>
                  <a:pt x="23" y="22"/>
                  <a:pt x="23" y="22"/>
                </a:cubicBezTo>
                <a:close/>
                <a:moveTo>
                  <a:pt x="23" y="23"/>
                </a:moveTo>
                <a:cubicBezTo>
                  <a:pt x="23" y="23"/>
                  <a:pt x="23" y="23"/>
                  <a:pt x="23" y="23"/>
                </a:cubicBezTo>
                <a:cubicBezTo>
                  <a:pt x="23" y="23"/>
                  <a:pt x="23" y="23"/>
                  <a:pt x="23" y="23"/>
                </a:cubicBezTo>
                <a:close/>
                <a:moveTo>
                  <a:pt x="70" y="4"/>
                </a:moveTo>
                <a:cubicBezTo>
                  <a:pt x="70" y="4"/>
                  <a:pt x="70" y="4"/>
                  <a:pt x="70" y="4"/>
                </a:cubicBezTo>
                <a:cubicBezTo>
                  <a:pt x="70" y="4"/>
                  <a:pt x="70" y="4"/>
                  <a:pt x="70" y="4"/>
                </a:cubicBezTo>
                <a:close/>
                <a:moveTo>
                  <a:pt x="70" y="3"/>
                </a:moveTo>
                <a:cubicBezTo>
                  <a:pt x="71" y="4"/>
                  <a:pt x="71" y="4"/>
                  <a:pt x="71" y="4"/>
                </a:cubicBezTo>
                <a:cubicBezTo>
                  <a:pt x="70" y="3"/>
                  <a:pt x="70" y="3"/>
                  <a:pt x="70" y="3"/>
                </a:cubicBezTo>
                <a:cubicBezTo>
                  <a:pt x="70" y="3"/>
                  <a:pt x="70" y="4"/>
                  <a:pt x="70" y="3"/>
                </a:cubicBezTo>
                <a:close/>
                <a:moveTo>
                  <a:pt x="37" y="14"/>
                </a:moveTo>
                <a:cubicBezTo>
                  <a:pt x="37" y="14"/>
                  <a:pt x="37" y="14"/>
                  <a:pt x="37" y="14"/>
                </a:cubicBezTo>
                <a:cubicBezTo>
                  <a:pt x="37" y="14"/>
                  <a:pt x="37" y="14"/>
                  <a:pt x="37" y="14"/>
                </a:cubicBezTo>
                <a:close/>
                <a:moveTo>
                  <a:pt x="40" y="13"/>
                </a:moveTo>
                <a:cubicBezTo>
                  <a:pt x="40" y="13"/>
                  <a:pt x="40" y="13"/>
                  <a:pt x="40" y="13"/>
                </a:cubicBezTo>
                <a:cubicBezTo>
                  <a:pt x="40" y="14"/>
                  <a:pt x="40" y="14"/>
                  <a:pt x="40" y="14"/>
                </a:cubicBezTo>
                <a:lnTo>
                  <a:pt x="40" y="13"/>
                </a:lnTo>
                <a:close/>
                <a:moveTo>
                  <a:pt x="42" y="11"/>
                </a:moveTo>
                <a:cubicBezTo>
                  <a:pt x="42" y="11"/>
                  <a:pt x="42" y="11"/>
                  <a:pt x="42" y="11"/>
                </a:cubicBezTo>
                <a:cubicBezTo>
                  <a:pt x="42" y="11"/>
                  <a:pt x="43" y="12"/>
                  <a:pt x="42" y="11"/>
                </a:cubicBezTo>
                <a:close/>
                <a:moveTo>
                  <a:pt x="34" y="44"/>
                </a:moveTo>
                <a:cubicBezTo>
                  <a:pt x="34" y="44"/>
                  <a:pt x="34" y="44"/>
                  <a:pt x="34" y="44"/>
                </a:cubicBezTo>
                <a:cubicBezTo>
                  <a:pt x="34" y="44"/>
                  <a:pt x="34" y="44"/>
                  <a:pt x="34" y="44"/>
                </a:cubicBezTo>
                <a:close/>
                <a:moveTo>
                  <a:pt x="33" y="45"/>
                </a:moveTo>
                <a:cubicBezTo>
                  <a:pt x="33" y="45"/>
                  <a:pt x="33" y="45"/>
                  <a:pt x="33" y="45"/>
                </a:cubicBezTo>
                <a:cubicBezTo>
                  <a:pt x="32" y="45"/>
                  <a:pt x="32" y="45"/>
                  <a:pt x="32" y="45"/>
                </a:cubicBezTo>
                <a:lnTo>
                  <a:pt x="33" y="45"/>
                </a:lnTo>
                <a:close/>
                <a:moveTo>
                  <a:pt x="32" y="45"/>
                </a:moveTo>
                <a:cubicBezTo>
                  <a:pt x="32" y="45"/>
                  <a:pt x="32" y="45"/>
                  <a:pt x="32" y="45"/>
                </a:cubicBezTo>
                <a:cubicBezTo>
                  <a:pt x="32" y="45"/>
                  <a:pt x="32" y="45"/>
                  <a:pt x="32" y="45"/>
                </a:cubicBezTo>
                <a:cubicBezTo>
                  <a:pt x="32" y="45"/>
                  <a:pt x="32" y="45"/>
                  <a:pt x="32" y="45"/>
                </a:cubicBezTo>
                <a:cubicBezTo>
                  <a:pt x="32" y="45"/>
                  <a:pt x="32" y="45"/>
                  <a:pt x="32" y="45"/>
                </a:cubicBezTo>
                <a:close/>
                <a:moveTo>
                  <a:pt x="32" y="43"/>
                </a:moveTo>
                <a:cubicBezTo>
                  <a:pt x="32" y="43"/>
                  <a:pt x="32" y="43"/>
                  <a:pt x="32" y="43"/>
                </a:cubicBezTo>
                <a:cubicBezTo>
                  <a:pt x="32" y="43"/>
                  <a:pt x="32" y="43"/>
                  <a:pt x="32" y="43"/>
                </a:cubicBezTo>
                <a:cubicBezTo>
                  <a:pt x="32" y="43"/>
                  <a:pt x="32" y="43"/>
                  <a:pt x="32" y="43"/>
                </a:cubicBezTo>
                <a:close/>
                <a:moveTo>
                  <a:pt x="32" y="43"/>
                </a:moveTo>
                <a:cubicBezTo>
                  <a:pt x="32" y="43"/>
                  <a:pt x="32" y="43"/>
                  <a:pt x="32" y="43"/>
                </a:cubicBezTo>
                <a:close/>
                <a:moveTo>
                  <a:pt x="32" y="43"/>
                </a:moveTo>
                <a:cubicBezTo>
                  <a:pt x="32" y="43"/>
                  <a:pt x="32" y="43"/>
                  <a:pt x="32" y="43"/>
                </a:cubicBezTo>
                <a:cubicBezTo>
                  <a:pt x="32" y="43"/>
                  <a:pt x="32" y="43"/>
                  <a:pt x="32" y="43"/>
                </a:cubicBezTo>
                <a:cubicBezTo>
                  <a:pt x="32" y="43"/>
                  <a:pt x="32" y="43"/>
                  <a:pt x="32" y="43"/>
                </a:cubicBezTo>
                <a:close/>
                <a:moveTo>
                  <a:pt x="32" y="44"/>
                </a:moveTo>
                <a:cubicBezTo>
                  <a:pt x="32" y="44"/>
                  <a:pt x="32" y="44"/>
                  <a:pt x="32" y="44"/>
                </a:cubicBezTo>
                <a:cubicBezTo>
                  <a:pt x="32" y="44"/>
                  <a:pt x="32" y="44"/>
                  <a:pt x="32" y="44"/>
                </a:cubicBezTo>
                <a:close/>
                <a:moveTo>
                  <a:pt x="32" y="44"/>
                </a:moveTo>
                <a:cubicBezTo>
                  <a:pt x="32" y="44"/>
                  <a:pt x="32" y="44"/>
                  <a:pt x="32" y="44"/>
                </a:cubicBezTo>
                <a:cubicBezTo>
                  <a:pt x="32" y="44"/>
                  <a:pt x="32" y="44"/>
                  <a:pt x="32" y="44"/>
                </a:cubicBezTo>
                <a:cubicBezTo>
                  <a:pt x="32" y="44"/>
                  <a:pt x="32" y="44"/>
                  <a:pt x="32" y="44"/>
                </a:cubicBezTo>
                <a:close/>
                <a:moveTo>
                  <a:pt x="32" y="44"/>
                </a:moveTo>
                <a:cubicBezTo>
                  <a:pt x="32" y="44"/>
                  <a:pt x="32" y="44"/>
                  <a:pt x="32" y="44"/>
                </a:cubicBezTo>
                <a:cubicBezTo>
                  <a:pt x="32" y="44"/>
                  <a:pt x="32" y="44"/>
                  <a:pt x="32" y="44"/>
                </a:cubicBezTo>
                <a:close/>
                <a:moveTo>
                  <a:pt x="32" y="45"/>
                </a:moveTo>
                <a:cubicBezTo>
                  <a:pt x="32" y="46"/>
                  <a:pt x="32" y="46"/>
                  <a:pt x="32" y="46"/>
                </a:cubicBezTo>
                <a:cubicBezTo>
                  <a:pt x="32" y="46"/>
                  <a:pt x="32" y="46"/>
                  <a:pt x="32" y="46"/>
                </a:cubicBezTo>
                <a:cubicBezTo>
                  <a:pt x="32" y="46"/>
                  <a:pt x="32" y="45"/>
                  <a:pt x="32" y="45"/>
                </a:cubicBezTo>
                <a:close/>
                <a:moveTo>
                  <a:pt x="31" y="43"/>
                </a:moveTo>
                <a:cubicBezTo>
                  <a:pt x="31" y="43"/>
                  <a:pt x="31" y="43"/>
                  <a:pt x="31" y="43"/>
                </a:cubicBezTo>
                <a:cubicBezTo>
                  <a:pt x="31" y="43"/>
                  <a:pt x="31" y="43"/>
                  <a:pt x="31" y="43"/>
                </a:cubicBezTo>
                <a:cubicBezTo>
                  <a:pt x="31" y="43"/>
                  <a:pt x="31" y="43"/>
                  <a:pt x="31" y="43"/>
                </a:cubicBezTo>
                <a:close/>
                <a:moveTo>
                  <a:pt x="31" y="43"/>
                </a:moveTo>
                <a:cubicBezTo>
                  <a:pt x="31" y="44"/>
                  <a:pt x="31" y="44"/>
                  <a:pt x="31" y="44"/>
                </a:cubicBezTo>
                <a:cubicBezTo>
                  <a:pt x="31" y="44"/>
                  <a:pt x="31" y="44"/>
                  <a:pt x="31" y="43"/>
                </a:cubicBezTo>
                <a:close/>
                <a:moveTo>
                  <a:pt x="31" y="45"/>
                </a:moveTo>
                <a:cubicBezTo>
                  <a:pt x="32" y="44"/>
                  <a:pt x="32" y="44"/>
                  <a:pt x="32" y="44"/>
                </a:cubicBezTo>
                <a:cubicBezTo>
                  <a:pt x="31" y="45"/>
                  <a:pt x="31" y="45"/>
                  <a:pt x="31" y="45"/>
                </a:cubicBezTo>
                <a:close/>
                <a:moveTo>
                  <a:pt x="31" y="43"/>
                </a:moveTo>
                <a:cubicBezTo>
                  <a:pt x="31" y="42"/>
                  <a:pt x="31" y="42"/>
                  <a:pt x="31" y="42"/>
                </a:cubicBezTo>
                <a:cubicBezTo>
                  <a:pt x="31" y="43"/>
                  <a:pt x="31" y="43"/>
                  <a:pt x="31" y="43"/>
                </a:cubicBezTo>
                <a:close/>
                <a:moveTo>
                  <a:pt x="31" y="43"/>
                </a:moveTo>
                <a:cubicBezTo>
                  <a:pt x="31" y="42"/>
                  <a:pt x="31" y="42"/>
                  <a:pt x="31" y="42"/>
                </a:cubicBezTo>
                <a:cubicBezTo>
                  <a:pt x="31" y="42"/>
                  <a:pt x="31" y="42"/>
                  <a:pt x="31" y="42"/>
                </a:cubicBezTo>
                <a:cubicBezTo>
                  <a:pt x="31" y="42"/>
                  <a:pt x="31" y="42"/>
                  <a:pt x="31" y="43"/>
                </a:cubicBezTo>
                <a:close/>
                <a:moveTo>
                  <a:pt x="30" y="43"/>
                </a:moveTo>
                <a:cubicBezTo>
                  <a:pt x="30" y="43"/>
                  <a:pt x="31" y="43"/>
                  <a:pt x="31" y="42"/>
                </a:cubicBezTo>
                <a:cubicBezTo>
                  <a:pt x="31" y="43"/>
                  <a:pt x="30" y="43"/>
                  <a:pt x="30" y="43"/>
                </a:cubicBezTo>
                <a:close/>
                <a:moveTo>
                  <a:pt x="31" y="43"/>
                </a:moveTo>
                <a:cubicBezTo>
                  <a:pt x="31" y="43"/>
                  <a:pt x="31" y="43"/>
                  <a:pt x="31" y="43"/>
                </a:cubicBezTo>
                <a:cubicBezTo>
                  <a:pt x="31" y="43"/>
                  <a:pt x="31" y="43"/>
                  <a:pt x="31" y="43"/>
                </a:cubicBezTo>
                <a:close/>
                <a:moveTo>
                  <a:pt x="31" y="43"/>
                </a:moveTo>
                <a:cubicBezTo>
                  <a:pt x="31" y="43"/>
                  <a:pt x="31" y="43"/>
                  <a:pt x="31" y="43"/>
                </a:cubicBezTo>
                <a:cubicBezTo>
                  <a:pt x="31" y="43"/>
                  <a:pt x="31" y="43"/>
                  <a:pt x="31" y="43"/>
                </a:cubicBezTo>
                <a:cubicBezTo>
                  <a:pt x="31" y="43"/>
                  <a:pt x="31" y="43"/>
                  <a:pt x="31" y="43"/>
                </a:cubicBezTo>
                <a:close/>
                <a:moveTo>
                  <a:pt x="31" y="43"/>
                </a:moveTo>
                <a:cubicBezTo>
                  <a:pt x="31" y="43"/>
                  <a:pt x="31" y="43"/>
                  <a:pt x="31" y="43"/>
                </a:cubicBezTo>
                <a:cubicBezTo>
                  <a:pt x="31" y="44"/>
                  <a:pt x="31" y="44"/>
                  <a:pt x="31" y="43"/>
                </a:cubicBezTo>
                <a:close/>
                <a:moveTo>
                  <a:pt x="31" y="44"/>
                </a:moveTo>
                <a:cubicBezTo>
                  <a:pt x="31" y="44"/>
                  <a:pt x="31" y="45"/>
                  <a:pt x="31" y="45"/>
                </a:cubicBezTo>
                <a:cubicBezTo>
                  <a:pt x="31" y="45"/>
                  <a:pt x="31" y="44"/>
                  <a:pt x="31" y="44"/>
                </a:cubicBezTo>
                <a:close/>
                <a:moveTo>
                  <a:pt x="31" y="44"/>
                </a:moveTo>
                <a:cubicBezTo>
                  <a:pt x="31" y="44"/>
                  <a:pt x="31" y="44"/>
                  <a:pt x="31" y="44"/>
                </a:cubicBezTo>
                <a:cubicBezTo>
                  <a:pt x="31" y="44"/>
                  <a:pt x="31" y="44"/>
                  <a:pt x="31" y="44"/>
                </a:cubicBezTo>
                <a:close/>
                <a:moveTo>
                  <a:pt x="31" y="44"/>
                </a:moveTo>
                <a:cubicBezTo>
                  <a:pt x="31" y="44"/>
                  <a:pt x="31" y="44"/>
                  <a:pt x="31" y="44"/>
                </a:cubicBezTo>
                <a:cubicBezTo>
                  <a:pt x="31" y="44"/>
                  <a:pt x="31" y="44"/>
                  <a:pt x="31" y="44"/>
                </a:cubicBezTo>
                <a:close/>
                <a:moveTo>
                  <a:pt x="30" y="43"/>
                </a:moveTo>
                <a:cubicBezTo>
                  <a:pt x="30" y="43"/>
                  <a:pt x="30" y="43"/>
                  <a:pt x="30" y="43"/>
                </a:cubicBezTo>
                <a:cubicBezTo>
                  <a:pt x="30" y="43"/>
                  <a:pt x="30" y="44"/>
                  <a:pt x="30" y="44"/>
                </a:cubicBezTo>
                <a:cubicBezTo>
                  <a:pt x="30" y="43"/>
                  <a:pt x="31" y="43"/>
                  <a:pt x="30" y="43"/>
                </a:cubicBezTo>
                <a:close/>
                <a:moveTo>
                  <a:pt x="31" y="43"/>
                </a:moveTo>
                <a:cubicBezTo>
                  <a:pt x="31" y="43"/>
                  <a:pt x="31" y="43"/>
                  <a:pt x="31" y="43"/>
                </a:cubicBezTo>
                <a:cubicBezTo>
                  <a:pt x="31" y="43"/>
                  <a:pt x="31" y="43"/>
                  <a:pt x="31" y="43"/>
                </a:cubicBezTo>
                <a:close/>
                <a:moveTo>
                  <a:pt x="30" y="43"/>
                </a:moveTo>
                <a:cubicBezTo>
                  <a:pt x="30" y="43"/>
                  <a:pt x="30" y="43"/>
                  <a:pt x="30" y="43"/>
                </a:cubicBezTo>
                <a:cubicBezTo>
                  <a:pt x="30" y="43"/>
                  <a:pt x="30" y="43"/>
                  <a:pt x="30" y="43"/>
                </a:cubicBezTo>
                <a:close/>
                <a:moveTo>
                  <a:pt x="30" y="44"/>
                </a:moveTo>
                <a:cubicBezTo>
                  <a:pt x="30" y="44"/>
                  <a:pt x="30" y="44"/>
                  <a:pt x="31" y="43"/>
                </a:cubicBezTo>
                <a:cubicBezTo>
                  <a:pt x="30" y="44"/>
                  <a:pt x="30" y="44"/>
                  <a:pt x="30" y="44"/>
                </a:cubicBezTo>
                <a:cubicBezTo>
                  <a:pt x="30" y="44"/>
                  <a:pt x="30" y="44"/>
                  <a:pt x="30" y="44"/>
                </a:cubicBezTo>
                <a:close/>
                <a:moveTo>
                  <a:pt x="30" y="43"/>
                </a:moveTo>
                <a:cubicBezTo>
                  <a:pt x="30" y="43"/>
                  <a:pt x="30" y="43"/>
                  <a:pt x="30" y="43"/>
                </a:cubicBezTo>
                <a:cubicBezTo>
                  <a:pt x="30" y="43"/>
                  <a:pt x="30" y="43"/>
                  <a:pt x="30" y="43"/>
                </a:cubicBezTo>
                <a:close/>
                <a:moveTo>
                  <a:pt x="31" y="43"/>
                </a:moveTo>
                <a:cubicBezTo>
                  <a:pt x="31" y="43"/>
                  <a:pt x="31" y="43"/>
                  <a:pt x="31" y="43"/>
                </a:cubicBezTo>
                <a:cubicBezTo>
                  <a:pt x="31" y="43"/>
                  <a:pt x="31" y="43"/>
                  <a:pt x="31" y="43"/>
                </a:cubicBezTo>
                <a:close/>
                <a:moveTo>
                  <a:pt x="31" y="43"/>
                </a:moveTo>
                <a:cubicBezTo>
                  <a:pt x="31" y="43"/>
                  <a:pt x="31" y="43"/>
                  <a:pt x="31" y="43"/>
                </a:cubicBezTo>
                <a:cubicBezTo>
                  <a:pt x="31" y="43"/>
                  <a:pt x="31" y="43"/>
                  <a:pt x="31" y="43"/>
                </a:cubicBezTo>
                <a:cubicBezTo>
                  <a:pt x="31" y="43"/>
                  <a:pt x="31" y="43"/>
                  <a:pt x="31" y="43"/>
                </a:cubicBezTo>
                <a:close/>
                <a:moveTo>
                  <a:pt x="29" y="46"/>
                </a:moveTo>
                <a:cubicBezTo>
                  <a:pt x="29" y="45"/>
                  <a:pt x="29" y="45"/>
                  <a:pt x="29" y="45"/>
                </a:cubicBezTo>
                <a:cubicBezTo>
                  <a:pt x="29" y="45"/>
                  <a:pt x="30" y="44"/>
                  <a:pt x="30" y="43"/>
                </a:cubicBezTo>
                <a:cubicBezTo>
                  <a:pt x="30" y="43"/>
                  <a:pt x="30" y="44"/>
                  <a:pt x="29" y="44"/>
                </a:cubicBezTo>
                <a:cubicBezTo>
                  <a:pt x="29" y="44"/>
                  <a:pt x="29" y="44"/>
                  <a:pt x="29" y="45"/>
                </a:cubicBezTo>
                <a:cubicBezTo>
                  <a:pt x="29" y="45"/>
                  <a:pt x="29" y="44"/>
                  <a:pt x="29" y="44"/>
                </a:cubicBezTo>
                <a:cubicBezTo>
                  <a:pt x="29" y="45"/>
                  <a:pt x="29" y="45"/>
                  <a:pt x="29" y="46"/>
                </a:cubicBezTo>
                <a:cubicBezTo>
                  <a:pt x="29" y="45"/>
                  <a:pt x="29" y="45"/>
                  <a:pt x="29" y="45"/>
                </a:cubicBezTo>
                <a:cubicBezTo>
                  <a:pt x="29" y="45"/>
                  <a:pt x="29" y="46"/>
                  <a:pt x="29" y="46"/>
                </a:cubicBezTo>
                <a:close/>
                <a:moveTo>
                  <a:pt x="30" y="43"/>
                </a:moveTo>
                <a:cubicBezTo>
                  <a:pt x="30" y="43"/>
                  <a:pt x="30" y="43"/>
                  <a:pt x="30" y="43"/>
                </a:cubicBezTo>
                <a:cubicBezTo>
                  <a:pt x="30" y="43"/>
                  <a:pt x="30" y="43"/>
                  <a:pt x="30" y="43"/>
                </a:cubicBezTo>
                <a:cubicBezTo>
                  <a:pt x="30" y="43"/>
                  <a:pt x="30" y="43"/>
                  <a:pt x="30" y="43"/>
                </a:cubicBezTo>
                <a:cubicBezTo>
                  <a:pt x="30" y="43"/>
                  <a:pt x="30" y="43"/>
                  <a:pt x="30" y="43"/>
                </a:cubicBezTo>
                <a:close/>
                <a:moveTo>
                  <a:pt x="30" y="43"/>
                </a:moveTo>
                <a:cubicBezTo>
                  <a:pt x="30" y="44"/>
                  <a:pt x="30" y="44"/>
                  <a:pt x="30" y="44"/>
                </a:cubicBezTo>
                <a:cubicBezTo>
                  <a:pt x="30" y="44"/>
                  <a:pt x="30" y="44"/>
                  <a:pt x="30" y="44"/>
                </a:cubicBezTo>
                <a:cubicBezTo>
                  <a:pt x="30" y="44"/>
                  <a:pt x="30" y="44"/>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lose/>
                <a:moveTo>
                  <a:pt x="30" y="46"/>
                </a:moveTo>
                <a:cubicBezTo>
                  <a:pt x="31" y="46"/>
                  <a:pt x="31" y="46"/>
                  <a:pt x="31" y="46"/>
                </a:cubicBezTo>
                <a:cubicBezTo>
                  <a:pt x="30" y="46"/>
                  <a:pt x="30" y="46"/>
                  <a:pt x="30" y="46"/>
                </a:cubicBezTo>
                <a:close/>
                <a:moveTo>
                  <a:pt x="30" y="45"/>
                </a:moveTo>
                <a:cubicBezTo>
                  <a:pt x="31" y="45"/>
                  <a:pt x="31" y="45"/>
                  <a:pt x="31" y="45"/>
                </a:cubicBezTo>
                <a:cubicBezTo>
                  <a:pt x="31" y="45"/>
                  <a:pt x="31" y="46"/>
                  <a:pt x="31" y="46"/>
                </a:cubicBezTo>
                <a:cubicBezTo>
                  <a:pt x="31" y="46"/>
                  <a:pt x="31" y="45"/>
                  <a:pt x="31" y="45"/>
                </a:cubicBezTo>
                <a:cubicBezTo>
                  <a:pt x="31" y="45"/>
                  <a:pt x="31" y="45"/>
                  <a:pt x="31" y="45"/>
                </a:cubicBezTo>
                <a:cubicBezTo>
                  <a:pt x="31" y="45"/>
                  <a:pt x="31" y="45"/>
                  <a:pt x="31" y="44"/>
                </a:cubicBezTo>
                <a:cubicBezTo>
                  <a:pt x="31" y="45"/>
                  <a:pt x="31" y="45"/>
                  <a:pt x="30" y="45"/>
                </a:cubicBezTo>
                <a:close/>
                <a:moveTo>
                  <a:pt x="30" y="45"/>
                </a:moveTo>
                <a:cubicBezTo>
                  <a:pt x="30" y="45"/>
                  <a:pt x="30" y="45"/>
                  <a:pt x="30" y="45"/>
                </a:cubicBezTo>
                <a:cubicBezTo>
                  <a:pt x="30" y="45"/>
                  <a:pt x="30" y="45"/>
                  <a:pt x="30" y="45"/>
                </a:cubicBezTo>
                <a:cubicBezTo>
                  <a:pt x="30" y="45"/>
                  <a:pt x="30" y="45"/>
                  <a:pt x="30" y="45"/>
                </a:cubicBezTo>
                <a:cubicBezTo>
                  <a:pt x="30" y="45"/>
                  <a:pt x="30" y="45"/>
                  <a:pt x="30" y="45"/>
                </a:cubicBezTo>
                <a:close/>
                <a:moveTo>
                  <a:pt x="30" y="43"/>
                </a:moveTo>
                <a:cubicBezTo>
                  <a:pt x="30" y="43"/>
                  <a:pt x="30" y="43"/>
                  <a:pt x="30" y="43"/>
                </a:cubicBezTo>
                <a:cubicBezTo>
                  <a:pt x="30" y="43"/>
                  <a:pt x="30" y="43"/>
                  <a:pt x="30" y="43"/>
                </a:cubicBezTo>
                <a:close/>
                <a:moveTo>
                  <a:pt x="30" y="43"/>
                </a:moveTo>
                <a:cubicBezTo>
                  <a:pt x="30" y="43"/>
                  <a:pt x="30" y="43"/>
                  <a:pt x="30" y="43"/>
                </a:cubicBezTo>
                <a:cubicBezTo>
                  <a:pt x="30" y="43"/>
                  <a:pt x="30" y="43"/>
                  <a:pt x="30" y="43"/>
                </a:cubicBezTo>
                <a:close/>
                <a:moveTo>
                  <a:pt x="15" y="42"/>
                </a:moveTo>
                <a:cubicBezTo>
                  <a:pt x="16" y="42"/>
                  <a:pt x="16" y="42"/>
                  <a:pt x="16" y="42"/>
                </a:cubicBezTo>
                <a:lnTo>
                  <a:pt x="15" y="42"/>
                </a:lnTo>
                <a:close/>
                <a:moveTo>
                  <a:pt x="16" y="42"/>
                </a:moveTo>
                <a:cubicBezTo>
                  <a:pt x="16" y="42"/>
                  <a:pt x="16" y="42"/>
                  <a:pt x="16" y="42"/>
                </a:cubicBezTo>
                <a:cubicBezTo>
                  <a:pt x="16" y="42"/>
                  <a:pt x="16" y="42"/>
                  <a:pt x="16" y="42"/>
                </a:cubicBezTo>
                <a:close/>
                <a:moveTo>
                  <a:pt x="24" y="41"/>
                </a:moveTo>
                <a:cubicBezTo>
                  <a:pt x="25" y="41"/>
                  <a:pt x="25" y="40"/>
                  <a:pt x="24" y="40"/>
                </a:cubicBezTo>
                <a:cubicBezTo>
                  <a:pt x="24" y="41"/>
                  <a:pt x="24" y="41"/>
                  <a:pt x="24" y="41"/>
                </a:cubicBezTo>
                <a:cubicBezTo>
                  <a:pt x="24" y="41"/>
                  <a:pt x="24" y="41"/>
                  <a:pt x="24" y="41"/>
                </a:cubicBezTo>
                <a:close/>
                <a:moveTo>
                  <a:pt x="20" y="41"/>
                </a:moveTo>
                <a:cubicBezTo>
                  <a:pt x="20" y="42"/>
                  <a:pt x="20" y="42"/>
                  <a:pt x="20" y="42"/>
                </a:cubicBezTo>
                <a:cubicBezTo>
                  <a:pt x="20" y="41"/>
                  <a:pt x="20" y="41"/>
                  <a:pt x="20" y="41"/>
                </a:cubicBezTo>
                <a:close/>
                <a:moveTo>
                  <a:pt x="19" y="43"/>
                </a:moveTo>
                <a:cubicBezTo>
                  <a:pt x="19" y="43"/>
                  <a:pt x="19" y="43"/>
                  <a:pt x="19" y="43"/>
                </a:cubicBezTo>
                <a:cubicBezTo>
                  <a:pt x="19" y="43"/>
                  <a:pt x="19" y="43"/>
                  <a:pt x="19" y="43"/>
                </a:cubicBezTo>
                <a:close/>
                <a:moveTo>
                  <a:pt x="13" y="41"/>
                </a:moveTo>
                <a:cubicBezTo>
                  <a:pt x="13" y="41"/>
                  <a:pt x="13" y="41"/>
                  <a:pt x="13" y="41"/>
                </a:cubicBezTo>
                <a:cubicBezTo>
                  <a:pt x="13" y="41"/>
                  <a:pt x="13" y="41"/>
                  <a:pt x="13" y="41"/>
                </a:cubicBezTo>
                <a:close/>
                <a:moveTo>
                  <a:pt x="27" y="42"/>
                </a:moveTo>
                <a:cubicBezTo>
                  <a:pt x="27" y="42"/>
                  <a:pt x="27" y="42"/>
                  <a:pt x="27" y="42"/>
                </a:cubicBezTo>
                <a:cubicBezTo>
                  <a:pt x="27" y="42"/>
                  <a:pt x="27" y="43"/>
                  <a:pt x="27" y="42"/>
                </a:cubicBezTo>
                <a:close/>
                <a:moveTo>
                  <a:pt x="18" y="38"/>
                </a:moveTo>
                <a:cubicBezTo>
                  <a:pt x="18" y="38"/>
                  <a:pt x="18" y="38"/>
                  <a:pt x="18" y="38"/>
                </a:cubicBezTo>
                <a:cubicBezTo>
                  <a:pt x="18" y="38"/>
                  <a:pt x="18" y="38"/>
                  <a:pt x="18" y="38"/>
                </a:cubicBezTo>
                <a:close/>
                <a:moveTo>
                  <a:pt x="27" y="42"/>
                </a:moveTo>
                <a:cubicBezTo>
                  <a:pt x="27" y="42"/>
                  <a:pt x="27" y="42"/>
                  <a:pt x="27" y="42"/>
                </a:cubicBezTo>
                <a:cubicBezTo>
                  <a:pt x="27" y="42"/>
                  <a:pt x="27" y="42"/>
                  <a:pt x="27" y="42"/>
                </a:cubicBezTo>
                <a:cubicBezTo>
                  <a:pt x="27" y="42"/>
                  <a:pt x="27" y="42"/>
                  <a:pt x="27" y="42"/>
                </a:cubicBezTo>
                <a:close/>
                <a:moveTo>
                  <a:pt x="8" y="35"/>
                </a:moveTo>
                <a:cubicBezTo>
                  <a:pt x="8" y="35"/>
                  <a:pt x="8" y="35"/>
                  <a:pt x="8" y="35"/>
                </a:cubicBezTo>
                <a:cubicBezTo>
                  <a:pt x="7" y="35"/>
                  <a:pt x="8" y="35"/>
                  <a:pt x="8" y="35"/>
                </a:cubicBezTo>
                <a:close/>
                <a:moveTo>
                  <a:pt x="9" y="31"/>
                </a:moveTo>
                <a:cubicBezTo>
                  <a:pt x="9" y="31"/>
                  <a:pt x="9" y="31"/>
                  <a:pt x="9" y="31"/>
                </a:cubicBezTo>
                <a:cubicBezTo>
                  <a:pt x="9" y="31"/>
                  <a:pt x="9" y="31"/>
                  <a:pt x="9" y="31"/>
                </a:cubicBezTo>
                <a:close/>
                <a:moveTo>
                  <a:pt x="29" y="42"/>
                </a:moveTo>
                <a:cubicBezTo>
                  <a:pt x="29" y="42"/>
                  <a:pt x="29" y="42"/>
                  <a:pt x="29" y="42"/>
                </a:cubicBezTo>
                <a:close/>
                <a:moveTo>
                  <a:pt x="28" y="44"/>
                </a:moveTo>
                <a:cubicBezTo>
                  <a:pt x="28" y="44"/>
                  <a:pt x="28" y="44"/>
                  <a:pt x="28" y="44"/>
                </a:cubicBezTo>
                <a:cubicBezTo>
                  <a:pt x="28" y="44"/>
                  <a:pt x="28" y="44"/>
                  <a:pt x="28" y="44"/>
                </a:cubicBezTo>
                <a:close/>
                <a:moveTo>
                  <a:pt x="26" y="44"/>
                </a:moveTo>
                <a:cubicBezTo>
                  <a:pt x="26" y="44"/>
                  <a:pt x="26" y="44"/>
                  <a:pt x="26" y="44"/>
                </a:cubicBezTo>
                <a:cubicBezTo>
                  <a:pt x="26" y="44"/>
                  <a:pt x="26" y="44"/>
                  <a:pt x="26" y="44"/>
                </a:cubicBezTo>
                <a:close/>
                <a:moveTo>
                  <a:pt x="29" y="43"/>
                </a:moveTo>
                <a:cubicBezTo>
                  <a:pt x="29" y="43"/>
                  <a:pt x="29" y="43"/>
                  <a:pt x="29" y="43"/>
                </a:cubicBezTo>
                <a:cubicBezTo>
                  <a:pt x="29" y="43"/>
                  <a:pt x="29" y="43"/>
                  <a:pt x="29" y="43"/>
                </a:cubicBezTo>
                <a:close/>
                <a:moveTo>
                  <a:pt x="29" y="42"/>
                </a:moveTo>
                <a:cubicBezTo>
                  <a:pt x="29" y="43"/>
                  <a:pt x="29" y="43"/>
                  <a:pt x="29" y="43"/>
                </a:cubicBezTo>
                <a:cubicBezTo>
                  <a:pt x="29" y="42"/>
                  <a:pt x="29" y="42"/>
                  <a:pt x="29" y="42"/>
                </a:cubicBezTo>
                <a:close/>
                <a:moveTo>
                  <a:pt x="29" y="42"/>
                </a:moveTo>
                <a:cubicBezTo>
                  <a:pt x="29" y="42"/>
                  <a:pt x="29" y="43"/>
                  <a:pt x="29" y="43"/>
                </a:cubicBezTo>
                <a:cubicBezTo>
                  <a:pt x="29" y="43"/>
                  <a:pt x="29" y="42"/>
                  <a:pt x="29" y="42"/>
                </a:cubicBezTo>
                <a:cubicBezTo>
                  <a:pt x="29" y="42"/>
                  <a:pt x="29" y="42"/>
                  <a:pt x="29" y="42"/>
                </a:cubicBezTo>
                <a:close/>
                <a:moveTo>
                  <a:pt x="11" y="37"/>
                </a:moveTo>
                <a:cubicBezTo>
                  <a:pt x="11" y="37"/>
                  <a:pt x="11" y="37"/>
                  <a:pt x="11" y="37"/>
                </a:cubicBezTo>
                <a:cubicBezTo>
                  <a:pt x="11" y="37"/>
                  <a:pt x="11" y="37"/>
                  <a:pt x="11" y="37"/>
                </a:cubicBezTo>
                <a:close/>
                <a:moveTo>
                  <a:pt x="21" y="44"/>
                </a:moveTo>
                <a:cubicBezTo>
                  <a:pt x="21" y="44"/>
                  <a:pt x="21" y="44"/>
                  <a:pt x="21" y="44"/>
                </a:cubicBezTo>
                <a:cubicBezTo>
                  <a:pt x="21" y="44"/>
                  <a:pt x="21" y="44"/>
                  <a:pt x="21" y="44"/>
                </a:cubicBezTo>
                <a:close/>
                <a:moveTo>
                  <a:pt x="21" y="45"/>
                </a:moveTo>
                <a:cubicBezTo>
                  <a:pt x="21" y="44"/>
                  <a:pt x="21" y="44"/>
                  <a:pt x="21" y="44"/>
                </a:cubicBezTo>
                <a:cubicBezTo>
                  <a:pt x="22" y="43"/>
                  <a:pt x="22" y="43"/>
                  <a:pt x="22" y="43"/>
                </a:cubicBezTo>
                <a:lnTo>
                  <a:pt x="21" y="45"/>
                </a:lnTo>
                <a:close/>
                <a:moveTo>
                  <a:pt x="15" y="41"/>
                </a:moveTo>
                <a:cubicBezTo>
                  <a:pt x="15" y="41"/>
                  <a:pt x="14" y="41"/>
                  <a:pt x="14" y="41"/>
                </a:cubicBezTo>
                <a:cubicBezTo>
                  <a:pt x="14" y="41"/>
                  <a:pt x="15" y="40"/>
                  <a:pt x="15" y="41"/>
                </a:cubicBezTo>
                <a:cubicBezTo>
                  <a:pt x="14" y="41"/>
                  <a:pt x="14" y="41"/>
                  <a:pt x="14" y="41"/>
                </a:cubicBezTo>
                <a:cubicBezTo>
                  <a:pt x="14" y="41"/>
                  <a:pt x="14" y="41"/>
                  <a:pt x="14" y="41"/>
                </a:cubicBezTo>
                <a:cubicBezTo>
                  <a:pt x="14" y="41"/>
                  <a:pt x="14" y="41"/>
                  <a:pt x="14" y="40"/>
                </a:cubicBezTo>
                <a:cubicBezTo>
                  <a:pt x="14" y="40"/>
                  <a:pt x="14" y="41"/>
                  <a:pt x="13" y="41"/>
                </a:cubicBezTo>
                <a:cubicBezTo>
                  <a:pt x="14" y="40"/>
                  <a:pt x="13" y="41"/>
                  <a:pt x="13" y="41"/>
                </a:cubicBezTo>
                <a:cubicBezTo>
                  <a:pt x="13" y="41"/>
                  <a:pt x="13" y="40"/>
                  <a:pt x="13" y="40"/>
                </a:cubicBezTo>
                <a:cubicBezTo>
                  <a:pt x="13" y="40"/>
                  <a:pt x="13" y="40"/>
                  <a:pt x="13" y="40"/>
                </a:cubicBezTo>
                <a:cubicBezTo>
                  <a:pt x="13" y="40"/>
                  <a:pt x="13" y="40"/>
                  <a:pt x="13" y="40"/>
                </a:cubicBezTo>
                <a:cubicBezTo>
                  <a:pt x="13" y="40"/>
                  <a:pt x="13" y="40"/>
                  <a:pt x="13" y="40"/>
                </a:cubicBezTo>
                <a:cubicBezTo>
                  <a:pt x="13" y="40"/>
                  <a:pt x="13" y="40"/>
                  <a:pt x="13" y="39"/>
                </a:cubicBezTo>
                <a:cubicBezTo>
                  <a:pt x="13" y="40"/>
                  <a:pt x="13" y="40"/>
                  <a:pt x="13" y="40"/>
                </a:cubicBezTo>
                <a:cubicBezTo>
                  <a:pt x="13" y="40"/>
                  <a:pt x="13" y="40"/>
                  <a:pt x="13" y="40"/>
                </a:cubicBezTo>
                <a:cubicBezTo>
                  <a:pt x="13" y="40"/>
                  <a:pt x="12" y="40"/>
                  <a:pt x="12" y="40"/>
                </a:cubicBezTo>
                <a:cubicBezTo>
                  <a:pt x="13" y="39"/>
                  <a:pt x="13" y="39"/>
                  <a:pt x="13" y="39"/>
                </a:cubicBezTo>
                <a:cubicBezTo>
                  <a:pt x="13" y="40"/>
                  <a:pt x="13" y="39"/>
                  <a:pt x="13" y="39"/>
                </a:cubicBezTo>
                <a:cubicBezTo>
                  <a:pt x="13" y="39"/>
                  <a:pt x="13" y="39"/>
                  <a:pt x="13" y="39"/>
                </a:cubicBezTo>
                <a:cubicBezTo>
                  <a:pt x="13" y="39"/>
                  <a:pt x="13" y="39"/>
                  <a:pt x="13" y="39"/>
                </a:cubicBezTo>
                <a:cubicBezTo>
                  <a:pt x="13" y="39"/>
                  <a:pt x="13" y="39"/>
                  <a:pt x="12" y="39"/>
                </a:cubicBezTo>
                <a:cubicBezTo>
                  <a:pt x="13" y="39"/>
                  <a:pt x="13" y="39"/>
                  <a:pt x="13" y="39"/>
                </a:cubicBezTo>
                <a:cubicBezTo>
                  <a:pt x="12" y="39"/>
                  <a:pt x="12" y="39"/>
                  <a:pt x="12" y="39"/>
                </a:cubicBezTo>
                <a:cubicBezTo>
                  <a:pt x="13" y="39"/>
                  <a:pt x="13" y="39"/>
                  <a:pt x="13" y="39"/>
                </a:cubicBezTo>
                <a:cubicBezTo>
                  <a:pt x="13" y="38"/>
                  <a:pt x="12" y="39"/>
                  <a:pt x="12" y="39"/>
                </a:cubicBezTo>
                <a:cubicBezTo>
                  <a:pt x="12" y="38"/>
                  <a:pt x="12" y="38"/>
                  <a:pt x="12" y="38"/>
                </a:cubicBezTo>
                <a:cubicBezTo>
                  <a:pt x="12" y="39"/>
                  <a:pt x="12" y="39"/>
                  <a:pt x="12" y="39"/>
                </a:cubicBezTo>
                <a:cubicBezTo>
                  <a:pt x="12" y="39"/>
                  <a:pt x="12" y="39"/>
                  <a:pt x="11" y="39"/>
                </a:cubicBezTo>
                <a:cubicBezTo>
                  <a:pt x="12" y="39"/>
                  <a:pt x="12" y="39"/>
                  <a:pt x="12" y="39"/>
                </a:cubicBezTo>
                <a:cubicBezTo>
                  <a:pt x="11" y="39"/>
                  <a:pt x="11" y="39"/>
                  <a:pt x="11" y="39"/>
                </a:cubicBezTo>
                <a:cubicBezTo>
                  <a:pt x="11" y="39"/>
                  <a:pt x="12" y="38"/>
                  <a:pt x="12" y="38"/>
                </a:cubicBezTo>
                <a:cubicBezTo>
                  <a:pt x="11" y="38"/>
                  <a:pt x="11" y="39"/>
                  <a:pt x="11" y="39"/>
                </a:cubicBezTo>
                <a:cubicBezTo>
                  <a:pt x="11" y="39"/>
                  <a:pt x="11" y="38"/>
                  <a:pt x="11" y="38"/>
                </a:cubicBezTo>
                <a:cubicBezTo>
                  <a:pt x="11" y="38"/>
                  <a:pt x="11" y="38"/>
                  <a:pt x="11" y="38"/>
                </a:cubicBezTo>
                <a:cubicBezTo>
                  <a:pt x="11" y="38"/>
                  <a:pt x="11" y="38"/>
                  <a:pt x="11" y="38"/>
                </a:cubicBezTo>
                <a:cubicBezTo>
                  <a:pt x="11" y="38"/>
                  <a:pt x="11" y="38"/>
                  <a:pt x="11" y="38"/>
                </a:cubicBezTo>
                <a:cubicBezTo>
                  <a:pt x="11" y="38"/>
                  <a:pt x="11" y="37"/>
                  <a:pt x="11" y="38"/>
                </a:cubicBezTo>
                <a:cubicBezTo>
                  <a:pt x="11" y="37"/>
                  <a:pt x="11" y="38"/>
                  <a:pt x="11" y="38"/>
                </a:cubicBezTo>
                <a:cubicBezTo>
                  <a:pt x="11" y="37"/>
                  <a:pt x="11" y="38"/>
                  <a:pt x="12" y="37"/>
                </a:cubicBezTo>
                <a:cubicBezTo>
                  <a:pt x="12" y="37"/>
                  <a:pt x="11" y="37"/>
                  <a:pt x="11" y="37"/>
                </a:cubicBezTo>
                <a:cubicBezTo>
                  <a:pt x="12" y="37"/>
                  <a:pt x="12" y="37"/>
                  <a:pt x="12" y="37"/>
                </a:cubicBezTo>
                <a:cubicBezTo>
                  <a:pt x="12" y="36"/>
                  <a:pt x="11" y="37"/>
                  <a:pt x="11" y="37"/>
                </a:cubicBezTo>
                <a:cubicBezTo>
                  <a:pt x="11" y="37"/>
                  <a:pt x="11" y="37"/>
                  <a:pt x="11" y="37"/>
                </a:cubicBezTo>
                <a:cubicBezTo>
                  <a:pt x="11" y="38"/>
                  <a:pt x="11" y="37"/>
                  <a:pt x="11" y="38"/>
                </a:cubicBezTo>
                <a:cubicBezTo>
                  <a:pt x="11" y="37"/>
                  <a:pt x="10" y="38"/>
                  <a:pt x="11" y="37"/>
                </a:cubicBezTo>
                <a:cubicBezTo>
                  <a:pt x="11" y="37"/>
                  <a:pt x="11" y="37"/>
                  <a:pt x="11" y="37"/>
                </a:cubicBezTo>
                <a:cubicBezTo>
                  <a:pt x="10" y="37"/>
                  <a:pt x="11" y="36"/>
                  <a:pt x="11" y="36"/>
                </a:cubicBezTo>
                <a:cubicBezTo>
                  <a:pt x="11" y="36"/>
                  <a:pt x="11" y="36"/>
                  <a:pt x="11" y="36"/>
                </a:cubicBezTo>
                <a:cubicBezTo>
                  <a:pt x="10" y="37"/>
                  <a:pt x="11" y="37"/>
                  <a:pt x="10" y="37"/>
                </a:cubicBezTo>
                <a:cubicBezTo>
                  <a:pt x="11" y="36"/>
                  <a:pt x="10" y="37"/>
                  <a:pt x="10" y="37"/>
                </a:cubicBezTo>
                <a:cubicBezTo>
                  <a:pt x="10" y="36"/>
                  <a:pt x="10" y="36"/>
                  <a:pt x="11" y="36"/>
                </a:cubicBezTo>
                <a:cubicBezTo>
                  <a:pt x="10" y="36"/>
                  <a:pt x="10" y="36"/>
                  <a:pt x="10" y="36"/>
                </a:cubicBezTo>
                <a:cubicBezTo>
                  <a:pt x="10" y="36"/>
                  <a:pt x="10" y="36"/>
                  <a:pt x="10" y="36"/>
                </a:cubicBezTo>
                <a:cubicBezTo>
                  <a:pt x="10" y="36"/>
                  <a:pt x="10" y="36"/>
                  <a:pt x="9" y="37"/>
                </a:cubicBezTo>
                <a:cubicBezTo>
                  <a:pt x="10" y="36"/>
                  <a:pt x="10" y="36"/>
                  <a:pt x="10" y="36"/>
                </a:cubicBezTo>
                <a:cubicBezTo>
                  <a:pt x="10" y="36"/>
                  <a:pt x="10" y="36"/>
                  <a:pt x="9" y="36"/>
                </a:cubicBezTo>
                <a:cubicBezTo>
                  <a:pt x="9" y="36"/>
                  <a:pt x="9" y="36"/>
                  <a:pt x="9" y="36"/>
                </a:cubicBezTo>
                <a:cubicBezTo>
                  <a:pt x="9" y="36"/>
                  <a:pt x="10" y="35"/>
                  <a:pt x="9" y="36"/>
                </a:cubicBezTo>
                <a:cubicBezTo>
                  <a:pt x="9" y="36"/>
                  <a:pt x="9" y="36"/>
                  <a:pt x="9" y="36"/>
                </a:cubicBezTo>
                <a:cubicBezTo>
                  <a:pt x="8" y="36"/>
                  <a:pt x="8" y="35"/>
                  <a:pt x="8" y="35"/>
                </a:cubicBezTo>
                <a:cubicBezTo>
                  <a:pt x="8" y="36"/>
                  <a:pt x="8" y="36"/>
                  <a:pt x="8" y="36"/>
                </a:cubicBezTo>
                <a:cubicBezTo>
                  <a:pt x="8" y="35"/>
                  <a:pt x="7" y="36"/>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7" y="35"/>
                </a:cubicBezTo>
                <a:cubicBezTo>
                  <a:pt x="8" y="34"/>
                  <a:pt x="7" y="35"/>
                  <a:pt x="8" y="34"/>
                </a:cubicBezTo>
                <a:cubicBezTo>
                  <a:pt x="7" y="34"/>
                  <a:pt x="8" y="34"/>
                  <a:pt x="7" y="34"/>
                </a:cubicBezTo>
                <a:cubicBezTo>
                  <a:pt x="7" y="34"/>
                  <a:pt x="7" y="34"/>
                  <a:pt x="7" y="34"/>
                </a:cubicBezTo>
                <a:cubicBezTo>
                  <a:pt x="7" y="34"/>
                  <a:pt x="7" y="34"/>
                  <a:pt x="7" y="34"/>
                </a:cubicBezTo>
                <a:cubicBezTo>
                  <a:pt x="7" y="34"/>
                  <a:pt x="7" y="34"/>
                  <a:pt x="7" y="33"/>
                </a:cubicBezTo>
                <a:cubicBezTo>
                  <a:pt x="7" y="33"/>
                  <a:pt x="7" y="33"/>
                  <a:pt x="7" y="33"/>
                </a:cubicBezTo>
                <a:cubicBezTo>
                  <a:pt x="7" y="33"/>
                  <a:pt x="7" y="33"/>
                  <a:pt x="7" y="33"/>
                </a:cubicBezTo>
                <a:cubicBezTo>
                  <a:pt x="7" y="33"/>
                  <a:pt x="7" y="33"/>
                  <a:pt x="7" y="33"/>
                </a:cubicBezTo>
                <a:cubicBezTo>
                  <a:pt x="6" y="34"/>
                  <a:pt x="7" y="32"/>
                  <a:pt x="7" y="33"/>
                </a:cubicBezTo>
                <a:cubicBezTo>
                  <a:pt x="7" y="32"/>
                  <a:pt x="8" y="31"/>
                  <a:pt x="8" y="31"/>
                </a:cubicBezTo>
                <a:cubicBezTo>
                  <a:pt x="8" y="31"/>
                  <a:pt x="8" y="31"/>
                  <a:pt x="8" y="31"/>
                </a:cubicBezTo>
                <a:cubicBezTo>
                  <a:pt x="9" y="30"/>
                  <a:pt x="8" y="31"/>
                  <a:pt x="9" y="30"/>
                </a:cubicBezTo>
                <a:cubicBezTo>
                  <a:pt x="9" y="31"/>
                  <a:pt x="9" y="31"/>
                  <a:pt x="9" y="31"/>
                </a:cubicBezTo>
                <a:cubicBezTo>
                  <a:pt x="9" y="31"/>
                  <a:pt x="9" y="31"/>
                  <a:pt x="9" y="31"/>
                </a:cubicBezTo>
                <a:cubicBezTo>
                  <a:pt x="9" y="31"/>
                  <a:pt x="9" y="31"/>
                  <a:pt x="9" y="30"/>
                </a:cubicBezTo>
                <a:cubicBezTo>
                  <a:pt x="9" y="32"/>
                  <a:pt x="10" y="31"/>
                  <a:pt x="10" y="32"/>
                </a:cubicBezTo>
                <a:cubicBezTo>
                  <a:pt x="10" y="32"/>
                  <a:pt x="10" y="32"/>
                  <a:pt x="10" y="32"/>
                </a:cubicBezTo>
                <a:cubicBezTo>
                  <a:pt x="10" y="33"/>
                  <a:pt x="11" y="32"/>
                  <a:pt x="11" y="32"/>
                </a:cubicBezTo>
                <a:cubicBezTo>
                  <a:pt x="10" y="33"/>
                  <a:pt x="10" y="33"/>
                  <a:pt x="10" y="33"/>
                </a:cubicBezTo>
                <a:cubicBezTo>
                  <a:pt x="11" y="33"/>
                  <a:pt x="11" y="32"/>
                  <a:pt x="11" y="32"/>
                </a:cubicBezTo>
                <a:cubicBezTo>
                  <a:pt x="11" y="32"/>
                  <a:pt x="11" y="33"/>
                  <a:pt x="11" y="33"/>
                </a:cubicBezTo>
                <a:cubicBezTo>
                  <a:pt x="11" y="33"/>
                  <a:pt x="11" y="33"/>
                  <a:pt x="11" y="34"/>
                </a:cubicBezTo>
                <a:cubicBezTo>
                  <a:pt x="11" y="33"/>
                  <a:pt x="11" y="34"/>
                  <a:pt x="12" y="33"/>
                </a:cubicBezTo>
                <a:cubicBezTo>
                  <a:pt x="11" y="34"/>
                  <a:pt x="12" y="33"/>
                  <a:pt x="11" y="34"/>
                </a:cubicBezTo>
                <a:cubicBezTo>
                  <a:pt x="11" y="35"/>
                  <a:pt x="12" y="34"/>
                  <a:pt x="12" y="34"/>
                </a:cubicBezTo>
                <a:cubicBezTo>
                  <a:pt x="12" y="34"/>
                  <a:pt x="12" y="34"/>
                  <a:pt x="12" y="34"/>
                </a:cubicBezTo>
                <a:cubicBezTo>
                  <a:pt x="12" y="34"/>
                  <a:pt x="13" y="34"/>
                  <a:pt x="12" y="35"/>
                </a:cubicBezTo>
                <a:cubicBezTo>
                  <a:pt x="13" y="34"/>
                  <a:pt x="13" y="35"/>
                  <a:pt x="13" y="35"/>
                </a:cubicBezTo>
                <a:cubicBezTo>
                  <a:pt x="13" y="34"/>
                  <a:pt x="13" y="34"/>
                  <a:pt x="13" y="34"/>
                </a:cubicBezTo>
                <a:cubicBezTo>
                  <a:pt x="13" y="34"/>
                  <a:pt x="13" y="34"/>
                  <a:pt x="13" y="34"/>
                </a:cubicBezTo>
                <a:cubicBezTo>
                  <a:pt x="13" y="34"/>
                  <a:pt x="13" y="34"/>
                  <a:pt x="13" y="34"/>
                </a:cubicBezTo>
                <a:cubicBezTo>
                  <a:pt x="13" y="34"/>
                  <a:pt x="13" y="35"/>
                  <a:pt x="13" y="35"/>
                </a:cubicBezTo>
                <a:cubicBezTo>
                  <a:pt x="13" y="35"/>
                  <a:pt x="13" y="35"/>
                  <a:pt x="14" y="34"/>
                </a:cubicBezTo>
                <a:cubicBezTo>
                  <a:pt x="14" y="34"/>
                  <a:pt x="14" y="34"/>
                  <a:pt x="14" y="34"/>
                </a:cubicBezTo>
                <a:cubicBezTo>
                  <a:pt x="14" y="34"/>
                  <a:pt x="14" y="34"/>
                  <a:pt x="14" y="34"/>
                </a:cubicBezTo>
                <a:cubicBezTo>
                  <a:pt x="14" y="34"/>
                  <a:pt x="13" y="35"/>
                  <a:pt x="13" y="35"/>
                </a:cubicBezTo>
                <a:cubicBezTo>
                  <a:pt x="13" y="35"/>
                  <a:pt x="14" y="34"/>
                  <a:pt x="14" y="35"/>
                </a:cubicBezTo>
                <a:cubicBezTo>
                  <a:pt x="14" y="35"/>
                  <a:pt x="13" y="35"/>
                  <a:pt x="13" y="35"/>
                </a:cubicBezTo>
                <a:cubicBezTo>
                  <a:pt x="13" y="35"/>
                  <a:pt x="13" y="35"/>
                  <a:pt x="13" y="35"/>
                </a:cubicBezTo>
                <a:cubicBezTo>
                  <a:pt x="14" y="35"/>
                  <a:pt x="14" y="35"/>
                  <a:pt x="14" y="35"/>
                </a:cubicBezTo>
                <a:cubicBezTo>
                  <a:pt x="14" y="35"/>
                  <a:pt x="14" y="36"/>
                  <a:pt x="14" y="36"/>
                </a:cubicBezTo>
                <a:cubicBezTo>
                  <a:pt x="14" y="36"/>
                  <a:pt x="15" y="36"/>
                  <a:pt x="14" y="37"/>
                </a:cubicBezTo>
                <a:cubicBezTo>
                  <a:pt x="14" y="37"/>
                  <a:pt x="14" y="37"/>
                  <a:pt x="14" y="37"/>
                </a:cubicBezTo>
                <a:cubicBezTo>
                  <a:pt x="14" y="37"/>
                  <a:pt x="14" y="37"/>
                  <a:pt x="14" y="37"/>
                </a:cubicBezTo>
                <a:cubicBezTo>
                  <a:pt x="14" y="37"/>
                  <a:pt x="15" y="37"/>
                  <a:pt x="15" y="36"/>
                </a:cubicBezTo>
                <a:cubicBezTo>
                  <a:pt x="15" y="36"/>
                  <a:pt x="15" y="36"/>
                  <a:pt x="15" y="36"/>
                </a:cubicBezTo>
                <a:cubicBezTo>
                  <a:pt x="16" y="35"/>
                  <a:pt x="15" y="37"/>
                  <a:pt x="16" y="36"/>
                </a:cubicBezTo>
                <a:cubicBezTo>
                  <a:pt x="16" y="36"/>
                  <a:pt x="16" y="36"/>
                  <a:pt x="16" y="37"/>
                </a:cubicBezTo>
                <a:cubicBezTo>
                  <a:pt x="16" y="36"/>
                  <a:pt x="16" y="37"/>
                  <a:pt x="16" y="37"/>
                </a:cubicBezTo>
                <a:cubicBezTo>
                  <a:pt x="16" y="37"/>
                  <a:pt x="16" y="37"/>
                  <a:pt x="16" y="37"/>
                </a:cubicBezTo>
                <a:cubicBezTo>
                  <a:pt x="16" y="37"/>
                  <a:pt x="17" y="37"/>
                  <a:pt x="17" y="37"/>
                </a:cubicBezTo>
                <a:cubicBezTo>
                  <a:pt x="16" y="37"/>
                  <a:pt x="16" y="38"/>
                  <a:pt x="16" y="38"/>
                </a:cubicBezTo>
                <a:cubicBezTo>
                  <a:pt x="17" y="37"/>
                  <a:pt x="17" y="37"/>
                  <a:pt x="17" y="37"/>
                </a:cubicBezTo>
                <a:cubicBezTo>
                  <a:pt x="17" y="37"/>
                  <a:pt x="17" y="37"/>
                  <a:pt x="17" y="37"/>
                </a:cubicBezTo>
                <a:cubicBezTo>
                  <a:pt x="17" y="38"/>
                  <a:pt x="17" y="38"/>
                  <a:pt x="17" y="38"/>
                </a:cubicBezTo>
                <a:cubicBezTo>
                  <a:pt x="16" y="39"/>
                  <a:pt x="18" y="37"/>
                  <a:pt x="17" y="38"/>
                </a:cubicBezTo>
                <a:cubicBezTo>
                  <a:pt x="18" y="38"/>
                  <a:pt x="18" y="38"/>
                  <a:pt x="18" y="38"/>
                </a:cubicBezTo>
                <a:cubicBezTo>
                  <a:pt x="18" y="38"/>
                  <a:pt x="18" y="38"/>
                  <a:pt x="18" y="38"/>
                </a:cubicBezTo>
                <a:cubicBezTo>
                  <a:pt x="18" y="38"/>
                  <a:pt x="18" y="39"/>
                  <a:pt x="18" y="39"/>
                </a:cubicBezTo>
                <a:cubicBezTo>
                  <a:pt x="18" y="38"/>
                  <a:pt x="18" y="38"/>
                  <a:pt x="19" y="38"/>
                </a:cubicBezTo>
                <a:cubicBezTo>
                  <a:pt x="18" y="39"/>
                  <a:pt x="19" y="38"/>
                  <a:pt x="19" y="38"/>
                </a:cubicBezTo>
                <a:cubicBezTo>
                  <a:pt x="19" y="38"/>
                  <a:pt x="19" y="38"/>
                  <a:pt x="19" y="39"/>
                </a:cubicBezTo>
                <a:cubicBezTo>
                  <a:pt x="19" y="39"/>
                  <a:pt x="19" y="37"/>
                  <a:pt x="19" y="38"/>
                </a:cubicBezTo>
                <a:cubicBezTo>
                  <a:pt x="19" y="38"/>
                  <a:pt x="19" y="38"/>
                  <a:pt x="19" y="38"/>
                </a:cubicBezTo>
                <a:cubicBezTo>
                  <a:pt x="19" y="38"/>
                  <a:pt x="18" y="40"/>
                  <a:pt x="19" y="40"/>
                </a:cubicBezTo>
                <a:cubicBezTo>
                  <a:pt x="19" y="39"/>
                  <a:pt x="19" y="39"/>
                  <a:pt x="19" y="39"/>
                </a:cubicBezTo>
                <a:cubicBezTo>
                  <a:pt x="19" y="39"/>
                  <a:pt x="18" y="41"/>
                  <a:pt x="19" y="40"/>
                </a:cubicBezTo>
                <a:cubicBezTo>
                  <a:pt x="19" y="39"/>
                  <a:pt x="19" y="39"/>
                  <a:pt x="19" y="39"/>
                </a:cubicBezTo>
                <a:cubicBezTo>
                  <a:pt x="19" y="40"/>
                  <a:pt x="19" y="39"/>
                  <a:pt x="19" y="40"/>
                </a:cubicBezTo>
                <a:cubicBezTo>
                  <a:pt x="19" y="40"/>
                  <a:pt x="19" y="40"/>
                  <a:pt x="19" y="40"/>
                </a:cubicBezTo>
                <a:cubicBezTo>
                  <a:pt x="19" y="40"/>
                  <a:pt x="19" y="41"/>
                  <a:pt x="20" y="40"/>
                </a:cubicBezTo>
                <a:cubicBezTo>
                  <a:pt x="20" y="40"/>
                  <a:pt x="20" y="40"/>
                  <a:pt x="20" y="40"/>
                </a:cubicBezTo>
                <a:cubicBezTo>
                  <a:pt x="20" y="40"/>
                  <a:pt x="20" y="40"/>
                  <a:pt x="20" y="40"/>
                </a:cubicBezTo>
                <a:cubicBezTo>
                  <a:pt x="20" y="40"/>
                  <a:pt x="20" y="40"/>
                  <a:pt x="20" y="40"/>
                </a:cubicBezTo>
                <a:cubicBezTo>
                  <a:pt x="20" y="39"/>
                  <a:pt x="21" y="40"/>
                  <a:pt x="21" y="40"/>
                </a:cubicBezTo>
                <a:cubicBezTo>
                  <a:pt x="20" y="40"/>
                  <a:pt x="20" y="40"/>
                  <a:pt x="20" y="41"/>
                </a:cubicBezTo>
                <a:cubicBezTo>
                  <a:pt x="21" y="40"/>
                  <a:pt x="21" y="40"/>
                  <a:pt x="21" y="40"/>
                </a:cubicBezTo>
                <a:cubicBezTo>
                  <a:pt x="21" y="40"/>
                  <a:pt x="21" y="39"/>
                  <a:pt x="22" y="39"/>
                </a:cubicBezTo>
                <a:cubicBezTo>
                  <a:pt x="21" y="39"/>
                  <a:pt x="21" y="39"/>
                  <a:pt x="21" y="39"/>
                </a:cubicBezTo>
                <a:cubicBezTo>
                  <a:pt x="21" y="40"/>
                  <a:pt x="21" y="39"/>
                  <a:pt x="21" y="39"/>
                </a:cubicBezTo>
                <a:cubicBezTo>
                  <a:pt x="21" y="39"/>
                  <a:pt x="21" y="40"/>
                  <a:pt x="21" y="40"/>
                </a:cubicBezTo>
                <a:cubicBezTo>
                  <a:pt x="22" y="39"/>
                  <a:pt x="21" y="40"/>
                  <a:pt x="22" y="40"/>
                </a:cubicBezTo>
                <a:cubicBezTo>
                  <a:pt x="21" y="40"/>
                  <a:pt x="21" y="40"/>
                  <a:pt x="21" y="40"/>
                </a:cubicBezTo>
                <a:cubicBezTo>
                  <a:pt x="22" y="40"/>
                  <a:pt x="21" y="41"/>
                  <a:pt x="22" y="40"/>
                </a:cubicBezTo>
                <a:cubicBezTo>
                  <a:pt x="22" y="41"/>
                  <a:pt x="23" y="41"/>
                  <a:pt x="22" y="41"/>
                </a:cubicBezTo>
                <a:cubicBezTo>
                  <a:pt x="22" y="42"/>
                  <a:pt x="23" y="41"/>
                  <a:pt x="23" y="41"/>
                </a:cubicBezTo>
                <a:cubicBezTo>
                  <a:pt x="22" y="42"/>
                  <a:pt x="22" y="42"/>
                  <a:pt x="22" y="42"/>
                </a:cubicBezTo>
                <a:cubicBezTo>
                  <a:pt x="23" y="41"/>
                  <a:pt x="23" y="41"/>
                  <a:pt x="23" y="41"/>
                </a:cubicBezTo>
                <a:cubicBezTo>
                  <a:pt x="23" y="41"/>
                  <a:pt x="23" y="41"/>
                  <a:pt x="23" y="42"/>
                </a:cubicBezTo>
                <a:cubicBezTo>
                  <a:pt x="23" y="41"/>
                  <a:pt x="23" y="41"/>
                  <a:pt x="23" y="41"/>
                </a:cubicBezTo>
                <a:cubicBezTo>
                  <a:pt x="23" y="42"/>
                  <a:pt x="23" y="42"/>
                  <a:pt x="23" y="42"/>
                </a:cubicBezTo>
                <a:cubicBezTo>
                  <a:pt x="23" y="41"/>
                  <a:pt x="23" y="42"/>
                  <a:pt x="23" y="42"/>
                </a:cubicBezTo>
                <a:cubicBezTo>
                  <a:pt x="23" y="42"/>
                  <a:pt x="23" y="42"/>
                  <a:pt x="23" y="42"/>
                </a:cubicBezTo>
                <a:cubicBezTo>
                  <a:pt x="23" y="41"/>
                  <a:pt x="24" y="41"/>
                  <a:pt x="24" y="41"/>
                </a:cubicBezTo>
                <a:cubicBezTo>
                  <a:pt x="24" y="42"/>
                  <a:pt x="24" y="41"/>
                  <a:pt x="24" y="42"/>
                </a:cubicBezTo>
                <a:cubicBezTo>
                  <a:pt x="24" y="41"/>
                  <a:pt x="24" y="41"/>
                  <a:pt x="24" y="41"/>
                </a:cubicBezTo>
                <a:cubicBezTo>
                  <a:pt x="24" y="41"/>
                  <a:pt x="24" y="41"/>
                  <a:pt x="24" y="41"/>
                </a:cubicBezTo>
                <a:cubicBezTo>
                  <a:pt x="24" y="41"/>
                  <a:pt x="24" y="41"/>
                  <a:pt x="24" y="41"/>
                </a:cubicBezTo>
                <a:cubicBezTo>
                  <a:pt x="24" y="41"/>
                  <a:pt x="24" y="41"/>
                  <a:pt x="24" y="41"/>
                </a:cubicBezTo>
                <a:cubicBezTo>
                  <a:pt x="24" y="41"/>
                  <a:pt x="24" y="41"/>
                  <a:pt x="24" y="41"/>
                </a:cubicBezTo>
                <a:cubicBezTo>
                  <a:pt x="24" y="41"/>
                  <a:pt x="24" y="41"/>
                  <a:pt x="24" y="41"/>
                </a:cubicBezTo>
                <a:cubicBezTo>
                  <a:pt x="24" y="41"/>
                  <a:pt x="24" y="41"/>
                  <a:pt x="24" y="41"/>
                </a:cubicBezTo>
                <a:cubicBezTo>
                  <a:pt x="24" y="41"/>
                  <a:pt x="24" y="41"/>
                  <a:pt x="24" y="41"/>
                </a:cubicBezTo>
                <a:cubicBezTo>
                  <a:pt x="24" y="41"/>
                  <a:pt x="24" y="41"/>
                  <a:pt x="24" y="41"/>
                </a:cubicBezTo>
                <a:cubicBezTo>
                  <a:pt x="24" y="41"/>
                  <a:pt x="24" y="41"/>
                  <a:pt x="24" y="41"/>
                </a:cubicBezTo>
                <a:cubicBezTo>
                  <a:pt x="24" y="42"/>
                  <a:pt x="25" y="41"/>
                  <a:pt x="25" y="42"/>
                </a:cubicBezTo>
                <a:cubicBezTo>
                  <a:pt x="25" y="41"/>
                  <a:pt x="25" y="41"/>
                  <a:pt x="25" y="42"/>
                </a:cubicBezTo>
                <a:cubicBezTo>
                  <a:pt x="25" y="42"/>
                  <a:pt x="25" y="42"/>
                  <a:pt x="25" y="42"/>
                </a:cubicBezTo>
                <a:cubicBezTo>
                  <a:pt x="26" y="42"/>
                  <a:pt x="26" y="42"/>
                  <a:pt x="26" y="42"/>
                </a:cubicBezTo>
                <a:cubicBezTo>
                  <a:pt x="26" y="41"/>
                  <a:pt x="26" y="41"/>
                  <a:pt x="26" y="41"/>
                </a:cubicBezTo>
                <a:cubicBezTo>
                  <a:pt x="26" y="41"/>
                  <a:pt x="26" y="41"/>
                  <a:pt x="26" y="41"/>
                </a:cubicBezTo>
                <a:cubicBezTo>
                  <a:pt x="26" y="41"/>
                  <a:pt x="27" y="41"/>
                  <a:pt x="27" y="42"/>
                </a:cubicBezTo>
                <a:cubicBezTo>
                  <a:pt x="27" y="41"/>
                  <a:pt x="27" y="42"/>
                  <a:pt x="27" y="42"/>
                </a:cubicBezTo>
                <a:cubicBezTo>
                  <a:pt x="27" y="42"/>
                  <a:pt x="27" y="42"/>
                  <a:pt x="27" y="42"/>
                </a:cubicBezTo>
                <a:cubicBezTo>
                  <a:pt x="27" y="42"/>
                  <a:pt x="27" y="42"/>
                  <a:pt x="27" y="42"/>
                </a:cubicBezTo>
                <a:cubicBezTo>
                  <a:pt x="27" y="43"/>
                  <a:pt x="28" y="42"/>
                  <a:pt x="28" y="42"/>
                </a:cubicBezTo>
                <a:cubicBezTo>
                  <a:pt x="28" y="42"/>
                  <a:pt x="28" y="42"/>
                  <a:pt x="28" y="42"/>
                </a:cubicBezTo>
                <a:cubicBezTo>
                  <a:pt x="28" y="42"/>
                  <a:pt x="28" y="42"/>
                  <a:pt x="28" y="42"/>
                </a:cubicBezTo>
                <a:cubicBezTo>
                  <a:pt x="28" y="43"/>
                  <a:pt x="28" y="42"/>
                  <a:pt x="28" y="42"/>
                </a:cubicBezTo>
                <a:cubicBezTo>
                  <a:pt x="28" y="42"/>
                  <a:pt x="28" y="42"/>
                  <a:pt x="28" y="42"/>
                </a:cubicBezTo>
                <a:cubicBezTo>
                  <a:pt x="28" y="43"/>
                  <a:pt x="28" y="43"/>
                  <a:pt x="28" y="43"/>
                </a:cubicBezTo>
                <a:cubicBezTo>
                  <a:pt x="28" y="43"/>
                  <a:pt x="28" y="43"/>
                  <a:pt x="28" y="43"/>
                </a:cubicBezTo>
                <a:cubicBezTo>
                  <a:pt x="28" y="43"/>
                  <a:pt x="28" y="43"/>
                  <a:pt x="28" y="43"/>
                </a:cubicBezTo>
                <a:cubicBezTo>
                  <a:pt x="28" y="43"/>
                  <a:pt x="28" y="43"/>
                  <a:pt x="28" y="44"/>
                </a:cubicBezTo>
                <a:cubicBezTo>
                  <a:pt x="28" y="43"/>
                  <a:pt x="28" y="43"/>
                  <a:pt x="29" y="43"/>
                </a:cubicBezTo>
                <a:cubicBezTo>
                  <a:pt x="29" y="43"/>
                  <a:pt x="29" y="43"/>
                  <a:pt x="29" y="43"/>
                </a:cubicBezTo>
                <a:cubicBezTo>
                  <a:pt x="29" y="43"/>
                  <a:pt x="29" y="43"/>
                  <a:pt x="29" y="43"/>
                </a:cubicBezTo>
                <a:cubicBezTo>
                  <a:pt x="29" y="43"/>
                  <a:pt x="29" y="43"/>
                  <a:pt x="29" y="43"/>
                </a:cubicBezTo>
                <a:cubicBezTo>
                  <a:pt x="29" y="43"/>
                  <a:pt x="29" y="43"/>
                  <a:pt x="29" y="43"/>
                </a:cubicBezTo>
                <a:cubicBezTo>
                  <a:pt x="29" y="43"/>
                  <a:pt x="29" y="43"/>
                  <a:pt x="29" y="43"/>
                </a:cubicBezTo>
                <a:cubicBezTo>
                  <a:pt x="29" y="43"/>
                  <a:pt x="29" y="42"/>
                  <a:pt x="29" y="42"/>
                </a:cubicBezTo>
                <a:cubicBezTo>
                  <a:pt x="29" y="43"/>
                  <a:pt x="29" y="43"/>
                  <a:pt x="29" y="43"/>
                </a:cubicBezTo>
                <a:cubicBezTo>
                  <a:pt x="29" y="42"/>
                  <a:pt x="29" y="43"/>
                  <a:pt x="29" y="43"/>
                </a:cubicBezTo>
                <a:cubicBezTo>
                  <a:pt x="29" y="43"/>
                  <a:pt x="29" y="43"/>
                  <a:pt x="29" y="43"/>
                </a:cubicBezTo>
                <a:cubicBezTo>
                  <a:pt x="29" y="43"/>
                  <a:pt x="29" y="44"/>
                  <a:pt x="29" y="44"/>
                </a:cubicBezTo>
                <a:cubicBezTo>
                  <a:pt x="29" y="44"/>
                  <a:pt x="29" y="44"/>
                  <a:pt x="29" y="44"/>
                </a:cubicBezTo>
                <a:cubicBezTo>
                  <a:pt x="28" y="45"/>
                  <a:pt x="29" y="44"/>
                  <a:pt x="28" y="44"/>
                </a:cubicBezTo>
                <a:cubicBezTo>
                  <a:pt x="28" y="44"/>
                  <a:pt x="29" y="44"/>
                  <a:pt x="28" y="44"/>
                </a:cubicBezTo>
                <a:cubicBezTo>
                  <a:pt x="29" y="44"/>
                  <a:pt x="29" y="44"/>
                  <a:pt x="29" y="44"/>
                </a:cubicBezTo>
                <a:cubicBezTo>
                  <a:pt x="29" y="44"/>
                  <a:pt x="28" y="44"/>
                  <a:pt x="28" y="44"/>
                </a:cubicBezTo>
                <a:cubicBezTo>
                  <a:pt x="28" y="44"/>
                  <a:pt x="28" y="44"/>
                  <a:pt x="28" y="45"/>
                </a:cubicBezTo>
                <a:cubicBezTo>
                  <a:pt x="28" y="45"/>
                  <a:pt x="28" y="45"/>
                  <a:pt x="28" y="45"/>
                </a:cubicBezTo>
                <a:cubicBezTo>
                  <a:pt x="28" y="45"/>
                  <a:pt x="28" y="45"/>
                  <a:pt x="28" y="45"/>
                </a:cubicBezTo>
                <a:cubicBezTo>
                  <a:pt x="28" y="45"/>
                  <a:pt x="27" y="45"/>
                  <a:pt x="27" y="45"/>
                </a:cubicBezTo>
                <a:cubicBezTo>
                  <a:pt x="27" y="45"/>
                  <a:pt x="27" y="45"/>
                  <a:pt x="27" y="45"/>
                </a:cubicBezTo>
                <a:cubicBezTo>
                  <a:pt x="27" y="44"/>
                  <a:pt x="27" y="44"/>
                  <a:pt x="27" y="44"/>
                </a:cubicBezTo>
                <a:cubicBezTo>
                  <a:pt x="27" y="44"/>
                  <a:pt x="27" y="45"/>
                  <a:pt x="27" y="45"/>
                </a:cubicBezTo>
                <a:cubicBezTo>
                  <a:pt x="28" y="44"/>
                  <a:pt x="28" y="44"/>
                  <a:pt x="28" y="43"/>
                </a:cubicBezTo>
                <a:cubicBezTo>
                  <a:pt x="28" y="43"/>
                  <a:pt x="27" y="44"/>
                  <a:pt x="27" y="44"/>
                </a:cubicBezTo>
                <a:cubicBezTo>
                  <a:pt x="27" y="44"/>
                  <a:pt x="27" y="43"/>
                  <a:pt x="27" y="43"/>
                </a:cubicBezTo>
                <a:cubicBezTo>
                  <a:pt x="27" y="44"/>
                  <a:pt x="26" y="44"/>
                  <a:pt x="26" y="45"/>
                </a:cubicBezTo>
                <a:cubicBezTo>
                  <a:pt x="26" y="45"/>
                  <a:pt x="27" y="45"/>
                  <a:pt x="26" y="45"/>
                </a:cubicBezTo>
                <a:cubicBezTo>
                  <a:pt x="26" y="45"/>
                  <a:pt x="26" y="46"/>
                  <a:pt x="26" y="46"/>
                </a:cubicBezTo>
                <a:cubicBezTo>
                  <a:pt x="26" y="45"/>
                  <a:pt x="26" y="46"/>
                  <a:pt x="26" y="45"/>
                </a:cubicBezTo>
                <a:cubicBezTo>
                  <a:pt x="26" y="45"/>
                  <a:pt x="26" y="45"/>
                  <a:pt x="26" y="45"/>
                </a:cubicBezTo>
                <a:cubicBezTo>
                  <a:pt x="26" y="45"/>
                  <a:pt x="26" y="45"/>
                  <a:pt x="26" y="45"/>
                </a:cubicBezTo>
                <a:cubicBezTo>
                  <a:pt x="26" y="45"/>
                  <a:pt x="26" y="44"/>
                  <a:pt x="26" y="44"/>
                </a:cubicBezTo>
                <a:cubicBezTo>
                  <a:pt x="26" y="44"/>
                  <a:pt x="26" y="44"/>
                  <a:pt x="26" y="44"/>
                </a:cubicBezTo>
                <a:cubicBezTo>
                  <a:pt x="26" y="44"/>
                  <a:pt x="25" y="45"/>
                  <a:pt x="25" y="45"/>
                </a:cubicBezTo>
                <a:cubicBezTo>
                  <a:pt x="25" y="45"/>
                  <a:pt x="25" y="45"/>
                  <a:pt x="25" y="45"/>
                </a:cubicBezTo>
                <a:cubicBezTo>
                  <a:pt x="25" y="46"/>
                  <a:pt x="25" y="45"/>
                  <a:pt x="24" y="46"/>
                </a:cubicBezTo>
                <a:cubicBezTo>
                  <a:pt x="24" y="46"/>
                  <a:pt x="25" y="45"/>
                  <a:pt x="25" y="45"/>
                </a:cubicBezTo>
                <a:cubicBezTo>
                  <a:pt x="25" y="45"/>
                  <a:pt x="24" y="45"/>
                  <a:pt x="24" y="45"/>
                </a:cubicBezTo>
                <a:cubicBezTo>
                  <a:pt x="24" y="45"/>
                  <a:pt x="25" y="44"/>
                  <a:pt x="25" y="44"/>
                </a:cubicBezTo>
                <a:cubicBezTo>
                  <a:pt x="25" y="43"/>
                  <a:pt x="25" y="43"/>
                  <a:pt x="25" y="43"/>
                </a:cubicBezTo>
                <a:cubicBezTo>
                  <a:pt x="25" y="43"/>
                  <a:pt x="24" y="45"/>
                  <a:pt x="24" y="46"/>
                </a:cubicBezTo>
                <a:cubicBezTo>
                  <a:pt x="24" y="46"/>
                  <a:pt x="24" y="46"/>
                  <a:pt x="24" y="46"/>
                </a:cubicBezTo>
                <a:cubicBezTo>
                  <a:pt x="24" y="45"/>
                  <a:pt x="23" y="46"/>
                  <a:pt x="23" y="46"/>
                </a:cubicBezTo>
                <a:cubicBezTo>
                  <a:pt x="24" y="45"/>
                  <a:pt x="24" y="45"/>
                  <a:pt x="24" y="45"/>
                </a:cubicBezTo>
                <a:cubicBezTo>
                  <a:pt x="24" y="45"/>
                  <a:pt x="23" y="45"/>
                  <a:pt x="23" y="45"/>
                </a:cubicBezTo>
                <a:cubicBezTo>
                  <a:pt x="23" y="45"/>
                  <a:pt x="24" y="44"/>
                  <a:pt x="24" y="44"/>
                </a:cubicBezTo>
                <a:cubicBezTo>
                  <a:pt x="24" y="44"/>
                  <a:pt x="23" y="45"/>
                  <a:pt x="23" y="46"/>
                </a:cubicBezTo>
                <a:cubicBezTo>
                  <a:pt x="23" y="45"/>
                  <a:pt x="23" y="45"/>
                  <a:pt x="23" y="45"/>
                </a:cubicBezTo>
                <a:cubicBezTo>
                  <a:pt x="23" y="46"/>
                  <a:pt x="23" y="46"/>
                  <a:pt x="23" y="46"/>
                </a:cubicBezTo>
                <a:cubicBezTo>
                  <a:pt x="22" y="46"/>
                  <a:pt x="22" y="46"/>
                  <a:pt x="22" y="46"/>
                </a:cubicBezTo>
                <a:cubicBezTo>
                  <a:pt x="23" y="46"/>
                  <a:pt x="23" y="46"/>
                  <a:pt x="23" y="45"/>
                </a:cubicBezTo>
                <a:cubicBezTo>
                  <a:pt x="23" y="45"/>
                  <a:pt x="23" y="45"/>
                  <a:pt x="23" y="45"/>
                </a:cubicBezTo>
                <a:cubicBezTo>
                  <a:pt x="23" y="44"/>
                  <a:pt x="24" y="43"/>
                  <a:pt x="25" y="42"/>
                </a:cubicBezTo>
                <a:cubicBezTo>
                  <a:pt x="24" y="42"/>
                  <a:pt x="24" y="42"/>
                  <a:pt x="24" y="42"/>
                </a:cubicBezTo>
                <a:cubicBezTo>
                  <a:pt x="24" y="42"/>
                  <a:pt x="24" y="42"/>
                  <a:pt x="24" y="42"/>
                </a:cubicBezTo>
                <a:cubicBezTo>
                  <a:pt x="24" y="42"/>
                  <a:pt x="23" y="44"/>
                  <a:pt x="23" y="45"/>
                </a:cubicBezTo>
                <a:cubicBezTo>
                  <a:pt x="23" y="45"/>
                  <a:pt x="23" y="44"/>
                  <a:pt x="23" y="43"/>
                </a:cubicBezTo>
                <a:cubicBezTo>
                  <a:pt x="23" y="43"/>
                  <a:pt x="22" y="45"/>
                  <a:pt x="22" y="45"/>
                </a:cubicBezTo>
                <a:cubicBezTo>
                  <a:pt x="22" y="45"/>
                  <a:pt x="22" y="45"/>
                  <a:pt x="22" y="45"/>
                </a:cubicBezTo>
                <a:cubicBezTo>
                  <a:pt x="22" y="45"/>
                  <a:pt x="22" y="45"/>
                  <a:pt x="22" y="45"/>
                </a:cubicBezTo>
                <a:cubicBezTo>
                  <a:pt x="22" y="45"/>
                  <a:pt x="22" y="44"/>
                  <a:pt x="22" y="44"/>
                </a:cubicBezTo>
                <a:cubicBezTo>
                  <a:pt x="22" y="45"/>
                  <a:pt x="22" y="45"/>
                  <a:pt x="22" y="45"/>
                </a:cubicBezTo>
                <a:cubicBezTo>
                  <a:pt x="22" y="45"/>
                  <a:pt x="22" y="44"/>
                  <a:pt x="22" y="44"/>
                </a:cubicBezTo>
                <a:cubicBezTo>
                  <a:pt x="22" y="43"/>
                  <a:pt x="22" y="44"/>
                  <a:pt x="22" y="45"/>
                </a:cubicBezTo>
                <a:cubicBezTo>
                  <a:pt x="22" y="44"/>
                  <a:pt x="22" y="44"/>
                  <a:pt x="22" y="43"/>
                </a:cubicBezTo>
                <a:cubicBezTo>
                  <a:pt x="22" y="44"/>
                  <a:pt x="22" y="44"/>
                  <a:pt x="22" y="45"/>
                </a:cubicBezTo>
                <a:cubicBezTo>
                  <a:pt x="21" y="45"/>
                  <a:pt x="21" y="45"/>
                  <a:pt x="21" y="44"/>
                </a:cubicBezTo>
                <a:cubicBezTo>
                  <a:pt x="22" y="44"/>
                  <a:pt x="22" y="43"/>
                  <a:pt x="23" y="42"/>
                </a:cubicBezTo>
                <a:cubicBezTo>
                  <a:pt x="21" y="44"/>
                  <a:pt x="21" y="44"/>
                  <a:pt x="21" y="44"/>
                </a:cubicBezTo>
                <a:cubicBezTo>
                  <a:pt x="21" y="44"/>
                  <a:pt x="22" y="43"/>
                  <a:pt x="22" y="43"/>
                </a:cubicBezTo>
                <a:cubicBezTo>
                  <a:pt x="21" y="44"/>
                  <a:pt x="21" y="44"/>
                  <a:pt x="21" y="44"/>
                </a:cubicBezTo>
                <a:cubicBezTo>
                  <a:pt x="21" y="44"/>
                  <a:pt x="21" y="44"/>
                  <a:pt x="21" y="44"/>
                </a:cubicBezTo>
                <a:cubicBezTo>
                  <a:pt x="21" y="43"/>
                  <a:pt x="21" y="43"/>
                  <a:pt x="21" y="43"/>
                </a:cubicBezTo>
                <a:cubicBezTo>
                  <a:pt x="21" y="43"/>
                  <a:pt x="21" y="43"/>
                  <a:pt x="21" y="43"/>
                </a:cubicBezTo>
                <a:cubicBezTo>
                  <a:pt x="21" y="43"/>
                  <a:pt x="20" y="44"/>
                  <a:pt x="20" y="44"/>
                </a:cubicBezTo>
                <a:cubicBezTo>
                  <a:pt x="20" y="44"/>
                  <a:pt x="20" y="43"/>
                  <a:pt x="20" y="43"/>
                </a:cubicBezTo>
                <a:cubicBezTo>
                  <a:pt x="20" y="43"/>
                  <a:pt x="20" y="43"/>
                  <a:pt x="20" y="44"/>
                </a:cubicBezTo>
                <a:cubicBezTo>
                  <a:pt x="20" y="44"/>
                  <a:pt x="20" y="44"/>
                  <a:pt x="20" y="43"/>
                </a:cubicBezTo>
                <a:cubicBezTo>
                  <a:pt x="19" y="44"/>
                  <a:pt x="19" y="44"/>
                  <a:pt x="19" y="44"/>
                </a:cubicBezTo>
                <a:cubicBezTo>
                  <a:pt x="19" y="44"/>
                  <a:pt x="20" y="43"/>
                  <a:pt x="20" y="43"/>
                </a:cubicBezTo>
                <a:cubicBezTo>
                  <a:pt x="20" y="43"/>
                  <a:pt x="20" y="43"/>
                  <a:pt x="20" y="43"/>
                </a:cubicBezTo>
                <a:cubicBezTo>
                  <a:pt x="20" y="43"/>
                  <a:pt x="20" y="42"/>
                  <a:pt x="21" y="42"/>
                </a:cubicBezTo>
                <a:cubicBezTo>
                  <a:pt x="20" y="42"/>
                  <a:pt x="20"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2"/>
                </a:cubicBezTo>
                <a:cubicBezTo>
                  <a:pt x="19" y="42"/>
                  <a:pt x="19" y="43"/>
                  <a:pt x="19" y="43"/>
                </a:cubicBezTo>
                <a:cubicBezTo>
                  <a:pt x="19" y="42"/>
                  <a:pt x="20" y="42"/>
                  <a:pt x="20" y="42"/>
                </a:cubicBezTo>
                <a:cubicBezTo>
                  <a:pt x="20" y="42"/>
                  <a:pt x="20" y="42"/>
                  <a:pt x="20" y="42"/>
                </a:cubicBezTo>
                <a:cubicBezTo>
                  <a:pt x="20" y="42"/>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19" y="42"/>
                  <a:pt x="19" y="42"/>
                  <a:pt x="19" y="43"/>
                </a:cubicBezTo>
                <a:cubicBezTo>
                  <a:pt x="19" y="42"/>
                  <a:pt x="19" y="42"/>
                  <a:pt x="19" y="42"/>
                </a:cubicBezTo>
                <a:cubicBezTo>
                  <a:pt x="18" y="43"/>
                  <a:pt x="19" y="43"/>
                  <a:pt x="18" y="43"/>
                </a:cubicBezTo>
                <a:cubicBezTo>
                  <a:pt x="18" y="43"/>
                  <a:pt x="18" y="43"/>
                  <a:pt x="18" y="42"/>
                </a:cubicBezTo>
                <a:cubicBezTo>
                  <a:pt x="18" y="43"/>
                  <a:pt x="19" y="41"/>
                  <a:pt x="18" y="42"/>
                </a:cubicBezTo>
                <a:cubicBezTo>
                  <a:pt x="18" y="42"/>
                  <a:pt x="18" y="43"/>
                  <a:pt x="18" y="43"/>
                </a:cubicBezTo>
                <a:cubicBezTo>
                  <a:pt x="18" y="43"/>
                  <a:pt x="18" y="42"/>
                  <a:pt x="18" y="42"/>
                </a:cubicBezTo>
                <a:cubicBezTo>
                  <a:pt x="17" y="43"/>
                  <a:pt x="17" y="43"/>
                  <a:pt x="17" y="43"/>
                </a:cubicBezTo>
                <a:cubicBezTo>
                  <a:pt x="17" y="43"/>
                  <a:pt x="18" y="43"/>
                  <a:pt x="18" y="42"/>
                </a:cubicBezTo>
                <a:cubicBezTo>
                  <a:pt x="17" y="43"/>
                  <a:pt x="17" y="43"/>
                  <a:pt x="17" y="42"/>
                </a:cubicBezTo>
                <a:cubicBezTo>
                  <a:pt x="17" y="42"/>
                  <a:pt x="17" y="43"/>
                  <a:pt x="17" y="43"/>
                </a:cubicBezTo>
                <a:cubicBezTo>
                  <a:pt x="17" y="43"/>
                  <a:pt x="17" y="42"/>
                  <a:pt x="17" y="42"/>
                </a:cubicBezTo>
                <a:cubicBezTo>
                  <a:pt x="17" y="42"/>
                  <a:pt x="17" y="43"/>
                  <a:pt x="16" y="43"/>
                </a:cubicBezTo>
                <a:cubicBezTo>
                  <a:pt x="17" y="42"/>
                  <a:pt x="17" y="42"/>
                  <a:pt x="17" y="42"/>
                </a:cubicBezTo>
                <a:cubicBezTo>
                  <a:pt x="17" y="42"/>
                  <a:pt x="16" y="42"/>
                  <a:pt x="17" y="42"/>
                </a:cubicBezTo>
                <a:cubicBezTo>
                  <a:pt x="16" y="42"/>
                  <a:pt x="16" y="42"/>
                  <a:pt x="16" y="42"/>
                </a:cubicBezTo>
                <a:cubicBezTo>
                  <a:pt x="16" y="42"/>
                  <a:pt x="16" y="43"/>
                  <a:pt x="16" y="43"/>
                </a:cubicBezTo>
                <a:cubicBezTo>
                  <a:pt x="16" y="43"/>
                  <a:pt x="16" y="43"/>
                  <a:pt x="16" y="42"/>
                </a:cubicBezTo>
                <a:cubicBezTo>
                  <a:pt x="16" y="42"/>
                  <a:pt x="16" y="42"/>
                  <a:pt x="16" y="42"/>
                </a:cubicBezTo>
                <a:cubicBezTo>
                  <a:pt x="16" y="41"/>
                  <a:pt x="15" y="43"/>
                  <a:pt x="16" y="42"/>
                </a:cubicBezTo>
                <a:cubicBezTo>
                  <a:pt x="16" y="42"/>
                  <a:pt x="16" y="42"/>
                  <a:pt x="17" y="41"/>
                </a:cubicBezTo>
                <a:cubicBezTo>
                  <a:pt x="16" y="41"/>
                  <a:pt x="16" y="41"/>
                  <a:pt x="16" y="41"/>
                </a:cubicBezTo>
                <a:cubicBezTo>
                  <a:pt x="16" y="41"/>
                  <a:pt x="16" y="41"/>
                  <a:pt x="16" y="41"/>
                </a:cubicBezTo>
                <a:cubicBezTo>
                  <a:pt x="16" y="41"/>
                  <a:pt x="16" y="41"/>
                  <a:pt x="16" y="42"/>
                </a:cubicBezTo>
                <a:cubicBezTo>
                  <a:pt x="16" y="42"/>
                  <a:pt x="16" y="42"/>
                  <a:pt x="16" y="42"/>
                </a:cubicBezTo>
                <a:cubicBezTo>
                  <a:pt x="16" y="42"/>
                  <a:pt x="16" y="42"/>
                  <a:pt x="16" y="42"/>
                </a:cubicBezTo>
                <a:cubicBezTo>
                  <a:pt x="16" y="42"/>
                  <a:pt x="16" y="41"/>
                  <a:pt x="16" y="41"/>
                </a:cubicBezTo>
                <a:cubicBezTo>
                  <a:pt x="16" y="42"/>
                  <a:pt x="16" y="42"/>
                  <a:pt x="16" y="42"/>
                </a:cubicBezTo>
                <a:cubicBezTo>
                  <a:pt x="16" y="41"/>
                  <a:pt x="16" y="41"/>
                  <a:pt x="16" y="41"/>
                </a:cubicBezTo>
                <a:cubicBezTo>
                  <a:pt x="16" y="41"/>
                  <a:pt x="15" y="42"/>
                  <a:pt x="15" y="42"/>
                </a:cubicBezTo>
                <a:cubicBezTo>
                  <a:pt x="15" y="42"/>
                  <a:pt x="15" y="42"/>
                  <a:pt x="15" y="42"/>
                </a:cubicBezTo>
                <a:cubicBezTo>
                  <a:pt x="15" y="41"/>
                  <a:pt x="15" y="41"/>
                  <a:pt x="15" y="41"/>
                </a:cubicBezTo>
                <a:cubicBezTo>
                  <a:pt x="14" y="42"/>
                  <a:pt x="15" y="41"/>
                  <a:pt x="14" y="42"/>
                </a:cubicBezTo>
                <a:cubicBezTo>
                  <a:pt x="14" y="42"/>
                  <a:pt x="14" y="42"/>
                  <a:pt x="15" y="42"/>
                </a:cubicBezTo>
                <a:cubicBezTo>
                  <a:pt x="15" y="41"/>
                  <a:pt x="15" y="41"/>
                  <a:pt x="15" y="41"/>
                </a:cubicBezTo>
                <a:cubicBezTo>
                  <a:pt x="15" y="41"/>
                  <a:pt x="15" y="41"/>
                  <a:pt x="15" y="41"/>
                </a:cubicBezTo>
                <a:close/>
                <a:moveTo>
                  <a:pt x="16" y="42"/>
                </a:moveTo>
                <a:cubicBezTo>
                  <a:pt x="16" y="42"/>
                  <a:pt x="16" y="42"/>
                  <a:pt x="16" y="42"/>
                </a:cubicBezTo>
                <a:cubicBezTo>
                  <a:pt x="16" y="42"/>
                  <a:pt x="17" y="42"/>
                  <a:pt x="16" y="42"/>
                </a:cubicBezTo>
                <a:close/>
                <a:moveTo>
                  <a:pt x="20" y="42"/>
                </a:moveTo>
                <a:cubicBezTo>
                  <a:pt x="19" y="42"/>
                  <a:pt x="19" y="43"/>
                  <a:pt x="20" y="42"/>
                </a:cubicBezTo>
                <a:cubicBezTo>
                  <a:pt x="20" y="42"/>
                  <a:pt x="20" y="42"/>
                  <a:pt x="20" y="42"/>
                </a:cubicBezTo>
                <a:close/>
                <a:moveTo>
                  <a:pt x="28" y="43"/>
                </a:moveTo>
                <a:cubicBezTo>
                  <a:pt x="28" y="43"/>
                  <a:pt x="28" y="43"/>
                  <a:pt x="28" y="43"/>
                </a:cubicBezTo>
                <a:cubicBezTo>
                  <a:pt x="28" y="43"/>
                  <a:pt x="28" y="42"/>
                  <a:pt x="28" y="43"/>
                </a:cubicBezTo>
                <a:close/>
                <a:moveTo>
                  <a:pt x="28" y="43"/>
                </a:moveTo>
                <a:cubicBezTo>
                  <a:pt x="28" y="43"/>
                  <a:pt x="28" y="43"/>
                  <a:pt x="28" y="43"/>
                </a:cubicBezTo>
                <a:cubicBezTo>
                  <a:pt x="28" y="43"/>
                  <a:pt x="28" y="43"/>
                  <a:pt x="28" y="43"/>
                </a:cubicBezTo>
                <a:cubicBezTo>
                  <a:pt x="28" y="43"/>
                  <a:pt x="28" y="43"/>
                  <a:pt x="28" y="43"/>
                </a:cubicBezTo>
                <a:close/>
                <a:moveTo>
                  <a:pt x="13" y="35"/>
                </a:moveTo>
                <a:cubicBezTo>
                  <a:pt x="13" y="34"/>
                  <a:pt x="13" y="34"/>
                  <a:pt x="13" y="34"/>
                </a:cubicBezTo>
                <a:cubicBezTo>
                  <a:pt x="13" y="34"/>
                  <a:pt x="13" y="35"/>
                  <a:pt x="13" y="35"/>
                </a:cubicBezTo>
                <a:close/>
                <a:moveTo>
                  <a:pt x="19" y="43"/>
                </a:moveTo>
                <a:cubicBezTo>
                  <a:pt x="19" y="43"/>
                  <a:pt x="19" y="43"/>
                  <a:pt x="19" y="43"/>
                </a:cubicBezTo>
                <a:cubicBezTo>
                  <a:pt x="19" y="43"/>
                  <a:pt x="19" y="43"/>
                  <a:pt x="19" y="43"/>
                </a:cubicBezTo>
                <a:close/>
                <a:moveTo>
                  <a:pt x="13" y="41"/>
                </a:moveTo>
                <a:cubicBezTo>
                  <a:pt x="13" y="41"/>
                  <a:pt x="13" y="41"/>
                  <a:pt x="13" y="41"/>
                </a:cubicBezTo>
                <a:cubicBezTo>
                  <a:pt x="13" y="41"/>
                  <a:pt x="13" y="41"/>
                  <a:pt x="13" y="41"/>
                </a:cubicBezTo>
                <a:close/>
                <a:moveTo>
                  <a:pt x="24" y="46"/>
                </a:moveTo>
                <a:cubicBezTo>
                  <a:pt x="24" y="46"/>
                  <a:pt x="24" y="46"/>
                  <a:pt x="24" y="45"/>
                </a:cubicBezTo>
                <a:cubicBezTo>
                  <a:pt x="24" y="46"/>
                  <a:pt x="24" y="46"/>
                  <a:pt x="24" y="46"/>
                </a:cubicBezTo>
                <a:close/>
                <a:moveTo>
                  <a:pt x="29" y="42"/>
                </a:moveTo>
                <a:cubicBezTo>
                  <a:pt x="29" y="43"/>
                  <a:pt x="29" y="43"/>
                  <a:pt x="29" y="43"/>
                </a:cubicBezTo>
                <a:cubicBezTo>
                  <a:pt x="29" y="43"/>
                  <a:pt x="29" y="43"/>
                  <a:pt x="29" y="43"/>
                </a:cubicBezTo>
                <a:cubicBezTo>
                  <a:pt x="29" y="43"/>
                  <a:pt x="29" y="42"/>
                  <a:pt x="29" y="42"/>
                </a:cubicBezTo>
                <a:close/>
                <a:moveTo>
                  <a:pt x="29" y="46"/>
                </a:moveTo>
                <a:cubicBezTo>
                  <a:pt x="29" y="46"/>
                  <a:pt x="29" y="46"/>
                  <a:pt x="29" y="46"/>
                </a:cubicBezTo>
                <a:cubicBezTo>
                  <a:pt x="29" y="45"/>
                  <a:pt x="29" y="45"/>
                  <a:pt x="29" y="45"/>
                </a:cubicBezTo>
                <a:cubicBezTo>
                  <a:pt x="29" y="45"/>
                  <a:pt x="29" y="45"/>
                  <a:pt x="29" y="46"/>
                </a:cubicBezTo>
                <a:close/>
                <a:moveTo>
                  <a:pt x="29" y="44"/>
                </a:moveTo>
                <a:cubicBezTo>
                  <a:pt x="29" y="44"/>
                  <a:pt x="29" y="44"/>
                  <a:pt x="29" y="44"/>
                </a:cubicBezTo>
                <a:cubicBezTo>
                  <a:pt x="29" y="44"/>
                  <a:pt x="29" y="44"/>
                  <a:pt x="29" y="44"/>
                </a:cubicBezTo>
                <a:cubicBezTo>
                  <a:pt x="29" y="44"/>
                  <a:pt x="29" y="44"/>
                  <a:pt x="29" y="44"/>
                </a:cubicBezTo>
                <a:close/>
                <a:moveTo>
                  <a:pt x="29" y="44"/>
                </a:moveTo>
                <a:cubicBezTo>
                  <a:pt x="29" y="44"/>
                  <a:pt x="29" y="44"/>
                  <a:pt x="29" y="44"/>
                </a:cubicBezTo>
                <a:cubicBezTo>
                  <a:pt x="29" y="44"/>
                  <a:pt x="29" y="44"/>
                  <a:pt x="29" y="44"/>
                </a:cubicBezTo>
                <a:close/>
                <a:moveTo>
                  <a:pt x="28" y="43"/>
                </a:moveTo>
                <a:cubicBezTo>
                  <a:pt x="28" y="43"/>
                  <a:pt x="29" y="42"/>
                  <a:pt x="29" y="42"/>
                </a:cubicBezTo>
                <a:cubicBezTo>
                  <a:pt x="29" y="42"/>
                  <a:pt x="28" y="43"/>
                  <a:pt x="28" y="43"/>
                </a:cubicBezTo>
                <a:close/>
                <a:moveTo>
                  <a:pt x="28" y="45"/>
                </a:moveTo>
                <a:cubicBezTo>
                  <a:pt x="29" y="45"/>
                  <a:pt x="29" y="45"/>
                  <a:pt x="29" y="45"/>
                </a:cubicBezTo>
                <a:cubicBezTo>
                  <a:pt x="28" y="45"/>
                  <a:pt x="28" y="45"/>
                  <a:pt x="28" y="45"/>
                </a:cubicBezTo>
                <a:close/>
                <a:moveTo>
                  <a:pt x="28" y="45"/>
                </a:moveTo>
                <a:cubicBezTo>
                  <a:pt x="28" y="45"/>
                  <a:pt x="28" y="45"/>
                  <a:pt x="28" y="45"/>
                </a:cubicBezTo>
                <a:cubicBezTo>
                  <a:pt x="28" y="45"/>
                  <a:pt x="28" y="45"/>
                  <a:pt x="28" y="45"/>
                </a:cubicBezTo>
                <a:cubicBezTo>
                  <a:pt x="28" y="45"/>
                  <a:pt x="28" y="45"/>
                  <a:pt x="28" y="45"/>
                </a:cubicBezTo>
                <a:close/>
                <a:moveTo>
                  <a:pt x="28" y="45"/>
                </a:moveTo>
                <a:cubicBezTo>
                  <a:pt x="28" y="45"/>
                  <a:pt x="28" y="45"/>
                  <a:pt x="28" y="45"/>
                </a:cubicBezTo>
                <a:cubicBezTo>
                  <a:pt x="28" y="45"/>
                  <a:pt x="28" y="45"/>
                  <a:pt x="28" y="45"/>
                </a:cubicBezTo>
                <a:close/>
                <a:moveTo>
                  <a:pt x="28" y="45"/>
                </a:moveTo>
                <a:cubicBezTo>
                  <a:pt x="28" y="45"/>
                  <a:pt x="28" y="45"/>
                  <a:pt x="28" y="45"/>
                </a:cubicBezTo>
                <a:cubicBezTo>
                  <a:pt x="28" y="45"/>
                  <a:pt x="28" y="45"/>
                  <a:pt x="28" y="45"/>
                </a:cubicBezTo>
                <a:close/>
                <a:moveTo>
                  <a:pt x="27" y="44"/>
                </a:moveTo>
                <a:cubicBezTo>
                  <a:pt x="27" y="44"/>
                  <a:pt x="27" y="44"/>
                  <a:pt x="27" y="44"/>
                </a:cubicBezTo>
                <a:cubicBezTo>
                  <a:pt x="27" y="44"/>
                  <a:pt x="27" y="45"/>
                  <a:pt x="27" y="44"/>
                </a:cubicBezTo>
                <a:cubicBezTo>
                  <a:pt x="27" y="44"/>
                  <a:pt x="27" y="44"/>
                  <a:pt x="27" y="44"/>
                </a:cubicBezTo>
                <a:close/>
                <a:moveTo>
                  <a:pt x="27" y="46"/>
                </a:moveTo>
                <a:cubicBezTo>
                  <a:pt x="27" y="45"/>
                  <a:pt x="27" y="45"/>
                  <a:pt x="27" y="45"/>
                </a:cubicBezTo>
                <a:cubicBezTo>
                  <a:pt x="27" y="46"/>
                  <a:pt x="27" y="46"/>
                  <a:pt x="27" y="46"/>
                </a:cubicBezTo>
                <a:close/>
                <a:moveTo>
                  <a:pt x="26" y="46"/>
                </a:moveTo>
                <a:cubicBezTo>
                  <a:pt x="26" y="46"/>
                  <a:pt x="26" y="46"/>
                  <a:pt x="26" y="46"/>
                </a:cubicBezTo>
                <a:cubicBezTo>
                  <a:pt x="26" y="46"/>
                  <a:pt x="26" y="46"/>
                  <a:pt x="26" y="46"/>
                </a:cubicBezTo>
                <a:close/>
                <a:moveTo>
                  <a:pt x="25" y="44"/>
                </a:moveTo>
                <a:cubicBezTo>
                  <a:pt x="25" y="44"/>
                  <a:pt x="25" y="44"/>
                  <a:pt x="25" y="44"/>
                </a:cubicBezTo>
                <a:cubicBezTo>
                  <a:pt x="25" y="43"/>
                  <a:pt x="25" y="43"/>
                  <a:pt x="25" y="43"/>
                </a:cubicBezTo>
                <a:lnTo>
                  <a:pt x="25" y="44"/>
                </a:lnTo>
                <a:close/>
                <a:moveTo>
                  <a:pt x="22" y="46"/>
                </a:moveTo>
                <a:cubicBezTo>
                  <a:pt x="22" y="46"/>
                  <a:pt x="22" y="45"/>
                  <a:pt x="22" y="45"/>
                </a:cubicBezTo>
                <a:cubicBezTo>
                  <a:pt x="23" y="45"/>
                  <a:pt x="22" y="45"/>
                  <a:pt x="23" y="45"/>
                </a:cubicBezTo>
                <a:cubicBezTo>
                  <a:pt x="22" y="45"/>
                  <a:pt x="22" y="45"/>
                  <a:pt x="22" y="46"/>
                </a:cubicBezTo>
                <a:close/>
                <a:moveTo>
                  <a:pt x="23" y="45"/>
                </a:moveTo>
                <a:cubicBezTo>
                  <a:pt x="23" y="45"/>
                  <a:pt x="23" y="45"/>
                  <a:pt x="23" y="45"/>
                </a:cubicBezTo>
                <a:cubicBezTo>
                  <a:pt x="23" y="45"/>
                  <a:pt x="23" y="45"/>
                  <a:pt x="23" y="45"/>
                </a:cubicBezTo>
                <a:close/>
                <a:moveTo>
                  <a:pt x="9" y="30"/>
                </a:moveTo>
                <a:cubicBezTo>
                  <a:pt x="9" y="30"/>
                  <a:pt x="9" y="30"/>
                  <a:pt x="9" y="30"/>
                </a:cubicBezTo>
                <a:cubicBezTo>
                  <a:pt x="9" y="30"/>
                  <a:pt x="9" y="30"/>
                  <a:pt x="9" y="30"/>
                </a:cubicBezTo>
                <a:close/>
                <a:moveTo>
                  <a:pt x="9" y="30"/>
                </a:moveTo>
                <a:cubicBezTo>
                  <a:pt x="9" y="30"/>
                  <a:pt x="9" y="30"/>
                  <a:pt x="9" y="30"/>
                </a:cubicBezTo>
                <a:cubicBezTo>
                  <a:pt x="8" y="30"/>
                  <a:pt x="8" y="30"/>
                  <a:pt x="8" y="30"/>
                </a:cubicBezTo>
                <a:cubicBezTo>
                  <a:pt x="9" y="30"/>
                  <a:pt x="9" y="30"/>
                  <a:pt x="9" y="30"/>
                </a:cubicBezTo>
                <a:close/>
                <a:moveTo>
                  <a:pt x="16" y="43"/>
                </a:moveTo>
                <a:cubicBezTo>
                  <a:pt x="16" y="43"/>
                  <a:pt x="16" y="43"/>
                  <a:pt x="16" y="43"/>
                </a:cubicBezTo>
                <a:cubicBezTo>
                  <a:pt x="16" y="43"/>
                  <a:pt x="16" y="43"/>
                  <a:pt x="16" y="43"/>
                </a:cubicBezTo>
                <a:close/>
                <a:moveTo>
                  <a:pt x="15" y="42"/>
                </a:moveTo>
                <a:cubicBezTo>
                  <a:pt x="15" y="42"/>
                  <a:pt x="15" y="42"/>
                  <a:pt x="15" y="42"/>
                </a:cubicBezTo>
                <a:cubicBezTo>
                  <a:pt x="15" y="42"/>
                  <a:pt x="15" y="42"/>
                  <a:pt x="15" y="42"/>
                </a:cubicBezTo>
                <a:close/>
                <a:moveTo>
                  <a:pt x="14" y="42"/>
                </a:moveTo>
                <a:cubicBezTo>
                  <a:pt x="14" y="42"/>
                  <a:pt x="14" y="42"/>
                  <a:pt x="14" y="42"/>
                </a:cubicBezTo>
                <a:cubicBezTo>
                  <a:pt x="14" y="42"/>
                  <a:pt x="14" y="41"/>
                  <a:pt x="14" y="42"/>
                </a:cubicBezTo>
                <a:close/>
                <a:moveTo>
                  <a:pt x="11" y="47"/>
                </a:moveTo>
                <a:cubicBezTo>
                  <a:pt x="11" y="47"/>
                  <a:pt x="11" y="47"/>
                  <a:pt x="12" y="47"/>
                </a:cubicBezTo>
                <a:cubicBezTo>
                  <a:pt x="11" y="47"/>
                  <a:pt x="11" y="47"/>
                  <a:pt x="11" y="47"/>
                </a:cubicBezTo>
                <a:close/>
                <a:moveTo>
                  <a:pt x="10" y="47"/>
                </a:moveTo>
                <a:cubicBezTo>
                  <a:pt x="10" y="47"/>
                  <a:pt x="10" y="47"/>
                  <a:pt x="10" y="47"/>
                </a:cubicBezTo>
                <a:cubicBezTo>
                  <a:pt x="10" y="47"/>
                  <a:pt x="10" y="47"/>
                  <a:pt x="10" y="47"/>
                </a:cubicBezTo>
                <a:close/>
                <a:moveTo>
                  <a:pt x="10" y="47"/>
                </a:moveTo>
                <a:cubicBezTo>
                  <a:pt x="9" y="47"/>
                  <a:pt x="10" y="47"/>
                  <a:pt x="10" y="47"/>
                </a:cubicBezTo>
                <a:cubicBezTo>
                  <a:pt x="10" y="47"/>
                  <a:pt x="10" y="47"/>
                  <a:pt x="10" y="47"/>
                </a:cubicBezTo>
                <a:cubicBezTo>
                  <a:pt x="10" y="47"/>
                  <a:pt x="10" y="47"/>
                  <a:pt x="10" y="47"/>
                </a:cubicBezTo>
                <a:cubicBezTo>
                  <a:pt x="10" y="47"/>
                  <a:pt x="10" y="47"/>
                  <a:pt x="10" y="47"/>
                </a:cubicBezTo>
                <a:close/>
                <a:moveTo>
                  <a:pt x="12" y="46"/>
                </a:moveTo>
                <a:cubicBezTo>
                  <a:pt x="11" y="46"/>
                  <a:pt x="11" y="46"/>
                  <a:pt x="11" y="46"/>
                </a:cubicBezTo>
                <a:cubicBezTo>
                  <a:pt x="12" y="46"/>
                  <a:pt x="12" y="46"/>
                  <a:pt x="12" y="46"/>
                </a:cubicBezTo>
                <a:cubicBezTo>
                  <a:pt x="12" y="46"/>
                  <a:pt x="12" y="46"/>
                  <a:pt x="12" y="46"/>
                </a:cubicBezTo>
                <a:close/>
                <a:moveTo>
                  <a:pt x="12" y="46"/>
                </a:moveTo>
                <a:cubicBezTo>
                  <a:pt x="12" y="46"/>
                  <a:pt x="12" y="46"/>
                  <a:pt x="12" y="46"/>
                </a:cubicBezTo>
                <a:close/>
                <a:moveTo>
                  <a:pt x="11" y="46"/>
                </a:moveTo>
                <a:cubicBezTo>
                  <a:pt x="12" y="46"/>
                  <a:pt x="12" y="46"/>
                  <a:pt x="12" y="46"/>
                </a:cubicBezTo>
                <a:cubicBezTo>
                  <a:pt x="12" y="46"/>
                  <a:pt x="12" y="46"/>
                  <a:pt x="12" y="46"/>
                </a:cubicBezTo>
                <a:cubicBezTo>
                  <a:pt x="12" y="46"/>
                  <a:pt x="12" y="46"/>
                  <a:pt x="11" y="46"/>
                </a:cubicBezTo>
                <a:close/>
                <a:moveTo>
                  <a:pt x="11" y="46"/>
                </a:moveTo>
                <a:cubicBezTo>
                  <a:pt x="11" y="46"/>
                  <a:pt x="11" y="46"/>
                  <a:pt x="11" y="46"/>
                </a:cubicBezTo>
                <a:cubicBezTo>
                  <a:pt x="11" y="46"/>
                  <a:pt x="11" y="46"/>
                  <a:pt x="11" y="46"/>
                </a:cubicBezTo>
                <a:close/>
                <a:moveTo>
                  <a:pt x="11" y="46"/>
                </a:moveTo>
                <a:cubicBezTo>
                  <a:pt x="11" y="46"/>
                  <a:pt x="11" y="46"/>
                  <a:pt x="11" y="46"/>
                </a:cubicBezTo>
                <a:cubicBezTo>
                  <a:pt x="11" y="46"/>
                  <a:pt x="11" y="46"/>
                  <a:pt x="11" y="46"/>
                </a:cubicBezTo>
                <a:cubicBezTo>
                  <a:pt x="11" y="46"/>
                  <a:pt x="11" y="46"/>
                  <a:pt x="11" y="46"/>
                </a:cubicBezTo>
                <a:close/>
                <a:moveTo>
                  <a:pt x="11" y="46"/>
                </a:moveTo>
                <a:cubicBezTo>
                  <a:pt x="11" y="46"/>
                  <a:pt x="11" y="46"/>
                  <a:pt x="11" y="46"/>
                </a:cubicBezTo>
                <a:cubicBezTo>
                  <a:pt x="11" y="46"/>
                  <a:pt x="11" y="46"/>
                  <a:pt x="11" y="46"/>
                </a:cubicBezTo>
                <a:close/>
                <a:moveTo>
                  <a:pt x="9" y="47"/>
                </a:moveTo>
                <a:cubicBezTo>
                  <a:pt x="9" y="47"/>
                  <a:pt x="9" y="47"/>
                  <a:pt x="9" y="47"/>
                </a:cubicBezTo>
                <a:cubicBezTo>
                  <a:pt x="9" y="47"/>
                  <a:pt x="9" y="47"/>
                  <a:pt x="9" y="47"/>
                </a:cubicBezTo>
                <a:cubicBezTo>
                  <a:pt x="9" y="47"/>
                  <a:pt x="10" y="47"/>
                  <a:pt x="9" y="47"/>
                </a:cubicBezTo>
                <a:close/>
                <a:moveTo>
                  <a:pt x="12" y="46"/>
                </a:moveTo>
                <a:cubicBezTo>
                  <a:pt x="12" y="46"/>
                  <a:pt x="11" y="46"/>
                  <a:pt x="11" y="46"/>
                </a:cubicBezTo>
                <a:cubicBezTo>
                  <a:pt x="11" y="46"/>
                  <a:pt x="11" y="46"/>
                  <a:pt x="11" y="46"/>
                </a:cubicBezTo>
                <a:cubicBezTo>
                  <a:pt x="11" y="46"/>
                  <a:pt x="11" y="46"/>
                  <a:pt x="12" y="46"/>
                </a:cubicBezTo>
                <a:close/>
                <a:moveTo>
                  <a:pt x="11" y="46"/>
                </a:moveTo>
                <a:cubicBezTo>
                  <a:pt x="11" y="46"/>
                  <a:pt x="11" y="46"/>
                  <a:pt x="11" y="46"/>
                </a:cubicBezTo>
                <a:cubicBezTo>
                  <a:pt x="11" y="46"/>
                  <a:pt x="11" y="46"/>
                  <a:pt x="11" y="46"/>
                </a:cubicBezTo>
                <a:close/>
                <a:moveTo>
                  <a:pt x="10" y="46"/>
                </a:moveTo>
                <a:cubicBezTo>
                  <a:pt x="11" y="46"/>
                  <a:pt x="11" y="46"/>
                  <a:pt x="11" y="46"/>
                </a:cubicBezTo>
                <a:cubicBezTo>
                  <a:pt x="10" y="46"/>
                  <a:pt x="10" y="46"/>
                  <a:pt x="10" y="46"/>
                </a:cubicBezTo>
                <a:close/>
                <a:moveTo>
                  <a:pt x="12" y="46"/>
                </a:moveTo>
                <a:cubicBezTo>
                  <a:pt x="12" y="45"/>
                  <a:pt x="12" y="45"/>
                  <a:pt x="12" y="45"/>
                </a:cubicBezTo>
                <a:cubicBezTo>
                  <a:pt x="11" y="46"/>
                  <a:pt x="11" y="46"/>
                  <a:pt x="11" y="46"/>
                </a:cubicBezTo>
                <a:lnTo>
                  <a:pt x="12" y="46"/>
                </a:lnTo>
                <a:close/>
                <a:moveTo>
                  <a:pt x="12" y="45"/>
                </a:moveTo>
                <a:cubicBezTo>
                  <a:pt x="12" y="45"/>
                  <a:pt x="12" y="45"/>
                  <a:pt x="12" y="45"/>
                </a:cubicBezTo>
                <a:cubicBezTo>
                  <a:pt x="12" y="45"/>
                  <a:pt x="12" y="45"/>
                  <a:pt x="12" y="45"/>
                </a:cubicBezTo>
                <a:cubicBezTo>
                  <a:pt x="12" y="45"/>
                  <a:pt x="12" y="45"/>
                  <a:pt x="12" y="45"/>
                </a:cubicBezTo>
                <a:close/>
                <a:moveTo>
                  <a:pt x="11" y="45"/>
                </a:moveTo>
                <a:cubicBezTo>
                  <a:pt x="11" y="45"/>
                  <a:pt x="12" y="45"/>
                  <a:pt x="12" y="45"/>
                </a:cubicBezTo>
                <a:cubicBezTo>
                  <a:pt x="12" y="45"/>
                  <a:pt x="12" y="45"/>
                  <a:pt x="11" y="45"/>
                </a:cubicBezTo>
                <a:close/>
                <a:moveTo>
                  <a:pt x="11" y="46"/>
                </a:moveTo>
                <a:cubicBezTo>
                  <a:pt x="11" y="46"/>
                  <a:pt x="11" y="46"/>
                  <a:pt x="11" y="46"/>
                </a:cubicBezTo>
                <a:cubicBezTo>
                  <a:pt x="11" y="46"/>
                  <a:pt x="11" y="46"/>
                  <a:pt x="11" y="46"/>
                </a:cubicBezTo>
                <a:close/>
                <a:moveTo>
                  <a:pt x="11" y="46"/>
                </a:moveTo>
                <a:cubicBezTo>
                  <a:pt x="11" y="46"/>
                  <a:pt x="11" y="46"/>
                  <a:pt x="11" y="46"/>
                </a:cubicBezTo>
                <a:cubicBezTo>
                  <a:pt x="11" y="46"/>
                  <a:pt x="11" y="46"/>
                  <a:pt x="11" y="46"/>
                </a:cubicBezTo>
                <a:cubicBezTo>
                  <a:pt x="11" y="46"/>
                  <a:pt x="11" y="46"/>
                  <a:pt x="11" y="46"/>
                </a:cubicBezTo>
                <a:close/>
                <a:moveTo>
                  <a:pt x="11" y="46"/>
                </a:moveTo>
                <a:cubicBezTo>
                  <a:pt x="11" y="46"/>
                  <a:pt x="11" y="46"/>
                  <a:pt x="11" y="46"/>
                </a:cubicBezTo>
                <a:cubicBezTo>
                  <a:pt x="11" y="46"/>
                  <a:pt x="11" y="46"/>
                  <a:pt x="11" y="46"/>
                </a:cubicBezTo>
                <a:close/>
                <a:moveTo>
                  <a:pt x="10" y="46"/>
                </a:moveTo>
                <a:cubicBezTo>
                  <a:pt x="10" y="46"/>
                  <a:pt x="10" y="46"/>
                  <a:pt x="10" y="46"/>
                </a:cubicBezTo>
                <a:cubicBezTo>
                  <a:pt x="10" y="46"/>
                  <a:pt x="10" y="46"/>
                  <a:pt x="10" y="46"/>
                </a:cubicBezTo>
                <a:close/>
                <a:moveTo>
                  <a:pt x="10" y="46"/>
                </a:moveTo>
                <a:cubicBezTo>
                  <a:pt x="10" y="46"/>
                  <a:pt x="10" y="46"/>
                  <a:pt x="10" y="46"/>
                </a:cubicBezTo>
                <a:cubicBezTo>
                  <a:pt x="10" y="46"/>
                  <a:pt x="11" y="46"/>
                  <a:pt x="11" y="46"/>
                </a:cubicBezTo>
                <a:lnTo>
                  <a:pt x="10" y="46"/>
                </a:lnTo>
                <a:close/>
                <a:moveTo>
                  <a:pt x="10" y="46"/>
                </a:moveTo>
                <a:cubicBezTo>
                  <a:pt x="10" y="46"/>
                  <a:pt x="10" y="46"/>
                  <a:pt x="10" y="46"/>
                </a:cubicBezTo>
                <a:cubicBezTo>
                  <a:pt x="10" y="46"/>
                  <a:pt x="10" y="46"/>
                  <a:pt x="10" y="46"/>
                </a:cubicBezTo>
                <a:close/>
                <a:moveTo>
                  <a:pt x="11" y="45"/>
                </a:moveTo>
                <a:cubicBezTo>
                  <a:pt x="11" y="45"/>
                  <a:pt x="11" y="45"/>
                  <a:pt x="11" y="45"/>
                </a:cubicBezTo>
                <a:cubicBezTo>
                  <a:pt x="11" y="45"/>
                  <a:pt x="11" y="45"/>
                  <a:pt x="11" y="46"/>
                </a:cubicBezTo>
                <a:cubicBezTo>
                  <a:pt x="11" y="45"/>
                  <a:pt x="11" y="45"/>
                  <a:pt x="11" y="45"/>
                </a:cubicBezTo>
                <a:close/>
                <a:moveTo>
                  <a:pt x="11" y="46"/>
                </a:moveTo>
                <a:cubicBezTo>
                  <a:pt x="11" y="46"/>
                  <a:pt x="11" y="46"/>
                  <a:pt x="11" y="46"/>
                </a:cubicBezTo>
                <a:cubicBezTo>
                  <a:pt x="11" y="46"/>
                  <a:pt x="11" y="46"/>
                  <a:pt x="11" y="46"/>
                </a:cubicBezTo>
                <a:close/>
                <a:moveTo>
                  <a:pt x="11" y="45"/>
                </a:moveTo>
                <a:cubicBezTo>
                  <a:pt x="11" y="45"/>
                  <a:pt x="11" y="45"/>
                  <a:pt x="11" y="45"/>
                </a:cubicBezTo>
                <a:cubicBezTo>
                  <a:pt x="11" y="45"/>
                  <a:pt x="11" y="45"/>
                  <a:pt x="11" y="45"/>
                </a:cubicBezTo>
                <a:close/>
                <a:moveTo>
                  <a:pt x="11" y="46"/>
                </a:moveTo>
                <a:cubicBezTo>
                  <a:pt x="10" y="46"/>
                  <a:pt x="11" y="46"/>
                  <a:pt x="11" y="46"/>
                </a:cubicBezTo>
                <a:cubicBezTo>
                  <a:pt x="11" y="46"/>
                  <a:pt x="11" y="46"/>
                  <a:pt x="11" y="46"/>
                </a:cubicBezTo>
                <a:cubicBezTo>
                  <a:pt x="11" y="46"/>
                  <a:pt x="11" y="46"/>
                  <a:pt x="11" y="46"/>
                </a:cubicBezTo>
                <a:close/>
                <a:moveTo>
                  <a:pt x="11" y="45"/>
                </a:moveTo>
                <a:cubicBezTo>
                  <a:pt x="11" y="45"/>
                  <a:pt x="11" y="45"/>
                  <a:pt x="11" y="45"/>
                </a:cubicBezTo>
                <a:cubicBezTo>
                  <a:pt x="11" y="45"/>
                  <a:pt x="11" y="45"/>
                  <a:pt x="11" y="45"/>
                </a:cubicBezTo>
                <a:close/>
                <a:moveTo>
                  <a:pt x="11" y="46"/>
                </a:moveTo>
                <a:cubicBezTo>
                  <a:pt x="11" y="46"/>
                  <a:pt x="11" y="46"/>
                  <a:pt x="11" y="46"/>
                </a:cubicBezTo>
                <a:cubicBezTo>
                  <a:pt x="11" y="46"/>
                  <a:pt x="11" y="46"/>
                  <a:pt x="11" y="46"/>
                </a:cubicBezTo>
                <a:close/>
                <a:moveTo>
                  <a:pt x="11" y="46"/>
                </a:moveTo>
                <a:cubicBezTo>
                  <a:pt x="11" y="46"/>
                  <a:pt x="11" y="46"/>
                  <a:pt x="11" y="46"/>
                </a:cubicBezTo>
                <a:cubicBezTo>
                  <a:pt x="11" y="46"/>
                  <a:pt x="11" y="46"/>
                  <a:pt x="11" y="46"/>
                </a:cubicBezTo>
                <a:cubicBezTo>
                  <a:pt x="11" y="46"/>
                  <a:pt x="11" y="46"/>
                  <a:pt x="11" y="46"/>
                </a:cubicBezTo>
                <a:close/>
                <a:moveTo>
                  <a:pt x="8" y="45"/>
                </a:moveTo>
                <a:cubicBezTo>
                  <a:pt x="8" y="45"/>
                  <a:pt x="9" y="45"/>
                  <a:pt x="8" y="45"/>
                </a:cubicBezTo>
                <a:cubicBezTo>
                  <a:pt x="9" y="45"/>
                  <a:pt x="10" y="45"/>
                  <a:pt x="11" y="45"/>
                </a:cubicBezTo>
                <a:cubicBezTo>
                  <a:pt x="10" y="45"/>
                  <a:pt x="10" y="45"/>
                  <a:pt x="10" y="45"/>
                </a:cubicBezTo>
                <a:cubicBezTo>
                  <a:pt x="10" y="45"/>
                  <a:pt x="10" y="45"/>
                  <a:pt x="9" y="45"/>
                </a:cubicBezTo>
                <a:cubicBezTo>
                  <a:pt x="9" y="45"/>
                  <a:pt x="9" y="45"/>
                  <a:pt x="10" y="45"/>
                </a:cubicBezTo>
                <a:cubicBezTo>
                  <a:pt x="9" y="45"/>
                  <a:pt x="9" y="45"/>
                  <a:pt x="8" y="45"/>
                </a:cubicBezTo>
                <a:cubicBezTo>
                  <a:pt x="8" y="45"/>
                  <a:pt x="8" y="45"/>
                  <a:pt x="8" y="45"/>
                </a:cubicBezTo>
                <a:cubicBezTo>
                  <a:pt x="8" y="45"/>
                  <a:pt x="8" y="45"/>
                  <a:pt x="8" y="45"/>
                </a:cubicBezTo>
                <a:close/>
                <a:moveTo>
                  <a:pt x="11" y="45"/>
                </a:moveTo>
                <a:cubicBezTo>
                  <a:pt x="11" y="45"/>
                  <a:pt x="11" y="45"/>
                  <a:pt x="11" y="45"/>
                </a:cubicBezTo>
                <a:cubicBezTo>
                  <a:pt x="11" y="45"/>
                  <a:pt x="11" y="45"/>
                  <a:pt x="11" y="45"/>
                </a:cubicBezTo>
                <a:cubicBezTo>
                  <a:pt x="11" y="45"/>
                  <a:pt x="11" y="45"/>
                  <a:pt x="11" y="45"/>
                </a:cubicBezTo>
                <a:cubicBezTo>
                  <a:pt x="11" y="45"/>
                  <a:pt x="11" y="45"/>
                  <a:pt x="11" y="45"/>
                </a:cubicBezTo>
                <a:close/>
                <a:moveTo>
                  <a:pt x="11" y="45"/>
                </a:moveTo>
                <a:cubicBezTo>
                  <a:pt x="10" y="45"/>
                  <a:pt x="10" y="45"/>
                  <a:pt x="10" y="45"/>
                </a:cubicBezTo>
                <a:cubicBezTo>
                  <a:pt x="10" y="46"/>
                  <a:pt x="10" y="45"/>
                  <a:pt x="10" y="45"/>
                </a:cubicBezTo>
                <a:cubicBezTo>
                  <a:pt x="10" y="45"/>
                  <a:pt x="10"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lose/>
                <a:moveTo>
                  <a:pt x="9" y="46"/>
                </a:moveTo>
                <a:cubicBezTo>
                  <a:pt x="9" y="46"/>
                  <a:pt x="9" y="46"/>
                  <a:pt x="9" y="46"/>
                </a:cubicBezTo>
                <a:cubicBezTo>
                  <a:pt x="9" y="46"/>
                  <a:pt x="9" y="46"/>
                  <a:pt x="9" y="46"/>
                </a:cubicBezTo>
                <a:close/>
                <a:moveTo>
                  <a:pt x="9" y="46"/>
                </a:moveTo>
                <a:cubicBezTo>
                  <a:pt x="9" y="46"/>
                  <a:pt x="9" y="46"/>
                  <a:pt x="9" y="46"/>
                </a:cubicBezTo>
                <a:cubicBezTo>
                  <a:pt x="9" y="46"/>
                  <a:pt x="9" y="46"/>
                  <a:pt x="9" y="46"/>
                </a:cubicBezTo>
                <a:cubicBezTo>
                  <a:pt x="9" y="46"/>
                  <a:pt x="9" y="46"/>
                  <a:pt x="9" y="46"/>
                </a:cubicBezTo>
                <a:cubicBezTo>
                  <a:pt x="9" y="46"/>
                  <a:pt x="9" y="46"/>
                  <a:pt x="9" y="46"/>
                </a:cubicBezTo>
                <a:cubicBezTo>
                  <a:pt x="9" y="46"/>
                  <a:pt x="10" y="46"/>
                  <a:pt x="10" y="46"/>
                </a:cubicBezTo>
                <a:cubicBezTo>
                  <a:pt x="10" y="46"/>
                  <a:pt x="9" y="46"/>
                  <a:pt x="9" y="46"/>
                </a:cubicBezTo>
                <a:close/>
                <a:moveTo>
                  <a:pt x="10" y="46"/>
                </a:moveTo>
                <a:cubicBezTo>
                  <a:pt x="9" y="46"/>
                  <a:pt x="9" y="46"/>
                  <a:pt x="9" y="46"/>
                </a:cubicBezTo>
                <a:cubicBezTo>
                  <a:pt x="9" y="46"/>
                  <a:pt x="9" y="46"/>
                  <a:pt x="9" y="46"/>
                </a:cubicBezTo>
                <a:cubicBezTo>
                  <a:pt x="9" y="46"/>
                  <a:pt x="9" y="46"/>
                  <a:pt x="9" y="46"/>
                </a:cubicBezTo>
                <a:cubicBezTo>
                  <a:pt x="9" y="46"/>
                  <a:pt x="9" y="46"/>
                  <a:pt x="10" y="46"/>
                </a:cubicBezTo>
                <a:close/>
                <a:moveTo>
                  <a:pt x="11" y="45"/>
                </a:moveTo>
                <a:cubicBezTo>
                  <a:pt x="11" y="45"/>
                  <a:pt x="11" y="45"/>
                  <a:pt x="11" y="45"/>
                </a:cubicBezTo>
                <a:cubicBezTo>
                  <a:pt x="11" y="45"/>
                  <a:pt x="11" y="45"/>
                  <a:pt x="11" y="45"/>
                </a:cubicBezTo>
                <a:close/>
                <a:moveTo>
                  <a:pt x="11" y="45"/>
                </a:moveTo>
                <a:cubicBezTo>
                  <a:pt x="11" y="45"/>
                  <a:pt x="11" y="45"/>
                  <a:pt x="11" y="45"/>
                </a:cubicBezTo>
                <a:cubicBezTo>
                  <a:pt x="11" y="45"/>
                  <a:pt x="11" y="45"/>
                  <a:pt x="11" y="45"/>
                </a:cubicBezTo>
                <a:close/>
                <a:moveTo>
                  <a:pt x="5" y="39"/>
                </a:moveTo>
                <a:cubicBezTo>
                  <a:pt x="5" y="39"/>
                  <a:pt x="5" y="39"/>
                  <a:pt x="5" y="39"/>
                </a:cubicBezTo>
                <a:close/>
                <a:moveTo>
                  <a:pt x="5" y="39"/>
                </a:moveTo>
                <a:cubicBezTo>
                  <a:pt x="5" y="39"/>
                  <a:pt x="5" y="39"/>
                  <a:pt x="5" y="39"/>
                </a:cubicBezTo>
                <a:cubicBezTo>
                  <a:pt x="5" y="39"/>
                  <a:pt x="5" y="39"/>
                  <a:pt x="5" y="39"/>
                </a:cubicBezTo>
                <a:close/>
                <a:moveTo>
                  <a:pt x="10" y="42"/>
                </a:moveTo>
                <a:cubicBezTo>
                  <a:pt x="11" y="42"/>
                  <a:pt x="11" y="42"/>
                  <a:pt x="11" y="42"/>
                </a:cubicBezTo>
                <a:cubicBezTo>
                  <a:pt x="11" y="42"/>
                  <a:pt x="11" y="42"/>
                  <a:pt x="11" y="42"/>
                </a:cubicBezTo>
                <a:cubicBezTo>
                  <a:pt x="11" y="42"/>
                  <a:pt x="11" y="42"/>
                  <a:pt x="10" y="42"/>
                </a:cubicBezTo>
                <a:close/>
                <a:moveTo>
                  <a:pt x="8" y="41"/>
                </a:moveTo>
                <a:cubicBezTo>
                  <a:pt x="8" y="41"/>
                  <a:pt x="8" y="41"/>
                  <a:pt x="8" y="41"/>
                </a:cubicBezTo>
                <a:cubicBezTo>
                  <a:pt x="8" y="41"/>
                  <a:pt x="8" y="41"/>
                  <a:pt x="8" y="41"/>
                </a:cubicBezTo>
                <a:close/>
                <a:moveTo>
                  <a:pt x="6" y="41"/>
                </a:moveTo>
                <a:cubicBezTo>
                  <a:pt x="6" y="41"/>
                  <a:pt x="6" y="41"/>
                  <a:pt x="6" y="41"/>
                </a:cubicBezTo>
                <a:close/>
                <a:moveTo>
                  <a:pt x="5" y="38"/>
                </a:moveTo>
                <a:cubicBezTo>
                  <a:pt x="4" y="38"/>
                  <a:pt x="4" y="38"/>
                  <a:pt x="4" y="38"/>
                </a:cubicBezTo>
                <a:cubicBezTo>
                  <a:pt x="4" y="38"/>
                  <a:pt x="5" y="38"/>
                  <a:pt x="5" y="38"/>
                </a:cubicBezTo>
                <a:close/>
                <a:moveTo>
                  <a:pt x="11" y="44"/>
                </a:moveTo>
                <a:cubicBezTo>
                  <a:pt x="11" y="44"/>
                  <a:pt x="11" y="44"/>
                  <a:pt x="11" y="44"/>
                </a:cubicBezTo>
                <a:cubicBezTo>
                  <a:pt x="11" y="44"/>
                  <a:pt x="10" y="44"/>
                  <a:pt x="11" y="44"/>
                </a:cubicBezTo>
                <a:close/>
                <a:moveTo>
                  <a:pt x="10" y="39"/>
                </a:moveTo>
                <a:cubicBezTo>
                  <a:pt x="10" y="39"/>
                  <a:pt x="10" y="39"/>
                  <a:pt x="10" y="39"/>
                </a:cubicBezTo>
                <a:cubicBezTo>
                  <a:pt x="10" y="39"/>
                  <a:pt x="10" y="39"/>
                  <a:pt x="10" y="39"/>
                </a:cubicBezTo>
                <a:close/>
                <a:moveTo>
                  <a:pt x="11" y="44"/>
                </a:moveTo>
                <a:cubicBezTo>
                  <a:pt x="11" y="44"/>
                  <a:pt x="11" y="44"/>
                  <a:pt x="11" y="44"/>
                </a:cubicBezTo>
                <a:cubicBezTo>
                  <a:pt x="11" y="44"/>
                  <a:pt x="11" y="44"/>
                  <a:pt x="11" y="44"/>
                </a:cubicBezTo>
                <a:cubicBezTo>
                  <a:pt x="11" y="44"/>
                  <a:pt x="11" y="44"/>
                  <a:pt x="11" y="44"/>
                </a:cubicBezTo>
                <a:close/>
                <a:moveTo>
                  <a:pt x="5" y="34"/>
                </a:moveTo>
                <a:cubicBezTo>
                  <a:pt x="5" y="34"/>
                  <a:pt x="5" y="34"/>
                  <a:pt x="5" y="34"/>
                </a:cubicBezTo>
                <a:cubicBezTo>
                  <a:pt x="5" y="34"/>
                  <a:pt x="5" y="34"/>
                  <a:pt x="5" y="34"/>
                </a:cubicBezTo>
                <a:close/>
                <a:moveTo>
                  <a:pt x="10" y="33"/>
                </a:moveTo>
                <a:cubicBezTo>
                  <a:pt x="10" y="33"/>
                  <a:pt x="10" y="33"/>
                  <a:pt x="10" y="33"/>
                </a:cubicBezTo>
                <a:cubicBezTo>
                  <a:pt x="10" y="33"/>
                  <a:pt x="10" y="33"/>
                  <a:pt x="10" y="33"/>
                </a:cubicBezTo>
                <a:close/>
                <a:moveTo>
                  <a:pt x="11" y="44"/>
                </a:moveTo>
                <a:cubicBezTo>
                  <a:pt x="11" y="45"/>
                  <a:pt x="11" y="44"/>
                  <a:pt x="11" y="44"/>
                </a:cubicBezTo>
                <a:close/>
                <a:moveTo>
                  <a:pt x="9" y="45"/>
                </a:moveTo>
                <a:cubicBezTo>
                  <a:pt x="9" y="45"/>
                  <a:pt x="9" y="45"/>
                  <a:pt x="9" y="45"/>
                </a:cubicBezTo>
                <a:cubicBezTo>
                  <a:pt x="9" y="45"/>
                  <a:pt x="9" y="45"/>
                  <a:pt x="9" y="45"/>
                </a:cubicBezTo>
                <a:close/>
                <a:moveTo>
                  <a:pt x="8" y="44"/>
                </a:moveTo>
                <a:cubicBezTo>
                  <a:pt x="8" y="44"/>
                  <a:pt x="8" y="44"/>
                  <a:pt x="8" y="44"/>
                </a:cubicBezTo>
                <a:cubicBezTo>
                  <a:pt x="8" y="44"/>
                  <a:pt x="8" y="44"/>
                  <a:pt x="8" y="44"/>
                </a:cubicBezTo>
                <a:close/>
                <a:moveTo>
                  <a:pt x="11" y="45"/>
                </a:moveTo>
                <a:cubicBezTo>
                  <a:pt x="11" y="45"/>
                  <a:pt x="11" y="45"/>
                  <a:pt x="11" y="45"/>
                </a:cubicBezTo>
                <a:cubicBezTo>
                  <a:pt x="11" y="45"/>
                  <a:pt x="11" y="45"/>
                  <a:pt x="11" y="45"/>
                </a:cubicBezTo>
                <a:close/>
                <a:moveTo>
                  <a:pt x="11" y="45"/>
                </a:moveTo>
                <a:cubicBezTo>
                  <a:pt x="11" y="45"/>
                  <a:pt x="11" y="45"/>
                  <a:pt x="11" y="45"/>
                </a:cubicBezTo>
                <a:cubicBezTo>
                  <a:pt x="11" y="45"/>
                  <a:pt x="11" y="45"/>
                  <a:pt x="11" y="45"/>
                </a:cubicBezTo>
                <a:close/>
                <a:moveTo>
                  <a:pt x="11" y="44"/>
                </a:moveTo>
                <a:cubicBezTo>
                  <a:pt x="11" y="44"/>
                  <a:pt x="11" y="44"/>
                  <a:pt x="11" y="45"/>
                </a:cubicBezTo>
                <a:cubicBezTo>
                  <a:pt x="11" y="45"/>
                  <a:pt x="11" y="44"/>
                  <a:pt x="11" y="44"/>
                </a:cubicBezTo>
                <a:close/>
                <a:moveTo>
                  <a:pt x="6" y="36"/>
                </a:moveTo>
                <a:cubicBezTo>
                  <a:pt x="6" y="36"/>
                  <a:pt x="6" y="36"/>
                  <a:pt x="6" y="36"/>
                </a:cubicBezTo>
                <a:cubicBezTo>
                  <a:pt x="6" y="36"/>
                  <a:pt x="6" y="36"/>
                  <a:pt x="6" y="36"/>
                </a:cubicBezTo>
                <a:close/>
                <a:moveTo>
                  <a:pt x="6" y="42"/>
                </a:moveTo>
                <a:cubicBezTo>
                  <a:pt x="6" y="42"/>
                  <a:pt x="6" y="42"/>
                  <a:pt x="6" y="42"/>
                </a:cubicBezTo>
                <a:cubicBezTo>
                  <a:pt x="6" y="42"/>
                  <a:pt x="6" y="42"/>
                  <a:pt x="6" y="42"/>
                </a:cubicBezTo>
                <a:close/>
                <a:moveTo>
                  <a:pt x="6" y="42"/>
                </a:moveTo>
                <a:cubicBezTo>
                  <a:pt x="6" y="42"/>
                  <a:pt x="6" y="42"/>
                  <a:pt x="6" y="42"/>
                </a:cubicBezTo>
                <a:cubicBezTo>
                  <a:pt x="7" y="42"/>
                  <a:pt x="7" y="42"/>
                  <a:pt x="7" y="42"/>
                </a:cubicBezTo>
                <a:lnTo>
                  <a:pt x="6" y="42"/>
                </a:lnTo>
                <a:close/>
                <a:moveTo>
                  <a:pt x="5" y="39"/>
                </a:moveTo>
                <a:cubicBezTo>
                  <a:pt x="6" y="38"/>
                  <a:pt x="5" y="38"/>
                  <a:pt x="5" y="38"/>
                </a:cubicBezTo>
                <a:cubicBezTo>
                  <a:pt x="5" y="38"/>
                  <a:pt x="6" y="38"/>
                  <a:pt x="6" y="38"/>
                </a:cubicBezTo>
                <a:cubicBezTo>
                  <a:pt x="5" y="38"/>
                  <a:pt x="5" y="38"/>
                  <a:pt x="4" y="38"/>
                </a:cubicBezTo>
                <a:cubicBezTo>
                  <a:pt x="5" y="38"/>
                  <a:pt x="5" y="38"/>
                  <a:pt x="5" y="38"/>
                </a:cubicBezTo>
                <a:cubicBezTo>
                  <a:pt x="5" y="38"/>
                  <a:pt x="5" y="38"/>
                  <a:pt x="5" y="38"/>
                </a:cubicBezTo>
                <a:cubicBezTo>
                  <a:pt x="5" y="38"/>
                  <a:pt x="5" y="38"/>
                  <a:pt x="5" y="38"/>
                </a:cubicBezTo>
                <a:cubicBezTo>
                  <a:pt x="5" y="38"/>
                  <a:pt x="4" y="38"/>
                  <a:pt x="4" y="38"/>
                </a:cubicBezTo>
                <a:cubicBezTo>
                  <a:pt x="5" y="38"/>
                  <a:pt x="5" y="38"/>
                  <a:pt x="5" y="38"/>
                </a:cubicBezTo>
                <a:cubicBezTo>
                  <a:pt x="5" y="37"/>
                  <a:pt x="5" y="37"/>
                  <a:pt x="5" y="37"/>
                </a:cubicBezTo>
                <a:cubicBezTo>
                  <a:pt x="5" y="37"/>
                  <a:pt x="5" y="37"/>
                  <a:pt x="6" y="37"/>
                </a:cubicBezTo>
                <a:cubicBezTo>
                  <a:pt x="6" y="37"/>
                  <a:pt x="5" y="37"/>
                  <a:pt x="5" y="37"/>
                </a:cubicBezTo>
                <a:cubicBezTo>
                  <a:pt x="5" y="37"/>
                  <a:pt x="6" y="37"/>
                  <a:pt x="6" y="37"/>
                </a:cubicBezTo>
                <a:cubicBezTo>
                  <a:pt x="5" y="37"/>
                  <a:pt x="5" y="37"/>
                  <a:pt x="5" y="37"/>
                </a:cubicBezTo>
                <a:cubicBezTo>
                  <a:pt x="5" y="37"/>
                  <a:pt x="5" y="37"/>
                  <a:pt x="5" y="37"/>
                </a:cubicBezTo>
                <a:cubicBezTo>
                  <a:pt x="5" y="37"/>
                  <a:pt x="5" y="37"/>
                  <a:pt x="5" y="37"/>
                </a:cubicBezTo>
                <a:cubicBezTo>
                  <a:pt x="5" y="37"/>
                  <a:pt x="5" y="37"/>
                  <a:pt x="5" y="37"/>
                </a:cubicBezTo>
                <a:cubicBezTo>
                  <a:pt x="5" y="37"/>
                  <a:pt x="5" y="37"/>
                  <a:pt x="6" y="37"/>
                </a:cubicBezTo>
                <a:cubicBezTo>
                  <a:pt x="6" y="37"/>
                  <a:pt x="6" y="37"/>
                  <a:pt x="6" y="37"/>
                </a:cubicBezTo>
                <a:cubicBezTo>
                  <a:pt x="6" y="37"/>
                  <a:pt x="6" y="37"/>
                  <a:pt x="5" y="37"/>
                </a:cubicBezTo>
                <a:cubicBezTo>
                  <a:pt x="5" y="37"/>
                  <a:pt x="5" y="37"/>
                  <a:pt x="5" y="37"/>
                </a:cubicBezTo>
                <a:cubicBezTo>
                  <a:pt x="6" y="37"/>
                  <a:pt x="6" y="37"/>
                  <a:pt x="6" y="37"/>
                </a:cubicBezTo>
                <a:cubicBezTo>
                  <a:pt x="5" y="37"/>
                  <a:pt x="5" y="37"/>
                  <a:pt x="5" y="37"/>
                </a:cubicBezTo>
                <a:cubicBezTo>
                  <a:pt x="6" y="37"/>
                  <a:pt x="6" y="37"/>
                  <a:pt x="6" y="37"/>
                </a:cubicBezTo>
                <a:cubicBezTo>
                  <a:pt x="6" y="37"/>
                  <a:pt x="5" y="37"/>
                  <a:pt x="5" y="37"/>
                </a:cubicBezTo>
                <a:cubicBezTo>
                  <a:pt x="6" y="37"/>
                  <a:pt x="6" y="37"/>
                  <a:pt x="6" y="37"/>
                </a:cubicBezTo>
                <a:cubicBezTo>
                  <a:pt x="6" y="37"/>
                  <a:pt x="5" y="37"/>
                  <a:pt x="6" y="37"/>
                </a:cubicBezTo>
                <a:cubicBezTo>
                  <a:pt x="5" y="37"/>
                  <a:pt x="5" y="37"/>
                  <a:pt x="5" y="37"/>
                </a:cubicBezTo>
                <a:cubicBezTo>
                  <a:pt x="5" y="37"/>
                  <a:pt x="5" y="37"/>
                  <a:pt x="5" y="37"/>
                </a:cubicBezTo>
                <a:cubicBezTo>
                  <a:pt x="5" y="37"/>
                  <a:pt x="5" y="37"/>
                  <a:pt x="5" y="37"/>
                </a:cubicBezTo>
                <a:cubicBezTo>
                  <a:pt x="5" y="36"/>
                  <a:pt x="6" y="36"/>
                  <a:pt x="6" y="36"/>
                </a:cubicBezTo>
                <a:cubicBezTo>
                  <a:pt x="5" y="36"/>
                  <a:pt x="5" y="36"/>
                  <a:pt x="5" y="36"/>
                </a:cubicBezTo>
                <a:cubicBezTo>
                  <a:pt x="5" y="36"/>
                  <a:pt x="6" y="36"/>
                  <a:pt x="5" y="36"/>
                </a:cubicBezTo>
                <a:cubicBezTo>
                  <a:pt x="6" y="36"/>
                  <a:pt x="6" y="36"/>
                  <a:pt x="6" y="36"/>
                </a:cubicBezTo>
                <a:cubicBezTo>
                  <a:pt x="6" y="36"/>
                  <a:pt x="5" y="36"/>
                  <a:pt x="5" y="36"/>
                </a:cubicBezTo>
                <a:cubicBezTo>
                  <a:pt x="6" y="36"/>
                  <a:pt x="6" y="36"/>
                  <a:pt x="6" y="36"/>
                </a:cubicBezTo>
                <a:cubicBezTo>
                  <a:pt x="5" y="36"/>
                  <a:pt x="6" y="36"/>
                  <a:pt x="5" y="36"/>
                </a:cubicBezTo>
                <a:cubicBezTo>
                  <a:pt x="6" y="36"/>
                  <a:pt x="5" y="36"/>
                  <a:pt x="5" y="36"/>
                </a:cubicBezTo>
                <a:cubicBezTo>
                  <a:pt x="6" y="36"/>
                  <a:pt x="5" y="36"/>
                  <a:pt x="6" y="36"/>
                </a:cubicBezTo>
                <a:cubicBezTo>
                  <a:pt x="6" y="36"/>
                  <a:pt x="6" y="36"/>
                  <a:pt x="6" y="36"/>
                </a:cubicBezTo>
                <a:cubicBezTo>
                  <a:pt x="6" y="36"/>
                  <a:pt x="7" y="36"/>
                  <a:pt x="7" y="36"/>
                </a:cubicBezTo>
                <a:cubicBezTo>
                  <a:pt x="7" y="36"/>
                  <a:pt x="6" y="36"/>
                  <a:pt x="6" y="36"/>
                </a:cubicBezTo>
                <a:cubicBezTo>
                  <a:pt x="6" y="36"/>
                  <a:pt x="6" y="36"/>
                  <a:pt x="6" y="36"/>
                </a:cubicBezTo>
                <a:cubicBezTo>
                  <a:pt x="5" y="36"/>
                  <a:pt x="6" y="36"/>
                  <a:pt x="6" y="36"/>
                </a:cubicBezTo>
                <a:cubicBezTo>
                  <a:pt x="6" y="36"/>
                  <a:pt x="5" y="36"/>
                  <a:pt x="6" y="36"/>
                </a:cubicBezTo>
                <a:cubicBezTo>
                  <a:pt x="6" y="36"/>
                  <a:pt x="6" y="36"/>
                  <a:pt x="6" y="36"/>
                </a:cubicBezTo>
                <a:cubicBezTo>
                  <a:pt x="6" y="36"/>
                  <a:pt x="7" y="36"/>
                  <a:pt x="7" y="36"/>
                </a:cubicBezTo>
                <a:cubicBezTo>
                  <a:pt x="7" y="35"/>
                  <a:pt x="7" y="35"/>
                  <a:pt x="6" y="35"/>
                </a:cubicBezTo>
                <a:cubicBezTo>
                  <a:pt x="6" y="35"/>
                  <a:pt x="7" y="36"/>
                  <a:pt x="5" y="36"/>
                </a:cubicBezTo>
                <a:cubicBezTo>
                  <a:pt x="7" y="35"/>
                  <a:pt x="5" y="35"/>
                  <a:pt x="6" y="35"/>
                </a:cubicBezTo>
                <a:cubicBezTo>
                  <a:pt x="6" y="35"/>
                  <a:pt x="7" y="35"/>
                  <a:pt x="7" y="35"/>
                </a:cubicBezTo>
                <a:cubicBezTo>
                  <a:pt x="7" y="35"/>
                  <a:pt x="7" y="35"/>
                  <a:pt x="6" y="35"/>
                </a:cubicBezTo>
                <a:cubicBezTo>
                  <a:pt x="7" y="35"/>
                  <a:pt x="7" y="35"/>
                  <a:pt x="7" y="35"/>
                </a:cubicBezTo>
                <a:cubicBezTo>
                  <a:pt x="6" y="35"/>
                  <a:pt x="6" y="35"/>
                  <a:pt x="5" y="35"/>
                </a:cubicBezTo>
                <a:cubicBezTo>
                  <a:pt x="6" y="35"/>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5" y="34"/>
                  <a:pt x="6" y="34"/>
                  <a:pt x="5" y="34"/>
                </a:cubicBezTo>
                <a:cubicBezTo>
                  <a:pt x="5" y="34"/>
                  <a:pt x="5" y="34"/>
                  <a:pt x="5" y="34"/>
                </a:cubicBezTo>
                <a:cubicBezTo>
                  <a:pt x="5" y="34"/>
                  <a:pt x="5" y="34"/>
                  <a:pt x="5" y="34"/>
                </a:cubicBezTo>
                <a:cubicBezTo>
                  <a:pt x="5" y="34"/>
                  <a:pt x="5" y="34"/>
                  <a:pt x="5" y="34"/>
                </a:cubicBezTo>
                <a:cubicBezTo>
                  <a:pt x="5" y="34"/>
                  <a:pt x="6" y="34"/>
                  <a:pt x="6" y="34"/>
                </a:cubicBezTo>
                <a:cubicBezTo>
                  <a:pt x="6" y="34"/>
                  <a:pt x="6" y="34"/>
                  <a:pt x="6" y="34"/>
                </a:cubicBezTo>
                <a:cubicBezTo>
                  <a:pt x="6" y="34"/>
                  <a:pt x="6" y="34"/>
                  <a:pt x="6" y="34"/>
                </a:cubicBezTo>
                <a:cubicBezTo>
                  <a:pt x="6" y="34"/>
                  <a:pt x="5" y="34"/>
                  <a:pt x="5" y="34"/>
                </a:cubicBezTo>
                <a:cubicBezTo>
                  <a:pt x="6" y="34"/>
                  <a:pt x="5" y="34"/>
                  <a:pt x="6" y="33"/>
                </a:cubicBezTo>
                <a:cubicBezTo>
                  <a:pt x="6" y="33"/>
                  <a:pt x="6" y="34"/>
                  <a:pt x="6" y="34"/>
                </a:cubicBezTo>
                <a:cubicBezTo>
                  <a:pt x="6" y="34"/>
                  <a:pt x="6" y="34"/>
                  <a:pt x="6" y="33"/>
                </a:cubicBezTo>
                <a:cubicBezTo>
                  <a:pt x="5" y="33"/>
                  <a:pt x="5" y="33"/>
                  <a:pt x="5" y="33"/>
                </a:cubicBezTo>
                <a:cubicBezTo>
                  <a:pt x="6" y="33"/>
                  <a:pt x="6" y="33"/>
                  <a:pt x="6" y="33"/>
                </a:cubicBezTo>
                <a:cubicBezTo>
                  <a:pt x="6" y="33"/>
                  <a:pt x="6" y="33"/>
                  <a:pt x="6" y="33"/>
                </a:cubicBezTo>
                <a:cubicBezTo>
                  <a:pt x="6" y="33"/>
                  <a:pt x="6" y="33"/>
                  <a:pt x="6" y="33"/>
                </a:cubicBezTo>
                <a:cubicBezTo>
                  <a:pt x="6" y="33"/>
                  <a:pt x="6" y="33"/>
                  <a:pt x="6" y="33"/>
                </a:cubicBezTo>
                <a:cubicBezTo>
                  <a:pt x="5" y="33"/>
                  <a:pt x="7" y="33"/>
                  <a:pt x="6" y="33"/>
                </a:cubicBezTo>
                <a:cubicBezTo>
                  <a:pt x="7" y="33"/>
                  <a:pt x="8" y="33"/>
                  <a:pt x="9" y="33"/>
                </a:cubicBezTo>
                <a:cubicBezTo>
                  <a:pt x="9" y="33"/>
                  <a:pt x="9" y="33"/>
                  <a:pt x="9" y="33"/>
                </a:cubicBezTo>
                <a:cubicBezTo>
                  <a:pt x="10" y="33"/>
                  <a:pt x="9" y="33"/>
                  <a:pt x="10" y="33"/>
                </a:cubicBezTo>
                <a:cubicBezTo>
                  <a:pt x="9" y="33"/>
                  <a:pt x="9" y="33"/>
                  <a:pt x="9" y="33"/>
                </a:cubicBezTo>
                <a:cubicBezTo>
                  <a:pt x="9" y="33"/>
                  <a:pt x="9" y="33"/>
                  <a:pt x="10" y="33"/>
                </a:cubicBezTo>
                <a:cubicBezTo>
                  <a:pt x="10" y="33"/>
                  <a:pt x="10" y="33"/>
                  <a:pt x="10" y="33"/>
                </a:cubicBezTo>
                <a:cubicBezTo>
                  <a:pt x="8" y="33"/>
                  <a:pt x="10" y="34"/>
                  <a:pt x="9" y="34"/>
                </a:cubicBezTo>
                <a:cubicBezTo>
                  <a:pt x="9" y="34"/>
                  <a:pt x="9" y="34"/>
                  <a:pt x="9" y="34"/>
                </a:cubicBezTo>
                <a:cubicBezTo>
                  <a:pt x="9" y="34"/>
                  <a:pt x="10" y="34"/>
                  <a:pt x="10" y="34"/>
                </a:cubicBezTo>
                <a:cubicBezTo>
                  <a:pt x="9" y="34"/>
                  <a:pt x="9" y="34"/>
                  <a:pt x="9" y="34"/>
                </a:cubicBezTo>
                <a:cubicBezTo>
                  <a:pt x="9" y="34"/>
                  <a:pt x="9" y="34"/>
                  <a:pt x="10" y="34"/>
                </a:cubicBezTo>
                <a:cubicBezTo>
                  <a:pt x="10" y="34"/>
                  <a:pt x="9" y="34"/>
                  <a:pt x="10" y="35"/>
                </a:cubicBezTo>
                <a:cubicBezTo>
                  <a:pt x="9" y="35"/>
                  <a:pt x="9" y="35"/>
                  <a:pt x="9" y="35"/>
                </a:cubicBezTo>
                <a:cubicBezTo>
                  <a:pt x="10" y="35"/>
                  <a:pt x="9" y="35"/>
                  <a:pt x="10" y="35"/>
                </a:cubicBezTo>
                <a:cubicBezTo>
                  <a:pt x="9" y="35"/>
                  <a:pt x="10" y="35"/>
                  <a:pt x="8" y="35"/>
                </a:cubicBezTo>
                <a:cubicBezTo>
                  <a:pt x="8" y="35"/>
                  <a:pt x="9" y="35"/>
                  <a:pt x="9" y="35"/>
                </a:cubicBezTo>
                <a:cubicBezTo>
                  <a:pt x="9" y="35"/>
                  <a:pt x="9" y="35"/>
                  <a:pt x="9" y="35"/>
                </a:cubicBezTo>
                <a:cubicBezTo>
                  <a:pt x="9" y="35"/>
                  <a:pt x="10" y="36"/>
                  <a:pt x="9" y="36"/>
                </a:cubicBezTo>
                <a:cubicBezTo>
                  <a:pt x="9" y="36"/>
                  <a:pt x="9" y="36"/>
                  <a:pt x="9" y="36"/>
                </a:cubicBezTo>
                <a:cubicBezTo>
                  <a:pt x="10" y="36"/>
                  <a:pt x="10" y="36"/>
                  <a:pt x="10" y="36"/>
                </a:cubicBezTo>
                <a:cubicBezTo>
                  <a:pt x="10" y="36"/>
                  <a:pt x="10" y="36"/>
                  <a:pt x="10" y="36"/>
                </a:cubicBezTo>
                <a:cubicBezTo>
                  <a:pt x="10" y="36"/>
                  <a:pt x="10" y="36"/>
                  <a:pt x="10" y="36"/>
                </a:cubicBezTo>
                <a:cubicBezTo>
                  <a:pt x="10" y="36"/>
                  <a:pt x="9" y="36"/>
                  <a:pt x="9" y="36"/>
                </a:cubicBezTo>
                <a:cubicBezTo>
                  <a:pt x="9" y="36"/>
                  <a:pt x="10" y="36"/>
                  <a:pt x="10" y="36"/>
                </a:cubicBezTo>
                <a:cubicBezTo>
                  <a:pt x="10" y="36"/>
                  <a:pt x="10" y="36"/>
                  <a:pt x="10" y="36"/>
                </a:cubicBezTo>
                <a:cubicBezTo>
                  <a:pt x="10" y="36"/>
                  <a:pt x="10" y="36"/>
                  <a:pt x="10" y="36"/>
                </a:cubicBezTo>
                <a:cubicBezTo>
                  <a:pt x="10" y="36"/>
                  <a:pt x="9" y="36"/>
                  <a:pt x="9" y="36"/>
                </a:cubicBezTo>
                <a:cubicBezTo>
                  <a:pt x="9" y="36"/>
                  <a:pt x="10" y="36"/>
                  <a:pt x="10" y="36"/>
                </a:cubicBezTo>
                <a:cubicBezTo>
                  <a:pt x="10" y="36"/>
                  <a:pt x="9" y="36"/>
                  <a:pt x="9" y="36"/>
                </a:cubicBezTo>
                <a:cubicBezTo>
                  <a:pt x="9" y="36"/>
                  <a:pt x="9" y="36"/>
                  <a:pt x="9" y="36"/>
                </a:cubicBezTo>
                <a:cubicBezTo>
                  <a:pt x="10" y="36"/>
                  <a:pt x="10" y="36"/>
                  <a:pt x="10" y="36"/>
                </a:cubicBezTo>
                <a:cubicBezTo>
                  <a:pt x="10" y="36"/>
                  <a:pt x="9" y="36"/>
                  <a:pt x="9" y="37"/>
                </a:cubicBezTo>
                <a:cubicBezTo>
                  <a:pt x="9" y="37"/>
                  <a:pt x="9" y="37"/>
                  <a:pt x="8" y="37"/>
                </a:cubicBezTo>
                <a:cubicBezTo>
                  <a:pt x="8" y="37"/>
                  <a:pt x="8" y="37"/>
                  <a:pt x="8" y="37"/>
                </a:cubicBezTo>
                <a:cubicBezTo>
                  <a:pt x="8" y="37"/>
                  <a:pt x="8" y="37"/>
                  <a:pt x="8" y="37"/>
                </a:cubicBezTo>
                <a:cubicBezTo>
                  <a:pt x="8" y="37"/>
                  <a:pt x="9" y="37"/>
                  <a:pt x="9" y="37"/>
                </a:cubicBezTo>
                <a:cubicBezTo>
                  <a:pt x="9" y="37"/>
                  <a:pt x="9" y="37"/>
                  <a:pt x="9" y="37"/>
                </a:cubicBezTo>
                <a:cubicBezTo>
                  <a:pt x="11" y="37"/>
                  <a:pt x="9" y="37"/>
                  <a:pt x="10" y="37"/>
                </a:cubicBezTo>
                <a:cubicBezTo>
                  <a:pt x="10" y="37"/>
                  <a:pt x="10" y="37"/>
                  <a:pt x="9" y="37"/>
                </a:cubicBezTo>
                <a:cubicBezTo>
                  <a:pt x="10" y="37"/>
                  <a:pt x="9" y="38"/>
                  <a:pt x="9" y="38"/>
                </a:cubicBezTo>
                <a:cubicBezTo>
                  <a:pt x="9" y="38"/>
                  <a:pt x="9" y="38"/>
                  <a:pt x="9" y="38"/>
                </a:cubicBezTo>
                <a:cubicBezTo>
                  <a:pt x="10" y="38"/>
                  <a:pt x="10" y="38"/>
                  <a:pt x="9" y="38"/>
                </a:cubicBezTo>
                <a:cubicBezTo>
                  <a:pt x="9" y="38"/>
                  <a:pt x="9" y="38"/>
                  <a:pt x="9" y="38"/>
                </a:cubicBezTo>
                <a:cubicBezTo>
                  <a:pt x="9" y="38"/>
                  <a:pt x="10" y="38"/>
                  <a:pt x="10" y="38"/>
                </a:cubicBezTo>
                <a:cubicBezTo>
                  <a:pt x="9" y="38"/>
                  <a:pt x="9" y="38"/>
                  <a:pt x="9" y="38"/>
                </a:cubicBezTo>
                <a:cubicBezTo>
                  <a:pt x="10" y="38"/>
                  <a:pt x="10" y="38"/>
                  <a:pt x="10" y="38"/>
                </a:cubicBezTo>
                <a:cubicBezTo>
                  <a:pt x="8" y="38"/>
                  <a:pt x="11" y="38"/>
                  <a:pt x="9" y="39"/>
                </a:cubicBezTo>
                <a:cubicBezTo>
                  <a:pt x="9" y="39"/>
                  <a:pt x="9" y="39"/>
                  <a:pt x="10" y="39"/>
                </a:cubicBezTo>
                <a:cubicBezTo>
                  <a:pt x="9" y="39"/>
                  <a:pt x="9" y="39"/>
                  <a:pt x="9" y="39"/>
                </a:cubicBezTo>
                <a:cubicBezTo>
                  <a:pt x="10" y="39"/>
                  <a:pt x="9" y="39"/>
                  <a:pt x="9" y="39"/>
                </a:cubicBezTo>
                <a:cubicBezTo>
                  <a:pt x="9" y="39"/>
                  <a:pt x="10" y="39"/>
                  <a:pt x="10" y="39"/>
                </a:cubicBezTo>
                <a:cubicBezTo>
                  <a:pt x="9" y="39"/>
                  <a:pt x="11" y="39"/>
                  <a:pt x="10" y="39"/>
                </a:cubicBezTo>
                <a:cubicBezTo>
                  <a:pt x="10" y="39"/>
                  <a:pt x="10" y="39"/>
                  <a:pt x="10" y="39"/>
                </a:cubicBezTo>
                <a:cubicBezTo>
                  <a:pt x="10" y="39"/>
                  <a:pt x="11" y="39"/>
                  <a:pt x="10" y="39"/>
                </a:cubicBezTo>
                <a:cubicBezTo>
                  <a:pt x="10" y="39"/>
                  <a:pt x="10" y="39"/>
                  <a:pt x="10" y="39"/>
                </a:cubicBezTo>
                <a:cubicBezTo>
                  <a:pt x="10" y="39"/>
                  <a:pt x="8" y="40"/>
                  <a:pt x="9" y="40"/>
                </a:cubicBezTo>
                <a:cubicBezTo>
                  <a:pt x="9" y="39"/>
                  <a:pt x="9" y="39"/>
                  <a:pt x="9" y="39"/>
                </a:cubicBezTo>
                <a:cubicBezTo>
                  <a:pt x="9" y="40"/>
                  <a:pt x="8" y="40"/>
                  <a:pt x="9" y="40"/>
                </a:cubicBezTo>
                <a:cubicBezTo>
                  <a:pt x="9" y="40"/>
                  <a:pt x="9" y="40"/>
                  <a:pt x="9" y="40"/>
                </a:cubicBezTo>
                <a:cubicBezTo>
                  <a:pt x="9" y="40"/>
                  <a:pt x="9" y="40"/>
                  <a:pt x="9" y="40"/>
                </a:cubicBezTo>
                <a:cubicBezTo>
                  <a:pt x="9" y="40"/>
                  <a:pt x="9" y="40"/>
                  <a:pt x="9" y="40"/>
                </a:cubicBezTo>
                <a:cubicBezTo>
                  <a:pt x="9" y="40"/>
                  <a:pt x="8" y="40"/>
                  <a:pt x="9" y="40"/>
                </a:cubicBezTo>
                <a:cubicBezTo>
                  <a:pt x="9" y="40"/>
                  <a:pt x="9" y="40"/>
                  <a:pt x="9" y="40"/>
                </a:cubicBezTo>
                <a:cubicBezTo>
                  <a:pt x="9" y="40"/>
                  <a:pt x="9" y="40"/>
                  <a:pt x="9" y="40"/>
                </a:cubicBezTo>
                <a:cubicBezTo>
                  <a:pt x="9" y="40"/>
                  <a:pt x="9" y="40"/>
                  <a:pt x="9" y="40"/>
                </a:cubicBezTo>
                <a:cubicBezTo>
                  <a:pt x="10" y="40"/>
                  <a:pt x="9" y="40"/>
                  <a:pt x="9" y="40"/>
                </a:cubicBezTo>
                <a:cubicBezTo>
                  <a:pt x="9" y="40"/>
                  <a:pt x="9" y="40"/>
                  <a:pt x="9" y="40"/>
                </a:cubicBezTo>
                <a:cubicBezTo>
                  <a:pt x="9" y="40"/>
                  <a:pt x="9" y="40"/>
                  <a:pt x="9" y="41"/>
                </a:cubicBezTo>
                <a:cubicBezTo>
                  <a:pt x="10" y="40"/>
                  <a:pt x="11" y="40"/>
                  <a:pt x="11" y="40"/>
                </a:cubicBezTo>
                <a:cubicBezTo>
                  <a:pt x="11" y="40"/>
                  <a:pt x="10" y="40"/>
                  <a:pt x="10" y="40"/>
                </a:cubicBezTo>
                <a:cubicBezTo>
                  <a:pt x="10" y="41"/>
                  <a:pt x="10" y="41"/>
                  <a:pt x="10" y="41"/>
                </a:cubicBezTo>
                <a:cubicBezTo>
                  <a:pt x="10" y="41"/>
                  <a:pt x="10" y="41"/>
                  <a:pt x="10" y="41"/>
                </a:cubicBezTo>
                <a:cubicBezTo>
                  <a:pt x="11" y="41"/>
                  <a:pt x="10" y="41"/>
                  <a:pt x="10" y="41"/>
                </a:cubicBezTo>
                <a:cubicBezTo>
                  <a:pt x="10" y="41"/>
                  <a:pt x="10" y="41"/>
                  <a:pt x="9" y="41"/>
                </a:cubicBezTo>
                <a:cubicBezTo>
                  <a:pt x="10" y="41"/>
                  <a:pt x="9" y="41"/>
                  <a:pt x="10" y="41"/>
                </a:cubicBezTo>
                <a:cubicBezTo>
                  <a:pt x="9" y="41"/>
                  <a:pt x="10" y="41"/>
                  <a:pt x="9" y="41"/>
                </a:cubicBezTo>
                <a:cubicBezTo>
                  <a:pt x="9" y="42"/>
                  <a:pt x="9" y="42"/>
                  <a:pt x="9" y="42"/>
                </a:cubicBezTo>
                <a:cubicBezTo>
                  <a:pt x="9" y="42"/>
                  <a:pt x="9" y="42"/>
                  <a:pt x="9" y="42"/>
                </a:cubicBezTo>
                <a:cubicBezTo>
                  <a:pt x="10" y="42"/>
                  <a:pt x="9" y="42"/>
                  <a:pt x="10" y="42"/>
                </a:cubicBezTo>
                <a:cubicBezTo>
                  <a:pt x="9" y="42"/>
                  <a:pt x="9" y="42"/>
                  <a:pt x="9" y="42"/>
                </a:cubicBezTo>
                <a:cubicBezTo>
                  <a:pt x="10" y="42"/>
                  <a:pt x="10" y="42"/>
                  <a:pt x="10" y="42"/>
                </a:cubicBezTo>
                <a:cubicBezTo>
                  <a:pt x="9" y="42"/>
                  <a:pt x="9" y="42"/>
                  <a:pt x="9" y="42"/>
                </a:cubicBezTo>
                <a:cubicBezTo>
                  <a:pt x="9" y="42"/>
                  <a:pt x="9" y="42"/>
                  <a:pt x="9" y="42"/>
                </a:cubicBezTo>
                <a:cubicBezTo>
                  <a:pt x="9" y="42"/>
                  <a:pt x="9" y="42"/>
                  <a:pt x="9" y="42"/>
                </a:cubicBezTo>
                <a:cubicBezTo>
                  <a:pt x="10" y="42"/>
                  <a:pt x="10" y="42"/>
                  <a:pt x="10" y="42"/>
                </a:cubicBezTo>
                <a:cubicBezTo>
                  <a:pt x="9" y="42"/>
                  <a:pt x="10" y="42"/>
                  <a:pt x="10" y="42"/>
                </a:cubicBezTo>
                <a:cubicBezTo>
                  <a:pt x="10" y="42"/>
                  <a:pt x="10" y="42"/>
                  <a:pt x="10" y="42"/>
                </a:cubicBezTo>
                <a:cubicBezTo>
                  <a:pt x="10" y="42"/>
                  <a:pt x="11" y="42"/>
                  <a:pt x="11" y="42"/>
                </a:cubicBezTo>
                <a:cubicBezTo>
                  <a:pt x="11" y="42"/>
                  <a:pt x="11" y="42"/>
                  <a:pt x="11" y="42"/>
                </a:cubicBezTo>
                <a:cubicBezTo>
                  <a:pt x="10" y="42"/>
                  <a:pt x="10" y="42"/>
                  <a:pt x="10" y="42"/>
                </a:cubicBezTo>
                <a:cubicBezTo>
                  <a:pt x="10" y="42"/>
                  <a:pt x="10" y="42"/>
                  <a:pt x="10" y="42"/>
                </a:cubicBezTo>
                <a:cubicBezTo>
                  <a:pt x="10" y="42"/>
                  <a:pt x="10" y="42"/>
                  <a:pt x="10" y="42"/>
                </a:cubicBezTo>
                <a:cubicBezTo>
                  <a:pt x="10" y="42"/>
                  <a:pt x="10" y="42"/>
                  <a:pt x="10" y="42"/>
                </a:cubicBezTo>
                <a:cubicBezTo>
                  <a:pt x="10" y="42"/>
                  <a:pt x="10" y="42"/>
                  <a:pt x="10" y="42"/>
                </a:cubicBezTo>
                <a:cubicBezTo>
                  <a:pt x="10" y="42"/>
                  <a:pt x="10" y="42"/>
                  <a:pt x="10" y="42"/>
                </a:cubicBezTo>
                <a:cubicBezTo>
                  <a:pt x="10" y="42"/>
                  <a:pt x="10" y="42"/>
                  <a:pt x="10" y="42"/>
                </a:cubicBezTo>
                <a:cubicBezTo>
                  <a:pt x="9" y="43"/>
                  <a:pt x="11" y="42"/>
                  <a:pt x="10" y="43"/>
                </a:cubicBezTo>
                <a:cubicBezTo>
                  <a:pt x="10" y="43"/>
                  <a:pt x="10" y="43"/>
                  <a:pt x="10" y="43"/>
                </a:cubicBezTo>
                <a:cubicBezTo>
                  <a:pt x="10" y="43"/>
                  <a:pt x="10" y="43"/>
                  <a:pt x="10" y="43"/>
                </a:cubicBezTo>
                <a:cubicBezTo>
                  <a:pt x="10" y="43"/>
                  <a:pt x="10" y="43"/>
                  <a:pt x="10" y="43"/>
                </a:cubicBezTo>
                <a:cubicBezTo>
                  <a:pt x="11" y="43"/>
                  <a:pt x="11" y="43"/>
                  <a:pt x="11" y="43"/>
                </a:cubicBezTo>
                <a:cubicBezTo>
                  <a:pt x="11" y="43"/>
                  <a:pt x="11" y="43"/>
                  <a:pt x="11" y="43"/>
                </a:cubicBezTo>
                <a:cubicBezTo>
                  <a:pt x="11" y="43"/>
                  <a:pt x="12" y="43"/>
                  <a:pt x="11" y="43"/>
                </a:cubicBezTo>
                <a:cubicBezTo>
                  <a:pt x="11" y="43"/>
                  <a:pt x="11" y="43"/>
                  <a:pt x="11" y="43"/>
                </a:cubicBezTo>
                <a:cubicBezTo>
                  <a:pt x="11" y="44"/>
                  <a:pt x="11" y="44"/>
                  <a:pt x="11" y="44"/>
                </a:cubicBezTo>
                <a:cubicBezTo>
                  <a:pt x="10" y="44"/>
                  <a:pt x="11" y="44"/>
                  <a:pt x="11" y="44"/>
                </a:cubicBezTo>
                <a:cubicBezTo>
                  <a:pt x="10" y="44"/>
                  <a:pt x="11" y="44"/>
                  <a:pt x="11" y="44"/>
                </a:cubicBezTo>
                <a:cubicBezTo>
                  <a:pt x="11" y="44"/>
                  <a:pt x="11" y="44"/>
                  <a:pt x="11" y="44"/>
                </a:cubicBezTo>
                <a:cubicBezTo>
                  <a:pt x="11" y="44"/>
                  <a:pt x="11" y="44"/>
                  <a:pt x="11" y="44"/>
                </a:cubicBezTo>
                <a:cubicBezTo>
                  <a:pt x="10" y="44"/>
                  <a:pt x="11" y="44"/>
                  <a:pt x="11" y="44"/>
                </a:cubicBezTo>
                <a:cubicBezTo>
                  <a:pt x="11" y="44"/>
                  <a:pt x="11" y="44"/>
                  <a:pt x="11" y="44"/>
                </a:cubicBezTo>
                <a:cubicBezTo>
                  <a:pt x="11" y="44"/>
                  <a:pt x="11" y="44"/>
                  <a:pt x="11" y="44"/>
                </a:cubicBezTo>
                <a:cubicBezTo>
                  <a:pt x="11" y="44"/>
                  <a:pt x="10" y="44"/>
                  <a:pt x="10" y="45"/>
                </a:cubicBezTo>
                <a:cubicBezTo>
                  <a:pt x="10" y="45"/>
                  <a:pt x="10" y="45"/>
                  <a:pt x="10" y="45"/>
                </a:cubicBezTo>
                <a:cubicBezTo>
                  <a:pt x="10" y="45"/>
                  <a:pt x="10" y="45"/>
                  <a:pt x="10" y="45"/>
                </a:cubicBezTo>
                <a:cubicBezTo>
                  <a:pt x="10" y="45"/>
                  <a:pt x="10" y="45"/>
                  <a:pt x="10" y="45"/>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0" y="45"/>
                </a:cubicBezTo>
                <a:cubicBezTo>
                  <a:pt x="11" y="45"/>
                  <a:pt x="10" y="45"/>
                  <a:pt x="11" y="45"/>
                </a:cubicBezTo>
                <a:cubicBezTo>
                  <a:pt x="10" y="45"/>
                  <a:pt x="11" y="45"/>
                  <a:pt x="10" y="45"/>
                </a:cubicBezTo>
                <a:cubicBezTo>
                  <a:pt x="11" y="45"/>
                  <a:pt x="10" y="45"/>
                  <a:pt x="10" y="45"/>
                </a:cubicBezTo>
                <a:cubicBezTo>
                  <a:pt x="9" y="45"/>
                  <a:pt x="9" y="45"/>
                  <a:pt x="9" y="45"/>
                </a:cubicBezTo>
                <a:cubicBezTo>
                  <a:pt x="8" y="45"/>
                  <a:pt x="10" y="45"/>
                  <a:pt x="9" y="45"/>
                </a:cubicBezTo>
                <a:cubicBezTo>
                  <a:pt x="9" y="45"/>
                  <a:pt x="9" y="45"/>
                  <a:pt x="9" y="45"/>
                </a:cubicBezTo>
                <a:cubicBezTo>
                  <a:pt x="10" y="45"/>
                  <a:pt x="10" y="45"/>
                  <a:pt x="10" y="45"/>
                </a:cubicBezTo>
                <a:cubicBezTo>
                  <a:pt x="10" y="45"/>
                  <a:pt x="9" y="45"/>
                  <a:pt x="9" y="45"/>
                </a:cubicBezTo>
                <a:cubicBezTo>
                  <a:pt x="9" y="45"/>
                  <a:pt x="9" y="45"/>
                  <a:pt x="8" y="45"/>
                </a:cubicBezTo>
                <a:cubicBezTo>
                  <a:pt x="8" y="45"/>
                  <a:pt x="8" y="45"/>
                  <a:pt x="8" y="45"/>
                </a:cubicBezTo>
                <a:cubicBezTo>
                  <a:pt x="8" y="45"/>
                  <a:pt x="8" y="45"/>
                  <a:pt x="8" y="45"/>
                </a:cubicBezTo>
                <a:cubicBezTo>
                  <a:pt x="8" y="45"/>
                  <a:pt x="8" y="44"/>
                  <a:pt x="8" y="44"/>
                </a:cubicBezTo>
                <a:cubicBezTo>
                  <a:pt x="8" y="44"/>
                  <a:pt x="8" y="44"/>
                  <a:pt x="9" y="44"/>
                </a:cubicBezTo>
                <a:cubicBezTo>
                  <a:pt x="9" y="44"/>
                  <a:pt x="9" y="44"/>
                  <a:pt x="9" y="44"/>
                </a:cubicBezTo>
                <a:cubicBezTo>
                  <a:pt x="9" y="44"/>
                  <a:pt x="8" y="45"/>
                  <a:pt x="8" y="45"/>
                </a:cubicBezTo>
                <a:cubicBezTo>
                  <a:pt x="9" y="45"/>
                  <a:pt x="9" y="44"/>
                  <a:pt x="10" y="44"/>
                </a:cubicBezTo>
                <a:cubicBezTo>
                  <a:pt x="10" y="44"/>
                  <a:pt x="9" y="44"/>
                  <a:pt x="9" y="44"/>
                </a:cubicBezTo>
                <a:cubicBezTo>
                  <a:pt x="9" y="44"/>
                  <a:pt x="10" y="44"/>
                  <a:pt x="9" y="44"/>
                </a:cubicBezTo>
                <a:cubicBezTo>
                  <a:pt x="9" y="44"/>
                  <a:pt x="8" y="44"/>
                  <a:pt x="7" y="44"/>
                </a:cubicBezTo>
                <a:cubicBezTo>
                  <a:pt x="8" y="44"/>
                  <a:pt x="8" y="44"/>
                  <a:pt x="7" y="44"/>
                </a:cubicBezTo>
                <a:cubicBezTo>
                  <a:pt x="7" y="44"/>
                  <a:pt x="7" y="44"/>
                  <a:pt x="7" y="44"/>
                </a:cubicBezTo>
                <a:cubicBezTo>
                  <a:pt x="7" y="44"/>
                  <a:pt x="7" y="44"/>
                  <a:pt x="7" y="44"/>
                </a:cubicBezTo>
                <a:cubicBezTo>
                  <a:pt x="7" y="44"/>
                  <a:pt x="7" y="44"/>
                  <a:pt x="7" y="44"/>
                </a:cubicBezTo>
                <a:cubicBezTo>
                  <a:pt x="7" y="44"/>
                  <a:pt x="8" y="44"/>
                  <a:pt x="8" y="44"/>
                </a:cubicBezTo>
                <a:cubicBezTo>
                  <a:pt x="8" y="44"/>
                  <a:pt x="8" y="44"/>
                  <a:pt x="8" y="44"/>
                </a:cubicBezTo>
                <a:cubicBezTo>
                  <a:pt x="8" y="44"/>
                  <a:pt x="8" y="44"/>
                  <a:pt x="9" y="44"/>
                </a:cubicBezTo>
                <a:cubicBezTo>
                  <a:pt x="8" y="44"/>
                  <a:pt x="7" y="44"/>
                  <a:pt x="7" y="44"/>
                </a:cubicBezTo>
                <a:cubicBezTo>
                  <a:pt x="7" y="44"/>
                  <a:pt x="7" y="44"/>
                  <a:pt x="7" y="44"/>
                </a:cubicBezTo>
                <a:cubicBezTo>
                  <a:pt x="6" y="44"/>
                  <a:pt x="7" y="44"/>
                  <a:pt x="6" y="44"/>
                </a:cubicBezTo>
                <a:cubicBezTo>
                  <a:pt x="6" y="44"/>
                  <a:pt x="7" y="44"/>
                  <a:pt x="7" y="44"/>
                </a:cubicBezTo>
                <a:cubicBezTo>
                  <a:pt x="7" y="44"/>
                  <a:pt x="7" y="44"/>
                  <a:pt x="6" y="44"/>
                </a:cubicBezTo>
                <a:cubicBezTo>
                  <a:pt x="7" y="43"/>
                  <a:pt x="8" y="43"/>
                  <a:pt x="8" y="43"/>
                </a:cubicBezTo>
                <a:cubicBezTo>
                  <a:pt x="9" y="43"/>
                  <a:pt x="9" y="43"/>
                  <a:pt x="9" y="43"/>
                </a:cubicBezTo>
                <a:cubicBezTo>
                  <a:pt x="9" y="43"/>
                  <a:pt x="6" y="43"/>
                  <a:pt x="6" y="44"/>
                </a:cubicBezTo>
                <a:cubicBezTo>
                  <a:pt x="5" y="44"/>
                  <a:pt x="6" y="43"/>
                  <a:pt x="6" y="43"/>
                </a:cubicBezTo>
                <a:cubicBezTo>
                  <a:pt x="7" y="43"/>
                  <a:pt x="6" y="43"/>
                  <a:pt x="6" y="43"/>
                </a:cubicBezTo>
                <a:cubicBezTo>
                  <a:pt x="6" y="43"/>
                  <a:pt x="6" y="43"/>
                  <a:pt x="6" y="43"/>
                </a:cubicBezTo>
                <a:cubicBezTo>
                  <a:pt x="6" y="43"/>
                  <a:pt x="6" y="43"/>
                  <a:pt x="6" y="43"/>
                </a:cubicBezTo>
                <a:cubicBezTo>
                  <a:pt x="6" y="43"/>
                  <a:pt x="7" y="43"/>
                  <a:pt x="7" y="43"/>
                </a:cubicBezTo>
                <a:cubicBezTo>
                  <a:pt x="7" y="43"/>
                  <a:pt x="6" y="43"/>
                  <a:pt x="6" y="43"/>
                </a:cubicBezTo>
                <a:cubicBezTo>
                  <a:pt x="6" y="43"/>
                  <a:pt x="6" y="43"/>
                  <a:pt x="6" y="43"/>
                </a:cubicBezTo>
                <a:cubicBezTo>
                  <a:pt x="6" y="43"/>
                  <a:pt x="6" y="43"/>
                  <a:pt x="5" y="43"/>
                </a:cubicBezTo>
                <a:cubicBezTo>
                  <a:pt x="5" y="43"/>
                  <a:pt x="5" y="43"/>
                  <a:pt x="5" y="43"/>
                </a:cubicBezTo>
                <a:cubicBezTo>
                  <a:pt x="5" y="43"/>
                  <a:pt x="5" y="43"/>
                  <a:pt x="6" y="43"/>
                </a:cubicBezTo>
                <a:cubicBezTo>
                  <a:pt x="6" y="43"/>
                  <a:pt x="6" y="43"/>
                  <a:pt x="6" y="43"/>
                </a:cubicBezTo>
                <a:cubicBezTo>
                  <a:pt x="7" y="43"/>
                  <a:pt x="9" y="43"/>
                  <a:pt x="9" y="43"/>
                </a:cubicBezTo>
                <a:cubicBezTo>
                  <a:pt x="9" y="43"/>
                  <a:pt x="9" y="43"/>
                  <a:pt x="9" y="43"/>
                </a:cubicBezTo>
                <a:cubicBezTo>
                  <a:pt x="9" y="43"/>
                  <a:pt x="9" y="43"/>
                  <a:pt x="9" y="43"/>
                </a:cubicBezTo>
                <a:cubicBezTo>
                  <a:pt x="9" y="43"/>
                  <a:pt x="7" y="43"/>
                  <a:pt x="6" y="43"/>
                </a:cubicBezTo>
                <a:cubicBezTo>
                  <a:pt x="6" y="43"/>
                  <a:pt x="8" y="43"/>
                  <a:pt x="8" y="43"/>
                </a:cubicBezTo>
                <a:cubicBezTo>
                  <a:pt x="8" y="42"/>
                  <a:pt x="6" y="43"/>
                  <a:pt x="6" y="42"/>
                </a:cubicBezTo>
                <a:cubicBezTo>
                  <a:pt x="6" y="43"/>
                  <a:pt x="6" y="43"/>
                  <a:pt x="6" y="43"/>
                </a:cubicBezTo>
                <a:cubicBezTo>
                  <a:pt x="6" y="43"/>
                  <a:pt x="6" y="42"/>
                  <a:pt x="6" y="42"/>
                </a:cubicBezTo>
                <a:cubicBezTo>
                  <a:pt x="6" y="42"/>
                  <a:pt x="7" y="42"/>
                  <a:pt x="7" y="42"/>
                </a:cubicBezTo>
                <a:cubicBezTo>
                  <a:pt x="6" y="42"/>
                  <a:pt x="6" y="42"/>
                  <a:pt x="6" y="42"/>
                </a:cubicBezTo>
                <a:cubicBezTo>
                  <a:pt x="6" y="42"/>
                  <a:pt x="7" y="42"/>
                  <a:pt x="7" y="42"/>
                </a:cubicBezTo>
                <a:cubicBezTo>
                  <a:pt x="7" y="42"/>
                  <a:pt x="6" y="42"/>
                  <a:pt x="6" y="42"/>
                </a:cubicBezTo>
                <a:cubicBezTo>
                  <a:pt x="7" y="42"/>
                  <a:pt x="6" y="42"/>
                  <a:pt x="7" y="42"/>
                </a:cubicBezTo>
                <a:cubicBezTo>
                  <a:pt x="7" y="42"/>
                  <a:pt x="6" y="42"/>
                  <a:pt x="6" y="42"/>
                </a:cubicBezTo>
                <a:cubicBezTo>
                  <a:pt x="6" y="42"/>
                  <a:pt x="6" y="42"/>
                  <a:pt x="6" y="42"/>
                </a:cubicBezTo>
                <a:cubicBezTo>
                  <a:pt x="6" y="42"/>
                  <a:pt x="8" y="42"/>
                  <a:pt x="9" y="42"/>
                </a:cubicBezTo>
                <a:cubicBezTo>
                  <a:pt x="6" y="42"/>
                  <a:pt x="6" y="42"/>
                  <a:pt x="6" y="42"/>
                </a:cubicBezTo>
                <a:cubicBezTo>
                  <a:pt x="6" y="42"/>
                  <a:pt x="7" y="42"/>
                  <a:pt x="7" y="42"/>
                </a:cubicBezTo>
                <a:cubicBezTo>
                  <a:pt x="6" y="42"/>
                  <a:pt x="6" y="42"/>
                  <a:pt x="6" y="42"/>
                </a:cubicBezTo>
                <a:cubicBezTo>
                  <a:pt x="6" y="42"/>
                  <a:pt x="6" y="42"/>
                  <a:pt x="6" y="42"/>
                </a:cubicBezTo>
                <a:cubicBezTo>
                  <a:pt x="7" y="42"/>
                  <a:pt x="7" y="41"/>
                  <a:pt x="6" y="41"/>
                </a:cubicBezTo>
                <a:cubicBezTo>
                  <a:pt x="7" y="41"/>
                  <a:pt x="7" y="41"/>
                  <a:pt x="7" y="41"/>
                </a:cubicBezTo>
                <a:cubicBezTo>
                  <a:pt x="7" y="41"/>
                  <a:pt x="5" y="41"/>
                  <a:pt x="6" y="41"/>
                </a:cubicBezTo>
                <a:cubicBezTo>
                  <a:pt x="6" y="41"/>
                  <a:pt x="6" y="41"/>
                  <a:pt x="7" y="41"/>
                </a:cubicBezTo>
                <a:cubicBezTo>
                  <a:pt x="6" y="41"/>
                  <a:pt x="7" y="41"/>
                  <a:pt x="6" y="41"/>
                </a:cubicBezTo>
                <a:cubicBezTo>
                  <a:pt x="6" y="41"/>
                  <a:pt x="6" y="41"/>
                  <a:pt x="6" y="41"/>
                </a:cubicBezTo>
                <a:cubicBezTo>
                  <a:pt x="6" y="41"/>
                  <a:pt x="6" y="41"/>
                  <a:pt x="6" y="41"/>
                </a:cubicBezTo>
                <a:cubicBezTo>
                  <a:pt x="6" y="41"/>
                  <a:pt x="6" y="41"/>
                  <a:pt x="6" y="41"/>
                </a:cubicBezTo>
                <a:cubicBezTo>
                  <a:pt x="6" y="41"/>
                  <a:pt x="7" y="41"/>
                  <a:pt x="6" y="41"/>
                </a:cubicBezTo>
                <a:cubicBezTo>
                  <a:pt x="7" y="41"/>
                  <a:pt x="7" y="41"/>
                  <a:pt x="8" y="41"/>
                </a:cubicBezTo>
                <a:cubicBezTo>
                  <a:pt x="7" y="41"/>
                  <a:pt x="6" y="41"/>
                  <a:pt x="6" y="41"/>
                </a:cubicBezTo>
                <a:cubicBezTo>
                  <a:pt x="6" y="41"/>
                  <a:pt x="6" y="41"/>
                  <a:pt x="6" y="41"/>
                </a:cubicBezTo>
                <a:cubicBezTo>
                  <a:pt x="6" y="41"/>
                  <a:pt x="6" y="41"/>
                  <a:pt x="6" y="41"/>
                </a:cubicBezTo>
                <a:cubicBezTo>
                  <a:pt x="7" y="41"/>
                  <a:pt x="7" y="41"/>
                  <a:pt x="7" y="41"/>
                </a:cubicBezTo>
                <a:cubicBezTo>
                  <a:pt x="6" y="41"/>
                  <a:pt x="6" y="41"/>
                  <a:pt x="6" y="41"/>
                </a:cubicBezTo>
                <a:cubicBezTo>
                  <a:pt x="6" y="41"/>
                  <a:pt x="6" y="41"/>
                  <a:pt x="7" y="41"/>
                </a:cubicBezTo>
                <a:cubicBezTo>
                  <a:pt x="7" y="41"/>
                  <a:pt x="6" y="41"/>
                  <a:pt x="6" y="41"/>
                </a:cubicBezTo>
                <a:cubicBezTo>
                  <a:pt x="7" y="41"/>
                  <a:pt x="7" y="41"/>
                  <a:pt x="8" y="41"/>
                </a:cubicBezTo>
                <a:cubicBezTo>
                  <a:pt x="7" y="41"/>
                  <a:pt x="7" y="41"/>
                  <a:pt x="7" y="41"/>
                </a:cubicBezTo>
                <a:cubicBezTo>
                  <a:pt x="8" y="41"/>
                  <a:pt x="8" y="41"/>
                  <a:pt x="8" y="41"/>
                </a:cubicBezTo>
                <a:cubicBezTo>
                  <a:pt x="8" y="41"/>
                  <a:pt x="8" y="41"/>
                  <a:pt x="8" y="41"/>
                </a:cubicBezTo>
                <a:cubicBezTo>
                  <a:pt x="8" y="41"/>
                  <a:pt x="8" y="41"/>
                  <a:pt x="9" y="41"/>
                </a:cubicBezTo>
                <a:cubicBezTo>
                  <a:pt x="8" y="40"/>
                  <a:pt x="8" y="40"/>
                  <a:pt x="8" y="40"/>
                </a:cubicBezTo>
                <a:cubicBezTo>
                  <a:pt x="8" y="40"/>
                  <a:pt x="8" y="40"/>
                  <a:pt x="8" y="41"/>
                </a:cubicBezTo>
                <a:cubicBezTo>
                  <a:pt x="7" y="41"/>
                  <a:pt x="7" y="40"/>
                  <a:pt x="6" y="41"/>
                </a:cubicBezTo>
                <a:cubicBezTo>
                  <a:pt x="7" y="40"/>
                  <a:pt x="7" y="40"/>
                  <a:pt x="7" y="40"/>
                </a:cubicBezTo>
                <a:cubicBezTo>
                  <a:pt x="6" y="40"/>
                  <a:pt x="6" y="40"/>
                  <a:pt x="6" y="40"/>
                </a:cubicBezTo>
                <a:cubicBezTo>
                  <a:pt x="6" y="40"/>
                  <a:pt x="6" y="40"/>
                  <a:pt x="6" y="40"/>
                </a:cubicBezTo>
                <a:cubicBezTo>
                  <a:pt x="5" y="40"/>
                  <a:pt x="7" y="40"/>
                  <a:pt x="6" y="40"/>
                </a:cubicBezTo>
                <a:cubicBezTo>
                  <a:pt x="6" y="40"/>
                  <a:pt x="6" y="40"/>
                  <a:pt x="6" y="40"/>
                </a:cubicBezTo>
                <a:cubicBezTo>
                  <a:pt x="6" y="40"/>
                  <a:pt x="6" y="40"/>
                  <a:pt x="6" y="40"/>
                </a:cubicBezTo>
                <a:cubicBezTo>
                  <a:pt x="5" y="40"/>
                  <a:pt x="5" y="40"/>
                  <a:pt x="5" y="40"/>
                </a:cubicBezTo>
                <a:cubicBezTo>
                  <a:pt x="5" y="40"/>
                  <a:pt x="6" y="40"/>
                  <a:pt x="6" y="40"/>
                </a:cubicBezTo>
                <a:cubicBezTo>
                  <a:pt x="5" y="40"/>
                  <a:pt x="5" y="40"/>
                  <a:pt x="5" y="40"/>
                </a:cubicBezTo>
                <a:cubicBezTo>
                  <a:pt x="5" y="40"/>
                  <a:pt x="4" y="40"/>
                  <a:pt x="5" y="40"/>
                </a:cubicBezTo>
                <a:cubicBezTo>
                  <a:pt x="5" y="40"/>
                  <a:pt x="5" y="40"/>
                  <a:pt x="5" y="40"/>
                </a:cubicBezTo>
                <a:cubicBezTo>
                  <a:pt x="5" y="40"/>
                  <a:pt x="5" y="40"/>
                  <a:pt x="5" y="40"/>
                </a:cubicBezTo>
                <a:cubicBezTo>
                  <a:pt x="5" y="40"/>
                  <a:pt x="5" y="40"/>
                  <a:pt x="5" y="40"/>
                </a:cubicBezTo>
                <a:cubicBezTo>
                  <a:pt x="5" y="40"/>
                  <a:pt x="5" y="40"/>
                  <a:pt x="6" y="39"/>
                </a:cubicBezTo>
                <a:cubicBezTo>
                  <a:pt x="5" y="39"/>
                  <a:pt x="5" y="39"/>
                  <a:pt x="6" y="39"/>
                </a:cubicBezTo>
                <a:cubicBezTo>
                  <a:pt x="5" y="39"/>
                  <a:pt x="4" y="40"/>
                  <a:pt x="4" y="40"/>
                </a:cubicBezTo>
                <a:cubicBezTo>
                  <a:pt x="4" y="39"/>
                  <a:pt x="4" y="39"/>
                  <a:pt x="5" y="39"/>
                </a:cubicBezTo>
                <a:cubicBezTo>
                  <a:pt x="5" y="39"/>
                  <a:pt x="5" y="39"/>
                  <a:pt x="5" y="39"/>
                </a:cubicBezTo>
                <a:cubicBezTo>
                  <a:pt x="6" y="39"/>
                  <a:pt x="4" y="39"/>
                  <a:pt x="6" y="39"/>
                </a:cubicBezTo>
                <a:cubicBezTo>
                  <a:pt x="6" y="39"/>
                  <a:pt x="6" y="39"/>
                  <a:pt x="6" y="39"/>
                </a:cubicBezTo>
                <a:cubicBezTo>
                  <a:pt x="6" y="39"/>
                  <a:pt x="6" y="39"/>
                  <a:pt x="6" y="39"/>
                </a:cubicBezTo>
                <a:cubicBezTo>
                  <a:pt x="6" y="39"/>
                  <a:pt x="6" y="39"/>
                  <a:pt x="6" y="39"/>
                </a:cubicBezTo>
                <a:cubicBezTo>
                  <a:pt x="6" y="39"/>
                  <a:pt x="6" y="39"/>
                  <a:pt x="5" y="39"/>
                </a:cubicBezTo>
                <a:cubicBezTo>
                  <a:pt x="6" y="39"/>
                  <a:pt x="6" y="39"/>
                  <a:pt x="6" y="39"/>
                </a:cubicBezTo>
                <a:cubicBezTo>
                  <a:pt x="5" y="39"/>
                  <a:pt x="5" y="39"/>
                  <a:pt x="5" y="39"/>
                </a:cubicBezTo>
                <a:cubicBezTo>
                  <a:pt x="5" y="39"/>
                  <a:pt x="6" y="39"/>
                  <a:pt x="6" y="39"/>
                </a:cubicBezTo>
                <a:cubicBezTo>
                  <a:pt x="5" y="39"/>
                  <a:pt x="5" y="39"/>
                  <a:pt x="5" y="39"/>
                </a:cubicBezTo>
                <a:cubicBezTo>
                  <a:pt x="5" y="39"/>
                  <a:pt x="6" y="39"/>
                  <a:pt x="6" y="39"/>
                </a:cubicBezTo>
                <a:cubicBezTo>
                  <a:pt x="6" y="39"/>
                  <a:pt x="4" y="39"/>
                  <a:pt x="5" y="39"/>
                </a:cubicBezTo>
                <a:cubicBezTo>
                  <a:pt x="5" y="39"/>
                  <a:pt x="5" y="39"/>
                  <a:pt x="5" y="39"/>
                </a:cubicBezTo>
                <a:cubicBezTo>
                  <a:pt x="5" y="39"/>
                  <a:pt x="5" y="39"/>
                  <a:pt x="5" y="39"/>
                </a:cubicBezTo>
                <a:cubicBezTo>
                  <a:pt x="4" y="39"/>
                  <a:pt x="5" y="38"/>
                  <a:pt x="4" y="38"/>
                </a:cubicBezTo>
                <a:cubicBezTo>
                  <a:pt x="4" y="38"/>
                  <a:pt x="4" y="38"/>
                  <a:pt x="5" y="39"/>
                </a:cubicBezTo>
                <a:cubicBezTo>
                  <a:pt x="5" y="38"/>
                  <a:pt x="5" y="38"/>
                  <a:pt x="5" y="38"/>
                </a:cubicBezTo>
                <a:cubicBezTo>
                  <a:pt x="5" y="38"/>
                  <a:pt x="5" y="38"/>
                  <a:pt x="5" y="39"/>
                </a:cubicBezTo>
                <a:close/>
                <a:moveTo>
                  <a:pt x="5" y="39"/>
                </a:moveTo>
                <a:cubicBezTo>
                  <a:pt x="5" y="39"/>
                  <a:pt x="5" y="39"/>
                  <a:pt x="6" y="39"/>
                </a:cubicBezTo>
                <a:cubicBezTo>
                  <a:pt x="6" y="39"/>
                  <a:pt x="6" y="39"/>
                  <a:pt x="5" y="39"/>
                </a:cubicBezTo>
                <a:close/>
                <a:moveTo>
                  <a:pt x="7" y="41"/>
                </a:moveTo>
                <a:cubicBezTo>
                  <a:pt x="7" y="41"/>
                  <a:pt x="7" y="41"/>
                  <a:pt x="7" y="41"/>
                </a:cubicBezTo>
                <a:cubicBezTo>
                  <a:pt x="7" y="41"/>
                  <a:pt x="7" y="41"/>
                  <a:pt x="7" y="41"/>
                </a:cubicBezTo>
                <a:close/>
                <a:moveTo>
                  <a:pt x="11" y="44"/>
                </a:moveTo>
                <a:cubicBezTo>
                  <a:pt x="11" y="44"/>
                  <a:pt x="11" y="44"/>
                  <a:pt x="11" y="44"/>
                </a:cubicBezTo>
                <a:cubicBezTo>
                  <a:pt x="11" y="44"/>
                  <a:pt x="11" y="44"/>
                  <a:pt x="11" y="44"/>
                </a:cubicBezTo>
                <a:close/>
                <a:moveTo>
                  <a:pt x="10" y="44"/>
                </a:moveTo>
                <a:cubicBezTo>
                  <a:pt x="10" y="44"/>
                  <a:pt x="10" y="44"/>
                  <a:pt x="11" y="44"/>
                </a:cubicBezTo>
                <a:cubicBezTo>
                  <a:pt x="10" y="44"/>
                  <a:pt x="10" y="44"/>
                  <a:pt x="10" y="44"/>
                </a:cubicBezTo>
                <a:cubicBezTo>
                  <a:pt x="10" y="44"/>
                  <a:pt x="10" y="44"/>
                  <a:pt x="10" y="44"/>
                </a:cubicBezTo>
                <a:close/>
                <a:moveTo>
                  <a:pt x="9" y="36"/>
                </a:moveTo>
                <a:cubicBezTo>
                  <a:pt x="10" y="36"/>
                  <a:pt x="10" y="36"/>
                  <a:pt x="10" y="36"/>
                </a:cubicBezTo>
                <a:cubicBezTo>
                  <a:pt x="9" y="36"/>
                  <a:pt x="9" y="36"/>
                  <a:pt x="9" y="36"/>
                </a:cubicBezTo>
                <a:close/>
                <a:moveTo>
                  <a:pt x="6" y="41"/>
                </a:moveTo>
                <a:cubicBezTo>
                  <a:pt x="6" y="41"/>
                  <a:pt x="6" y="41"/>
                  <a:pt x="6" y="41"/>
                </a:cubicBezTo>
                <a:cubicBezTo>
                  <a:pt x="6" y="41"/>
                  <a:pt x="6" y="41"/>
                  <a:pt x="6" y="41"/>
                </a:cubicBezTo>
                <a:close/>
                <a:moveTo>
                  <a:pt x="5" y="38"/>
                </a:moveTo>
                <a:cubicBezTo>
                  <a:pt x="5" y="38"/>
                  <a:pt x="5" y="38"/>
                  <a:pt x="5" y="38"/>
                </a:cubicBezTo>
                <a:cubicBezTo>
                  <a:pt x="5" y="38"/>
                  <a:pt x="5" y="38"/>
                  <a:pt x="5" y="38"/>
                </a:cubicBezTo>
                <a:close/>
                <a:moveTo>
                  <a:pt x="6" y="44"/>
                </a:moveTo>
                <a:cubicBezTo>
                  <a:pt x="6" y="44"/>
                  <a:pt x="6" y="44"/>
                  <a:pt x="6" y="44"/>
                </a:cubicBezTo>
                <a:cubicBezTo>
                  <a:pt x="6" y="44"/>
                  <a:pt x="6" y="44"/>
                  <a:pt x="6" y="44"/>
                </a:cubicBezTo>
                <a:close/>
                <a:moveTo>
                  <a:pt x="11" y="45"/>
                </a:moveTo>
                <a:cubicBezTo>
                  <a:pt x="11" y="45"/>
                  <a:pt x="11" y="45"/>
                  <a:pt x="11" y="45"/>
                </a:cubicBezTo>
                <a:cubicBezTo>
                  <a:pt x="11" y="45"/>
                  <a:pt x="11" y="45"/>
                  <a:pt x="11" y="45"/>
                </a:cubicBezTo>
                <a:cubicBezTo>
                  <a:pt x="11" y="45"/>
                  <a:pt x="11" y="45"/>
                  <a:pt x="11" y="45"/>
                </a:cubicBezTo>
                <a:close/>
                <a:moveTo>
                  <a:pt x="8" y="46"/>
                </a:moveTo>
                <a:cubicBezTo>
                  <a:pt x="8" y="46"/>
                  <a:pt x="8" y="46"/>
                  <a:pt x="8" y="46"/>
                </a:cubicBezTo>
                <a:cubicBezTo>
                  <a:pt x="9" y="46"/>
                  <a:pt x="9" y="46"/>
                  <a:pt x="9" y="46"/>
                </a:cubicBezTo>
                <a:cubicBezTo>
                  <a:pt x="9" y="46"/>
                  <a:pt x="8" y="46"/>
                  <a:pt x="8" y="46"/>
                </a:cubicBezTo>
                <a:close/>
                <a:moveTo>
                  <a:pt x="10" y="45"/>
                </a:moveTo>
                <a:cubicBezTo>
                  <a:pt x="9" y="45"/>
                  <a:pt x="9" y="45"/>
                  <a:pt x="9" y="45"/>
                </a:cubicBezTo>
                <a:cubicBezTo>
                  <a:pt x="9" y="45"/>
                  <a:pt x="9" y="45"/>
                  <a:pt x="9" y="45"/>
                </a:cubicBezTo>
                <a:cubicBezTo>
                  <a:pt x="10" y="45"/>
                  <a:pt x="10" y="45"/>
                  <a:pt x="10" y="45"/>
                </a:cubicBezTo>
                <a:close/>
                <a:moveTo>
                  <a:pt x="9" y="45"/>
                </a:moveTo>
                <a:cubicBezTo>
                  <a:pt x="9" y="45"/>
                  <a:pt x="10" y="45"/>
                  <a:pt x="9" y="45"/>
                </a:cubicBezTo>
                <a:cubicBezTo>
                  <a:pt x="10" y="45"/>
                  <a:pt x="10" y="45"/>
                  <a:pt x="9" y="45"/>
                </a:cubicBezTo>
                <a:close/>
                <a:moveTo>
                  <a:pt x="11" y="44"/>
                </a:moveTo>
                <a:cubicBezTo>
                  <a:pt x="11" y="44"/>
                  <a:pt x="11" y="44"/>
                  <a:pt x="11" y="44"/>
                </a:cubicBezTo>
                <a:cubicBezTo>
                  <a:pt x="11" y="44"/>
                  <a:pt x="10" y="44"/>
                  <a:pt x="11" y="44"/>
                </a:cubicBezTo>
                <a:close/>
                <a:moveTo>
                  <a:pt x="8" y="45"/>
                </a:moveTo>
                <a:cubicBezTo>
                  <a:pt x="9" y="45"/>
                  <a:pt x="9" y="45"/>
                  <a:pt x="9" y="45"/>
                </a:cubicBezTo>
                <a:cubicBezTo>
                  <a:pt x="8" y="45"/>
                  <a:pt x="8" y="45"/>
                  <a:pt x="8" y="45"/>
                </a:cubicBezTo>
                <a:close/>
                <a:moveTo>
                  <a:pt x="9" y="45"/>
                </a:moveTo>
                <a:cubicBezTo>
                  <a:pt x="9" y="45"/>
                  <a:pt x="9" y="45"/>
                  <a:pt x="9" y="45"/>
                </a:cubicBezTo>
                <a:cubicBezTo>
                  <a:pt x="9" y="45"/>
                  <a:pt x="9" y="45"/>
                  <a:pt x="9" y="45"/>
                </a:cubicBezTo>
                <a:cubicBezTo>
                  <a:pt x="9" y="45"/>
                  <a:pt x="9" y="45"/>
                  <a:pt x="9" y="45"/>
                </a:cubicBezTo>
                <a:close/>
                <a:moveTo>
                  <a:pt x="9" y="45"/>
                </a:moveTo>
                <a:cubicBezTo>
                  <a:pt x="9" y="45"/>
                  <a:pt x="9" y="45"/>
                  <a:pt x="9" y="45"/>
                </a:cubicBezTo>
                <a:cubicBezTo>
                  <a:pt x="9" y="45"/>
                  <a:pt x="9" y="45"/>
                  <a:pt x="9" y="45"/>
                </a:cubicBezTo>
                <a:close/>
                <a:moveTo>
                  <a:pt x="8" y="45"/>
                </a:moveTo>
                <a:cubicBezTo>
                  <a:pt x="8" y="45"/>
                  <a:pt x="8" y="45"/>
                  <a:pt x="8" y="45"/>
                </a:cubicBezTo>
                <a:cubicBezTo>
                  <a:pt x="8" y="45"/>
                  <a:pt x="8" y="45"/>
                  <a:pt x="8" y="45"/>
                </a:cubicBezTo>
                <a:close/>
                <a:moveTo>
                  <a:pt x="9" y="44"/>
                </a:moveTo>
                <a:cubicBezTo>
                  <a:pt x="8" y="44"/>
                  <a:pt x="8" y="44"/>
                  <a:pt x="8" y="44"/>
                </a:cubicBezTo>
                <a:cubicBezTo>
                  <a:pt x="8" y="44"/>
                  <a:pt x="8" y="44"/>
                  <a:pt x="8" y="44"/>
                </a:cubicBezTo>
                <a:cubicBezTo>
                  <a:pt x="8" y="44"/>
                  <a:pt x="8" y="44"/>
                  <a:pt x="9" y="44"/>
                </a:cubicBezTo>
                <a:close/>
                <a:moveTo>
                  <a:pt x="7" y="45"/>
                </a:moveTo>
                <a:cubicBezTo>
                  <a:pt x="7" y="45"/>
                  <a:pt x="8" y="45"/>
                  <a:pt x="8" y="44"/>
                </a:cubicBezTo>
                <a:cubicBezTo>
                  <a:pt x="7" y="45"/>
                  <a:pt x="7" y="45"/>
                  <a:pt x="7" y="45"/>
                </a:cubicBezTo>
                <a:close/>
                <a:moveTo>
                  <a:pt x="7" y="44"/>
                </a:moveTo>
                <a:cubicBezTo>
                  <a:pt x="7" y="44"/>
                  <a:pt x="7" y="44"/>
                  <a:pt x="7" y="44"/>
                </a:cubicBezTo>
                <a:cubicBezTo>
                  <a:pt x="7" y="44"/>
                  <a:pt x="7" y="44"/>
                  <a:pt x="7" y="44"/>
                </a:cubicBezTo>
                <a:close/>
                <a:moveTo>
                  <a:pt x="8" y="43"/>
                </a:moveTo>
                <a:cubicBezTo>
                  <a:pt x="8" y="43"/>
                  <a:pt x="8" y="43"/>
                  <a:pt x="8" y="43"/>
                </a:cubicBezTo>
                <a:cubicBezTo>
                  <a:pt x="9" y="43"/>
                  <a:pt x="9" y="43"/>
                  <a:pt x="9" y="43"/>
                </a:cubicBezTo>
                <a:lnTo>
                  <a:pt x="8" y="43"/>
                </a:lnTo>
                <a:close/>
                <a:moveTo>
                  <a:pt x="5" y="43"/>
                </a:moveTo>
                <a:cubicBezTo>
                  <a:pt x="5" y="43"/>
                  <a:pt x="6" y="43"/>
                  <a:pt x="6" y="43"/>
                </a:cubicBezTo>
                <a:cubicBezTo>
                  <a:pt x="6" y="43"/>
                  <a:pt x="6" y="43"/>
                  <a:pt x="6" y="43"/>
                </a:cubicBezTo>
                <a:cubicBezTo>
                  <a:pt x="6" y="43"/>
                  <a:pt x="6" y="43"/>
                  <a:pt x="5" y="43"/>
                </a:cubicBezTo>
                <a:close/>
                <a:moveTo>
                  <a:pt x="6" y="43"/>
                </a:moveTo>
                <a:cubicBezTo>
                  <a:pt x="6" y="43"/>
                  <a:pt x="6" y="43"/>
                  <a:pt x="6" y="43"/>
                </a:cubicBezTo>
                <a:cubicBezTo>
                  <a:pt x="6" y="43"/>
                  <a:pt x="6" y="43"/>
                  <a:pt x="6" y="43"/>
                </a:cubicBezTo>
                <a:close/>
                <a:moveTo>
                  <a:pt x="10" y="33"/>
                </a:moveTo>
                <a:cubicBezTo>
                  <a:pt x="10" y="33"/>
                  <a:pt x="10" y="33"/>
                  <a:pt x="10" y="33"/>
                </a:cubicBezTo>
                <a:cubicBezTo>
                  <a:pt x="10" y="33"/>
                  <a:pt x="10" y="33"/>
                  <a:pt x="10" y="33"/>
                </a:cubicBezTo>
                <a:close/>
                <a:moveTo>
                  <a:pt x="9" y="33"/>
                </a:moveTo>
                <a:cubicBezTo>
                  <a:pt x="10" y="33"/>
                  <a:pt x="10" y="33"/>
                  <a:pt x="10" y="33"/>
                </a:cubicBezTo>
                <a:cubicBezTo>
                  <a:pt x="9" y="33"/>
                  <a:pt x="9" y="33"/>
                  <a:pt x="9" y="33"/>
                </a:cubicBezTo>
                <a:cubicBezTo>
                  <a:pt x="9" y="33"/>
                  <a:pt x="9" y="33"/>
                  <a:pt x="9" y="33"/>
                </a:cubicBezTo>
                <a:close/>
                <a:moveTo>
                  <a:pt x="4" y="40"/>
                </a:moveTo>
                <a:cubicBezTo>
                  <a:pt x="4" y="40"/>
                  <a:pt x="4" y="40"/>
                  <a:pt x="4" y="40"/>
                </a:cubicBezTo>
                <a:cubicBezTo>
                  <a:pt x="5" y="40"/>
                  <a:pt x="5" y="40"/>
                  <a:pt x="5" y="40"/>
                </a:cubicBezTo>
                <a:lnTo>
                  <a:pt x="4" y="40"/>
                </a:lnTo>
                <a:close/>
                <a:moveTo>
                  <a:pt x="5" y="39"/>
                </a:moveTo>
                <a:cubicBezTo>
                  <a:pt x="5" y="39"/>
                  <a:pt x="5" y="39"/>
                  <a:pt x="5" y="39"/>
                </a:cubicBezTo>
                <a:cubicBezTo>
                  <a:pt x="5" y="39"/>
                  <a:pt x="5" y="39"/>
                  <a:pt x="5" y="39"/>
                </a:cubicBezTo>
                <a:close/>
                <a:moveTo>
                  <a:pt x="4" y="38"/>
                </a:moveTo>
                <a:cubicBezTo>
                  <a:pt x="4" y="38"/>
                  <a:pt x="4" y="38"/>
                  <a:pt x="4" y="38"/>
                </a:cubicBezTo>
                <a:cubicBezTo>
                  <a:pt x="4" y="38"/>
                  <a:pt x="5" y="38"/>
                  <a:pt x="4" y="38"/>
                </a:cubicBezTo>
                <a:close/>
                <a:moveTo>
                  <a:pt x="23" y="48"/>
                </a:moveTo>
                <a:cubicBezTo>
                  <a:pt x="23" y="48"/>
                  <a:pt x="23" y="48"/>
                  <a:pt x="23" y="48"/>
                </a:cubicBezTo>
                <a:cubicBezTo>
                  <a:pt x="23" y="48"/>
                  <a:pt x="22" y="48"/>
                  <a:pt x="23" y="48"/>
                </a:cubicBezTo>
                <a:close/>
                <a:moveTo>
                  <a:pt x="22" y="49"/>
                </a:moveTo>
                <a:cubicBezTo>
                  <a:pt x="22" y="49"/>
                  <a:pt x="22" y="49"/>
                  <a:pt x="22" y="49"/>
                </a:cubicBezTo>
                <a:cubicBezTo>
                  <a:pt x="22" y="49"/>
                  <a:pt x="22" y="49"/>
                  <a:pt x="22" y="49"/>
                </a:cubicBezTo>
                <a:close/>
                <a:moveTo>
                  <a:pt x="22" y="49"/>
                </a:moveTo>
                <a:cubicBezTo>
                  <a:pt x="21" y="49"/>
                  <a:pt x="22" y="49"/>
                  <a:pt x="22" y="49"/>
                </a:cubicBezTo>
                <a:cubicBezTo>
                  <a:pt x="22" y="49"/>
                  <a:pt x="22" y="49"/>
                  <a:pt x="22" y="49"/>
                </a:cubicBezTo>
                <a:cubicBezTo>
                  <a:pt x="22" y="49"/>
                  <a:pt x="22" y="49"/>
                  <a:pt x="22" y="49"/>
                </a:cubicBezTo>
                <a:cubicBezTo>
                  <a:pt x="22" y="49"/>
                  <a:pt x="22" y="49"/>
                  <a:pt x="22" y="49"/>
                </a:cubicBezTo>
                <a:close/>
                <a:moveTo>
                  <a:pt x="22" y="47"/>
                </a:moveTo>
                <a:cubicBezTo>
                  <a:pt x="22" y="47"/>
                  <a:pt x="22" y="47"/>
                  <a:pt x="22" y="47"/>
                </a:cubicBezTo>
                <a:cubicBezTo>
                  <a:pt x="22" y="47"/>
                  <a:pt x="22" y="47"/>
                  <a:pt x="22" y="47"/>
                </a:cubicBezTo>
                <a:cubicBezTo>
                  <a:pt x="22" y="47"/>
                  <a:pt x="22" y="47"/>
                  <a:pt x="22" y="47"/>
                </a:cubicBezTo>
                <a:close/>
                <a:moveTo>
                  <a:pt x="22" y="47"/>
                </a:moveTo>
                <a:cubicBezTo>
                  <a:pt x="22" y="47"/>
                  <a:pt x="22" y="47"/>
                  <a:pt x="22" y="47"/>
                </a:cubicBezTo>
                <a:close/>
                <a:moveTo>
                  <a:pt x="22" y="47"/>
                </a:moveTo>
                <a:cubicBezTo>
                  <a:pt x="22" y="47"/>
                  <a:pt x="22" y="47"/>
                  <a:pt x="22" y="47"/>
                </a:cubicBezTo>
                <a:cubicBezTo>
                  <a:pt x="22" y="47"/>
                  <a:pt x="22" y="47"/>
                  <a:pt x="22" y="47"/>
                </a:cubicBezTo>
                <a:cubicBezTo>
                  <a:pt x="22" y="47"/>
                  <a:pt x="22" y="47"/>
                  <a:pt x="22" y="47"/>
                </a:cubicBezTo>
                <a:close/>
                <a:moveTo>
                  <a:pt x="21" y="48"/>
                </a:moveTo>
                <a:cubicBezTo>
                  <a:pt x="21" y="48"/>
                  <a:pt x="21" y="48"/>
                  <a:pt x="21" y="48"/>
                </a:cubicBezTo>
                <a:cubicBezTo>
                  <a:pt x="21" y="48"/>
                  <a:pt x="21" y="48"/>
                  <a:pt x="21" y="48"/>
                </a:cubicBezTo>
                <a:close/>
                <a:moveTo>
                  <a:pt x="22" y="47"/>
                </a:moveTo>
                <a:cubicBezTo>
                  <a:pt x="21" y="48"/>
                  <a:pt x="21" y="48"/>
                  <a:pt x="21" y="48"/>
                </a:cubicBezTo>
                <a:cubicBezTo>
                  <a:pt x="21" y="48"/>
                  <a:pt x="21" y="48"/>
                  <a:pt x="21" y="48"/>
                </a:cubicBezTo>
                <a:cubicBezTo>
                  <a:pt x="21" y="48"/>
                  <a:pt x="21" y="48"/>
                  <a:pt x="22" y="47"/>
                </a:cubicBezTo>
                <a:close/>
                <a:moveTo>
                  <a:pt x="22" y="48"/>
                </a:moveTo>
                <a:cubicBezTo>
                  <a:pt x="22" y="48"/>
                  <a:pt x="22" y="48"/>
                  <a:pt x="21" y="48"/>
                </a:cubicBezTo>
                <a:cubicBezTo>
                  <a:pt x="22" y="48"/>
                  <a:pt x="22" y="48"/>
                  <a:pt x="22" y="48"/>
                </a:cubicBezTo>
                <a:close/>
                <a:moveTo>
                  <a:pt x="21" y="49"/>
                </a:moveTo>
                <a:cubicBezTo>
                  <a:pt x="21" y="50"/>
                  <a:pt x="21" y="50"/>
                  <a:pt x="21" y="50"/>
                </a:cubicBezTo>
                <a:cubicBezTo>
                  <a:pt x="21" y="49"/>
                  <a:pt x="21" y="49"/>
                  <a:pt x="21" y="49"/>
                </a:cubicBezTo>
                <a:cubicBezTo>
                  <a:pt x="21" y="50"/>
                  <a:pt x="21" y="49"/>
                  <a:pt x="21" y="49"/>
                </a:cubicBezTo>
                <a:close/>
                <a:moveTo>
                  <a:pt x="21" y="47"/>
                </a:moveTo>
                <a:cubicBezTo>
                  <a:pt x="21" y="47"/>
                  <a:pt x="21" y="47"/>
                  <a:pt x="21" y="47"/>
                </a:cubicBezTo>
                <a:cubicBezTo>
                  <a:pt x="21" y="47"/>
                  <a:pt x="21" y="47"/>
                  <a:pt x="21" y="47"/>
                </a:cubicBezTo>
                <a:cubicBezTo>
                  <a:pt x="21" y="47"/>
                  <a:pt x="21" y="47"/>
                  <a:pt x="21" y="47"/>
                </a:cubicBezTo>
                <a:close/>
                <a:moveTo>
                  <a:pt x="21" y="47"/>
                </a:moveTo>
                <a:cubicBezTo>
                  <a:pt x="21" y="48"/>
                  <a:pt x="21" y="48"/>
                  <a:pt x="21" y="48"/>
                </a:cubicBezTo>
                <a:cubicBezTo>
                  <a:pt x="21" y="48"/>
                  <a:pt x="21" y="48"/>
                  <a:pt x="21" y="47"/>
                </a:cubicBezTo>
                <a:close/>
                <a:moveTo>
                  <a:pt x="21" y="49"/>
                </a:moveTo>
                <a:cubicBezTo>
                  <a:pt x="21" y="48"/>
                  <a:pt x="21" y="48"/>
                  <a:pt x="21" y="48"/>
                </a:cubicBezTo>
                <a:cubicBezTo>
                  <a:pt x="21" y="49"/>
                  <a:pt x="21" y="49"/>
                  <a:pt x="21" y="49"/>
                </a:cubicBezTo>
                <a:close/>
                <a:moveTo>
                  <a:pt x="21" y="47"/>
                </a:moveTo>
                <a:cubicBezTo>
                  <a:pt x="21" y="46"/>
                  <a:pt x="21" y="46"/>
                  <a:pt x="21" y="46"/>
                </a:cubicBezTo>
                <a:cubicBezTo>
                  <a:pt x="21" y="47"/>
                  <a:pt x="21" y="47"/>
                  <a:pt x="21" y="47"/>
                </a:cubicBezTo>
                <a:close/>
                <a:moveTo>
                  <a:pt x="21" y="47"/>
                </a:moveTo>
                <a:cubicBezTo>
                  <a:pt x="21" y="46"/>
                  <a:pt x="21" y="46"/>
                  <a:pt x="21" y="46"/>
                </a:cubicBezTo>
                <a:cubicBezTo>
                  <a:pt x="21" y="46"/>
                  <a:pt x="21" y="46"/>
                  <a:pt x="21" y="47"/>
                </a:cubicBezTo>
                <a:cubicBezTo>
                  <a:pt x="21" y="46"/>
                  <a:pt x="21" y="47"/>
                  <a:pt x="21" y="47"/>
                </a:cubicBezTo>
                <a:close/>
                <a:moveTo>
                  <a:pt x="21" y="47"/>
                </a:moveTo>
                <a:cubicBezTo>
                  <a:pt x="21" y="47"/>
                  <a:pt x="21" y="47"/>
                  <a:pt x="21" y="47"/>
                </a:cubicBezTo>
                <a:cubicBezTo>
                  <a:pt x="21" y="47"/>
                  <a:pt x="21" y="47"/>
                  <a:pt x="21" y="47"/>
                </a:cubicBezTo>
                <a:close/>
                <a:moveTo>
                  <a:pt x="21" y="48"/>
                </a:moveTo>
                <a:cubicBezTo>
                  <a:pt x="21" y="47"/>
                  <a:pt x="21" y="47"/>
                  <a:pt x="21" y="47"/>
                </a:cubicBezTo>
                <a:cubicBezTo>
                  <a:pt x="21" y="48"/>
                  <a:pt x="21" y="48"/>
                  <a:pt x="21" y="48"/>
                </a:cubicBezTo>
                <a:close/>
                <a:moveTo>
                  <a:pt x="21" y="48"/>
                </a:moveTo>
                <a:cubicBezTo>
                  <a:pt x="21" y="48"/>
                  <a:pt x="21" y="48"/>
                  <a:pt x="21" y="48"/>
                </a:cubicBezTo>
                <a:cubicBezTo>
                  <a:pt x="21" y="48"/>
                  <a:pt x="21" y="47"/>
                  <a:pt x="21" y="47"/>
                </a:cubicBezTo>
                <a:cubicBezTo>
                  <a:pt x="21" y="47"/>
                  <a:pt x="21" y="48"/>
                  <a:pt x="21" y="48"/>
                </a:cubicBezTo>
                <a:close/>
                <a:moveTo>
                  <a:pt x="21" y="48"/>
                </a:moveTo>
                <a:cubicBezTo>
                  <a:pt x="21" y="48"/>
                  <a:pt x="21" y="48"/>
                  <a:pt x="21" y="48"/>
                </a:cubicBezTo>
                <a:cubicBezTo>
                  <a:pt x="21" y="48"/>
                  <a:pt x="21" y="48"/>
                  <a:pt x="21" y="48"/>
                </a:cubicBezTo>
                <a:close/>
                <a:moveTo>
                  <a:pt x="21" y="48"/>
                </a:moveTo>
                <a:cubicBezTo>
                  <a:pt x="21" y="48"/>
                  <a:pt x="21" y="49"/>
                  <a:pt x="21" y="49"/>
                </a:cubicBezTo>
                <a:cubicBezTo>
                  <a:pt x="21" y="49"/>
                  <a:pt x="21" y="48"/>
                  <a:pt x="21" y="48"/>
                </a:cubicBezTo>
                <a:close/>
                <a:moveTo>
                  <a:pt x="21" y="48"/>
                </a:moveTo>
                <a:cubicBezTo>
                  <a:pt x="21" y="48"/>
                  <a:pt x="21" y="48"/>
                  <a:pt x="21" y="48"/>
                </a:cubicBezTo>
                <a:cubicBezTo>
                  <a:pt x="21" y="48"/>
                  <a:pt x="21" y="48"/>
                  <a:pt x="21" y="48"/>
                </a:cubicBezTo>
                <a:close/>
                <a:moveTo>
                  <a:pt x="21" y="48"/>
                </a:moveTo>
                <a:cubicBezTo>
                  <a:pt x="21" y="48"/>
                  <a:pt x="21" y="48"/>
                  <a:pt x="21" y="48"/>
                </a:cubicBezTo>
                <a:cubicBezTo>
                  <a:pt x="21" y="48"/>
                  <a:pt x="21" y="48"/>
                  <a:pt x="21" y="48"/>
                </a:cubicBezTo>
                <a:close/>
                <a:moveTo>
                  <a:pt x="21" y="47"/>
                </a:moveTo>
                <a:cubicBezTo>
                  <a:pt x="21" y="47"/>
                  <a:pt x="21" y="47"/>
                  <a:pt x="21" y="47"/>
                </a:cubicBezTo>
                <a:cubicBezTo>
                  <a:pt x="21" y="48"/>
                  <a:pt x="21" y="48"/>
                  <a:pt x="21" y="48"/>
                </a:cubicBezTo>
                <a:cubicBezTo>
                  <a:pt x="21" y="48"/>
                  <a:pt x="21" y="47"/>
                  <a:pt x="21" y="47"/>
                </a:cubicBezTo>
                <a:close/>
                <a:moveTo>
                  <a:pt x="21" y="47"/>
                </a:moveTo>
                <a:cubicBezTo>
                  <a:pt x="21" y="47"/>
                  <a:pt x="21" y="47"/>
                  <a:pt x="21" y="47"/>
                </a:cubicBezTo>
                <a:cubicBezTo>
                  <a:pt x="21" y="48"/>
                  <a:pt x="21" y="48"/>
                  <a:pt x="21" y="47"/>
                </a:cubicBezTo>
                <a:close/>
                <a:moveTo>
                  <a:pt x="20" y="47"/>
                </a:moveTo>
                <a:cubicBezTo>
                  <a:pt x="20" y="47"/>
                  <a:pt x="20" y="47"/>
                  <a:pt x="20" y="47"/>
                </a:cubicBezTo>
                <a:cubicBezTo>
                  <a:pt x="20" y="47"/>
                  <a:pt x="20" y="47"/>
                  <a:pt x="20" y="47"/>
                </a:cubicBezTo>
                <a:close/>
                <a:moveTo>
                  <a:pt x="21" y="48"/>
                </a:moveTo>
                <a:cubicBezTo>
                  <a:pt x="21" y="48"/>
                  <a:pt x="21" y="48"/>
                  <a:pt x="21" y="48"/>
                </a:cubicBezTo>
                <a:cubicBezTo>
                  <a:pt x="21" y="48"/>
                  <a:pt x="21" y="48"/>
                  <a:pt x="21" y="48"/>
                </a:cubicBezTo>
                <a:cubicBezTo>
                  <a:pt x="21" y="48"/>
                  <a:pt x="21" y="48"/>
                  <a:pt x="21" y="48"/>
                </a:cubicBezTo>
                <a:close/>
                <a:moveTo>
                  <a:pt x="21" y="47"/>
                </a:moveTo>
                <a:cubicBezTo>
                  <a:pt x="21" y="47"/>
                  <a:pt x="21" y="47"/>
                  <a:pt x="21" y="47"/>
                </a:cubicBezTo>
                <a:cubicBezTo>
                  <a:pt x="21" y="47"/>
                  <a:pt x="21" y="47"/>
                  <a:pt x="21" y="47"/>
                </a:cubicBezTo>
                <a:close/>
                <a:moveTo>
                  <a:pt x="21" y="47"/>
                </a:moveTo>
                <a:cubicBezTo>
                  <a:pt x="21" y="47"/>
                  <a:pt x="21" y="47"/>
                  <a:pt x="21" y="47"/>
                </a:cubicBezTo>
                <a:cubicBezTo>
                  <a:pt x="21" y="47"/>
                  <a:pt x="21" y="47"/>
                  <a:pt x="21" y="47"/>
                </a:cubicBezTo>
                <a:close/>
                <a:moveTo>
                  <a:pt x="21" y="47"/>
                </a:moveTo>
                <a:cubicBezTo>
                  <a:pt x="21" y="47"/>
                  <a:pt x="21" y="48"/>
                  <a:pt x="21" y="48"/>
                </a:cubicBezTo>
                <a:cubicBezTo>
                  <a:pt x="21" y="48"/>
                  <a:pt x="21" y="48"/>
                  <a:pt x="21" y="47"/>
                </a:cubicBezTo>
                <a:cubicBezTo>
                  <a:pt x="21" y="47"/>
                  <a:pt x="21" y="47"/>
                  <a:pt x="21" y="47"/>
                </a:cubicBezTo>
                <a:close/>
                <a:moveTo>
                  <a:pt x="19" y="50"/>
                </a:moveTo>
                <a:cubicBezTo>
                  <a:pt x="20" y="50"/>
                  <a:pt x="20" y="49"/>
                  <a:pt x="20" y="50"/>
                </a:cubicBezTo>
                <a:cubicBezTo>
                  <a:pt x="20" y="49"/>
                  <a:pt x="20" y="48"/>
                  <a:pt x="20" y="47"/>
                </a:cubicBezTo>
                <a:cubicBezTo>
                  <a:pt x="20" y="48"/>
                  <a:pt x="20" y="48"/>
                  <a:pt x="20" y="48"/>
                </a:cubicBezTo>
                <a:cubicBezTo>
                  <a:pt x="20" y="48"/>
                  <a:pt x="20" y="49"/>
                  <a:pt x="20" y="49"/>
                </a:cubicBezTo>
                <a:cubicBezTo>
                  <a:pt x="20" y="49"/>
                  <a:pt x="20" y="49"/>
                  <a:pt x="20" y="48"/>
                </a:cubicBezTo>
                <a:cubicBezTo>
                  <a:pt x="20" y="49"/>
                  <a:pt x="20" y="49"/>
                  <a:pt x="19" y="50"/>
                </a:cubicBezTo>
                <a:cubicBezTo>
                  <a:pt x="20" y="50"/>
                  <a:pt x="20" y="50"/>
                  <a:pt x="20" y="50"/>
                </a:cubicBezTo>
                <a:cubicBezTo>
                  <a:pt x="20" y="50"/>
                  <a:pt x="19" y="50"/>
                  <a:pt x="19" y="50"/>
                </a:cubicBezTo>
                <a:close/>
                <a:moveTo>
                  <a:pt x="20" y="48"/>
                </a:moveTo>
                <a:cubicBezTo>
                  <a:pt x="20" y="47"/>
                  <a:pt x="20" y="47"/>
                  <a:pt x="20" y="47"/>
                </a:cubicBezTo>
                <a:cubicBezTo>
                  <a:pt x="20" y="47"/>
                  <a:pt x="20" y="47"/>
                  <a:pt x="21" y="47"/>
                </a:cubicBezTo>
                <a:cubicBezTo>
                  <a:pt x="20" y="47"/>
                  <a:pt x="20" y="47"/>
                  <a:pt x="20" y="47"/>
                </a:cubicBezTo>
                <a:cubicBezTo>
                  <a:pt x="20" y="47"/>
                  <a:pt x="20" y="47"/>
                  <a:pt x="20" y="47"/>
                </a:cubicBezTo>
                <a:lnTo>
                  <a:pt x="20" y="48"/>
                </a:lnTo>
                <a:close/>
                <a:moveTo>
                  <a:pt x="21" y="48"/>
                </a:moveTo>
                <a:cubicBezTo>
                  <a:pt x="20" y="48"/>
                  <a:pt x="20" y="48"/>
                  <a:pt x="20" y="49"/>
                </a:cubicBezTo>
                <a:cubicBezTo>
                  <a:pt x="20" y="49"/>
                  <a:pt x="20" y="48"/>
                  <a:pt x="20" y="48"/>
                </a:cubicBezTo>
                <a:cubicBezTo>
                  <a:pt x="20" y="48"/>
                  <a:pt x="21" y="48"/>
                  <a:pt x="21" y="48"/>
                </a:cubicBezTo>
                <a:cubicBezTo>
                  <a:pt x="21" y="48"/>
                  <a:pt x="21" y="47"/>
                  <a:pt x="21" y="47"/>
                </a:cubicBezTo>
                <a:cubicBezTo>
                  <a:pt x="21" y="47"/>
                  <a:pt x="21" y="47"/>
                  <a:pt x="21" y="47"/>
                </a:cubicBezTo>
                <a:cubicBezTo>
                  <a:pt x="21" y="47"/>
                  <a:pt x="21" y="47"/>
                  <a:pt x="21" y="47"/>
                </a:cubicBezTo>
                <a:cubicBezTo>
                  <a:pt x="21" y="47"/>
                  <a:pt x="21" y="47"/>
                  <a:pt x="21" y="47"/>
                </a:cubicBezTo>
                <a:cubicBezTo>
                  <a:pt x="21" y="47"/>
                  <a:pt x="21" y="47"/>
                  <a:pt x="21" y="47"/>
                </a:cubicBezTo>
                <a:cubicBezTo>
                  <a:pt x="21" y="47"/>
                  <a:pt x="21" y="47"/>
                  <a:pt x="21" y="47"/>
                </a:cubicBezTo>
                <a:cubicBezTo>
                  <a:pt x="21" y="47"/>
                  <a:pt x="21" y="47"/>
                  <a:pt x="21" y="47"/>
                </a:cubicBezTo>
                <a:cubicBezTo>
                  <a:pt x="21" y="48"/>
                  <a:pt x="21" y="48"/>
                  <a:pt x="21" y="48"/>
                </a:cubicBezTo>
                <a:cubicBezTo>
                  <a:pt x="21" y="47"/>
                  <a:pt x="21" y="47"/>
                  <a:pt x="21" y="47"/>
                </a:cubicBezTo>
                <a:cubicBezTo>
                  <a:pt x="21" y="47"/>
                  <a:pt x="21" y="47"/>
                  <a:pt x="21" y="47"/>
                </a:cubicBezTo>
                <a:cubicBezTo>
                  <a:pt x="21" y="47"/>
                  <a:pt x="21" y="47"/>
                  <a:pt x="21" y="47"/>
                </a:cubicBezTo>
                <a:cubicBezTo>
                  <a:pt x="20" y="47"/>
                  <a:pt x="20" y="47"/>
                  <a:pt x="20" y="47"/>
                </a:cubicBezTo>
                <a:cubicBezTo>
                  <a:pt x="20" y="48"/>
                  <a:pt x="21" y="48"/>
                  <a:pt x="21" y="48"/>
                </a:cubicBezTo>
                <a:close/>
                <a:moveTo>
                  <a:pt x="21" y="50"/>
                </a:moveTo>
                <a:cubicBezTo>
                  <a:pt x="21" y="50"/>
                  <a:pt x="21" y="50"/>
                  <a:pt x="21" y="50"/>
                </a:cubicBezTo>
                <a:cubicBezTo>
                  <a:pt x="21" y="50"/>
                  <a:pt x="21" y="50"/>
                  <a:pt x="21" y="50"/>
                </a:cubicBezTo>
                <a:close/>
                <a:moveTo>
                  <a:pt x="21" y="50"/>
                </a:moveTo>
                <a:cubicBezTo>
                  <a:pt x="21" y="49"/>
                  <a:pt x="21" y="49"/>
                  <a:pt x="21" y="49"/>
                </a:cubicBezTo>
                <a:cubicBezTo>
                  <a:pt x="21" y="49"/>
                  <a:pt x="21" y="50"/>
                  <a:pt x="21" y="50"/>
                </a:cubicBezTo>
                <a:cubicBezTo>
                  <a:pt x="21" y="50"/>
                  <a:pt x="21" y="49"/>
                  <a:pt x="21" y="49"/>
                </a:cubicBezTo>
                <a:cubicBezTo>
                  <a:pt x="21" y="49"/>
                  <a:pt x="21" y="49"/>
                  <a:pt x="21" y="49"/>
                </a:cubicBezTo>
                <a:cubicBezTo>
                  <a:pt x="21" y="49"/>
                  <a:pt x="21" y="49"/>
                  <a:pt x="21" y="49"/>
                </a:cubicBezTo>
                <a:cubicBezTo>
                  <a:pt x="21" y="49"/>
                  <a:pt x="21" y="49"/>
                  <a:pt x="21" y="50"/>
                </a:cubicBezTo>
                <a:close/>
                <a:moveTo>
                  <a:pt x="21" y="49"/>
                </a:moveTo>
                <a:cubicBezTo>
                  <a:pt x="20" y="49"/>
                  <a:pt x="20" y="49"/>
                  <a:pt x="20" y="49"/>
                </a:cubicBezTo>
                <a:cubicBezTo>
                  <a:pt x="20" y="49"/>
                  <a:pt x="20" y="49"/>
                  <a:pt x="20" y="49"/>
                </a:cubicBezTo>
                <a:cubicBezTo>
                  <a:pt x="20" y="49"/>
                  <a:pt x="20" y="49"/>
                  <a:pt x="20" y="49"/>
                </a:cubicBezTo>
                <a:cubicBezTo>
                  <a:pt x="20" y="49"/>
                  <a:pt x="20" y="49"/>
                  <a:pt x="21" y="49"/>
                </a:cubicBezTo>
                <a:close/>
                <a:moveTo>
                  <a:pt x="20" y="47"/>
                </a:moveTo>
                <a:cubicBezTo>
                  <a:pt x="21" y="47"/>
                  <a:pt x="21" y="47"/>
                  <a:pt x="21" y="47"/>
                </a:cubicBezTo>
                <a:cubicBezTo>
                  <a:pt x="20" y="47"/>
                  <a:pt x="20" y="47"/>
                  <a:pt x="20" y="47"/>
                </a:cubicBezTo>
                <a:close/>
                <a:moveTo>
                  <a:pt x="20" y="47"/>
                </a:moveTo>
                <a:cubicBezTo>
                  <a:pt x="20" y="47"/>
                  <a:pt x="20" y="47"/>
                  <a:pt x="20" y="47"/>
                </a:cubicBezTo>
                <a:cubicBezTo>
                  <a:pt x="20" y="47"/>
                  <a:pt x="20" y="47"/>
                  <a:pt x="20" y="47"/>
                </a:cubicBezTo>
                <a:close/>
                <a:moveTo>
                  <a:pt x="12" y="49"/>
                </a:moveTo>
                <a:cubicBezTo>
                  <a:pt x="12" y="49"/>
                  <a:pt x="12" y="49"/>
                  <a:pt x="12" y="49"/>
                </a:cubicBezTo>
                <a:close/>
                <a:moveTo>
                  <a:pt x="12" y="49"/>
                </a:moveTo>
                <a:cubicBezTo>
                  <a:pt x="12" y="49"/>
                  <a:pt x="12" y="49"/>
                  <a:pt x="12" y="49"/>
                </a:cubicBezTo>
                <a:cubicBezTo>
                  <a:pt x="12" y="49"/>
                  <a:pt x="12" y="49"/>
                  <a:pt x="12" y="49"/>
                </a:cubicBezTo>
                <a:close/>
                <a:moveTo>
                  <a:pt x="17" y="46"/>
                </a:moveTo>
                <a:cubicBezTo>
                  <a:pt x="17" y="46"/>
                  <a:pt x="18" y="45"/>
                  <a:pt x="17" y="46"/>
                </a:cubicBezTo>
                <a:cubicBezTo>
                  <a:pt x="17" y="46"/>
                  <a:pt x="17" y="46"/>
                  <a:pt x="17" y="46"/>
                </a:cubicBezTo>
                <a:cubicBezTo>
                  <a:pt x="17" y="46"/>
                  <a:pt x="17" y="46"/>
                  <a:pt x="17" y="46"/>
                </a:cubicBezTo>
                <a:close/>
                <a:moveTo>
                  <a:pt x="14" y="48"/>
                </a:moveTo>
                <a:cubicBezTo>
                  <a:pt x="14" y="48"/>
                  <a:pt x="14" y="48"/>
                  <a:pt x="14" y="48"/>
                </a:cubicBezTo>
                <a:cubicBezTo>
                  <a:pt x="14" y="48"/>
                  <a:pt x="15" y="48"/>
                  <a:pt x="15" y="48"/>
                </a:cubicBezTo>
                <a:lnTo>
                  <a:pt x="14" y="48"/>
                </a:lnTo>
                <a:close/>
                <a:moveTo>
                  <a:pt x="14" y="50"/>
                </a:moveTo>
                <a:cubicBezTo>
                  <a:pt x="14" y="49"/>
                  <a:pt x="14" y="49"/>
                  <a:pt x="14" y="49"/>
                </a:cubicBezTo>
                <a:cubicBezTo>
                  <a:pt x="14" y="49"/>
                  <a:pt x="14" y="49"/>
                  <a:pt x="14" y="50"/>
                </a:cubicBezTo>
                <a:close/>
                <a:moveTo>
                  <a:pt x="11" y="49"/>
                </a:moveTo>
                <a:cubicBezTo>
                  <a:pt x="10" y="50"/>
                  <a:pt x="10" y="50"/>
                  <a:pt x="10" y="50"/>
                </a:cubicBezTo>
                <a:cubicBezTo>
                  <a:pt x="10" y="50"/>
                  <a:pt x="10" y="50"/>
                  <a:pt x="11" y="49"/>
                </a:cubicBezTo>
                <a:close/>
                <a:moveTo>
                  <a:pt x="19" y="47"/>
                </a:moveTo>
                <a:cubicBezTo>
                  <a:pt x="19" y="47"/>
                  <a:pt x="19" y="47"/>
                  <a:pt x="19" y="47"/>
                </a:cubicBezTo>
                <a:cubicBezTo>
                  <a:pt x="19" y="47"/>
                  <a:pt x="19" y="47"/>
                  <a:pt x="19" y="47"/>
                </a:cubicBezTo>
                <a:close/>
                <a:moveTo>
                  <a:pt x="13" y="45"/>
                </a:moveTo>
                <a:cubicBezTo>
                  <a:pt x="13" y="45"/>
                  <a:pt x="13" y="45"/>
                  <a:pt x="13" y="45"/>
                </a:cubicBezTo>
                <a:cubicBezTo>
                  <a:pt x="13" y="45"/>
                  <a:pt x="13" y="45"/>
                  <a:pt x="13" y="45"/>
                </a:cubicBezTo>
                <a:close/>
                <a:moveTo>
                  <a:pt x="19" y="47"/>
                </a:moveTo>
                <a:cubicBezTo>
                  <a:pt x="19" y="47"/>
                  <a:pt x="19" y="47"/>
                  <a:pt x="19" y="47"/>
                </a:cubicBezTo>
                <a:cubicBezTo>
                  <a:pt x="19" y="47"/>
                  <a:pt x="19" y="47"/>
                  <a:pt x="19" y="47"/>
                </a:cubicBezTo>
                <a:cubicBezTo>
                  <a:pt x="19" y="46"/>
                  <a:pt x="19" y="46"/>
                  <a:pt x="19" y="47"/>
                </a:cubicBezTo>
                <a:close/>
                <a:moveTo>
                  <a:pt x="7" y="48"/>
                </a:moveTo>
                <a:cubicBezTo>
                  <a:pt x="7" y="48"/>
                  <a:pt x="7" y="48"/>
                  <a:pt x="7" y="48"/>
                </a:cubicBezTo>
                <a:cubicBezTo>
                  <a:pt x="7" y="48"/>
                  <a:pt x="7" y="48"/>
                  <a:pt x="7" y="48"/>
                </a:cubicBezTo>
                <a:close/>
                <a:moveTo>
                  <a:pt x="7" y="43"/>
                </a:moveTo>
                <a:cubicBezTo>
                  <a:pt x="7" y="43"/>
                  <a:pt x="7" y="43"/>
                  <a:pt x="7" y="43"/>
                </a:cubicBezTo>
                <a:cubicBezTo>
                  <a:pt x="7" y="43"/>
                  <a:pt x="7" y="43"/>
                  <a:pt x="7" y="43"/>
                </a:cubicBezTo>
                <a:close/>
                <a:moveTo>
                  <a:pt x="20" y="47"/>
                </a:moveTo>
                <a:cubicBezTo>
                  <a:pt x="20" y="47"/>
                  <a:pt x="20" y="47"/>
                  <a:pt x="20" y="47"/>
                </a:cubicBezTo>
                <a:close/>
                <a:moveTo>
                  <a:pt x="19" y="49"/>
                </a:moveTo>
                <a:cubicBezTo>
                  <a:pt x="19" y="49"/>
                  <a:pt x="19" y="49"/>
                  <a:pt x="19" y="49"/>
                </a:cubicBezTo>
                <a:cubicBezTo>
                  <a:pt x="19" y="49"/>
                  <a:pt x="19" y="49"/>
                  <a:pt x="19" y="49"/>
                </a:cubicBezTo>
                <a:close/>
                <a:moveTo>
                  <a:pt x="18" y="49"/>
                </a:moveTo>
                <a:cubicBezTo>
                  <a:pt x="18" y="49"/>
                  <a:pt x="18" y="49"/>
                  <a:pt x="18" y="49"/>
                </a:cubicBezTo>
                <a:cubicBezTo>
                  <a:pt x="18" y="49"/>
                  <a:pt x="18" y="49"/>
                  <a:pt x="18" y="49"/>
                </a:cubicBezTo>
                <a:close/>
                <a:moveTo>
                  <a:pt x="20" y="47"/>
                </a:moveTo>
                <a:cubicBezTo>
                  <a:pt x="20" y="47"/>
                  <a:pt x="20" y="47"/>
                  <a:pt x="20" y="47"/>
                </a:cubicBezTo>
                <a:cubicBezTo>
                  <a:pt x="20" y="47"/>
                  <a:pt x="20" y="47"/>
                  <a:pt x="20" y="47"/>
                </a:cubicBezTo>
                <a:close/>
                <a:moveTo>
                  <a:pt x="20" y="47"/>
                </a:moveTo>
                <a:cubicBezTo>
                  <a:pt x="20" y="47"/>
                  <a:pt x="20" y="47"/>
                  <a:pt x="20" y="47"/>
                </a:cubicBezTo>
                <a:cubicBezTo>
                  <a:pt x="20" y="47"/>
                  <a:pt x="20" y="47"/>
                  <a:pt x="20" y="47"/>
                </a:cubicBezTo>
                <a:close/>
                <a:moveTo>
                  <a:pt x="20" y="47"/>
                </a:moveTo>
                <a:cubicBezTo>
                  <a:pt x="20" y="47"/>
                  <a:pt x="20" y="47"/>
                  <a:pt x="20" y="47"/>
                </a:cubicBezTo>
                <a:cubicBezTo>
                  <a:pt x="20" y="47"/>
                  <a:pt x="20" y="47"/>
                  <a:pt x="20" y="47"/>
                </a:cubicBezTo>
                <a:close/>
                <a:moveTo>
                  <a:pt x="9" y="47"/>
                </a:moveTo>
                <a:cubicBezTo>
                  <a:pt x="9" y="47"/>
                  <a:pt x="9" y="47"/>
                  <a:pt x="9" y="47"/>
                </a:cubicBezTo>
                <a:cubicBezTo>
                  <a:pt x="9" y="47"/>
                  <a:pt x="9" y="47"/>
                  <a:pt x="9" y="47"/>
                </a:cubicBezTo>
                <a:close/>
                <a:moveTo>
                  <a:pt x="15" y="50"/>
                </a:moveTo>
                <a:cubicBezTo>
                  <a:pt x="15" y="50"/>
                  <a:pt x="15" y="50"/>
                  <a:pt x="15" y="50"/>
                </a:cubicBezTo>
                <a:cubicBezTo>
                  <a:pt x="15" y="50"/>
                  <a:pt x="15" y="50"/>
                  <a:pt x="15" y="50"/>
                </a:cubicBezTo>
                <a:close/>
                <a:moveTo>
                  <a:pt x="15" y="50"/>
                </a:moveTo>
                <a:cubicBezTo>
                  <a:pt x="15" y="50"/>
                  <a:pt x="15" y="50"/>
                  <a:pt x="15" y="50"/>
                </a:cubicBezTo>
                <a:cubicBezTo>
                  <a:pt x="16" y="49"/>
                  <a:pt x="16" y="49"/>
                  <a:pt x="16" y="49"/>
                </a:cubicBezTo>
                <a:lnTo>
                  <a:pt x="15" y="50"/>
                </a:lnTo>
                <a:close/>
                <a:moveTo>
                  <a:pt x="11" y="49"/>
                </a:moveTo>
                <a:cubicBezTo>
                  <a:pt x="12" y="49"/>
                  <a:pt x="11" y="49"/>
                  <a:pt x="11" y="50"/>
                </a:cubicBezTo>
                <a:cubicBezTo>
                  <a:pt x="11" y="49"/>
                  <a:pt x="11" y="49"/>
                  <a:pt x="11" y="49"/>
                </a:cubicBezTo>
                <a:cubicBezTo>
                  <a:pt x="11" y="49"/>
                  <a:pt x="11" y="50"/>
                  <a:pt x="11" y="50"/>
                </a:cubicBezTo>
                <a:cubicBezTo>
                  <a:pt x="11" y="49"/>
                  <a:pt x="11" y="49"/>
                  <a:pt x="11" y="49"/>
                </a:cubicBezTo>
                <a:cubicBezTo>
                  <a:pt x="11" y="50"/>
                  <a:pt x="11" y="49"/>
                  <a:pt x="11" y="49"/>
                </a:cubicBezTo>
                <a:cubicBezTo>
                  <a:pt x="11" y="49"/>
                  <a:pt x="11" y="49"/>
                  <a:pt x="11" y="49"/>
                </a:cubicBezTo>
                <a:cubicBezTo>
                  <a:pt x="11" y="49"/>
                  <a:pt x="10" y="50"/>
                  <a:pt x="10" y="50"/>
                </a:cubicBezTo>
                <a:cubicBezTo>
                  <a:pt x="10" y="50"/>
                  <a:pt x="10" y="49"/>
                  <a:pt x="10" y="49"/>
                </a:cubicBezTo>
                <a:cubicBezTo>
                  <a:pt x="10" y="49"/>
                  <a:pt x="10" y="49"/>
                  <a:pt x="10" y="49"/>
                </a:cubicBezTo>
                <a:cubicBezTo>
                  <a:pt x="10" y="49"/>
                  <a:pt x="10" y="49"/>
                  <a:pt x="10" y="49"/>
                </a:cubicBezTo>
                <a:cubicBezTo>
                  <a:pt x="10" y="49"/>
                  <a:pt x="10" y="49"/>
                  <a:pt x="10" y="49"/>
                </a:cubicBezTo>
                <a:cubicBezTo>
                  <a:pt x="10" y="49"/>
                  <a:pt x="10" y="49"/>
                  <a:pt x="10" y="48"/>
                </a:cubicBezTo>
                <a:cubicBezTo>
                  <a:pt x="10" y="49"/>
                  <a:pt x="10" y="49"/>
                  <a:pt x="10" y="49"/>
                </a:cubicBezTo>
                <a:cubicBezTo>
                  <a:pt x="10" y="49"/>
                  <a:pt x="10" y="49"/>
                  <a:pt x="10" y="49"/>
                </a:cubicBezTo>
                <a:cubicBezTo>
                  <a:pt x="10" y="49"/>
                  <a:pt x="10" y="49"/>
                  <a:pt x="10" y="49"/>
                </a:cubicBezTo>
                <a:cubicBezTo>
                  <a:pt x="10" y="49"/>
                  <a:pt x="10" y="49"/>
                  <a:pt x="10" y="49"/>
                </a:cubicBezTo>
                <a:cubicBezTo>
                  <a:pt x="10" y="49"/>
                  <a:pt x="10" y="49"/>
                  <a:pt x="10" y="48"/>
                </a:cubicBezTo>
                <a:cubicBezTo>
                  <a:pt x="10" y="48"/>
                  <a:pt x="10" y="48"/>
                  <a:pt x="10" y="48"/>
                </a:cubicBezTo>
                <a:cubicBezTo>
                  <a:pt x="10" y="48"/>
                  <a:pt x="10" y="48"/>
                  <a:pt x="10" y="49"/>
                </a:cubicBezTo>
                <a:cubicBezTo>
                  <a:pt x="10" y="49"/>
                  <a:pt x="10" y="48"/>
                  <a:pt x="10" y="49"/>
                </a:cubicBezTo>
                <a:cubicBezTo>
                  <a:pt x="10" y="48"/>
                  <a:pt x="10" y="48"/>
                  <a:pt x="10" y="48"/>
                </a:cubicBezTo>
                <a:cubicBezTo>
                  <a:pt x="10" y="48"/>
                  <a:pt x="10" y="48"/>
                  <a:pt x="10" y="48"/>
                </a:cubicBezTo>
                <a:cubicBezTo>
                  <a:pt x="10" y="48"/>
                  <a:pt x="10" y="48"/>
                  <a:pt x="10" y="48"/>
                </a:cubicBezTo>
                <a:cubicBezTo>
                  <a:pt x="10" y="47"/>
                  <a:pt x="10" y="49"/>
                  <a:pt x="10" y="48"/>
                </a:cubicBezTo>
                <a:cubicBezTo>
                  <a:pt x="10" y="48"/>
                  <a:pt x="10" y="48"/>
                  <a:pt x="10" y="48"/>
                </a:cubicBezTo>
                <a:cubicBezTo>
                  <a:pt x="10" y="48"/>
                  <a:pt x="9" y="49"/>
                  <a:pt x="10" y="48"/>
                </a:cubicBezTo>
                <a:cubicBezTo>
                  <a:pt x="9" y="49"/>
                  <a:pt x="9" y="49"/>
                  <a:pt x="9" y="49"/>
                </a:cubicBezTo>
                <a:cubicBezTo>
                  <a:pt x="9" y="49"/>
                  <a:pt x="9" y="49"/>
                  <a:pt x="9" y="48"/>
                </a:cubicBezTo>
                <a:cubicBezTo>
                  <a:pt x="9" y="49"/>
                  <a:pt x="9" y="49"/>
                  <a:pt x="9" y="49"/>
                </a:cubicBezTo>
                <a:cubicBezTo>
                  <a:pt x="9" y="49"/>
                  <a:pt x="10" y="47"/>
                  <a:pt x="9" y="48"/>
                </a:cubicBezTo>
                <a:cubicBezTo>
                  <a:pt x="9" y="48"/>
                  <a:pt x="9" y="49"/>
                  <a:pt x="9" y="49"/>
                </a:cubicBezTo>
                <a:cubicBezTo>
                  <a:pt x="9" y="49"/>
                  <a:pt x="9" y="48"/>
                  <a:pt x="9" y="49"/>
                </a:cubicBezTo>
                <a:cubicBezTo>
                  <a:pt x="9" y="48"/>
                  <a:pt x="9" y="48"/>
                  <a:pt x="9" y="48"/>
                </a:cubicBezTo>
                <a:cubicBezTo>
                  <a:pt x="9" y="48"/>
                  <a:pt x="9" y="48"/>
                  <a:pt x="9" y="48"/>
                </a:cubicBezTo>
                <a:cubicBezTo>
                  <a:pt x="9" y="48"/>
                  <a:pt x="9" y="48"/>
                  <a:pt x="9" y="48"/>
                </a:cubicBezTo>
                <a:cubicBezTo>
                  <a:pt x="9" y="49"/>
                  <a:pt x="9" y="47"/>
                  <a:pt x="9" y="48"/>
                </a:cubicBezTo>
                <a:cubicBezTo>
                  <a:pt x="9" y="48"/>
                  <a:pt x="9" y="48"/>
                  <a:pt x="9" y="48"/>
                </a:cubicBezTo>
                <a:cubicBezTo>
                  <a:pt x="9" y="48"/>
                  <a:pt x="9" y="48"/>
                  <a:pt x="9" y="47"/>
                </a:cubicBezTo>
                <a:cubicBezTo>
                  <a:pt x="9" y="47"/>
                  <a:pt x="9" y="48"/>
                  <a:pt x="9" y="47"/>
                </a:cubicBezTo>
                <a:cubicBezTo>
                  <a:pt x="9" y="47"/>
                  <a:pt x="9" y="47"/>
                  <a:pt x="9" y="47"/>
                </a:cubicBezTo>
                <a:cubicBezTo>
                  <a:pt x="10" y="46"/>
                  <a:pt x="9" y="47"/>
                  <a:pt x="9" y="47"/>
                </a:cubicBezTo>
                <a:cubicBezTo>
                  <a:pt x="9" y="47"/>
                  <a:pt x="9" y="47"/>
                  <a:pt x="9" y="47"/>
                </a:cubicBezTo>
                <a:cubicBezTo>
                  <a:pt x="9" y="48"/>
                  <a:pt x="9" y="47"/>
                  <a:pt x="9" y="48"/>
                </a:cubicBezTo>
                <a:cubicBezTo>
                  <a:pt x="9" y="48"/>
                  <a:pt x="9" y="48"/>
                  <a:pt x="9" y="48"/>
                </a:cubicBezTo>
                <a:cubicBezTo>
                  <a:pt x="9" y="48"/>
                  <a:pt x="9" y="48"/>
                  <a:pt x="9" y="48"/>
                </a:cubicBezTo>
                <a:cubicBezTo>
                  <a:pt x="9" y="48"/>
                  <a:pt x="9" y="47"/>
                  <a:pt x="9" y="47"/>
                </a:cubicBezTo>
                <a:cubicBezTo>
                  <a:pt x="9" y="46"/>
                  <a:pt x="9" y="47"/>
                  <a:pt x="9" y="47"/>
                </a:cubicBezTo>
                <a:cubicBezTo>
                  <a:pt x="9" y="47"/>
                  <a:pt x="9" y="47"/>
                  <a:pt x="8" y="48"/>
                </a:cubicBezTo>
                <a:cubicBezTo>
                  <a:pt x="9" y="47"/>
                  <a:pt x="8" y="48"/>
                  <a:pt x="8" y="47"/>
                </a:cubicBezTo>
                <a:cubicBezTo>
                  <a:pt x="9" y="47"/>
                  <a:pt x="8" y="47"/>
                  <a:pt x="9" y="47"/>
                </a:cubicBezTo>
                <a:cubicBezTo>
                  <a:pt x="9" y="47"/>
                  <a:pt x="9" y="47"/>
                  <a:pt x="8" y="47"/>
                </a:cubicBezTo>
                <a:cubicBezTo>
                  <a:pt x="8" y="47"/>
                  <a:pt x="8" y="47"/>
                  <a:pt x="8" y="47"/>
                </a:cubicBezTo>
                <a:cubicBezTo>
                  <a:pt x="8" y="47"/>
                  <a:pt x="8" y="47"/>
                  <a:pt x="8" y="48"/>
                </a:cubicBezTo>
                <a:cubicBezTo>
                  <a:pt x="8" y="48"/>
                  <a:pt x="8" y="47"/>
                  <a:pt x="8" y="47"/>
                </a:cubicBezTo>
                <a:cubicBezTo>
                  <a:pt x="8" y="47"/>
                  <a:pt x="8" y="47"/>
                  <a:pt x="8" y="47"/>
                </a:cubicBezTo>
                <a:cubicBezTo>
                  <a:pt x="8" y="47"/>
                  <a:pt x="8" y="47"/>
                  <a:pt x="8" y="47"/>
                </a:cubicBezTo>
                <a:cubicBezTo>
                  <a:pt x="8" y="47"/>
                  <a:pt x="8" y="47"/>
                  <a:pt x="8" y="47"/>
                </a:cubicBezTo>
                <a:cubicBezTo>
                  <a:pt x="8" y="47"/>
                  <a:pt x="8" y="47"/>
                  <a:pt x="8" y="47"/>
                </a:cubicBezTo>
                <a:cubicBezTo>
                  <a:pt x="7" y="48"/>
                  <a:pt x="7" y="47"/>
                  <a:pt x="7" y="48"/>
                </a:cubicBezTo>
                <a:cubicBezTo>
                  <a:pt x="7" y="48"/>
                  <a:pt x="7" y="48"/>
                  <a:pt x="7" y="48"/>
                </a:cubicBezTo>
                <a:cubicBezTo>
                  <a:pt x="7" y="48"/>
                  <a:pt x="7" y="48"/>
                  <a:pt x="7" y="48"/>
                </a:cubicBezTo>
                <a:cubicBezTo>
                  <a:pt x="7" y="48"/>
                  <a:pt x="7" y="48"/>
                  <a:pt x="7" y="48"/>
                </a:cubicBezTo>
                <a:cubicBezTo>
                  <a:pt x="7" y="47"/>
                  <a:pt x="7" y="47"/>
                  <a:pt x="7" y="47"/>
                </a:cubicBezTo>
                <a:cubicBezTo>
                  <a:pt x="7" y="47"/>
                  <a:pt x="7" y="47"/>
                  <a:pt x="7" y="47"/>
                </a:cubicBezTo>
                <a:cubicBezTo>
                  <a:pt x="7" y="47"/>
                  <a:pt x="7" y="47"/>
                  <a:pt x="7" y="47"/>
                </a:cubicBezTo>
                <a:cubicBezTo>
                  <a:pt x="7" y="47"/>
                  <a:pt x="7" y="48"/>
                  <a:pt x="7" y="47"/>
                </a:cubicBezTo>
                <a:cubicBezTo>
                  <a:pt x="7" y="46"/>
                  <a:pt x="6" y="47"/>
                  <a:pt x="7" y="46"/>
                </a:cubicBezTo>
                <a:cubicBezTo>
                  <a:pt x="6" y="47"/>
                  <a:pt x="7" y="46"/>
                  <a:pt x="6" y="47"/>
                </a:cubicBezTo>
                <a:cubicBezTo>
                  <a:pt x="6" y="47"/>
                  <a:pt x="7" y="47"/>
                  <a:pt x="6" y="47"/>
                </a:cubicBezTo>
                <a:cubicBezTo>
                  <a:pt x="6" y="47"/>
                  <a:pt x="6" y="47"/>
                  <a:pt x="6" y="47"/>
                </a:cubicBezTo>
                <a:cubicBezTo>
                  <a:pt x="6" y="47"/>
                  <a:pt x="6" y="47"/>
                  <a:pt x="6" y="47"/>
                </a:cubicBezTo>
                <a:cubicBezTo>
                  <a:pt x="6" y="46"/>
                  <a:pt x="6" y="46"/>
                  <a:pt x="6" y="46"/>
                </a:cubicBezTo>
                <a:cubicBezTo>
                  <a:pt x="6" y="46"/>
                  <a:pt x="6" y="46"/>
                  <a:pt x="6" y="47"/>
                </a:cubicBezTo>
                <a:cubicBezTo>
                  <a:pt x="6" y="46"/>
                  <a:pt x="6" y="46"/>
                  <a:pt x="6" y="46"/>
                </a:cubicBezTo>
                <a:cubicBezTo>
                  <a:pt x="6" y="47"/>
                  <a:pt x="6" y="45"/>
                  <a:pt x="6" y="46"/>
                </a:cubicBezTo>
                <a:cubicBezTo>
                  <a:pt x="6" y="45"/>
                  <a:pt x="6" y="44"/>
                  <a:pt x="7" y="44"/>
                </a:cubicBezTo>
                <a:cubicBezTo>
                  <a:pt x="7" y="44"/>
                  <a:pt x="7" y="44"/>
                  <a:pt x="7" y="44"/>
                </a:cubicBezTo>
                <a:cubicBezTo>
                  <a:pt x="7" y="43"/>
                  <a:pt x="7" y="44"/>
                  <a:pt x="7" y="43"/>
                </a:cubicBezTo>
                <a:cubicBezTo>
                  <a:pt x="7" y="44"/>
                  <a:pt x="7" y="44"/>
                  <a:pt x="7" y="44"/>
                </a:cubicBezTo>
                <a:cubicBezTo>
                  <a:pt x="7" y="44"/>
                  <a:pt x="7" y="43"/>
                  <a:pt x="7" y="43"/>
                </a:cubicBezTo>
                <a:cubicBezTo>
                  <a:pt x="7" y="43"/>
                  <a:pt x="7" y="43"/>
                  <a:pt x="7" y="43"/>
                </a:cubicBezTo>
                <a:cubicBezTo>
                  <a:pt x="7" y="44"/>
                  <a:pt x="8" y="43"/>
                  <a:pt x="8" y="44"/>
                </a:cubicBezTo>
                <a:cubicBezTo>
                  <a:pt x="8" y="44"/>
                  <a:pt x="8" y="44"/>
                  <a:pt x="8" y="44"/>
                </a:cubicBezTo>
                <a:cubicBezTo>
                  <a:pt x="8" y="44"/>
                  <a:pt x="8" y="43"/>
                  <a:pt x="8" y="43"/>
                </a:cubicBezTo>
                <a:cubicBezTo>
                  <a:pt x="8" y="44"/>
                  <a:pt x="8" y="44"/>
                  <a:pt x="8" y="44"/>
                </a:cubicBezTo>
                <a:cubicBezTo>
                  <a:pt x="8" y="44"/>
                  <a:pt x="8" y="44"/>
                  <a:pt x="9" y="43"/>
                </a:cubicBezTo>
                <a:cubicBezTo>
                  <a:pt x="9" y="43"/>
                  <a:pt x="9" y="44"/>
                  <a:pt x="9" y="44"/>
                </a:cubicBezTo>
                <a:cubicBezTo>
                  <a:pt x="9" y="44"/>
                  <a:pt x="9" y="44"/>
                  <a:pt x="9" y="45"/>
                </a:cubicBezTo>
                <a:cubicBezTo>
                  <a:pt x="9" y="44"/>
                  <a:pt x="9" y="44"/>
                  <a:pt x="9" y="44"/>
                </a:cubicBezTo>
                <a:cubicBezTo>
                  <a:pt x="9" y="45"/>
                  <a:pt x="9" y="44"/>
                  <a:pt x="9" y="45"/>
                </a:cubicBezTo>
                <a:cubicBezTo>
                  <a:pt x="9" y="45"/>
                  <a:pt x="9" y="45"/>
                  <a:pt x="9" y="45"/>
                </a:cubicBezTo>
                <a:cubicBezTo>
                  <a:pt x="9" y="45"/>
                  <a:pt x="9" y="45"/>
                  <a:pt x="9" y="44"/>
                </a:cubicBezTo>
                <a:cubicBezTo>
                  <a:pt x="9" y="45"/>
                  <a:pt x="10" y="44"/>
                  <a:pt x="10" y="45"/>
                </a:cubicBezTo>
                <a:cubicBezTo>
                  <a:pt x="10" y="44"/>
                  <a:pt x="10" y="45"/>
                  <a:pt x="10" y="44"/>
                </a:cubicBezTo>
                <a:cubicBezTo>
                  <a:pt x="10" y="44"/>
                  <a:pt x="10" y="44"/>
                  <a:pt x="10" y="44"/>
                </a:cubicBezTo>
                <a:cubicBezTo>
                  <a:pt x="10" y="44"/>
                  <a:pt x="10" y="44"/>
                  <a:pt x="10" y="44"/>
                </a:cubicBezTo>
                <a:cubicBezTo>
                  <a:pt x="10" y="44"/>
                  <a:pt x="10" y="44"/>
                  <a:pt x="10" y="44"/>
                </a:cubicBezTo>
                <a:cubicBezTo>
                  <a:pt x="10" y="44"/>
                  <a:pt x="10" y="44"/>
                  <a:pt x="10" y="45"/>
                </a:cubicBezTo>
                <a:cubicBezTo>
                  <a:pt x="10" y="45"/>
                  <a:pt x="10" y="44"/>
                  <a:pt x="10" y="44"/>
                </a:cubicBezTo>
                <a:cubicBezTo>
                  <a:pt x="10" y="44"/>
                  <a:pt x="10" y="44"/>
                  <a:pt x="10" y="44"/>
                </a:cubicBezTo>
                <a:cubicBezTo>
                  <a:pt x="10" y="44"/>
                  <a:pt x="10" y="44"/>
                  <a:pt x="10" y="44"/>
                </a:cubicBezTo>
                <a:cubicBezTo>
                  <a:pt x="11" y="44"/>
                  <a:pt x="10" y="44"/>
                  <a:pt x="10" y="45"/>
                </a:cubicBezTo>
                <a:cubicBezTo>
                  <a:pt x="10" y="45"/>
                  <a:pt x="11" y="44"/>
                  <a:pt x="10" y="44"/>
                </a:cubicBezTo>
                <a:cubicBezTo>
                  <a:pt x="10" y="44"/>
                  <a:pt x="10" y="45"/>
                  <a:pt x="10" y="45"/>
                </a:cubicBezTo>
                <a:cubicBezTo>
                  <a:pt x="10" y="45"/>
                  <a:pt x="10" y="45"/>
                  <a:pt x="10" y="45"/>
                </a:cubicBezTo>
                <a:cubicBezTo>
                  <a:pt x="11" y="44"/>
                  <a:pt x="11" y="44"/>
                  <a:pt x="11" y="44"/>
                </a:cubicBezTo>
                <a:cubicBezTo>
                  <a:pt x="11" y="44"/>
                  <a:pt x="11" y="45"/>
                  <a:pt x="11" y="45"/>
                </a:cubicBezTo>
                <a:cubicBezTo>
                  <a:pt x="11" y="45"/>
                  <a:pt x="11" y="45"/>
                  <a:pt x="11" y="46"/>
                </a:cubicBezTo>
                <a:cubicBezTo>
                  <a:pt x="11" y="46"/>
                  <a:pt x="11" y="46"/>
                  <a:pt x="11" y="46"/>
                </a:cubicBezTo>
                <a:cubicBezTo>
                  <a:pt x="11" y="46"/>
                  <a:pt x="11" y="46"/>
                  <a:pt x="11" y="46"/>
                </a:cubicBezTo>
                <a:cubicBezTo>
                  <a:pt x="11" y="46"/>
                  <a:pt x="11" y="46"/>
                  <a:pt x="11" y="45"/>
                </a:cubicBezTo>
                <a:cubicBezTo>
                  <a:pt x="11" y="45"/>
                  <a:pt x="11" y="45"/>
                  <a:pt x="11" y="45"/>
                </a:cubicBezTo>
                <a:cubicBezTo>
                  <a:pt x="12" y="43"/>
                  <a:pt x="12" y="45"/>
                  <a:pt x="12" y="45"/>
                </a:cubicBezTo>
                <a:cubicBezTo>
                  <a:pt x="12" y="45"/>
                  <a:pt x="12" y="45"/>
                  <a:pt x="12" y="45"/>
                </a:cubicBezTo>
                <a:cubicBezTo>
                  <a:pt x="12" y="44"/>
                  <a:pt x="12" y="46"/>
                  <a:pt x="12" y="45"/>
                </a:cubicBezTo>
                <a:cubicBezTo>
                  <a:pt x="12" y="46"/>
                  <a:pt x="12" y="46"/>
                  <a:pt x="12" y="46"/>
                </a:cubicBezTo>
                <a:cubicBezTo>
                  <a:pt x="12" y="45"/>
                  <a:pt x="12" y="45"/>
                  <a:pt x="12" y="45"/>
                </a:cubicBezTo>
                <a:cubicBezTo>
                  <a:pt x="12" y="45"/>
                  <a:pt x="12" y="46"/>
                  <a:pt x="12" y="46"/>
                </a:cubicBezTo>
                <a:cubicBezTo>
                  <a:pt x="13" y="45"/>
                  <a:pt x="13" y="45"/>
                  <a:pt x="13" y="45"/>
                </a:cubicBezTo>
                <a:cubicBezTo>
                  <a:pt x="13" y="45"/>
                  <a:pt x="13" y="45"/>
                  <a:pt x="13" y="45"/>
                </a:cubicBezTo>
                <a:cubicBezTo>
                  <a:pt x="13" y="45"/>
                  <a:pt x="13" y="45"/>
                  <a:pt x="13" y="45"/>
                </a:cubicBezTo>
                <a:cubicBezTo>
                  <a:pt x="12" y="47"/>
                  <a:pt x="13" y="44"/>
                  <a:pt x="13" y="46"/>
                </a:cubicBezTo>
                <a:cubicBezTo>
                  <a:pt x="13" y="46"/>
                  <a:pt x="13" y="46"/>
                  <a:pt x="13" y="45"/>
                </a:cubicBezTo>
                <a:cubicBezTo>
                  <a:pt x="13" y="46"/>
                  <a:pt x="13" y="46"/>
                  <a:pt x="13" y="46"/>
                </a:cubicBezTo>
                <a:cubicBezTo>
                  <a:pt x="14" y="45"/>
                  <a:pt x="13" y="46"/>
                  <a:pt x="13" y="46"/>
                </a:cubicBezTo>
                <a:cubicBezTo>
                  <a:pt x="14" y="46"/>
                  <a:pt x="14" y="45"/>
                  <a:pt x="14" y="45"/>
                </a:cubicBezTo>
                <a:cubicBezTo>
                  <a:pt x="14" y="46"/>
                  <a:pt x="14" y="44"/>
                  <a:pt x="14" y="45"/>
                </a:cubicBezTo>
                <a:cubicBezTo>
                  <a:pt x="14" y="45"/>
                  <a:pt x="14" y="45"/>
                  <a:pt x="14" y="46"/>
                </a:cubicBezTo>
                <a:cubicBezTo>
                  <a:pt x="14" y="46"/>
                  <a:pt x="14" y="44"/>
                  <a:pt x="14" y="45"/>
                </a:cubicBezTo>
                <a:cubicBezTo>
                  <a:pt x="14" y="45"/>
                  <a:pt x="14" y="45"/>
                  <a:pt x="14" y="45"/>
                </a:cubicBezTo>
                <a:cubicBezTo>
                  <a:pt x="14" y="45"/>
                  <a:pt x="14" y="47"/>
                  <a:pt x="14" y="47"/>
                </a:cubicBezTo>
                <a:cubicBezTo>
                  <a:pt x="14" y="46"/>
                  <a:pt x="14" y="46"/>
                  <a:pt x="14" y="46"/>
                </a:cubicBezTo>
                <a:cubicBezTo>
                  <a:pt x="14" y="46"/>
                  <a:pt x="14" y="48"/>
                  <a:pt x="14" y="47"/>
                </a:cubicBezTo>
                <a:cubicBezTo>
                  <a:pt x="14" y="46"/>
                  <a:pt x="14" y="46"/>
                  <a:pt x="14" y="46"/>
                </a:cubicBezTo>
                <a:cubicBezTo>
                  <a:pt x="14" y="47"/>
                  <a:pt x="14" y="46"/>
                  <a:pt x="14" y="47"/>
                </a:cubicBezTo>
                <a:cubicBezTo>
                  <a:pt x="14" y="47"/>
                  <a:pt x="14" y="47"/>
                  <a:pt x="14" y="47"/>
                </a:cubicBezTo>
                <a:cubicBezTo>
                  <a:pt x="14" y="47"/>
                  <a:pt x="14" y="47"/>
                  <a:pt x="14" y="46"/>
                </a:cubicBezTo>
                <a:cubicBezTo>
                  <a:pt x="14" y="46"/>
                  <a:pt x="14" y="46"/>
                  <a:pt x="14" y="46"/>
                </a:cubicBezTo>
                <a:cubicBezTo>
                  <a:pt x="15" y="46"/>
                  <a:pt x="15" y="46"/>
                  <a:pt x="15" y="46"/>
                </a:cubicBezTo>
                <a:cubicBezTo>
                  <a:pt x="15" y="46"/>
                  <a:pt x="15" y="46"/>
                  <a:pt x="15" y="46"/>
                </a:cubicBezTo>
                <a:cubicBezTo>
                  <a:pt x="15" y="46"/>
                  <a:pt x="15" y="46"/>
                  <a:pt x="15" y="46"/>
                </a:cubicBezTo>
                <a:cubicBezTo>
                  <a:pt x="15" y="46"/>
                  <a:pt x="15" y="47"/>
                  <a:pt x="15" y="47"/>
                </a:cubicBezTo>
                <a:cubicBezTo>
                  <a:pt x="15" y="46"/>
                  <a:pt x="15" y="46"/>
                  <a:pt x="15" y="47"/>
                </a:cubicBezTo>
                <a:cubicBezTo>
                  <a:pt x="15" y="46"/>
                  <a:pt x="15" y="45"/>
                  <a:pt x="16" y="45"/>
                </a:cubicBezTo>
                <a:cubicBezTo>
                  <a:pt x="16" y="45"/>
                  <a:pt x="16" y="45"/>
                  <a:pt x="15" y="46"/>
                </a:cubicBezTo>
                <a:cubicBezTo>
                  <a:pt x="15" y="46"/>
                  <a:pt x="16" y="46"/>
                  <a:pt x="16" y="45"/>
                </a:cubicBezTo>
                <a:cubicBezTo>
                  <a:pt x="15" y="46"/>
                  <a:pt x="15" y="46"/>
                  <a:pt x="15" y="46"/>
                </a:cubicBezTo>
                <a:cubicBezTo>
                  <a:pt x="16" y="45"/>
                  <a:pt x="15" y="46"/>
                  <a:pt x="16" y="46"/>
                </a:cubicBezTo>
                <a:cubicBezTo>
                  <a:pt x="16" y="46"/>
                  <a:pt x="16" y="46"/>
                  <a:pt x="15" y="46"/>
                </a:cubicBezTo>
                <a:cubicBezTo>
                  <a:pt x="16" y="46"/>
                  <a:pt x="15" y="47"/>
                  <a:pt x="16" y="46"/>
                </a:cubicBezTo>
                <a:cubicBezTo>
                  <a:pt x="16" y="47"/>
                  <a:pt x="16" y="46"/>
                  <a:pt x="16" y="47"/>
                </a:cubicBezTo>
                <a:cubicBezTo>
                  <a:pt x="16" y="47"/>
                  <a:pt x="16" y="47"/>
                  <a:pt x="16" y="47"/>
                </a:cubicBezTo>
                <a:cubicBezTo>
                  <a:pt x="16" y="47"/>
                  <a:pt x="16" y="47"/>
                  <a:pt x="16" y="47"/>
                </a:cubicBezTo>
                <a:cubicBezTo>
                  <a:pt x="16" y="47"/>
                  <a:pt x="16" y="47"/>
                  <a:pt x="17" y="46"/>
                </a:cubicBezTo>
                <a:cubicBezTo>
                  <a:pt x="16" y="47"/>
                  <a:pt x="16" y="47"/>
                  <a:pt x="16" y="47"/>
                </a:cubicBezTo>
                <a:cubicBezTo>
                  <a:pt x="17" y="47"/>
                  <a:pt x="17" y="47"/>
                  <a:pt x="17" y="47"/>
                </a:cubicBezTo>
                <a:cubicBezTo>
                  <a:pt x="16" y="47"/>
                  <a:pt x="16" y="47"/>
                  <a:pt x="16" y="47"/>
                </a:cubicBezTo>
                <a:cubicBezTo>
                  <a:pt x="16" y="47"/>
                  <a:pt x="16" y="47"/>
                  <a:pt x="17" y="47"/>
                </a:cubicBezTo>
                <a:cubicBezTo>
                  <a:pt x="17" y="47"/>
                  <a:pt x="16" y="47"/>
                  <a:pt x="16" y="47"/>
                </a:cubicBezTo>
                <a:cubicBezTo>
                  <a:pt x="17" y="47"/>
                  <a:pt x="17" y="47"/>
                  <a:pt x="17" y="46"/>
                </a:cubicBezTo>
                <a:cubicBezTo>
                  <a:pt x="17" y="47"/>
                  <a:pt x="17" y="46"/>
                  <a:pt x="17" y="47"/>
                </a:cubicBezTo>
                <a:cubicBezTo>
                  <a:pt x="17" y="47"/>
                  <a:pt x="17" y="47"/>
                  <a:pt x="17" y="47"/>
                </a:cubicBezTo>
                <a:cubicBezTo>
                  <a:pt x="17" y="46"/>
                  <a:pt x="17" y="46"/>
                  <a:pt x="17" y="46"/>
                </a:cubicBezTo>
                <a:cubicBezTo>
                  <a:pt x="17" y="46"/>
                  <a:pt x="17" y="46"/>
                  <a:pt x="17" y="46"/>
                </a:cubicBezTo>
                <a:cubicBezTo>
                  <a:pt x="17" y="47"/>
                  <a:pt x="17" y="47"/>
                  <a:pt x="17" y="47"/>
                </a:cubicBezTo>
                <a:cubicBezTo>
                  <a:pt x="17" y="46"/>
                  <a:pt x="17" y="46"/>
                  <a:pt x="17" y="46"/>
                </a:cubicBezTo>
                <a:cubicBezTo>
                  <a:pt x="17" y="46"/>
                  <a:pt x="17" y="46"/>
                  <a:pt x="17" y="46"/>
                </a:cubicBezTo>
                <a:cubicBezTo>
                  <a:pt x="17" y="46"/>
                  <a:pt x="17" y="46"/>
                  <a:pt x="17" y="46"/>
                </a:cubicBezTo>
                <a:cubicBezTo>
                  <a:pt x="17" y="46"/>
                  <a:pt x="17" y="46"/>
                  <a:pt x="17" y="46"/>
                </a:cubicBezTo>
                <a:cubicBezTo>
                  <a:pt x="17" y="46"/>
                  <a:pt x="17" y="46"/>
                  <a:pt x="17" y="46"/>
                </a:cubicBezTo>
                <a:cubicBezTo>
                  <a:pt x="17" y="47"/>
                  <a:pt x="17" y="47"/>
                  <a:pt x="17" y="46"/>
                </a:cubicBezTo>
                <a:cubicBezTo>
                  <a:pt x="17" y="47"/>
                  <a:pt x="18" y="46"/>
                  <a:pt x="18" y="47"/>
                </a:cubicBezTo>
                <a:cubicBezTo>
                  <a:pt x="18" y="46"/>
                  <a:pt x="18" y="46"/>
                  <a:pt x="18" y="47"/>
                </a:cubicBezTo>
                <a:cubicBezTo>
                  <a:pt x="18" y="47"/>
                  <a:pt x="18" y="47"/>
                  <a:pt x="18" y="47"/>
                </a:cubicBezTo>
                <a:cubicBezTo>
                  <a:pt x="18" y="47"/>
                  <a:pt x="18" y="47"/>
                  <a:pt x="18" y="47"/>
                </a:cubicBezTo>
                <a:cubicBezTo>
                  <a:pt x="18" y="46"/>
                  <a:pt x="18" y="46"/>
                  <a:pt x="18" y="46"/>
                </a:cubicBezTo>
                <a:cubicBezTo>
                  <a:pt x="18" y="46"/>
                  <a:pt x="18" y="46"/>
                  <a:pt x="18" y="46"/>
                </a:cubicBezTo>
                <a:cubicBezTo>
                  <a:pt x="18" y="46"/>
                  <a:pt x="19" y="45"/>
                  <a:pt x="19" y="46"/>
                </a:cubicBezTo>
                <a:cubicBezTo>
                  <a:pt x="19" y="46"/>
                  <a:pt x="19" y="46"/>
                  <a:pt x="19" y="46"/>
                </a:cubicBezTo>
                <a:cubicBezTo>
                  <a:pt x="19" y="47"/>
                  <a:pt x="19" y="47"/>
                  <a:pt x="19" y="47"/>
                </a:cubicBezTo>
                <a:cubicBezTo>
                  <a:pt x="19" y="47"/>
                  <a:pt x="19" y="47"/>
                  <a:pt x="19" y="47"/>
                </a:cubicBezTo>
                <a:cubicBezTo>
                  <a:pt x="19" y="48"/>
                  <a:pt x="19" y="47"/>
                  <a:pt x="19" y="47"/>
                </a:cubicBezTo>
                <a:cubicBezTo>
                  <a:pt x="19" y="47"/>
                  <a:pt x="19" y="47"/>
                  <a:pt x="19" y="47"/>
                </a:cubicBezTo>
                <a:cubicBezTo>
                  <a:pt x="19" y="47"/>
                  <a:pt x="19" y="47"/>
                  <a:pt x="19" y="47"/>
                </a:cubicBezTo>
                <a:cubicBezTo>
                  <a:pt x="19" y="47"/>
                  <a:pt x="19" y="47"/>
                  <a:pt x="20" y="47"/>
                </a:cubicBezTo>
                <a:cubicBezTo>
                  <a:pt x="20" y="46"/>
                  <a:pt x="20" y="47"/>
                  <a:pt x="20" y="47"/>
                </a:cubicBezTo>
                <a:cubicBezTo>
                  <a:pt x="20" y="47"/>
                  <a:pt x="20" y="47"/>
                  <a:pt x="20" y="47"/>
                </a:cubicBezTo>
                <a:cubicBezTo>
                  <a:pt x="20" y="47"/>
                  <a:pt x="20" y="47"/>
                  <a:pt x="19" y="48"/>
                </a:cubicBezTo>
                <a:cubicBezTo>
                  <a:pt x="20" y="48"/>
                  <a:pt x="20" y="48"/>
                  <a:pt x="20" y="48"/>
                </a:cubicBezTo>
                <a:cubicBezTo>
                  <a:pt x="19" y="48"/>
                  <a:pt x="19" y="48"/>
                  <a:pt x="19" y="48"/>
                </a:cubicBezTo>
                <a:cubicBezTo>
                  <a:pt x="20" y="48"/>
                  <a:pt x="20" y="48"/>
                  <a:pt x="20" y="47"/>
                </a:cubicBezTo>
                <a:cubicBezTo>
                  <a:pt x="20" y="47"/>
                  <a:pt x="20" y="47"/>
                  <a:pt x="20" y="47"/>
                </a:cubicBezTo>
                <a:cubicBezTo>
                  <a:pt x="20" y="47"/>
                  <a:pt x="20" y="47"/>
                  <a:pt x="20" y="47"/>
                </a:cubicBezTo>
                <a:cubicBezTo>
                  <a:pt x="20" y="47"/>
                  <a:pt x="20" y="47"/>
                  <a:pt x="20" y="47"/>
                </a:cubicBezTo>
                <a:cubicBezTo>
                  <a:pt x="20" y="47"/>
                  <a:pt x="20" y="47"/>
                  <a:pt x="20" y="47"/>
                </a:cubicBezTo>
                <a:cubicBezTo>
                  <a:pt x="20" y="47"/>
                  <a:pt x="20" y="47"/>
                  <a:pt x="20" y="47"/>
                </a:cubicBezTo>
                <a:cubicBezTo>
                  <a:pt x="20" y="47"/>
                  <a:pt x="20" y="47"/>
                  <a:pt x="20" y="47"/>
                </a:cubicBezTo>
                <a:cubicBezTo>
                  <a:pt x="20" y="47"/>
                  <a:pt x="20" y="47"/>
                  <a:pt x="20" y="48"/>
                </a:cubicBezTo>
                <a:cubicBezTo>
                  <a:pt x="20" y="47"/>
                  <a:pt x="20" y="48"/>
                  <a:pt x="20" y="47"/>
                </a:cubicBezTo>
                <a:cubicBezTo>
                  <a:pt x="20" y="48"/>
                  <a:pt x="20" y="47"/>
                  <a:pt x="20" y="47"/>
                </a:cubicBezTo>
                <a:cubicBezTo>
                  <a:pt x="20" y="47"/>
                  <a:pt x="20" y="48"/>
                  <a:pt x="20" y="48"/>
                </a:cubicBezTo>
                <a:cubicBezTo>
                  <a:pt x="20" y="49"/>
                  <a:pt x="20" y="49"/>
                  <a:pt x="20" y="49"/>
                </a:cubicBezTo>
                <a:cubicBezTo>
                  <a:pt x="19" y="49"/>
                  <a:pt x="20" y="48"/>
                  <a:pt x="19" y="49"/>
                </a:cubicBezTo>
                <a:cubicBezTo>
                  <a:pt x="20" y="48"/>
                  <a:pt x="20" y="49"/>
                  <a:pt x="19" y="49"/>
                </a:cubicBezTo>
                <a:cubicBezTo>
                  <a:pt x="20" y="48"/>
                  <a:pt x="20" y="48"/>
                  <a:pt x="20" y="48"/>
                </a:cubicBezTo>
                <a:cubicBezTo>
                  <a:pt x="20" y="48"/>
                  <a:pt x="19" y="48"/>
                  <a:pt x="19" y="49"/>
                </a:cubicBezTo>
                <a:cubicBezTo>
                  <a:pt x="19" y="49"/>
                  <a:pt x="19" y="49"/>
                  <a:pt x="19" y="49"/>
                </a:cubicBezTo>
                <a:cubicBezTo>
                  <a:pt x="19" y="49"/>
                  <a:pt x="19" y="49"/>
                  <a:pt x="19" y="49"/>
                </a:cubicBezTo>
                <a:cubicBezTo>
                  <a:pt x="19" y="49"/>
                  <a:pt x="19" y="50"/>
                  <a:pt x="19" y="50"/>
                </a:cubicBezTo>
                <a:cubicBezTo>
                  <a:pt x="19" y="49"/>
                  <a:pt x="18" y="50"/>
                  <a:pt x="19" y="49"/>
                </a:cubicBezTo>
                <a:cubicBezTo>
                  <a:pt x="19" y="49"/>
                  <a:pt x="19" y="49"/>
                  <a:pt x="19" y="49"/>
                </a:cubicBezTo>
                <a:cubicBezTo>
                  <a:pt x="19" y="49"/>
                  <a:pt x="19" y="49"/>
                  <a:pt x="19" y="49"/>
                </a:cubicBezTo>
                <a:cubicBezTo>
                  <a:pt x="19" y="49"/>
                  <a:pt x="19" y="49"/>
                  <a:pt x="19" y="49"/>
                </a:cubicBezTo>
                <a:cubicBezTo>
                  <a:pt x="19" y="49"/>
                  <a:pt x="19" y="48"/>
                  <a:pt x="19" y="48"/>
                </a:cubicBezTo>
                <a:cubicBezTo>
                  <a:pt x="19" y="47"/>
                  <a:pt x="19" y="49"/>
                  <a:pt x="19" y="48"/>
                </a:cubicBezTo>
                <a:cubicBezTo>
                  <a:pt x="19" y="49"/>
                  <a:pt x="19" y="48"/>
                  <a:pt x="19" y="48"/>
                </a:cubicBezTo>
                <a:cubicBezTo>
                  <a:pt x="19" y="48"/>
                  <a:pt x="18" y="49"/>
                  <a:pt x="18" y="50"/>
                </a:cubicBezTo>
                <a:cubicBezTo>
                  <a:pt x="18" y="50"/>
                  <a:pt x="18" y="49"/>
                  <a:pt x="18" y="50"/>
                </a:cubicBezTo>
                <a:cubicBezTo>
                  <a:pt x="18" y="50"/>
                  <a:pt x="18" y="50"/>
                  <a:pt x="18" y="51"/>
                </a:cubicBezTo>
                <a:cubicBezTo>
                  <a:pt x="18" y="50"/>
                  <a:pt x="18" y="50"/>
                  <a:pt x="18" y="50"/>
                </a:cubicBezTo>
                <a:cubicBezTo>
                  <a:pt x="18" y="50"/>
                  <a:pt x="18" y="50"/>
                  <a:pt x="18" y="50"/>
                </a:cubicBezTo>
                <a:cubicBezTo>
                  <a:pt x="18" y="50"/>
                  <a:pt x="18" y="50"/>
                  <a:pt x="18" y="50"/>
                </a:cubicBezTo>
                <a:cubicBezTo>
                  <a:pt x="18" y="49"/>
                  <a:pt x="18" y="49"/>
                  <a:pt x="18" y="49"/>
                </a:cubicBezTo>
                <a:cubicBezTo>
                  <a:pt x="18" y="49"/>
                  <a:pt x="18" y="49"/>
                  <a:pt x="18" y="49"/>
                </a:cubicBezTo>
                <a:cubicBezTo>
                  <a:pt x="18" y="49"/>
                  <a:pt x="17" y="50"/>
                  <a:pt x="17" y="50"/>
                </a:cubicBezTo>
                <a:cubicBezTo>
                  <a:pt x="17" y="50"/>
                  <a:pt x="17" y="50"/>
                  <a:pt x="17" y="50"/>
                </a:cubicBezTo>
                <a:cubicBezTo>
                  <a:pt x="17" y="51"/>
                  <a:pt x="17" y="50"/>
                  <a:pt x="17" y="51"/>
                </a:cubicBezTo>
                <a:cubicBezTo>
                  <a:pt x="17" y="51"/>
                  <a:pt x="17" y="50"/>
                  <a:pt x="17" y="50"/>
                </a:cubicBezTo>
                <a:cubicBezTo>
                  <a:pt x="17" y="50"/>
                  <a:pt x="17" y="50"/>
                  <a:pt x="17" y="50"/>
                </a:cubicBezTo>
                <a:cubicBezTo>
                  <a:pt x="17" y="50"/>
                  <a:pt x="17" y="49"/>
                  <a:pt x="18" y="49"/>
                </a:cubicBezTo>
                <a:cubicBezTo>
                  <a:pt x="18" y="48"/>
                  <a:pt x="18" y="48"/>
                  <a:pt x="18" y="48"/>
                </a:cubicBezTo>
                <a:cubicBezTo>
                  <a:pt x="18" y="48"/>
                  <a:pt x="17" y="50"/>
                  <a:pt x="17" y="51"/>
                </a:cubicBezTo>
                <a:cubicBezTo>
                  <a:pt x="16" y="51"/>
                  <a:pt x="17" y="51"/>
                  <a:pt x="17" y="51"/>
                </a:cubicBezTo>
                <a:cubicBezTo>
                  <a:pt x="17" y="50"/>
                  <a:pt x="16" y="51"/>
                  <a:pt x="16" y="51"/>
                </a:cubicBezTo>
                <a:cubicBezTo>
                  <a:pt x="17" y="50"/>
                  <a:pt x="17" y="50"/>
                  <a:pt x="17" y="50"/>
                </a:cubicBezTo>
                <a:cubicBezTo>
                  <a:pt x="17" y="50"/>
                  <a:pt x="16" y="50"/>
                  <a:pt x="16" y="51"/>
                </a:cubicBezTo>
                <a:cubicBezTo>
                  <a:pt x="16" y="50"/>
                  <a:pt x="17" y="50"/>
                  <a:pt x="17" y="49"/>
                </a:cubicBezTo>
                <a:cubicBezTo>
                  <a:pt x="17" y="49"/>
                  <a:pt x="16" y="50"/>
                  <a:pt x="16" y="51"/>
                </a:cubicBezTo>
                <a:cubicBezTo>
                  <a:pt x="16" y="50"/>
                  <a:pt x="16" y="50"/>
                  <a:pt x="16" y="50"/>
                </a:cubicBezTo>
                <a:cubicBezTo>
                  <a:pt x="16" y="51"/>
                  <a:pt x="16" y="51"/>
                  <a:pt x="16" y="51"/>
                </a:cubicBezTo>
                <a:cubicBezTo>
                  <a:pt x="16" y="51"/>
                  <a:pt x="16" y="51"/>
                  <a:pt x="16" y="51"/>
                </a:cubicBezTo>
                <a:cubicBezTo>
                  <a:pt x="16" y="51"/>
                  <a:pt x="16" y="51"/>
                  <a:pt x="16" y="51"/>
                </a:cubicBezTo>
                <a:cubicBezTo>
                  <a:pt x="16" y="51"/>
                  <a:pt x="16" y="51"/>
                  <a:pt x="16" y="50"/>
                </a:cubicBezTo>
                <a:cubicBezTo>
                  <a:pt x="16" y="50"/>
                  <a:pt x="17" y="48"/>
                  <a:pt x="17" y="47"/>
                </a:cubicBezTo>
                <a:cubicBezTo>
                  <a:pt x="17" y="48"/>
                  <a:pt x="17" y="48"/>
                  <a:pt x="17" y="48"/>
                </a:cubicBezTo>
                <a:cubicBezTo>
                  <a:pt x="17" y="47"/>
                  <a:pt x="17" y="47"/>
                  <a:pt x="17" y="47"/>
                </a:cubicBezTo>
                <a:cubicBezTo>
                  <a:pt x="17" y="48"/>
                  <a:pt x="16" y="50"/>
                  <a:pt x="16" y="50"/>
                </a:cubicBezTo>
                <a:cubicBezTo>
                  <a:pt x="16" y="50"/>
                  <a:pt x="16" y="49"/>
                  <a:pt x="17" y="49"/>
                </a:cubicBezTo>
                <a:cubicBezTo>
                  <a:pt x="16" y="49"/>
                  <a:pt x="16" y="50"/>
                  <a:pt x="16" y="50"/>
                </a:cubicBezTo>
                <a:cubicBezTo>
                  <a:pt x="16" y="50"/>
                  <a:pt x="16" y="50"/>
                  <a:pt x="16" y="50"/>
                </a:cubicBezTo>
                <a:cubicBezTo>
                  <a:pt x="16" y="50"/>
                  <a:pt x="16" y="50"/>
                  <a:pt x="16" y="50"/>
                </a:cubicBezTo>
                <a:cubicBezTo>
                  <a:pt x="16" y="50"/>
                  <a:pt x="16" y="49"/>
                  <a:pt x="16" y="49"/>
                </a:cubicBezTo>
                <a:cubicBezTo>
                  <a:pt x="15" y="50"/>
                  <a:pt x="15" y="50"/>
                  <a:pt x="15" y="50"/>
                </a:cubicBezTo>
                <a:cubicBezTo>
                  <a:pt x="16" y="50"/>
                  <a:pt x="16" y="49"/>
                  <a:pt x="16" y="49"/>
                </a:cubicBezTo>
                <a:cubicBezTo>
                  <a:pt x="16" y="49"/>
                  <a:pt x="15" y="50"/>
                  <a:pt x="15" y="50"/>
                </a:cubicBezTo>
                <a:cubicBezTo>
                  <a:pt x="16" y="50"/>
                  <a:pt x="15" y="50"/>
                  <a:pt x="16" y="49"/>
                </a:cubicBezTo>
                <a:cubicBezTo>
                  <a:pt x="16" y="49"/>
                  <a:pt x="15" y="50"/>
                  <a:pt x="15" y="50"/>
                </a:cubicBezTo>
                <a:cubicBezTo>
                  <a:pt x="15" y="50"/>
                  <a:pt x="15" y="50"/>
                  <a:pt x="15" y="50"/>
                </a:cubicBezTo>
                <a:cubicBezTo>
                  <a:pt x="15" y="50"/>
                  <a:pt x="16" y="48"/>
                  <a:pt x="16" y="47"/>
                </a:cubicBezTo>
                <a:cubicBezTo>
                  <a:pt x="15" y="50"/>
                  <a:pt x="15" y="50"/>
                  <a:pt x="15" y="50"/>
                </a:cubicBezTo>
                <a:cubicBezTo>
                  <a:pt x="15" y="50"/>
                  <a:pt x="15" y="49"/>
                  <a:pt x="15" y="49"/>
                </a:cubicBezTo>
                <a:cubicBezTo>
                  <a:pt x="15" y="50"/>
                  <a:pt x="15" y="50"/>
                  <a:pt x="15" y="50"/>
                </a:cubicBezTo>
                <a:cubicBezTo>
                  <a:pt x="15" y="50"/>
                  <a:pt x="15" y="50"/>
                  <a:pt x="15" y="50"/>
                </a:cubicBezTo>
                <a:cubicBezTo>
                  <a:pt x="15" y="49"/>
                  <a:pt x="15" y="49"/>
                  <a:pt x="15" y="49"/>
                </a:cubicBezTo>
                <a:cubicBezTo>
                  <a:pt x="15" y="49"/>
                  <a:pt x="15" y="49"/>
                  <a:pt x="15" y="49"/>
                </a:cubicBezTo>
                <a:cubicBezTo>
                  <a:pt x="15" y="49"/>
                  <a:pt x="14" y="50"/>
                  <a:pt x="15" y="50"/>
                </a:cubicBezTo>
                <a:cubicBezTo>
                  <a:pt x="15" y="50"/>
                  <a:pt x="15" y="50"/>
                  <a:pt x="15" y="49"/>
                </a:cubicBezTo>
                <a:cubicBezTo>
                  <a:pt x="15" y="49"/>
                  <a:pt x="15" y="49"/>
                  <a:pt x="14" y="50"/>
                </a:cubicBezTo>
                <a:cubicBezTo>
                  <a:pt x="14" y="50"/>
                  <a:pt x="14" y="50"/>
                  <a:pt x="14" y="49"/>
                </a:cubicBezTo>
                <a:cubicBezTo>
                  <a:pt x="14" y="50"/>
                  <a:pt x="14" y="50"/>
                  <a:pt x="14" y="50"/>
                </a:cubicBezTo>
                <a:cubicBezTo>
                  <a:pt x="14" y="50"/>
                  <a:pt x="14" y="50"/>
                  <a:pt x="14" y="50"/>
                </a:cubicBezTo>
                <a:cubicBezTo>
                  <a:pt x="14" y="50"/>
                  <a:pt x="15" y="49"/>
                  <a:pt x="14" y="49"/>
                </a:cubicBezTo>
                <a:cubicBezTo>
                  <a:pt x="15" y="49"/>
                  <a:pt x="15" y="49"/>
                  <a:pt x="15" y="48"/>
                </a:cubicBezTo>
                <a:cubicBezTo>
                  <a:pt x="15" y="48"/>
                  <a:pt x="14" y="49"/>
                  <a:pt x="14" y="50"/>
                </a:cubicBezTo>
                <a:cubicBezTo>
                  <a:pt x="14" y="49"/>
                  <a:pt x="14" y="49"/>
                  <a:pt x="14" y="49"/>
                </a:cubicBezTo>
                <a:cubicBezTo>
                  <a:pt x="14" y="50"/>
                  <a:pt x="14" y="50"/>
                  <a:pt x="14" y="50"/>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8"/>
                  <a:pt x="14" y="48"/>
                </a:cubicBezTo>
                <a:cubicBezTo>
                  <a:pt x="14" y="48"/>
                  <a:pt x="14" y="48"/>
                  <a:pt x="14" y="48"/>
                </a:cubicBezTo>
                <a:cubicBezTo>
                  <a:pt x="14" y="48"/>
                  <a:pt x="15" y="48"/>
                  <a:pt x="15" y="48"/>
                </a:cubicBezTo>
                <a:cubicBezTo>
                  <a:pt x="15" y="48"/>
                  <a:pt x="15" y="48"/>
                  <a:pt x="15" y="48"/>
                </a:cubicBezTo>
                <a:cubicBezTo>
                  <a:pt x="15" y="47"/>
                  <a:pt x="15" y="47"/>
                  <a:pt x="15" y="47"/>
                </a:cubicBezTo>
                <a:cubicBezTo>
                  <a:pt x="15" y="47"/>
                  <a:pt x="15" y="47"/>
                  <a:pt x="15" y="47"/>
                </a:cubicBezTo>
                <a:cubicBezTo>
                  <a:pt x="15" y="47"/>
                  <a:pt x="14" y="48"/>
                  <a:pt x="14" y="48"/>
                </a:cubicBezTo>
                <a:cubicBezTo>
                  <a:pt x="14" y="48"/>
                  <a:pt x="14" y="49"/>
                  <a:pt x="14" y="49"/>
                </a:cubicBezTo>
                <a:cubicBezTo>
                  <a:pt x="14" y="49"/>
                  <a:pt x="14" y="49"/>
                  <a:pt x="14" y="49"/>
                </a:cubicBezTo>
                <a:cubicBezTo>
                  <a:pt x="14" y="50"/>
                  <a:pt x="14" y="49"/>
                  <a:pt x="13" y="50"/>
                </a:cubicBezTo>
                <a:cubicBezTo>
                  <a:pt x="13" y="50"/>
                  <a:pt x="14" y="49"/>
                  <a:pt x="14" y="49"/>
                </a:cubicBezTo>
                <a:cubicBezTo>
                  <a:pt x="13" y="50"/>
                  <a:pt x="14" y="48"/>
                  <a:pt x="13" y="49"/>
                </a:cubicBezTo>
                <a:cubicBezTo>
                  <a:pt x="13" y="49"/>
                  <a:pt x="13" y="50"/>
                  <a:pt x="13" y="50"/>
                </a:cubicBezTo>
                <a:cubicBezTo>
                  <a:pt x="13" y="50"/>
                  <a:pt x="13" y="49"/>
                  <a:pt x="13" y="49"/>
                </a:cubicBezTo>
                <a:cubicBezTo>
                  <a:pt x="13" y="50"/>
                  <a:pt x="13" y="50"/>
                  <a:pt x="13" y="50"/>
                </a:cubicBezTo>
                <a:cubicBezTo>
                  <a:pt x="13" y="50"/>
                  <a:pt x="13" y="50"/>
                  <a:pt x="13" y="49"/>
                </a:cubicBezTo>
                <a:cubicBezTo>
                  <a:pt x="13" y="50"/>
                  <a:pt x="13" y="50"/>
                  <a:pt x="13" y="50"/>
                </a:cubicBezTo>
                <a:cubicBezTo>
                  <a:pt x="13" y="50"/>
                  <a:pt x="12" y="51"/>
                  <a:pt x="12" y="50"/>
                </a:cubicBezTo>
                <a:cubicBezTo>
                  <a:pt x="13" y="50"/>
                  <a:pt x="13" y="50"/>
                  <a:pt x="13" y="50"/>
                </a:cubicBezTo>
                <a:cubicBezTo>
                  <a:pt x="13" y="50"/>
                  <a:pt x="12" y="50"/>
                  <a:pt x="12" y="50"/>
                </a:cubicBezTo>
                <a:cubicBezTo>
                  <a:pt x="13" y="50"/>
                  <a:pt x="13" y="50"/>
                  <a:pt x="13" y="50"/>
                </a:cubicBezTo>
                <a:cubicBezTo>
                  <a:pt x="12" y="50"/>
                  <a:pt x="12" y="50"/>
                  <a:pt x="13" y="49"/>
                </a:cubicBezTo>
                <a:cubicBezTo>
                  <a:pt x="12" y="50"/>
                  <a:pt x="12" y="50"/>
                  <a:pt x="12" y="49"/>
                </a:cubicBezTo>
                <a:cubicBezTo>
                  <a:pt x="12" y="50"/>
                  <a:pt x="12" y="51"/>
                  <a:pt x="12" y="51"/>
                </a:cubicBezTo>
                <a:cubicBezTo>
                  <a:pt x="12" y="50"/>
                  <a:pt x="12" y="51"/>
                  <a:pt x="12" y="50"/>
                </a:cubicBezTo>
                <a:cubicBezTo>
                  <a:pt x="12" y="50"/>
                  <a:pt x="12" y="50"/>
                  <a:pt x="12" y="50"/>
                </a:cubicBezTo>
                <a:cubicBezTo>
                  <a:pt x="12" y="49"/>
                  <a:pt x="12" y="51"/>
                  <a:pt x="12" y="49"/>
                </a:cubicBezTo>
                <a:cubicBezTo>
                  <a:pt x="12" y="49"/>
                  <a:pt x="12" y="49"/>
                  <a:pt x="12" y="49"/>
                </a:cubicBezTo>
                <a:cubicBezTo>
                  <a:pt x="12" y="49"/>
                  <a:pt x="12" y="49"/>
                  <a:pt x="12" y="49"/>
                </a:cubicBezTo>
                <a:cubicBezTo>
                  <a:pt x="12" y="49"/>
                  <a:pt x="12" y="49"/>
                  <a:pt x="12" y="49"/>
                </a:cubicBezTo>
                <a:cubicBezTo>
                  <a:pt x="12" y="49"/>
                  <a:pt x="12" y="49"/>
                  <a:pt x="12" y="49"/>
                </a:cubicBezTo>
                <a:cubicBezTo>
                  <a:pt x="12" y="49"/>
                  <a:pt x="12" y="49"/>
                  <a:pt x="12" y="49"/>
                </a:cubicBezTo>
                <a:cubicBezTo>
                  <a:pt x="12" y="49"/>
                  <a:pt x="12" y="49"/>
                  <a:pt x="12" y="49"/>
                </a:cubicBezTo>
                <a:cubicBezTo>
                  <a:pt x="12" y="49"/>
                  <a:pt x="12" y="49"/>
                  <a:pt x="12" y="49"/>
                </a:cubicBezTo>
                <a:cubicBezTo>
                  <a:pt x="12" y="49"/>
                  <a:pt x="12" y="49"/>
                  <a:pt x="12" y="49"/>
                </a:cubicBezTo>
                <a:cubicBezTo>
                  <a:pt x="12" y="49"/>
                  <a:pt x="12" y="49"/>
                  <a:pt x="12" y="49"/>
                </a:cubicBezTo>
                <a:cubicBezTo>
                  <a:pt x="12" y="49"/>
                  <a:pt x="11" y="50"/>
                  <a:pt x="11" y="50"/>
                </a:cubicBezTo>
                <a:cubicBezTo>
                  <a:pt x="12" y="50"/>
                  <a:pt x="12" y="50"/>
                  <a:pt x="12" y="50"/>
                </a:cubicBezTo>
                <a:cubicBezTo>
                  <a:pt x="12" y="49"/>
                  <a:pt x="12" y="49"/>
                  <a:pt x="12" y="49"/>
                </a:cubicBezTo>
                <a:cubicBezTo>
                  <a:pt x="11" y="51"/>
                  <a:pt x="11" y="49"/>
                  <a:pt x="11" y="51"/>
                </a:cubicBezTo>
                <a:cubicBezTo>
                  <a:pt x="11" y="50"/>
                  <a:pt x="11" y="50"/>
                  <a:pt x="11" y="50"/>
                </a:cubicBezTo>
                <a:cubicBezTo>
                  <a:pt x="11" y="49"/>
                  <a:pt x="11" y="49"/>
                  <a:pt x="11" y="49"/>
                </a:cubicBezTo>
                <a:cubicBezTo>
                  <a:pt x="11" y="49"/>
                  <a:pt x="11" y="49"/>
                  <a:pt x="11" y="49"/>
                </a:cubicBezTo>
                <a:close/>
                <a:moveTo>
                  <a:pt x="12" y="49"/>
                </a:moveTo>
                <a:cubicBezTo>
                  <a:pt x="12" y="50"/>
                  <a:pt x="12" y="49"/>
                  <a:pt x="12" y="49"/>
                </a:cubicBezTo>
                <a:cubicBezTo>
                  <a:pt x="12" y="49"/>
                  <a:pt x="12" y="49"/>
                  <a:pt x="12" y="49"/>
                </a:cubicBezTo>
                <a:close/>
                <a:moveTo>
                  <a:pt x="14" y="49"/>
                </a:moveTo>
                <a:cubicBezTo>
                  <a:pt x="14" y="49"/>
                  <a:pt x="14" y="49"/>
                  <a:pt x="14" y="49"/>
                </a:cubicBezTo>
                <a:cubicBezTo>
                  <a:pt x="14" y="49"/>
                  <a:pt x="14" y="49"/>
                  <a:pt x="14" y="49"/>
                </a:cubicBezTo>
                <a:close/>
                <a:moveTo>
                  <a:pt x="19" y="47"/>
                </a:moveTo>
                <a:cubicBezTo>
                  <a:pt x="19" y="47"/>
                  <a:pt x="19" y="47"/>
                  <a:pt x="19" y="47"/>
                </a:cubicBezTo>
                <a:cubicBezTo>
                  <a:pt x="19" y="47"/>
                  <a:pt x="19" y="47"/>
                  <a:pt x="19" y="47"/>
                </a:cubicBezTo>
                <a:close/>
                <a:moveTo>
                  <a:pt x="19" y="47"/>
                </a:moveTo>
                <a:cubicBezTo>
                  <a:pt x="19" y="47"/>
                  <a:pt x="19" y="47"/>
                  <a:pt x="20" y="47"/>
                </a:cubicBezTo>
                <a:cubicBezTo>
                  <a:pt x="20" y="47"/>
                  <a:pt x="20" y="47"/>
                  <a:pt x="19" y="47"/>
                </a:cubicBezTo>
                <a:cubicBezTo>
                  <a:pt x="19" y="47"/>
                  <a:pt x="19" y="47"/>
                  <a:pt x="19" y="47"/>
                </a:cubicBezTo>
                <a:close/>
                <a:moveTo>
                  <a:pt x="10" y="44"/>
                </a:moveTo>
                <a:cubicBezTo>
                  <a:pt x="10" y="44"/>
                  <a:pt x="10" y="44"/>
                  <a:pt x="10" y="44"/>
                </a:cubicBezTo>
                <a:cubicBezTo>
                  <a:pt x="10" y="44"/>
                  <a:pt x="10" y="44"/>
                  <a:pt x="10" y="44"/>
                </a:cubicBezTo>
                <a:close/>
                <a:moveTo>
                  <a:pt x="14" y="49"/>
                </a:moveTo>
                <a:cubicBezTo>
                  <a:pt x="14" y="49"/>
                  <a:pt x="14" y="49"/>
                  <a:pt x="14" y="49"/>
                </a:cubicBezTo>
                <a:cubicBezTo>
                  <a:pt x="14" y="49"/>
                  <a:pt x="14" y="49"/>
                  <a:pt x="14" y="49"/>
                </a:cubicBezTo>
                <a:close/>
                <a:moveTo>
                  <a:pt x="11" y="49"/>
                </a:moveTo>
                <a:cubicBezTo>
                  <a:pt x="11" y="49"/>
                  <a:pt x="11" y="49"/>
                  <a:pt x="11" y="49"/>
                </a:cubicBezTo>
                <a:cubicBezTo>
                  <a:pt x="11" y="49"/>
                  <a:pt x="11" y="49"/>
                  <a:pt x="11" y="49"/>
                </a:cubicBezTo>
                <a:close/>
                <a:moveTo>
                  <a:pt x="17" y="51"/>
                </a:moveTo>
                <a:cubicBezTo>
                  <a:pt x="17" y="51"/>
                  <a:pt x="17" y="51"/>
                  <a:pt x="17" y="50"/>
                </a:cubicBezTo>
                <a:cubicBezTo>
                  <a:pt x="17" y="51"/>
                  <a:pt x="17" y="51"/>
                  <a:pt x="17" y="51"/>
                </a:cubicBezTo>
                <a:close/>
                <a:moveTo>
                  <a:pt x="20" y="47"/>
                </a:moveTo>
                <a:cubicBezTo>
                  <a:pt x="20" y="47"/>
                  <a:pt x="20" y="47"/>
                  <a:pt x="20" y="47"/>
                </a:cubicBezTo>
                <a:cubicBezTo>
                  <a:pt x="20" y="47"/>
                  <a:pt x="20" y="47"/>
                  <a:pt x="20" y="47"/>
                </a:cubicBezTo>
                <a:cubicBezTo>
                  <a:pt x="20" y="47"/>
                  <a:pt x="20" y="47"/>
                  <a:pt x="20" y="47"/>
                </a:cubicBezTo>
                <a:close/>
                <a:moveTo>
                  <a:pt x="20" y="50"/>
                </a:moveTo>
                <a:cubicBezTo>
                  <a:pt x="20" y="50"/>
                  <a:pt x="20" y="50"/>
                  <a:pt x="20" y="50"/>
                </a:cubicBezTo>
                <a:cubicBezTo>
                  <a:pt x="20" y="49"/>
                  <a:pt x="20" y="49"/>
                  <a:pt x="20" y="49"/>
                </a:cubicBezTo>
                <a:cubicBezTo>
                  <a:pt x="20" y="49"/>
                  <a:pt x="20" y="50"/>
                  <a:pt x="20" y="50"/>
                </a:cubicBezTo>
                <a:close/>
                <a:moveTo>
                  <a:pt x="20" y="48"/>
                </a:moveTo>
                <a:cubicBezTo>
                  <a:pt x="20" y="49"/>
                  <a:pt x="20" y="49"/>
                  <a:pt x="20" y="48"/>
                </a:cubicBezTo>
                <a:cubicBezTo>
                  <a:pt x="20" y="48"/>
                  <a:pt x="20" y="48"/>
                  <a:pt x="20" y="48"/>
                </a:cubicBezTo>
                <a:cubicBezTo>
                  <a:pt x="20" y="48"/>
                  <a:pt x="20" y="48"/>
                  <a:pt x="20" y="48"/>
                </a:cubicBezTo>
                <a:close/>
                <a:moveTo>
                  <a:pt x="20" y="48"/>
                </a:moveTo>
                <a:cubicBezTo>
                  <a:pt x="20" y="48"/>
                  <a:pt x="20" y="48"/>
                  <a:pt x="20" y="48"/>
                </a:cubicBezTo>
                <a:cubicBezTo>
                  <a:pt x="20" y="48"/>
                  <a:pt x="20" y="48"/>
                  <a:pt x="20" y="48"/>
                </a:cubicBezTo>
                <a:close/>
                <a:moveTo>
                  <a:pt x="20" y="47"/>
                </a:moveTo>
                <a:cubicBezTo>
                  <a:pt x="20" y="47"/>
                  <a:pt x="20" y="47"/>
                  <a:pt x="20" y="47"/>
                </a:cubicBezTo>
                <a:cubicBezTo>
                  <a:pt x="20" y="46"/>
                  <a:pt x="19" y="47"/>
                  <a:pt x="20" y="47"/>
                </a:cubicBezTo>
                <a:close/>
                <a:moveTo>
                  <a:pt x="19" y="50"/>
                </a:moveTo>
                <a:cubicBezTo>
                  <a:pt x="20" y="49"/>
                  <a:pt x="20" y="49"/>
                  <a:pt x="20" y="49"/>
                </a:cubicBezTo>
                <a:cubicBezTo>
                  <a:pt x="19" y="49"/>
                  <a:pt x="19" y="49"/>
                  <a:pt x="19" y="49"/>
                </a:cubicBezTo>
                <a:lnTo>
                  <a:pt x="19" y="50"/>
                </a:lnTo>
                <a:close/>
                <a:moveTo>
                  <a:pt x="19" y="49"/>
                </a:moveTo>
                <a:cubicBezTo>
                  <a:pt x="19" y="49"/>
                  <a:pt x="19" y="49"/>
                  <a:pt x="19" y="49"/>
                </a:cubicBezTo>
                <a:cubicBezTo>
                  <a:pt x="19" y="49"/>
                  <a:pt x="19" y="49"/>
                  <a:pt x="19" y="49"/>
                </a:cubicBezTo>
                <a:cubicBezTo>
                  <a:pt x="19" y="49"/>
                  <a:pt x="19" y="49"/>
                  <a:pt x="19" y="49"/>
                </a:cubicBezTo>
                <a:close/>
                <a:moveTo>
                  <a:pt x="19" y="49"/>
                </a:moveTo>
                <a:cubicBezTo>
                  <a:pt x="19" y="49"/>
                  <a:pt x="19" y="49"/>
                  <a:pt x="19" y="49"/>
                </a:cubicBezTo>
                <a:cubicBezTo>
                  <a:pt x="19" y="49"/>
                  <a:pt x="19" y="49"/>
                  <a:pt x="19" y="49"/>
                </a:cubicBezTo>
                <a:close/>
                <a:moveTo>
                  <a:pt x="19" y="50"/>
                </a:moveTo>
                <a:cubicBezTo>
                  <a:pt x="19" y="50"/>
                  <a:pt x="19" y="50"/>
                  <a:pt x="19" y="50"/>
                </a:cubicBezTo>
                <a:cubicBezTo>
                  <a:pt x="19" y="50"/>
                  <a:pt x="19" y="50"/>
                  <a:pt x="19" y="50"/>
                </a:cubicBezTo>
                <a:close/>
                <a:moveTo>
                  <a:pt x="19" y="49"/>
                </a:moveTo>
                <a:cubicBezTo>
                  <a:pt x="18" y="49"/>
                  <a:pt x="18" y="49"/>
                  <a:pt x="18" y="49"/>
                </a:cubicBezTo>
                <a:cubicBezTo>
                  <a:pt x="18" y="49"/>
                  <a:pt x="18" y="49"/>
                  <a:pt x="18" y="49"/>
                </a:cubicBezTo>
                <a:cubicBezTo>
                  <a:pt x="18" y="49"/>
                  <a:pt x="18" y="49"/>
                  <a:pt x="19" y="49"/>
                </a:cubicBezTo>
                <a:close/>
                <a:moveTo>
                  <a:pt x="18" y="50"/>
                </a:moveTo>
                <a:cubicBezTo>
                  <a:pt x="18" y="50"/>
                  <a:pt x="18" y="50"/>
                  <a:pt x="18" y="50"/>
                </a:cubicBezTo>
                <a:cubicBezTo>
                  <a:pt x="18" y="50"/>
                  <a:pt x="18" y="50"/>
                  <a:pt x="18" y="50"/>
                </a:cubicBezTo>
                <a:close/>
                <a:moveTo>
                  <a:pt x="18" y="50"/>
                </a:moveTo>
                <a:cubicBezTo>
                  <a:pt x="18" y="50"/>
                  <a:pt x="18" y="51"/>
                  <a:pt x="18" y="51"/>
                </a:cubicBezTo>
                <a:cubicBezTo>
                  <a:pt x="18" y="50"/>
                  <a:pt x="18" y="50"/>
                  <a:pt x="18" y="50"/>
                </a:cubicBezTo>
                <a:close/>
                <a:moveTo>
                  <a:pt x="17" y="49"/>
                </a:moveTo>
                <a:cubicBezTo>
                  <a:pt x="17" y="49"/>
                  <a:pt x="17" y="49"/>
                  <a:pt x="17" y="49"/>
                </a:cubicBezTo>
                <a:cubicBezTo>
                  <a:pt x="18" y="48"/>
                  <a:pt x="18" y="48"/>
                  <a:pt x="18" y="48"/>
                </a:cubicBezTo>
                <a:lnTo>
                  <a:pt x="17" y="49"/>
                </a:lnTo>
                <a:close/>
                <a:moveTo>
                  <a:pt x="16" y="51"/>
                </a:moveTo>
                <a:cubicBezTo>
                  <a:pt x="16" y="51"/>
                  <a:pt x="16" y="50"/>
                  <a:pt x="16" y="51"/>
                </a:cubicBezTo>
                <a:cubicBezTo>
                  <a:pt x="16" y="51"/>
                  <a:pt x="16" y="51"/>
                  <a:pt x="16" y="50"/>
                </a:cubicBezTo>
                <a:cubicBezTo>
                  <a:pt x="16" y="51"/>
                  <a:pt x="16" y="50"/>
                  <a:pt x="16" y="51"/>
                </a:cubicBezTo>
                <a:close/>
                <a:moveTo>
                  <a:pt x="16" y="50"/>
                </a:moveTo>
                <a:cubicBezTo>
                  <a:pt x="16" y="50"/>
                  <a:pt x="16" y="50"/>
                  <a:pt x="16" y="50"/>
                </a:cubicBezTo>
                <a:cubicBezTo>
                  <a:pt x="16" y="50"/>
                  <a:pt x="16" y="50"/>
                  <a:pt x="16" y="50"/>
                </a:cubicBezTo>
                <a:close/>
                <a:moveTo>
                  <a:pt x="7" y="43"/>
                </a:moveTo>
                <a:cubicBezTo>
                  <a:pt x="7" y="42"/>
                  <a:pt x="7" y="42"/>
                  <a:pt x="7" y="42"/>
                </a:cubicBezTo>
                <a:cubicBezTo>
                  <a:pt x="7" y="43"/>
                  <a:pt x="7" y="43"/>
                  <a:pt x="7" y="43"/>
                </a:cubicBezTo>
                <a:close/>
                <a:moveTo>
                  <a:pt x="7" y="43"/>
                </a:moveTo>
                <a:cubicBezTo>
                  <a:pt x="7" y="43"/>
                  <a:pt x="7" y="43"/>
                  <a:pt x="7" y="43"/>
                </a:cubicBezTo>
                <a:cubicBezTo>
                  <a:pt x="7" y="43"/>
                  <a:pt x="7" y="43"/>
                  <a:pt x="7" y="43"/>
                </a:cubicBezTo>
                <a:cubicBezTo>
                  <a:pt x="7" y="43"/>
                  <a:pt x="7" y="43"/>
                  <a:pt x="7" y="43"/>
                </a:cubicBezTo>
                <a:close/>
                <a:moveTo>
                  <a:pt x="12" y="51"/>
                </a:moveTo>
                <a:cubicBezTo>
                  <a:pt x="12" y="51"/>
                  <a:pt x="12" y="51"/>
                  <a:pt x="12" y="51"/>
                </a:cubicBezTo>
                <a:cubicBezTo>
                  <a:pt x="12" y="50"/>
                  <a:pt x="12" y="50"/>
                  <a:pt x="12" y="50"/>
                </a:cubicBezTo>
                <a:lnTo>
                  <a:pt x="12" y="51"/>
                </a:lnTo>
                <a:close/>
                <a:moveTo>
                  <a:pt x="12" y="50"/>
                </a:moveTo>
                <a:cubicBezTo>
                  <a:pt x="12" y="50"/>
                  <a:pt x="12" y="50"/>
                  <a:pt x="12" y="50"/>
                </a:cubicBezTo>
                <a:cubicBezTo>
                  <a:pt x="12" y="49"/>
                  <a:pt x="12" y="49"/>
                  <a:pt x="12" y="49"/>
                </a:cubicBezTo>
                <a:lnTo>
                  <a:pt x="12" y="50"/>
                </a:lnTo>
                <a:close/>
                <a:moveTo>
                  <a:pt x="11" y="50"/>
                </a:moveTo>
                <a:cubicBezTo>
                  <a:pt x="11" y="50"/>
                  <a:pt x="11" y="50"/>
                  <a:pt x="11" y="50"/>
                </a:cubicBezTo>
                <a:cubicBezTo>
                  <a:pt x="11" y="50"/>
                  <a:pt x="11" y="50"/>
                  <a:pt x="11" y="50"/>
                </a:cubicBezTo>
                <a:close/>
                <a:moveTo>
                  <a:pt x="74" y="64"/>
                </a:moveTo>
                <a:cubicBezTo>
                  <a:pt x="74" y="64"/>
                  <a:pt x="74" y="64"/>
                  <a:pt x="74" y="64"/>
                </a:cubicBezTo>
                <a:cubicBezTo>
                  <a:pt x="74" y="64"/>
                  <a:pt x="74" y="64"/>
                  <a:pt x="74" y="64"/>
                </a:cubicBezTo>
                <a:close/>
                <a:moveTo>
                  <a:pt x="73" y="64"/>
                </a:moveTo>
                <a:cubicBezTo>
                  <a:pt x="73" y="64"/>
                  <a:pt x="73" y="64"/>
                  <a:pt x="73" y="64"/>
                </a:cubicBezTo>
                <a:cubicBezTo>
                  <a:pt x="73" y="64"/>
                  <a:pt x="73" y="64"/>
                  <a:pt x="73" y="64"/>
                </a:cubicBezTo>
                <a:close/>
                <a:moveTo>
                  <a:pt x="73" y="63"/>
                </a:moveTo>
                <a:cubicBezTo>
                  <a:pt x="72" y="64"/>
                  <a:pt x="73" y="64"/>
                  <a:pt x="73" y="64"/>
                </a:cubicBezTo>
                <a:cubicBezTo>
                  <a:pt x="73" y="64"/>
                  <a:pt x="73" y="64"/>
                  <a:pt x="73" y="64"/>
                </a:cubicBezTo>
                <a:cubicBezTo>
                  <a:pt x="73" y="64"/>
                  <a:pt x="73" y="64"/>
                  <a:pt x="73" y="64"/>
                </a:cubicBezTo>
                <a:cubicBezTo>
                  <a:pt x="73" y="64"/>
                  <a:pt x="73" y="64"/>
                  <a:pt x="73" y="63"/>
                </a:cubicBezTo>
                <a:close/>
                <a:moveTo>
                  <a:pt x="75" y="63"/>
                </a:moveTo>
                <a:cubicBezTo>
                  <a:pt x="74" y="63"/>
                  <a:pt x="74" y="63"/>
                  <a:pt x="74" y="63"/>
                </a:cubicBezTo>
                <a:cubicBezTo>
                  <a:pt x="75" y="63"/>
                  <a:pt x="75" y="63"/>
                  <a:pt x="75" y="63"/>
                </a:cubicBezTo>
                <a:cubicBezTo>
                  <a:pt x="75" y="63"/>
                  <a:pt x="75" y="63"/>
                  <a:pt x="75" y="63"/>
                </a:cubicBezTo>
                <a:close/>
                <a:moveTo>
                  <a:pt x="75" y="63"/>
                </a:moveTo>
                <a:cubicBezTo>
                  <a:pt x="75" y="63"/>
                  <a:pt x="75" y="63"/>
                  <a:pt x="75" y="63"/>
                </a:cubicBezTo>
                <a:close/>
                <a:moveTo>
                  <a:pt x="74" y="63"/>
                </a:moveTo>
                <a:cubicBezTo>
                  <a:pt x="75" y="63"/>
                  <a:pt x="75" y="63"/>
                  <a:pt x="75" y="63"/>
                </a:cubicBezTo>
                <a:cubicBezTo>
                  <a:pt x="75" y="63"/>
                  <a:pt x="75" y="63"/>
                  <a:pt x="75" y="63"/>
                </a:cubicBezTo>
                <a:cubicBezTo>
                  <a:pt x="75" y="63"/>
                  <a:pt x="75" y="63"/>
                  <a:pt x="74" y="63"/>
                </a:cubicBezTo>
                <a:close/>
                <a:moveTo>
                  <a:pt x="74" y="63"/>
                </a:moveTo>
                <a:cubicBezTo>
                  <a:pt x="74" y="63"/>
                  <a:pt x="74" y="63"/>
                  <a:pt x="74" y="63"/>
                </a:cubicBezTo>
                <a:cubicBezTo>
                  <a:pt x="74" y="63"/>
                  <a:pt x="74" y="63"/>
                  <a:pt x="74" y="63"/>
                </a:cubicBezTo>
                <a:close/>
                <a:moveTo>
                  <a:pt x="74" y="63"/>
                </a:moveTo>
                <a:cubicBezTo>
                  <a:pt x="74" y="63"/>
                  <a:pt x="74" y="63"/>
                  <a:pt x="74" y="63"/>
                </a:cubicBezTo>
                <a:cubicBezTo>
                  <a:pt x="74" y="63"/>
                  <a:pt x="74" y="63"/>
                  <a:pt x="74" y="63"/>
                </a:cubicBezTo>
                <a:cubicBezTo>
                  <a:pt x="74" y="63"/>
                  <a:pt x="74" y="63"/>
                  <a:pt x="74" y="63"/>
                </a:cubicBezTo>
                <a:close/>
                <a:moveTo>
                  <a:pt x="74" y="63"/>
                </a:moveTo>
                <a:cubicBezTo>
                  <a:pt x="74" y="63"/>
                  <a:pt x="74" y="63"/>
                  <a:pt x="74" y="63"/>
                </a:cubicBezTo>
                <a:cubicBezTo>
                  <a:pt x="74" y="63"/>
                  <a:pt x="74" y="63"/>
                  <a:pt x="74" y="63"/>
                </a:cubicBezTo>
                <a:close/>
                <a:moveTo>
                  <a:pt x="72" y="63"/>
                </a:moveTo>
                <a:cubicBezTo>
                  <a:pt x="72" y="64"/>
                  <a:pt x="72" y="64"/>
                  <a:pt x="72" y="64"/>
                </a:cubicBezTo>
                <a:cubicBezTo>
                  <a:pt x="72" y="64"/>
                  <a:pt x="72" y="64"/>
                  <a:pt x="72" y="64"/>
                </a:cubicBezTo>
                <a:cubicBezTo>
                  <a:pt x="72" y="64"/>
                  <a:pt x="73" y="63"/>
                  <a:pt x="72" y="63"/>
                </a:cubicBezTo>
                <a:close/>
                <a:moveTo>
                  <a:pt x="75" y="63"/>
                </a:moveTo>
                <a:cubicBezTo>
                  <a:pt x="75" y="63"/>
                  <a:pt x="74" y="63"/>
                  <a:pt x="74" y="63"/>
                </a:cubicBezTo>
                <a:cubicBezTo>
                  <a:pt x="74" y="63"/>
                  <a:pt x="74" y="63"/>
                  <a:pt x="74" y="63"/>
                </a:cubicBezTo>
                <a:cubicBezTo>
                  <a:pt x="74" y="63"/>
                  <a:pt x="75" y="63"/>
                  <a:pt x="75" y="63"/>
                </a:cubicBezTo>
                <a:close/>
                <a:moveTo>
                  <a:pt x="74" y="63"/>
                </a:moveTo>
                <a:cubicBezTo>
                  <a:pt x="74" y="63"/>
                  <a:pt x="74" y="63"/>
                  <a:pt x="74" y="63"/>
                </a:cubicBezTo>
                <a:cubicBezTo>
                  <a:pt x="74" y="63"/>
                  <a:pt x="74" y="63"/>
                  <a:pt x="74" y="63"/>
                </a:cubicBezTo>
                <a:close/>
                <a:moveTo>
                  <a:pt x="73" y="63"/>
                </a:moveTo>
                <a:cubicBezTo>
                  <a:pt x="74" y="63"/>
                  <a:pt x="74" y="63"/>
                  <a:pt x="74" y="63"/>
                </a:cubicBezTo>
                <a:cubicBezTo>
                  <a:pt x="73" y="63"/>
                  <a:pt x="73" y="63"/>
                  <a:pt x="73" y="63"/>
                </a:cubicBezTo>
                <a:close/>
                <a:moveTo>
                  <a:pt x="75" y="63"/>
                </a:moveTo>
                <a:cubicBezTo>
                  <a:pt x="75" y="63"/>
                  <a:pt x="75" y="63"/>
                  <a:pt x="75" y="63"/>
                </a:cubicBezTo>
                <a:cubicBezTo>
                  <a:pt x="75" y="63"/>
                  <a:pt x="75" y="63"/>
                  <a:pt x="75" y="63"/>
                </a:cubicBezTo>
                <a:close/>
                <a:moveTo>
                  <a:pt x="75" y="62"/>
                </a:moveTo>
                <a:cubicBezTo>
                  <a:pt x="75" y="62"/>
                  <a:pt x="75" y="62"/>
                  <a:pt x="75" y="62"/>
                </a:cubicBezTo>
                <a:cubicBezTo>
                  <a:pt x="75" y="62"/>
                  <a:pt x="75" y="62"/>
                  <a:pt x="75" y="62"/>
                </a:cubicBezTo>
                <a:cubicBezTo>
                  <a:pt x="75" y="62"/>
                  <a:pt x="75" y="62"/>
                  <a:pt x="75" y="62"/>
                </a:cubicBezTo>
                <a:close/>
                <a:moveTo>
                  <a:pt x="74" y="62"/>
                </a:moveTo>
                <a:cubicBezTo>
                  <a:pt x="75" y="62"/>
                  <a:pt x="75" y="62"/>
                  <a:pt x="75" y="62"/>
                </a:cubicBezTo>
                <a:cubicBezTo>
                  <a:pt x="75" y="62"/>
                  <a:pt x="75" y="62"/>
                  <a:pt x="74" y="62"/>
                </a:cubicBezTo>
                <a:close/>
                <a:moveTo>
                  <a:pt x="74" y="63"/>
                </a:moveTo>
                <a:cubicBezTo>
                  <a:pt x="74" y="63"/>
                  <a:pt x="74" y="63"/>
                  <a:pt x="74" y="63"/>
                </a:cubicBezTo>
                <a:cubicBezTo>
                  <a:pt x="74" y="63"/>
                  <a:pt x="74" y="63"/>
                  <a:pt x="74" y="63"/>
                </a:cubicBezTo>
                <a:cubicBezTo>
                  <a:pt x="74" y="63"/>
                  <a:pt x="74" y="63"/>
                  <a:pt x="74" y="63"/>
                </a:cubicBezTo>
                <a:close/>
                <a:moveTo>
                  <a:pt x="74" y="63"/>
                </a:moveTo>
                <a:cubicBezTo>
                  <a:pt x="74" y="63"/>
                  <a:pt x="74" y="63"/>
                  <a:pt x="74" y="63"/>
                </a:cubicBezTo>
                <a:cubicBezTo>
                  <a:pt x="74" y="63"/>
                  <a:pt x="74" y="63"/>
                  <a:pt x="74" y="63"/>
                </a:cubicBezTo>
                <a:cubicBezTo>
                  <a:pt x="74" y="63"/>
                  <a:pt x="74" y="63"/>
                  <a:pt x="74" y="63"/>
                </a:cubicBezTo>
                <a:close/>
                <a:moveTo>
                  <a:pt x="74" y="63"/>
                </a:moveTo>
                <a:cubicBezTo>
                  <a:pt x="74" y="63"/>
                  <a:pt x="74" y="63"/>
                  <a:pt x="74" y="63"/>
                </a:cubicBezTo>
                <a:cubicBezTo>
                  <a:pt x="74" y="63"/>
                  <a:pt x="74" y="63"/>
                  <a:pt x="74" y="63"/>
                </a:cubicBezTo>
                <a:close/>
                <a:moveTo>
                  <a:pt x="73" y="63"/>
                </a:moveTo>
                <a:cubicBezTo>
                  <a:pt x="73" y="63"/>
                  <a:pt x="73" y="63"/>
                  <a:pt x="73" y="63"/>
                </a:cubicBezTo>
                <a:cubicBezTo>
                  <a:pt x="73" y="63"/>
                  <a:pt x="73" y="63"/>
                  <a:pt x="73" y="63"/>
                </a:cubicBezTo>
                <a:close/>
                <a:moveTo>
                  <a:pt x="73" y="63"/>
                </a:moveTo>
                <a:cubicBezTo>
                  <a:pt x="73" y="63"/>
                  <a:pt x="73" y="63"/>
                  <a:pt x="73" y="63"/>
                </a:cubicBezTo>
                <a:cubicBezTo>
                  <a:pt x="73" y="63"/>
                  <a:pt x="74" y="63"/>
                  <a:pt x="74" y="63"/>
                </a:cubicBezTo>
                <a:lnTo>
                  <a:pt x="73" y="63"/>
                </a:lnTo>
                <a:close/>
                <a:moveTo>
                  <a:pt x="73" y="63"/>
                </a:moveTo>
                <a:cubicBezTo>
                  <a:pt x="73" y="63"/>
                  <a:pt x="73" y="63"/>
                  <a:pt x="73" y="63"/>
                </a:cubicBezTo>
                <a:cubicBezTo>
                  <a:pt x="73" y="63"/>
                  <a:pt x="73" y="63"/>
                  <a:pt x="73" y="63"/>
                </a:cubicBezTo>
                <a:close/>
                <a:moveTo>
                  <a:pt x="74" y="62"/>
                </a:moveTo>
                <a:cubicBezTo>
                  <a:pt x="74" y="62"/>
                  <a:pt x="74" y="62"/>
                  <a:pt x="74" y="62"/>
                </a:cubicBezTo>
                <a:cubicBezTo>
                  <a:pt x="74" y="62"/>
                  <a:pt x="74" y="62"/>
                  <a:pt x="74" y="63"/>
                </a:cubicBezTo>
                <a:cubicBezTo>
                  <a:pt x="74" y="63"/>
                  <a:pt x="74" y="63"/>
                  <a:pt x="74" y="62"/>
                </a:cubicBezTo>
                <a:close/>
                <a:moveTo>
                  <a:pt x="74" y="63"/>
                </a:moveTo>
                <a:cubicBezTo>
                  <a:pt x="74" y="63"/>
                  <a:pt x="74" y="63"/>
                  <a:pt x="74" y="63"/>
                </a:cubicBezTo>
                <a:cubicBezTo>
                  <a:pt x="74" y="63"/>
                  <a:pt x="74" y="63"/>
                  <a:pt x="74" y="63"/>
                </a:cubicBezTo>
                <a:close/>
                <a:moveTo>
                  <a:pt x="74" y="62"/>
                </a:moveTo>
                <a:cubicBezTo>
                  <a:pt x="74" y="62"/>
                  <a:pt x="74" y="62"/>
                  <a:pt x="74" y="62"/>
                </a:cubicBezTo>
                <a:cubicBezTo>
                  <a:pt x="74" y="62"/>
                  <a:pt x="74" y="62"/>
                  <a:pt x="74" y="62"/>
                </a:cubicBezTo>
                <a:close/>
                <a:moveTo>
                  <a:pt x="74" y="63"/>
                </a:moveTo>
                <a:cubicBezTo>
                  <a:pt x="74" y="63"/>
                  <a:pt x="74" y="63"/>
                  <a:pt x="74" y="63"/>
                </a:cubicBezTo>
                <a:cubicBezTo>
                  <a:pt x="74" y="63"/>
                  <a:pt x="74" y="63"/>
                  <a:pt x="74" y="63"/>
                </a:cubicBezTo>
                <a:cubicBezTo>
                  <a:pt x="74" y="63"/>
                  <a:pt x="74" y="63"/>
                  <a:pt x="74" y="63"/>
                </a:cubicBezTo>
                <a:close/>
                <a:moveTo>
                  <a:pt x="74" y="62"/>
                </a:moveTo>
                <a:cubicBezTo>
                  <a:pt x="74" y="62"/>
                  <a:pt x="74" y="62"/>
                  <a:pt x="74" y="62"/>
                </a:cubicBezTo>
                <a:cubicBezTo>
                  <a:pt x="74" y="62"/>
                  <a:pt x="74" y="62"/>
                  <a:pt x="74" y="62"/>
                </a:cubicBezTo>
                <a:close/>
                <a:moveTo>
                  <a:pt x="74" y="63"/>
                </a:moveTo>
                <a:cubicBezTo>
                  <a:pt x="74" y="63"/>
                  <a:pt x="74" y="63"/>
                  <a:pt x="74" y="63"/>
                </a:cubicBezTo>
                <a:cubicBezTo>
                  <a:pt x="74" y="63"/>
                  <a:pt x="74" y="63"/>
                  <a:pt x="74" y="63"/>
                </a:cubicBezTo>
                <a:close/>
                <a:moveTo>
                  <a:pt x="74" y="63"/>
                </a:moveTo>
                <a:cubicBezTo>
                  <a:pt x="74" y="63"/>
                  <a:pt x="74" y="63"/>
                  <a:pt x="74" y="63"/>
                </a:cubicBezTo>
                <a:cubicBezTo>
                  <a:pt x="74" y="63"/>
                  <a:pt x="74" y="63"/>
                  <a:pt x="74" y="63"/>
                </a:cubicBezTo>
                <a:cubicBezTo>
                  <a:pt x="74" y="63"/>
                  <a:pt x="74" y="63"/>
                  <a:pt x="74" y="63"/>
                </a:cubicBezTo>
                <a:close/>
                <a:moveTo>
                  <a:pt x="71" y="62"/>
                </a:moveTo>
                <a:cubicBezTo>
                  <a:pt x="71" y="62"/>
                  <a:pt x="72" y="62"/>
                  <a:pt x="71" y="62"/>
                </a:cubicBezTo>
                <a:cubicBezTo>
                  <a:pt x="72" y="62"/>
                  <a:pt x="73" y="62"/>
                  <a:pt x="74" y="62"/>
                </a:cubicBezTo>
                <a:cubicBezTo>
                  <a:pt x="74" y="62"/>
                  <a:pt x="73" y="62"/>
                  <a:pt x="73" y="62"/>
                </a:cubicBezTo>
                <a:cubicBezTo>
                  <a:pt x="73" y="62"/>
                  <a:pt x="73" y="62"/>
                  <a:pt x="72" y="62"/>
                </a:cubicBezTo>
                <a:cubicBezTo>
                  <a:pt x="72" y="62"/>
                  <a:pt x="72" y="62"/>
                  <a:pt x="73" y="62"/>
                </a:cubicBezTo>
                <a:cubicBezTo>
                  <a:pt x="72" y="62"/>
                  <a:pt x="72" y="62"/>
                  <a:pt x="71" y="62"/>
                </a:cubicBezTo>
                <a:cubicBezTo>
                  <a:pt x="71" y="62"/>
                  <a:pt x="71" y="62"/>
                  <a:pt x="71" y="62"/>
                </a:cubicBezTo>
                <a:cubicBezTo>
                  <a:pt x="71" y="62"/>
                  <a:pt x="71" y="62"/>
                  <a:pt x="71" y="62"/>
                </a:cubicBezTo>
                <a:close/>
                <a:moveTo>
                  <a:pt x="74" y="62"/>
                </a:moveTo>
                <a:cubicBezTo>
                  <a:pt x="74" y="62"/>
                  <a:pt x="74" y="62"/>
                  <a:pt x="74" y="62"/>
                </a:cubicBezTo>
                <a:cubicBezTo>
                  <a:pt x="74" y="62"/>
                  <a:pt x="74" y="62"/>
                  <a:pt x="74" y="62"/>
                </a:cubicBezTo>
                <a:cubicBezTo>
                  <a:pt x="74" y="62"/>
                  <a:pt x="74" y="62"/>
                  <a:pt x="74" y="62"/>
                </a:cubicBezTo>
                <a:cubicBezTo>
                  <a:pt x="74" y="62"/>
                  <a:pt x="74" y="62"/>
                  <a:pt x="74" y="62"/>
                </a:cubicBezTo>
                <a:close/>
                <a:moveTo>
                  <a:pt x="74" y="62"/>
                </a:moveTo>
                <a:cubicBezTo>
                  <a:pt x="73" y="62"/>
                  <a:pt x="73" y="62"/>
                  <a:pt x="73" y="62"/>
                </a:cubicBezTo>
                <a:cubicBezTo>
                  <a:pt x="73" y="62"/>
                  <a:pt x="73" y="62"/>
                  <a:pt x="73" y="62"/>
                </a:cubicBezTo>
                <a:cubicBezTo>
                  <a:pt x="73" y="62"/>
                  <a:pt x="73" y="62"/>
                  <a:pt x="74" y="62"/>
                </a:cubicBezTo>
                <a:cubicBezTo>
                  <a:pt x="74" y="62"/>
                  <a:pt x="74" y="62"/>
                  <a:pt x="74" y="62"/>
                </a:cubicBezTo>
                <a:cubicBezTo>
                  <a:pt x="74" y="62"/>
                  <a:pt x="74" y="62"/>
                  <a:pt x="74" y="62"/>
                </a:cubicBezTo>
                <a:cubicBezTo>
                  <a:pt x="74" y="62"/>
                  <a:pt x="74" y="62"/>
                  <a:pt x="74" y="62"/>
                </a:cubicBezTo>
                <a:cubicBezTo>
                  <a:pt x="74" y="62"/>
                  <a:pt x="74" y="62"/>
                  <a:pt x="74" y="62"/>
                </a:cubicBezTo>
                <a:cubicBezTo>
                  <a:pt x="74" y="62"/>
                  <a:pt x="74" y="62"/>
                  <a:pt x="74" y="62"/>
                </a:cubicBezTo>
                <a:cubicBezTo>
                  <a:pt x="74" y="62"/>
                  <a:pt x="74" y="62"/>
                  <a:pt x="74" y="62"/>
                </a:cubicBezTo>
                <a:cubicBezTo>
                  <a:pt x="74" y="62"/>
                  <a:pt x="74" y="62"/>
                  <a:pt x="74" y="62"/>
                </a:cubicBezTo>
                <a:cubicBezTo>
                  <a:pt x="74" y="62"/>
                  <a:pt x="74" y="62"/>
                  <a:pt x="74" y="62"/>
                </a:cubicBezTo>
                <a:cubicBezTo>
                  <a:pt x="74" y="62"/>
                  <a:pt x="74" y="62"/>
                  <a:pt x="74" y="62"/>
                </a:cubicBezTo>
                <a:cubicBezTo>
                  <a:pt x="74" y="62"/>
                  <a:pt x="74" y="62"/>
                  <a:pt x="74" y="62"/>
                </a:cubicBezTo>
                <a:cubicBezTo>
                  <a:pt x="74" y="62"/>
                  <a:pt x="74" y="62"/>
                  <a:pt x="74" y="62"/>
                </a:cubicBezTo>
                <a:cubicBezTo>
                  <a:pt x="74" y="62"/>
                  <a:pt x="74" y="62"/>
                  <a:pt x="74" y="62"/>
                </a:cubicBezTo>
                <a:cubicBezTo>
                  <a:pt x="74" y="62"/>
                  <a:pt x="74" y="62"/>
                  <a:pt x="74" y="62"/>
                </a:cubicBezTo>
                <a:close/>
                <a:moveTo>
                  <a:pt x="72" y="63"/>
                </a:moveTo>
                <a:cubicBezTo>
                  <a:pt x="72" y="63"/>
                  <a:pt x="72" y="63"/>
                  <a:pt x="72" y="63"/>
                </a:cubicBezTo>
                <a:cubicBezTo>
                  <a:pt x="72" y="63"/>
                  <a:pt x="72" y="63"/>
                  <a:pt x="72" y="63"/>
                </a:cubicBezTo>
                <a:close/>
                <a:moveTo>
                  <a:pt x="72" y="63"/>
                </a:moveTo>
                <a:cubicBezTo>
                  <a:pt x="72" y="63"/>
                  <a:pt x="72" y="63"/>
                  <a:pt x="72" y="63"/>
                </a:cubicBezTo>
                <a:cubicBezTo>
                  <a:pt x="72" y="63"/>
                  <a:pt x="72" y="63"/>
                  <a:pt x="72" y="63"/>
                </a:cubicBezTo>
                <a:cubicBezTo>
                  <a:pt x="72" y="63"/>
                  <a:pt x="72" y="63"/>
                  <a:pt x="72" y="63"/>
                </a:cubicBezTo>
                <a:cubicBezTo>
                  <a:pt x="72" y="63"/>
                  <a:pt x="72" y="63"/>
                  <a:pt x="72" y="63"/>
                </a:cubicBezTo>
                <a:cubicBezTo>
                  <a:pt x="72" y="63"/>
                  <a:pt x="73" y="63"/>
                  <a:pt x="73" y="63"/>
                </a:cubicBezTo>
                <a:cubicBezTo>
                  <a:pt x="73" y="63"/>
                  <a:pt x="72" y="63"/>
                  <a:pt x="72" y="63"/>
                </a:cubicBezTo>
                <a:close/>
                <a:moveTo>
                  <a:pt x="73" y="63"/>
                </a:moveTo>
                <a:cubicBezTo>
                  <a:pt x="73" y="63"/>
                  <a:pt x="73" y="63"/>
                  <a:pt x="73" y="63"/>
                </a:cubicBezTo>
                <a:cubicBezTo>
                  <a:pt x="72" y="63"/>
                  <a:pt x="72" y="63"/>
                  <a:pt x="72" y="63"/>
                </a:cubicBezTo>
                <a:cubicBezTo>
                  <a:pt x="72" y="63"/>
                  <a:pt x="72" y="63"/>
                  <a:pt x="72" y="63"/>
                </a:cubicBezTo>
                <a:cubicBezTo>
                  <a:pt x="72" y="63"/>
                  <a:pt x="73" y="63"/>
                  <a:pt x="73" y="63"/>
                </a:cubicBezTo>
                <a:close/>
                <a:moveTo>
                  <a:pt x="74" y="62"/>
                </a:moveTo>
                <a:cubicBezTo>
                  <a:pt x="75" y="62"/>
                  <a:pt x="75" y="62"/>
                  <a:pt x="75" y="62"/>
                </a:cubicBezTo>
                <a:cubicBezTo>
                  <a:pt x="74" y="62"/>
                  <a:pt x="74" y="62"/>
                  <a:pt x="74" y="62"/>
                </a:cubicBezTo>
                <a:close/>
                <a:moveTo>
                  <a:pt x="74" y="62"/>
                </a:moveTo>
                <a:cubicBezTo>
                  <a:pt x="74" y="62"/>
                  <a:pt x="74" y="62"/>
                  <a:pt x="74" y="62"/>
                </a:cubicBezTo>
                <a:cubicBezTo>
                  <a:pt x="74" y="62"/>
                  <a:pt x="74" y="62"/>
                  <a:pt x="74" y="62"/>
                </a:cubicBezTo>
                <a:close/>
                <a:moveTo>
                  <a:pt x="69" y="56"/>
                </a:moveTo>
                <a:cubicBezTo>
                  <a:pt x="69" y="56"/>
                  <a:pt x="69" y="56"/>
                  <a:pt x="69" y="56"/>
                </a:cubicBezTo>
                <a:cubicBezTo>
                  <a:pt x="69" y="56"/>
                  <a:pt x="69" y="56"/>
                  <a:pt x="69" y="56"/>
                </a:cubicBezTo>
                <a:close/>
                <a:moveTo>
                  <a:pt x="69" y="57"/>
                </a:moveTo>
                <a:cubicBezTo>
                  <a:pt x="69" y="57"/>
                  <a:pt x="69" y="57"/>
                  <a:pt x="69" y="57"/>
                </a:cubicBezTo>
                <a:cubicBezTo>
                  <a:pt x="69" y="57"/>
                  <a:pt x="69" y="57"/>
                  <a:pt x="69" y="57"/>
                </a:cubicBezTo>
                <a:close/>
                <a:moveTo>
                  <a:pt x="74" y="59"/>
                </a:moveTo>
                <a:cubicBezTo>
                  <a:pt x="74" y="59"/>
                  <a:pt x="75" y="59"/>
                  <a:pt x="74" y="59"/>
                </a:cubicBezTo>
                <a:cubicBezTo>
                  <a:pt x="74" y="59"/>
                  <a:pt x="74" y="59"/>
                  <a:pt x="74" y="59"/>
                </a:cubicBezTo>
                <a:cubicBezTo>
                  <a:pt x="74" y="59"/>
                  <a:pt x="74" y="59"/>
                  <a:pt x="74" y="59"/>
                </a:cubicBezTo>
                <a:close/>
                <a:moveTo>
                  <a:pt x="71" y="58"/>
                </a:moveTo>
                <a:cubicBezTo>
                  <a:pt x="71" y="58"/>
                  <a:pt x="71" y="58"/>
                  <a:pt x="71" y="58"/>
                </a:cubicBezTo>
                <a:cubicBezTo>
                  <a:pt x="71" y="58"/>
                  <a:pt x="71" y="58"/>
                  <a:pt x="71" y="58"/>
                </a:cubicBezTo>
                <a:cubicBezTo>
                  <a:pt x="71" y="58"/>
                  <a:pt x="71" y="58"/>
                  <a:pt x="71" y="58"/>
                </a:cubicBezTo>
                <a:close/>
                <a:moveTo>
                  <a:pt x="69" y="58"/>
                </a:moveTo>
                <a:cubicBezTo>
                  <a:pt x="70" y="58"/>
                  <a:pt x="70" y="58"/>
                  <a:pt x="70" y="58"/>
                </a:cubicBezTo>
                <a:cubicBezTo>
                  <a:pt x="69" y="58"/>
                  <a:pt x="69" y="58"/>
                  <a:pt x="69" y="58"/>
                </a:cubicBezTo>
                <a:close/>
                <a:moveTo>
                  <a:pt x="68" y="56"/>
                </a:moveTo>
                <a:cubicBezTo>
                  <a:pt x="68" y="56"/>
                  <a:pt x="68" y="56"/>
                  <a:pt x="68" y="56"/>
                </a:cubicBezTo>
                <a:cubicBezTo>
                  <a:pt x="68" y="56"/>
                  <a:pt x="68" y="56"/>
                  <a:pt x="68" y="56"/>
                </a:cubicBezTo>
                <a:close/>
                <a:moveTo>
                  <a:pt x="74" y="61"/>
                </a:moveTo>
                <a:cubicBezTo>
                  <a:pt x="74" y="61"/>
                  <a:pt x="74" y="61"/>
                  <a:pt x="74" y="61"/>
                </a:cubicBezTo>
                <a:cubicBezTo>
                  <a:pt x="74" y="61"/>
                  <a:pt x="73" y="61"/>
                  <a:pt x="74" y="61"/>
                </a:cubicBezTo>
                <a:close/>
                <a:moveTo>
                  <a:pt x="73" y="56"/>
                </a:moveTo>
                <a:cubicBezTo>
                  <a:pt x="73" y="56"/>
                  <a:pt x="73" y="56"/>
                  <a:pt x="73" y="56"/>
                </a:cubicBezTo>
                <a:cubicBezTo>
                  <a:pt x="73" y="56"/>
                  <a:pt x="73" y="56"/>
                  <a:pt x="73" y="56"/>
                </a:cubicBezTo>
                <a:close/>
                <a:moveTo>
                  <a:pt x="74" y="61"/>
                </a:moveTo>
                <a:cubicBezTo>
                  <a:pt x="74" y="61"/>
                  <a:pt x="74" y="61"/>
                  <a:pt x="74" y="61"/>
                </a:cubicBezTo>
                <a:cubicBezTo>
                  <a:pt x="74" y="61"/>
                  <a:pt x="74" y="61"/>
                  <a:pt x="74" y="61"/>
                </a:cubicBezTo>
                <a:cubicBezTo>
                  <a:pt x="74" y="61"/>
                  <a:pt x="74" y="61"/>
                  <a:pt x="74" y="61"/>
                </a:cubicBezTo>
                <a:close/>
                <a:moveTo>
                  <a:pt x="68" y="52"/>
                </a:moveTo>
                <a:cubicBezTo>
                  <a:pt x="68" y="52"/>
                  <a:pt x="68" y="52"/>
                  <a:pt x="68" y="52"/>
                </a:cubicBezTo>
                <a:cubicBezTo>
                  <a:pt x="68" y="52"/>
                  <a:pt x="68" y="52"/>
                  <a:pt x="68" y="52"/>
                </a:cubicBezTo>
                <a:close/>
                <a:moveTo>
                  <a:pt x="73" y="51"/>
                </a:moveTo>
                <a:cubicBezTo>
                  <a:pt x="73" y="51"/>
                  <a:pt x="73" y="51"/>
                  <a:pt x="73" y="51"/>
                </a:cubicBezTo>
                <a:cubicBezTo>
                  <a:pt x="73" y="51"/>
                  <a:pt x="73" y="51"/>
                  <a:pt x="73" y="51"/>
                </a:cubicBezTo>
                <a:close/>
                <a:moveTo>
                  <a:pt x="74" y="62"/>
                </a:moveTo>
                <a:cubicBezTo>
                  <a:pt x="74" y="62"/>
                  <a:pt x="74" y="62"/>
                  <a:pt x="74" y="62"/>
                </a:cubicBezTo>
                <a:close/>
                <a:moveTo>
                  <a:pt x="72" y="62"/>
                </a:moveTo>
                <a:cubicBezTo>
                  <a:pt x="72" y="62"/>
                  <a:pt x="72" y="62"/>
                  <a:pt x="72" y="62"/>
                </a:cubicBezTo>
                <a:cubicBezTo>
                  <a:pt x="72" y="62"/>
                  <a:pt x="72" y="62"/>
                  <a:pt x="72" y="62"/>
                </a:cubicBezTo>
                <a:close/>
                <a:moveTo>
                  <a:pt x="71" y="61"/>
                </a:moveTo>
                <a:cubicBezTo>
                  <a:pt x="71" y="61"/>
                  <a:pt x="71" y="61"/>
                  <a:pt x="71" y="61"/>
                </a:cubicBezTo>
                <a:cubicBezTo>
                  <a:pt x="71" y="61"/>
                  <a:pt x="71" y="61"/>
                  <a:pt x="71" y="61"/>
                </a:cubicBezTo>
                <a:close/>
                <a:moveTo>
                  <a:pt x="74" y="62"/>
                </a:moveTo>
                <a:cubicBezTo>
                  <a:pt x="74" y="62"/>
                  <a:pt x="74" y="62"/>
                  <a:pt x="74" y="62"/>
                </a:cubicBezTo>
                <a:cubicBezTo>
                  <a:pt x="74" y="62"/>
                  <a:pt x="74" y="62"/>
                  <a:pt x="74" y="62"/>
                </a:cubicBezTo>
                <a:close/>
                <a:moveTo>
                  <a:pt x="74" y="62"/>
                </a:moveTo>
                <a:cubicBezTo>
                  <a:pt x="74" y="62"/>
                  <a:pt x="74" y="62"/>
                  <a:pt x="74" y="62"/>
                </a:cubicBezTo>
                <a:cubicBezTo>
                  <a:pt x="74" y="62"/>
                  <a:pt x="74" y="62"/>
                  <a:pt x="74" y="62"/>
                </a:cubicBezTo>
                <a:close/>
                <a:moveTo>
                  <a:pt x="74" y="62"/>
                </a:moveTo>
                <a:cubicBezTo>
                  <a:pt x="74" y="62"/>
                  <a:pt x="74" y="62"/>
                  <a:pt x="74" y="62"/>
                </a:cubicBezTo>
                <a:cubicBezTo>
                  <a:pt x="74" y="62"/>
                  <a:pt x="74" y="62"/>
                  <a:pt x="74" y="62"/>
                </a:cubicBezTo>
                <a:cubicBezTo>
                  <a:pt x="74" y="62"/>
                  <a:pt x="74" y="62"/>
                  <a:pt x="74" y="62"/>
                </a:cubicBezTo>
                <a:close/>
                <a:moveTo>
                  <a:pt x="70" y="54"/>
                </a:moveTo>
                <a:cubicBezTo>
                  <a:pt x="70" y="54"/>
                  <a:pt x="70" y="54"/>
                  <a:pt x="70" y="54"/>
                </a:cubicBezTo>
                <a:cubicBezTo>
                  <a:pt x="69" y="54"/>
                  <a:pt x="69" y="54"/>
                  <a:pt x="70" y="54"/>
                </a:cubicBezTo>
                <a:close/>
                <a:moveTo>
                  <a:pt x="69" y="59"/>
                </a:moveTo>
                <a:cubicBezTo>
                  <a:pt x="69" y="59"/>
                  <a:pt x="69" y="59"/>
                  <a:pt x="69" y="59"/>
                </a:cubicBezTo>
                <a:cubicBezTo>
                  <a:pt x="69" y="59"/>
                  <a:pt x="69" y="59"/>
                  <a:pt x="69" y="59"/>
                </a:cubicBezTo>
                <a:close/>
                <a:moveTo>
                  <a:pt x="69" y="59"/>
                </a:moveTo>
                <a:cubicBezTo>
                  <a:pt x="69" y="59"/>
                  <a:pt x="69" y="59"/>
                  <a:pt x="69" y="59"/>
                </a:cubicBezTo>
                <a:cubicBezTo>
                  <a:pt x="71" y="59"/>
                  <a:pt x="71" y="59"/>
                  <a:pt x="71" y="59"/>
                </a:cubicBezTo>
                <a:lnTo>
                  <a:pt x="69" y="59"/>
                </a:lnTo>
                <a:close/>
                <a:moveTo>
                  <a:pt x="69" y="56"/>
                </a:moveTo>
                <a:cubicBezTo>
                  <a:pt x="69" y="56"/>
                  <a:pt x="68" y="56"/>
                  <a:pt x="68" y="56"/>
                </a:cubicBezTo>
                <a:cubicBezTo>
                  <a:pt x="68" y="56"/>
                  <a:pt x="69" y="56"/>
                  <a:pt x="69" y="56"/>
                </a:cubicBezTo>
                <a:cubicBezTo>
                  <a:pt x="69" y="56"/>
                  <a:pt x="68" y="56"/>
                  <a:pt x="68" y="56"/>
                </a:cubicBezTo>
                <a:cubicBezTo>
                  <a:pt x="68" y="56"/>
                  <a:pt x="68" y="56"/>
                  <a:pt x="68" y="56"/>
                </a:cubicBezTo>
                <a:cubicBezTo>
                  <a:pt x="68" y="56"/>
                  <a:pt x="68" y="56"/>
                  <a:pt x="68" y="56"/>
                </a:cubicBezTo>
                <a:cubicBezTo>
                  <a:pt x="68" y="56"/>
                  <a:pt x="68" y="56"/>
                  <a:pt x="68" y="56"/>
                </a:cubicBezTo>
                <a:cubicBezTo>
                  <a:pt x="69" y="55"/>
                  <a:pt x="68" y="55"/>
                  <a:pt x="68" y="55"/>
                </a:cubicBezTo>
                <a:cubicBezTo>
                  <a:pt x="68" y="55"/>
                  <a:pt x="68" y="55"/>
                  <a:pt x="68" y="55"/>
                </a:cubicBezTo>
                <a:cubicBezTo>
                  <a:pt x="68" y="55"/>
                  <a:pt x="68" y="55"/>
                  <a:pt x="68" y="55"/>
                </a:cubicBezTo>
                <a:cubicBezTo>
                  <a:pt x="68" y="55"/>
                  <a:pt x="69" y="55"/>
                  <a:pt x="69" y="55"/>
                </a:cubicBezTo>
                <a:cubicBezTo>
                  <a:pt x="69" y="55"/>
                  <a:pt x="69" y="55"/>
                  <a:pt x="69" y="55"/>
                </a:cubicBezTo>
                <a:cubicBezTo>
                  <a:pt x="69" y="55"/>
                  <a:pt x="69" y="55"/>
                  <a:pt x="69" y="55"/>
                </a:cubicBezTo>
                <a:cubicBezTo>
                  <a:pt x="68" y="55"/>
                  <a:pt x="68" y="55"/>
                  <a:pt x="68" y="55"/>
                </a:cubicBezTo>
                <a:cubicBezTo>
                  <a:pt x="68" y="55"/>
                  <a:pt x="68" y="55"/>
                  <a:pt x="68" y="55"/>
                </a:cubicBezTo>
                <a:cubicBezTo>
                  <a:pt x="68" y="55"/>
                  <a:pt x="68" y="55"/>
                  <a:pt x="68" y="55"/>
                </a:cubicBezTo>
                <a:cubicBezTo>
                  <a:pt x="69" y="55"/>
                  <a:pt x="69" y="55"/>
                  <a:pt x="69" y="55"/>
                </a:cubicBezTo>
                <a:cubicBezTo>
                  <a:pt x="68" y="55"/>
                  <a:pt x="69" y="55"/>
                  <a:pt x="69" y="55"/>
                </a:cubicBezTo>
                <a:cubicBezTo>
                  <a:pt x="69" y="55"/>
                  <a:pt x="69" y="55"/>
                  <a:pt x="69" y="55"/>
                </a:cubicBezTo>
                <a:cubicBezTo>
                  <a:pt x="69" y="55"/>
                  <a:pt x="69" y="55"/>
                  <a:pt x="69" y="55"/>
                </a:cubicBezTo>
                <a:cubicBezTo>
                  <a:pt x="69" y="55"/>
                  <a:pt x="69" y="55"/>
                  <a:pt x="68" y="55"/>
                </a:cubicBezTo>
                <a:cubicBezTo>
                  <a:pt x="69" y="55"/>
                  <a:pt x="69" y="55"/>
                  <a:pt x="69" y="55"/>
                </a:cubicBezTo>
                <a:cubicBezTo>
                  <a:pt x="69" y="55"/>
                  <a:pt x="69" y="55"/>
                  <a:pt x="69" y="55"/>
                </a:cubicBezTo>
                <a:cubicBezTo>
                  <a:pt x="69" y="55"/>
                  <a:pt x="69" y="55"/>
                  <a:pt x="69" y="55"/>
                </a:cubicBezTo>
                <a:cubicBezTo>
                  <a:pt x="70" y="55"/>
                  <a:pt x="69" y="55"/>
                  <a:pt x="69" y="55"/>
                </a:cubicBezTo>
                <a:cubicBezTo>
                  <a:pt x="69" y="55"/>
                  <a:pt x="69" y="55"/>
                  <a:pt x="69" y="55"/>
                </a:cubicBezTo>
                <a:cubicBezTo>
                  <a:pt x="69" y="55"/>
                  <a:pt x="68" y="55"/>
                  <a:pt x="69" y="55"/>
                </a:cubicBezTo>
                <a:cubicBezTo>
                  <a:pt x="69" y="54"/>
                  <a:pt x="68" y="55"/>
                  <a:pt x="68" y="55"/>
                </a:cubicBezTo>
                <a:cubicBezTo>
                  <a:pt x="68" y="55"/>
                  <a:pt x="69" y="54"/>
                  <a:pt x="69" y="54"/>
                </a:cubicBezTo>
                <a:cubicBezTo>
                  <a:pt x="68" y="54"/>
                  <a:pt x="68" y="54"/>
                  <a:pt x="68" y="54"/>
                </a:cubicBezTo>
                <a:cubicBezTo>
                  <a:pt x="68" y="54"/>
                  <a:pt x="70" y="54"/>
                  <a:pt x="69" y="54"/>
                </a:cubicBezTo>
                <a:cubicBezTo>
                  <a:pt x="69" y="54"/>
                  <a:pt x="68" y="54"/>
                  <a:pt x="68" y="54"/>
                </a:cubicBezTo>
                <a:cubicBezTo>
                  <a:pt x="68" y="54"/>
                  <a:pt x="69" y="54"/>
                  <a:pt x="68" y="54"/>
                </a:cubicBezTo>
                <a:cubicBezTo>
                  <a:pt x="69" y="54"/>
                  <a:pt x="69" y="54"/>
                  <a:pt x="69" y="54"/>
                </a:cubicBezTo>
                <a:cubicBezTo>
                  <a:pt x="69" y="54"/>
                  <a:pt x="69" y="54"/>
                  <a:pt x="69" y="54"/>
                </a:cubicBezTo>
                <a:cubicBezTo>
                  <a:pt x="69" y="54"/>
                  <a:pt x="69" y="54"/>
                  <a:pt x="69" y="54"/>
                </a:cubicBezTo>
                <a:cubicBezTo>
                  <a:pt x="68" y="54"/>
                  <a:pt x="70" y="54"/>
                  <a:pt x="68" y="54"/>
                </a:cubicBezTo>
                <a:cubicBezTo>
                  <a:pt x="69" y="54"/>
                  <a:pt x="68" y="54"/>
                  <a:pt x="69" y="54"/>
                </a:cubicBezTo>
                <a:cubicBezTo>
                  <a:pt x="69" y="54"/>
                  <a:pt x="69" y="54"/>
                  <a:pt x="70" y="54"/>
                </a:cubicBezTo>
                <a:cubicBezTo>
                  <a:pt x="70" y="54"/>
                  <a:pt x="69" y="54"/>
                  <a:pt x="70" y="54"/>
                </a:cubicBezTo>
                <a:cubicBezTo>
                  <a:pt x="70" y="54"/>
                  <a:pt x="70" y="54"/>
                  <a:pt x="70" y="54"/>
                </a:cubicBezTo>
                <a:cubicBezTo>
                  <a:pt x="71" y="54"/>
                  <a:pt x="70" y="54"/>
                  <a:pt x="69" y="54"/>
                </a:cubicBezTo>
                <a:cubicBezTo>
                  <a:pt x="70" y="54"/>
                  <a:pt x="70" y="54"/>
                  <a:pt x="70" y="54"/>
                </a:cubicBezTo>
                <a:cubicBezTo>
                  <a:pt x="69" y="54"/>
                  <a:pt x="69" y="54"/>
                  <a:pt x="69" y="54"/>
                </a:cubicBezTo>
                <a:cubicBezTo>
                  <a:pt x="69" y="54"/>
                  <a:pt x="69" y="54"/>
                  <a:pt x="69" y="54"/>
                </a:cubicBezTo>
                <a:cubicBezTo>
                  <a:pt x="69" y="54"/>
                  <a:pt x="69" y="54"/>
                  <a:pt x="69" y="54"/>
                </a:cubicBezTo>
                <a:cubicBezTo>
                  <a:pt x="69" y="54"/>
                  <a:pt x="70" y="53"/>
                  <a:pt x="70" y="53"/>
                </a:cubicBezTo>
                <a:cubicBezTo>
                  <a:pt x="70" y="53"/>
                  <a:pt x="70" y="53"/>
                  <a:pt x="70" y="53"/>
                </a:cubicBezTo>
                <a:cubicBezTo>
                  <a:pt x="69" y="53"/>
                  <a:pt x="70" y="54"/>
                  <a:pt x="69" y="54"/>
                </a:cubicBezTo>
                <a:cubicBezTo>
                  <a:pt x="70" y="53"/>
                  <a:pt x="68" y="53"/>
                  <a:pt x="69" y="53"/>
                </a:cubicBezTo>
                <a:cubicBezTo>
                  <a:pt x="70" y="53"/>
                  <a:pt x="70" y="53"/>
                  <a:pt x="70" y="53"/>
                </a:cubicBezTo>
                <a:cubicBezTo>
                  <a:pt x="70" y="53"/>
                  <a:pt x="70" y="53"/>
                  <a:pt x="69" y="53"/>
                </a:cubicBezTo>
                <a:cubicBezTo>
                  <a:pt x="70" y="53"/>
                  <a:pt x="70" y="53"/>
                  <a:pt x="70" y="53"/>
                </a:cubicBezTo>
                <a:cubicBezTo>
                  <a:pt x="69" y="53"/>
                  <a:pt x="69" y="53"/>
                  <a:pt x="69" y="53"/>
                </a:cubicBezTo>
                <a:cubicBezTo>
                  <a:pt x="69" y="53"/>
                  <a:pt x="69" y="53"/>
                  <a:pt x="69" y="53"/>
                </a:cubicBezTo>
                <a:cubicBezTo>
                  <a:pt x="69" y="53"/>
                  <a:pt x="69" y="53"/>
                  <a:pt x="69" y="53"/>
                </a:cubicBezTo>
                <a:cubicBezTo>
                  <a:pt x="69" y="53"/>
                  <a:pt x="69" y="53"/>
                  <a:pt x="69" y="53"/>
                </a:cubicBezTo>
                <a:cubicBezTo>
                  <a:pt x="69" y="53"/>
                  <a:pt x="70" y="53"/>
                  <a:pt x="69" y="53"/>
                </a:cubicBezTo>
                <a:cubicBezTo>
                  <a:pt x="69" y="53"/>
                  <a:pt x="69" y="53"/>
                  <a:pt x="69" y="53"/>
                </a:cubicBezTo>
                <a:cubicBezTo>
                  <a:pt x="68" y="53"/>
                  <a:pt x="69" y="52"/>
                  <a:pt x="69" y="52"/>
                </a:cubicBezTo>
                <a:cubicBezTo>
                  <a:pt x="68" y="52"/>
                  <a:pt x="68" y="52"/>
                  <a:pt x="68" y="52"/>
                </a:cubicBezTo>
                <a:cubicBezTo>
                  <a:pt x="68" y="52"/>
                  <a:pt x="68" y="52"/>
                  <a:pt x="68" y="52"/>
                </a:cubicBezTo>
                <a:cubicBezTo>
                  <a:pt x="68" y="52"/>
                  <a:pt x="68" y="52"/>
                  <a:pt x="68" y="52"/>
                </a:cubicBezTo>
                <a:cubicBezTo>
                  <a:pt x="69" y="52"/>
                  <a:pt x="69" y="52"/>
                  <a:pt x="69" y="52"/>
                </a:cubicBezTo>
                <a:cubicBezTo>
                  <a:pt x="69" y="52"/>
                  <a:pt x="69" y="52"/>
                  <a:pt x="69" y="52"/>
                </a:cubicBezTo>
                <a:cubicBezTo>
                  <a:pt x="69" y="52"/>
                  <a:pt x="69" y="52"/>
                  <a:pt x="69" y="52"/>
                </a:cubicBezTo>
                <a:cubicBezTo>
                  <a:pt x="69" y="52"/>
                  <a:pt x="68" y="52"/>
                  <a:pt x="68" y="52"/>
                </a:cubicBezTo>
                <a:cubicBezTo>
                  <a:pt x="70" y="52"/>
                  <a:pt x="69" y="52"/>
                  <a:pt x="70" y="52"/>
                </a:cubicBezTo>
                <a:cubicBezTo>
                  <a:pt x="69" y="52"/>
                  <a:pt x="69" y="52"/>
                  <a:pt x="69" y="52"/>
                </a:cubicBezTo>
                <a:cubicBezTo>
                  <a:pt x="69" y="52"/>
                  <a:pt x="69" y="52"/>
                  <a:pt x="69" y="52"/>
                </a:cubicBezTo>
                <a:cubicBezTo>
                  <a:pt x="69" y="52"/>
                  <a:pt x="69" y="52"/>
                  <a:pt x="69" y="52"/>
                </a:cubicBezTo>
                <a:cubicBezTo>
                  <a:pt x="69" y="52"/>
                  <a:pt x="69" y="51"/>
                  <a:pt x="69" y="51"/>
                </a:cubicBezTo>
                <a:cubicBezTo>
                  <a:pt x="69" y="51"/>
                  <a:pt x="69" y="51"/>
                  <a:pt x="69" y="51"/>
                </a:cubicBezTo>
                <a:cubicBezTo>
                  <a:pt x="69" y="51"/>
                  <a:pt x="69" y="51"/>
                  <a:pt x="69" y="51"/>
                </a:cubicBezTo>
                <a:cubicBezTo>
                  <a:pt x="69" y="51"/>
                  <a:pt x="69" y="51"/>
                  <a:pt x="69" y="51"/>
                </a:cubicBezTo>
                <a:cubicBezTo>
                  <a:pt x="68" y="51"/>
                  <a:pt x="70" y="51"/>
                  <a:pt x="69" y="51"/>
                </a:cubicBezTo>
                <a:cubicBezTo>
                  <a:pt x="70" y="51"/>
                  <a:pt x="71" y="51"/>
                  <a:pt x="72" y="51"/>
                </a:cubicBezTo>
                <a:cubicBezTo>
                  <a:pt x="72" y="51"/>
                  <a:pt x="72" y="51"/>
                  <a:pt x="72" y="51"/>
                </a:cubicBezTo>
                <a:cubicBezTo>
                  <a:pt x="73" y="51"/>
                  <a:pt x="72" y="51"/>
                  <a:pt x="73" y="51"/>
                </a:cubicBezTo>
                <a:cubicBezTo>
                  <a:pt x="72" y="51"/>
                  <a:pt x="72" y="51"/>
                  <a:pt x="72" y="51"/>
                </a:cubicBezTo>
                <a:cubicBezTo>
                  <a:pt x="72" y="51"/>
                  <a:pt x="73" y="51"/>
                  <a:pt x="73" y="51"/>
                </a:cubicBezTo>
                <a:cubicBezTo>
                  <a:pt x="73" y="51"/>
                  <a:pt x="73" y="51"/>
                  <a:pt x="73" y="51"/>
                </a:cubicBezTo>
                <a:cubicBezTo>
                  <a:pt x="71" y="51"/>
                  <a:pt x="73" y="52"/>
                  <a:pt x="72" y="52"/>
                </a:cubicBezTo>
                <a:cubicBezTo>
                  <a:pt x="72" y="52"/>
                  <a:pt x="72" y="52"/>
                  <a:pt x="73" y="52"/>
                </a:cubicBezTo>
                <a:cubicBezTo>
                  <a:pt x="72" y="52"/>
                  <a:pt x="73" y="52"/>
                  <a:pt x="73" y="52"/>
                </a:cubicBezTo>
                <a:cubicBezTo>
                  <a:pt x="72" y="52"/>
                  <a:pt x="72" y="52"/>
                  <a:pt x="72" y="52"/>
                </a:cubicBezTo>
                <a:cubicBezTo>
                  <a:pt x="72" y="52"/>
                  <a:pt x="73" y="52"/>
                  <a:pt x="73" y="52"/>
                </a:cubicBezTo>
                <a:cubicBezTo>
                  <a:pt x="73" y="52"/>
                  <a:pt x="72" y="52"/>
                  <a:pt x="73" y="52"/>
                </a:cubicBezTo>
                <a:cubicBezTo>
                  <a:pt x="72" y="52"/>
                  <a:pt x="72" y="52"/>
                  <a:pt x="72" y="53"/>
                </a:cubicBezTo>
                <a:cubicBezTo>
                  <a:pt x="73" y="52"/>
                  <a:pt x="72" y="53"/>
                  <a:pt x="73" y="53"/>
                </a:cubicBezTo>
                <a:cubicBezTo>
                  <a:pt x="72" y="53"/>
                  <a:pt x="73" y="53"/>
                  <a:pt x="71" y="53"/>
                </a:cubicBezTo>
                <a:cubicBezTo>
                  <a:pt x="71" y="53"/>
                  <a:pt x="72" y="53"/>
                  <a:pt x="72" y="53"/>
                </a:cubicBezTo>
                <a:cubicBezTo>
                  <a:pt x="72" y="53"/>
                  <a:pt x="72" y="53"/>
                  <a:pt x="73" y="53"/>
                </a:cubicBezTo>
                <a:cubicBezTo>
                  <a:pt x="72" y="53"/>
                  <a:pt x="73" y="53"/>
                  <a:pt x="72" y="53"/>
                </a:cubicBezTo>
                <a:cubicBezTo>
                  <a:pt x="73" y="53"/>
                  <a:pt x="72" y="53"/>
                  <a:pt x="72" y="53"/>
                </a:cubicBezTo>
                <a:cubicBezTo>
                  <a:pt x="73" y="53"/>
                  <a:pt x="73" y="53"/>
                  <a:pt x="73" y="53"/>
                </a:cubicBezTo>
                <a:cubicBezTo>
                  <a:pt x="73" y="53"/>
                  <a:pt x="73" y="53"/>
                  <a:pt x="73" y="53"/>
                </a:cubicBezTo>
                <a:cubicBezTo>
                  <a:pt x="73" y="53"/>
                  <a:pt x="73" y="53"/>
                  <a:pt x="73" y="53"/>
                </a:cubicBezTo>
                <a:cubicBezTo>
                  <a:pt x="73" y="53"/>
                  <a:pt x="73" y="53"/>
                  <a:pt x="73" y="54"/>
                </a:cubicBezTo>
                <a:cubicBezTo>
                  <a:pt x="72" y="54"/>
                  <a:pt x="73" y="54"/>
                  <a:pt x="73" y="54"/>
                </a:cubicBezTo>
                <a:cubicBezTo>
                  <a:pt x="73" y="54"/>
                  <a:pt x="73" y="54"/>
                  <a:pt x="73" y="54"/>
                </a:cubicBezTo>
                <a:cubicBezTo>
                  <a:pt x="73" y="54"/>
                  <a:pt x="73" y="54"/>
                  <a:pt x="73" y="54"/>
                </a:cubicBezTo>
                <a:cubicBezTo>
                  <a:pt x="73" y="54"/>
                  <a:pt x="73" y="54"/>
                  <a:pt x="72" y="54"/>
                </a:cubicBezTo>
                <a:cubicBezTo>
                  <a:pt x="73" y="54"/>
                  <a:pt x="73" y="54"/>
                  <a:pt x="73" y="54"/>
                </a:cubicBezTo>
                <a:cubicBezTo>
                  <a:pt x="73" y="54"/>
                  <a:pt x="73" y="54"/>
                  <a:pt x="72" y="54"/>
                </a:cubicBezTo>
                <a:cubicBezTo>
                  <a:pt x="72" y="54"/>
                  <a:pt x="72" y="54"/>
                  <a:pt x="72" y="54"/>
                </a:cubicBezTo>
                <a:cubicBezTo>
                  <a:pt x="73" y="54"/>
                  <a:pt x="73" y="54"/>
                  <a:pt x="73" y="54"/>
                </a:cubicBezTo>
                <a:cubicBezTo>
                  <a:pt x="73" y="54"/>
                  <a:pt x="73" y="54"/>
                  <a:pt x="73" y="54"/>
                </a:cubicBezTo>
                <a:cubicBezTo>
                  <a:pt x="72" y="54"/>
                  <a:pt x="73" y="55"/>
                  <a:pt x="72" y="55"/>
                </a:cubicBezTo>
                <a:cubicBezTo>
                  <a:pt x="72" y="55"/>
                  <a:pt x="72" y="55"/>
                  <a:pt x="72" y="55"/>
                </a:cubicBezTo>
                <a:cubicBezTo>
                  <a:pt x="72" y="55"/>
                  <a:pt x="71" y="55"/>
                  <a:pt x="71" y="55"/>
                </a:cubicBezTo>
                <a:cubicBezTo>
                  <a:pt x="71" y="55"/>
                  <a:pt x="72" y="55"/>
                  <a:pt x="72" y="55"/>
                </a:cubicBezTo>
                <a:cubicBezTo>
                  <a:pt x="73" y="55"/>
                  <a:pt x="73" y="55"/>
                  <a:pt x="73" y="55"/>
                </a:cubicBezTo>
                <a:cubicBezTo>
                  <a:pt x="74" y="55"/>
                  <a:pt x="72" y="55"/>
                  <a:pt x="73" y="55"/>
                </a:cubicBezTo>
                <a:cubicBezTo>
                  <a:pt x="73" y="55"/>
                  <a:pt x="73" y="55"/>
                  <a:pt x="73" y="55"/>
                </a:cubicBezTo>
                <a:cubicBezTo>
                  <a:pt x="73" y="55"/>
                  <a:pt x="72" y="55"/>
                  <a:pt x="73" y="55"/>
                </a:cubicBezTo>
                <a:cubicBezTo>
                  <a:pt x="72" y="55"/>
                  <a:pt x="72" y="55"/>
                  <a:pt x="72" y="55"/>
                </a:cubicBezTo>
                <a:cubicBezTo>
                  <a:pt x="73" y="55"/>
                  <a:pt x="73" y="55"/>
                  <a:pt x="73" y="56"/>
                </a:cubicBezTo>
                <a:cubicBezTo>
                  <a:pt x="73" y="56"/>
                  <a:pt x="72" y="56"/>
                  <a:pt x="72" y="56"/>
                </a:cubicBezTo>
                <a:cubicBezTo>
                  <a:pt x="73" y="56"/>
                  <a:pt x="73" y="56"/>
                  <a:pt x="73" y="56"/>
                </a:cubicBezTo>
                <a:cubicBezTo>
                  <a:pt x="73" y="56"/>
                  <a:pt x="73" y="56"/>
                  <a:pt x="73" y="56"/>
                </a:cubicBezTo>
                <a:cubicBezTo>
                  <a:pt x="73" y="56"/>
                  <a:pt x="73" y="56"/>
                  <a:pt x="73" y="56"/>
                </a:cubicBezTo>
                <a:cubicBezTo>
                  <a:pt x="71" y="56"/>
                  <a:pt x="74" y="56"/>
                  <a:pt x="72" y="56"/>
                </a:cubicBezTo>
                <a:cubicBezTo>
                  <a:pt x="73" y="56"/>
                  <a:pt x="73" y="56"/>
                  <a:pt x="73" y="56"/>
                </a:cubicBezTo>
                <a:cubicBezTo>
                  <a:pt x="73" y="56"/>
                  <a:pt x="73" y="56"/>
                  <a:pt x="73" y="56"/>
                </a:cubicBezTo>
                <a:cubicBezTo>
                  <a:pt x="74" y="56"/>
                  <a:pt x="73" y="56"/>
                  <a:pt x="73" y="56"/>
                </a:cubicBezTo>
                <a:cubicBezTo>
                  <a:pt x="73" y="56"/>
                  <a:pt x="73" y="56"/>
                  <a:pt x="73" y="56"/>
                </a:cubicBezTo>
                <a:cubicBezTo>
                  <a:pt x="73" y="57"/>
                  <a:pt x="74" y="57"/>
                  <a:pt x="74" y="57"/>
                </a:cubicBezTo>
                <a:cubicBezTo>
                  <a:pt x="74" y="57"/>
                  <a:pt x="73" y="57"/>
                  <a:pt x="73" y="57"/>
                </a:cubicBezTo>
                <a:cubicBezTo>
                  <a:pt x="73" y="57"/>
                  <a:pt x="74" y="57"/>
                  <a:pt x="74" y="57"/>
                </a:cubicBezTo>
                <a:cubicBezTo>
                  <a:pt x="74" y="57"/>
                  <a:pt x="74" y="57"/>
                  <a:pt x="74" y="57"/>
                </a:cubicBezTo>
                <a:cubicBezTo>
                  <a:pt x="73" y="57"/>
                  <a:pt x="72" y="57"/>
                  <a:pt x="72" y="57"/>
                </a:cubicBezTo>
                <a:cubicBezTo>
                  <a:pt x="72" y="57"/>
                  <a:pt x="72" y="57"/>
                  <a:pt x="72" y="57"/>
                </a:cubicBezTo>
                <a:cubicBezTo>
                  <a:pt x="73" y="57"/>
                  <a:pt x="71" y="57"/>
                  <a:pt x="72" y="57"/>
                </a:cubicBezTo>
                <a:cubicBezTo>
                  <a:pt x="73" y="57"/>
                  <a:pt x="73" y="57"/>
                  <a:pt x="73" y="57"/>
                </a:cubicBezTo>
                <a:cubicBezTo>
                  <a:pt x="72" y="57"/>
                  <a:pt x="73" y="57"/>
                  <a:pt x="72" y="57"/>
                </a:cubicBezTo>
                <a:cubicBezTo>
                  <a:pt x="72" y="57"/>
                  <a:pt x="72" y="57"/>
                  <a:pt x="72" y="57"/>
                </a:cubicBezTo>
                <a:cubicBezTo>
                  <a:pt x="72" y="57"/>
                  <a:pt x="72" y="57"/>
                  <a:pt x="72" y="57"/>
                </a:cubicBezTo>
                <a:cubicBezTo>
                  <a:pt x="72" y="57"/>
                  <a:pt x="72" y="57"/>
                  <a:pt x="72" y="57"/>
                </a:cubicBezTo>
                <a:cubicBezTo>
                  <a:pt x="73" y="57"/>
                  <a:pt x="72" y="57"/>
                  <a:pt x="72" y="58"/>
                </a:cubicBezTo>
                <a:cubicBezTo>
                  <a:pt x="73" y="58"/>
                  <a:pt x="73" y="58"/>
                  <a:pt x="72" y="58"/>
                </a:cubicBezTo>
                <a:cubicBezTo>
                  <a:pt x="73" y="58"/>
                  <a:pt x="73" y="58"/>
                  <a:pt x="73" y="58"/>
                </a:cubicBezTo>
                <a:cubicBezTo>
                  <a:pt x="73" y="58"/>
                  <a:pt x="72" y="58"/>
                  <a:pt x="72" y="58"/>
                </a:cubicBezTo>
                <a:cubicBezTo>
                  <a:pt x="73" y="58"/>
                  <a:pt x="73" y="58"/>
                  <a:pt x="72" y="58"/>
                </a:cubicBezTo>
                <a:cubicBezTo>
                  <a:pt x="73" y="58"/>
                  <a:pt x="74" y="58"/>
                  <a:pt x="74" y="58"/>
                </a:cubicBezTo>
                <a:cubicBezTo>
                  <a:pt x="74" y="58"/>
                  <a:pt x="74" y="58"/>
                  <a:pt x="74" y="58"/>
                </a:cubicBezTo>
                <a:cubicBezTo>
                  <a:pt x="74" y="58"/>
                  <a:pt x="74" y="58"/>
                  <a:pt x="74" y="58"/>
                </a:cubicBezTo>
                <a:cubicBezTo>
                  <a:pt x="74" y="58"/>
                  <a:pt x="73" y="58"/>
                  <a:pt x="73" y="58"/>
                </a:cubicBezTo>
                <a:cubicBezTo>
                  <a:pt x="74" y="58"/>
                  <a:pt x="73" y="58"/>
                  <a:pt x="74" y="58"/>
                </a:cubicBezTo>
                <a:cubicBezTo>
                  <a:pt x="73" y="58"/>
                  <a:pt x="73" y="58"/>
                  <a:pt x="73" y="58"/>
                </a:cubicBezTo>
                <a:cubicBezTo>
                  <a:pt x="74" y="58"/>
                  <a:pt x="72" y="58"/>
                  <a:pt x="73" y="58"/>
                </a:cubicBezTo>
                <a:cubicBezTo>
                  <a:pt x="73" y="58"/>
                  <a:pt x="73" y="59"/>
                  <a:pt x="72" y="59"/>
                </a:cubicBezTo>
                <a:cubicBezTo>
                  <a:pt x="72" y="59"/>
                  <a:pt x="73" y="59"/>
                  <a:pt x="73" y="59"/>
                </a:cubicBezTo>
                <a:cubicBezTo>
                  <a:pt x="72" y="59"/>
                  <a:pt x="72" y="59"/>
                  <a:pt x="72" y="59"/>
                </a:cubicBezTo>
                <a:cubicBezTo>
                  <a:pt x="73" y="59"/>
                  <a:pt x="73" y="59"/>
                  <a:pt x="73" y="59"/>
                </a:cubicBezTo>
                <a:cubicBezTo>
                  <a:pt x="73" y="59"/>
                  <a:pt x="73" y="59"/>
                  <a:pt x="72" y="59"/>
                </a:cubicBezTo>
                <a:cubicBezTo>
                  <a:pt x="73" y="59"/>
                  <a:pt x="73" y="59"/>
                  <a:pt x="73" y="59"/>
                </a:cubicBezTo>
                <a:cubicBezTo>
                  <a:pt x="72" y="59"/>
                  <a:pt x="72" y="59"/>
                  <a:pt x="72" y="59"/>
                </a:cubicBezTo>
                <a:cubicBezTo>
                  <a:pt x="73" y="59"/>
                  <a:pt x="73" y="59"/>
                  <a:pt x="73" y="59"/>
                </a:cubicBezTo>
                <a:cubicBezTo>
                  <a:pt x="72" y="59"/>
                  <a:pt x="72" y="59"/>
                  <a:pt x="72" y="59"/>
                </a:cubicBezTo>
                <a:cubicBezTo>
                  <a:pt x="73" y="59"/>
                  <a:pt x="73" y="59"/>
                  <a:pt x="73" y="59"/>
                </a:cubicBezTo>
                <a:cubicBezTo>
                  <a:pt x="73" y="59"/>
                  <a:pt x="74" y="59"/>
                  <a:pt x="73" y="59"/>
                </a:cubicBezTo>
                <a:cubicBezTo>
                  <a:pt x="73" y="59"/>
                  <a:pt x="73" y="59"/>
                  <a:pt x="73" y="59"/>
                </a:cubicBezTo>
                <a:cubicBezTo>
                  <a:pt x="74" y="59"/>
                  <a:pt x="74" y="59"/>
                  <a:pt x="74" y="59"/>
                </a:cubicBezTo>
                <a:cubicBezTo>
                  <a:pt x="74" y="59"/>
                  <a:pt x="74" y="59"/>
                  <a:pt x="74" y="59"/>
                </a:cubicBezTo>
                <a:cubicBezTo>
                  <a:pt x="73" y="59"/>
                  <a:pt x="73" y="59"/>
                  <a:pt x="73" y="59"/>
                </a:cubicBezTo>
                <a:cubicBezTo>
                  <a:pt x="73" y="59"/>
                  <a:pt x="74" y="60"/>
                  <a:pt x="74" y="60"/>
                </a:cubicBezTo>
                <a:cubicBezTo>
                  <a:pt x="74" y="60"/>
                  <a:pt x="74" y="59"/>
                  <a:pt x="74" y="59"/>
                </a:cubicBezTo>
                <a:cubicBezTo>
                  <a:pt x="74" y="59"/>
                  <a:pt x="74" y="60"/>
                  <a:pt x="74" y="60"/>
                </a:cubicBezTo>
                <a:cubicBezTo>
                  <a:pt x="74" y="60"/>
                  <a:pt x="74" y="60"/>
                  <a:pt x="74" y="60"/>
                </a:cubicBezTo>
                <a:cubicBezTo>
                  <a:pt x="74" y="60"/>
                  <a:pt x="74" y="60"/>
                  <a:pt x="74" y="60"/>
                </a:cubicBezTo>
                <a:cubicBezTo>
                  <a:pt x="73" y="60"/>
                  <a:pt x="73" y="60"/>
                  <a:pt x="74" y="60"/>
                </a:cubicBezTo>
                <a:cubicBezTo>
                  <a:pt x="73" y="60"/>
                  <a:pt x="75" y="60"/>
                  <a:pt x="74" y="60"/>
                </a:cubicBezTo>
                <a:cubicBezTo>
                  <a:pt x="74" y="60"/>
                  <a:pt x="74" y="60"/>
                  <a:pt x="74" y="60"/>
                </a:cubicBezTo>
                <a:cubicBezTo>
                  <a:pt x="74" y="60"/>
                  <a:pt x="73" y="60"/>
                  <a:pt x="73" y="60"/>
                </a:cubicBezTo>
                <a:cubicBezTo>
                  <a:pt x="74" y="60"/>
                  <a:pt x="74" y="60"/>
                  <a:pt x="74" y="60"/>
                </a:cubicBezTo>
                <a:cubicBezTo>
                  <a:pt x="74" y="60"/>
                  <a:pt x="74" y="60"/>
                  <a:pt x="74" y="60"/>
                </a:cubicBezTo>
                <a:cubicBezTo>
                  <a:pt x="75" y="60"/>
                  <a:pt x="75" y="60"/>
                  <a:pt x="75" y="60"/>
                </a:cubicBezTo>
                <a:cubicBezTo>
                  <a:pt x="74" y="60"/>
                  <a:pt x="75" y="60"/>
                  <a:pt x="74" y="61"/>
                </a:cubicBezTo>
                <a:cubicBezTo>
                  <a:pt x="75" y="61"/>
                  <a:pt x="74" y="61"/>
                  <a:pt x="74" y="61"/>
                </a:cubicBezTo>
                <a:cubicBezTo>
                  <a:pt x="74" y="61"/>
                  <a:pt x="74" y="61"/>
                  <a:pt x="74" y="61"/>
                </a:cubicBezTo>
                <a:cubicBezTo>
                  <a:pt x="74" y="61"/>
                  <a:pt x="74" y="61"/>
                  <a:pt x="74" y="61"/>
                </a:cubicBezTo>
                <a:cubicBezTo>
                  <a:pt x="73" y="61"/>
                  <a:pt x="74" y="61"/>
                  <a:pt x="74" y="61"/>
                </a:cubicBezTo>
                <a:cubicBezTo>
                  <a:pt x="74" y="61"/>
                  <a:pt x="74" y="61"/>
                  <a:pt x="74" y="61"/>
                </a:cubicBezTo>
                <a:cubicBezTo>
                  <a:pt x="74" y="61"/>
                  <a:pt x="74" y="61"/>
                  <a:pt x="74" y="61"/>
                </a:cubicBezTo>
                <a:cubicBezTo>
                  <a:pt x="74" y="61"/>
                  <a:pt x="74" y="61"/>
                  <a:pt x="74" y="61"/>
                </a:cubicBezTo>
                <a:cubicBezTo>
                  <a:pt x="74" y="61"/>
                  <a:pt x="74" y="61"/>
                  <a:pt x="74" y="61"/>
                </a:cubicBezTo>
                <a:cubicBezTo>
                  <a:pt x="74" y="61"/>
                  <a:pt x="74" y="61"/>
                  <a:pt x="74" y="61"/>
                </a:cubicBezTo>
                <a:cubicBezTo>
                  <a:pt x="74" y="61"/>
                  <a:pt x="73" y="62"/>
                  <a:pt x="73" y="62"/>
                </a:cubicBezTo>
                <a:cubicBezTo>
                  <a:pt x="73" y="62"/>
                  <a:pt x="73" y="62"/>
                  <a:pt x="73" y="62"/>
                </a:cubicBezTo>
                <a:cubicBezTo>
                  <a:pt x="73" y="62"/>
                  <a:pt x="73" y="62"/>
                  <a:pt x="73" y="62"/>
                </a:cubicBezTo>
                <a:cubicBezTo>
                  <a:pt x="73" y="62"/>
                  <a:pt x="73" y="62"/>
                  <a:pt x="74" y="62"/>
                </a:cubicBezTo>
                <a:cubicBezTo>
                  <a:pt x="74" y="62"/>
                  <a:pt x="74" y="62"/>
                  <a:pt x="74" y="62"/>
                </a:cubicBezTo>
                <a:cubicBezTo>
                  <a:pt x="74" y="62"/>
                  <a:pt x="74" y="62"/>
                  <a:pt x="74" y="62"/>
                </a:cubicBezTo>
                <a:cubicBezTo>
                  <a:pt x="74" y="62"/>
                  <a:pt x="74" y="62"/>
                  <a:pt x="74" y="62"/>
                </a:cubicBezTo>
                <a:cubicBezTo>
                  <a:pt x="74" y="62"/>
                  <a:pt x="74" y="62"/>
                  <a:pt x="74" y="62"/>
                </a:cubicBezTo>
                <a:cubicBezTo>
                  <a:pt x="74" y="62"/>
                  <a:pt x="74" y="62"/>
                  <a:pt x="74" y="62"/>
                </a:cubicBezTo>
                <a:cubicBezTo>
                  <a:pt x="74" y="62"/>
                  <a:pt x="74" y="62"/>
                  <a:pt x="74" y="62"/>
                </a:cubicBezTo>
                <a:cubicBezTo>
                  <a:pt x="74" y="62"/>
                  <a:pt x="74" y="62"/>
                  <a:pt x="73" y="62"/>
                </a:cubicBezTo>
                <a:cubicBezTo>
                  <a:pt x="74" y="62"/>
                  <a:pt x="73" y="62"/>
                  <a:pt x="74" y="62"/>
                </a:cubicBezTo>
                <a:cubicBezTo>
                  <a:pt x="74" y="62"/>
                  <a:pt x="74" y="62"/>
                  <a:pt x="74" y="62"/>
                </a:cubicBezTo>
                <a:cubicBezTo>
                  <a:pt x="74" y="62"/>
                  <a:pt x="73" y="62"/>
                  <a:pt x="73" y="62"/>
                </a:cubicBezTo>
                <a:cubicBezTo>
                  <a:pt x="72" y="62"/>
                  <a:pt x="72" y="62"/>
                  <a:pt x="72" y="62"/>
                </a:cubicBezTo>
                <a:cubicBezTo>
                  <a:pt x="72" y="62"/>
                  <a:pt x="73" y="62"/>
                  <a:pt x="72" y="62"/>
                </a:cubicBezTo>
                <a:cubicBezTo>
                  <a:pt x="73" y="62"/>
                  <a:pt x="72" y="62"/>
                  <a:pt x="72" y="62"/>
                </a:cubicBezTo>
                <a:cubicBezTo>
                  <a:pt x="73" y="62"/>
                  <a:pt x="73" y="62"/>
                  <a:pt x="73" y="62"/>
                </a:cubicBezTo>
                <a:cubicBezTo>
                  <a:pt x="73" y="62"/>
                  <a:pt x="73" y="62"/>
                  <a:pt x="72" y="62"/>
                </a:cubicBezTo>
                <a:cubicBezTo>
                  <a:pt x="72" y="62"/>
                  <a:pt x="72" y="62"/>
                  <a:pt x="72" y="62"/>
                </a:cubicBezTo>
                <a:cubicBezTo>
                  <a:pt x="72" y="62"/>
                  <a:pt x="72" y="62"/>
                  <a:pt x="72" y="62"/>
                </a:cubicBezTo>
                <a:cubicBezTo>
                  <a:pt x="71" y="62"/>
                  <a:pt x="71" y="62"/>
                  <a:pt x="71" y="62"/>
                </a:cubicBezTo>
                <a:cubicBezTo>
                  <a:pt x="71" y="62"/>
                  <a:pt x="71" y="61"/>
                  <a:pt x="72" y="61"/>
                </a:cubicBezTo>
                <a:cubicBezTo>
                  <a:pt x="71" y="61"/>
                  <a:pt x="72" y="61"/>
                  <a:pt x="72" y="61"/>
                </a:cubicBezTo>
                <a:cubicBezTo>
                  <a:pt x="72" y="61"/>
                  <a:pt x="72" y="61"/>
                  <a:pt x="72" y="61"/>
                </a:cubicBezTo>
                <a:cubicBezTo>
                  <a:pt x="72" y="61"/>
                  <a:pt x="71" y="61"/>
                  <a:pt x="72" y="62"/>
                </a:cubicBezTo>
                <a:cubicBezTo>
                  <a:pt x="72" y="61"/>
                  <a:pt x="73" y="62"/>
                  <a:pt x="73" y="61"/>
                </a:cubicBezTo>
                <a:cubicBezTo>
                  <a:pt x="74" y="61"/>
                  <a:pt x="72" y="61"/>
                  <a:pt x="72" y="61"/>
                </a:cubicBezTo>
                <a:cubicBezTo>
                  <a:pt x="72" y="61"/>
                  <a:pt x="73" y="61"/>
                  <a:pt x="73" y="61"/>
                </a:cubicBezTo>
                <a:cubicBezTo>
                  <a:pt x="72" y="61"/>
                  <a:pt x="71" y="61"/>
                  <a:pt x="71" y="61"/>
                </a:cubicBezTo>
                <a:cubicBezTo>
                  <a:pt x="71" y="61"/>
                  <a:pt x="71" y="61"/>
                  <a:pt x="71" y="61"/>
                </a:cubicBezTo>
                <a:cubicBezTo>
                  <a:pt x="70" y="61"/>
                  <a:pt x="70" y="61"/>
                  <a:pt x="70" y="61"/>
                </a:cubicBezTo>
                <a:cubicBezTo>
                  <a:pt x="71" y="61"/>
                  <a:pt x="70" y="61"/>
                  <a:pt x="71" y="61"/>
                </a:cubicBezTo>
                <a:cubicBezTo>
                  <a:pt x="71" y="61"/>
                  <a:pt x="70" y="61"/>
                  <a:pt x="70" y="61"/>
                </a:cubicBezTo>
                <a:cubicBezTo>
                  <a:pt x="71" y="61"/>
                  <a:pt x="71" y="61"/>
                  <a:pt x="71" y="61"/>
                </a:cubicBezTo>
                <a:cubicBezTo>
                  <a:pt x="71" y="61"/>
                  <a:pt x="71" y="61"/>
                  <a:pt x="71" y="61"/>
                </a:cubicBezTo>
                <a:cubicBezTo>
                  <a:pt x="71" y="61"/>
                  <a:pt x="72" y="61"/>
                  <a:pt x="72" y="61"/>
                </a:cubicBezTo>
                <a:cubicBezTo>
                  <a:pt x="72" y="61"/>
                  <a:pt x="71" y="61"/>
                  <a:pt x="70" y="61"/>
                </a:cubicBezTo>
                <a:cubicBezTo>
                  <a:pt x="70" y="61"/>
                  <a:pt x="70" y="61"/>
                  <a:pt x="70" y="61"/>
                </a:cubicBezTo>
                <a:cubicBezTo>
                  <a:pt x="70" y="61"/>
                  <a:pt x="70" y="61"/>
                  <a:pt x="70" y="61"/>
                </a:cubicBezTo>
                <a:cubicBezTo>
                  <a:pt x="70" y="61"/>
                  <a:pt x="70" y="61"/>
                  <a:pt x="70" y="61"/>
                </a:cubicBezTo>
                <a:cubicBezTo>
                  <a:pt x="70" y="61"/>
                  <a:pt x="70" y="61"/>
                  <a:pt x="70" y="61"/>
                </a:cubicBezTo>
                <a:cubicBezTo>
                  <a:pt x="70" y="60"/>
                  <a:pt x="71" y="61"/>
                  <a:pt x="72" y="60"/>
                </a:cubicBezTo>
                <a:cubicBezTo>
                  <a:pt x="72" y="60"/>
                  <a:pt x="73" y="60"/>
                  <a:pt x="73" y="60"/>
                </a:cubicBezTo>
                <a:cubicBezTo>
                  <a:pt x="72" y="60"/>
                  <a:pt x="70" y="60"/>
                  <a:pt x="69" y="60"/>
                </a:cubicBezTo>
                <a:cubicBezTo>
                  <a:pt x="69" y="61"/>
                  <a:pt x="69" y="60"/>
                  <a:pt x="69" y="60"/>
                </a:cubicBezTo>
                <a:cubicBezTo>
                  <a:pt x="70" y="60"/>
                  <a:pt x="69" y="60"/>
                  <a:pt x="69" y="60"/>
                </a:cubicBezTo>
                <a:cubicBezTo>
                  <a:pt x="70" y="60"/>
                  <a:pt x="70" y="60"/>
                  <a:pt x="70" y="60"/>
                </a:cubicBezTo>
                <a:cubicBezTo>
                  <a:pt x="70" y="60"/>
                  <a:pt x="69" y="60"/>
                  <a:pt x="69" y="60"/>
                </a:cubicBezTo>
                <a:cubicBezTo>
                  <a:pt x="69" y="60"/>
                  <a:pt x="70" y="60"/>
                  <a:pt x="71" y="60"/>
                </a:cubicBezTo>
                <a:cubicBezTo>
                  <a:pt x="71" y="60"/>
                  <a:pt x="70" y="60"/>
                  <a:pt x="69" y="60"/>
                </a:cubicBezTo>
                <a:cubicBezTo>
                  <a:pt x="70" y="60"/>
                  <a:pt x="70" y="60"/>
                  <a:pt x="70" y="60"/>
                </a:cubicBezTo>
                <a:cubicBezTo>
                  <a:pt x="69" y="60"/>
                  <a:pt x="69" y="60"/>
                  <a:pt x="68" y="60"/>
                </a:cubicBezTo>
                <a:cubicBezTo>
                  <a:pt x="69" y="60"/>
                  <a:pt x="69" y="60"/>
                  <a:pt x="69" y="60"/>
                </a:cubicBezTo>
                <a:cubicBezTo>
                  <a:pt x="69" y="60"/>
                  <a:pt x="69" y="60"/>
                  <a:pt x="69" y="60"/>
                </a:cubicBezTo>
                <a:cubicBezTo>
                  <a:pt x="69" y="60"/>
                  <a:pt x="69" y="60"/>
                  <a:pt x="69" y="60"/>
                </a:cubicBezTo>
                <a:cubicBezTo>
                  <a:pt x="70" y="60"/>
                  <a:pt x="72" y="60"/>
                  <a:pt x="73" y="60"/>
                </a:cubicBezTo>
                <a:cubicBezTo>
                  <a:pt x="72" y="60"/>
                  <a:pt x="72" y="60"/>
                  <a:pt x="72" y="60"/>
                </a:cubicBezTo>
                <a:cubicBezTo>
                  <a:pt x="73" y="60"/>
                  <a:pt x="73" y="60"/>
                  <a:pt x="73" y="60"/>
                </a:cubicBezTo>
                <a:cubicBezTo>
                  <a:pt x="72" y="60"/>
                  <a:pt x="70" y="60"/>
                  <a:pt x="70" y="60"/>
                </a:cubicBezTo>
                <a:cubicBezTo>
                  <a:pt x="70" y="60"/>
                  <a:pt x="71" y="60"/>
                  <a:pt x="71" y="60"/>
                </a:cubicBezTo>
                <a:cubicBezTo>
                  <a:pt x="71" y="60"/>
                  <a:pt x="69" y="60"/>
                  <a:pt x="70" y="60"/>
                </a:cubicBezTo>
                <a:cubicBezTo>
                  <a:pt x="69" y="60"/>
                  <a:pt x="69" y="60"/>
                  <a:pt x="69" y="60"/>
                </a:cubicBezTo>
                <a:cubicBezTo>
                  <a:pt x="69" y="60"/>
                  <a:pt x="69" y="60"/>
                  <a:pt x="69" y="60"/>
                </a:cubicBezTo>
                <a:cubicBezTo>
                  <a:pt x="69" y="59"/>
                  <a:pt x="70" y="59"/>
                  <a:pt x="70" y="59"/>
                </a:cubicBezTo>
                <a:cubicBezTo>
                  <a:pt x="69" y="59"/>
                  <a:pt x="69" y="59"/>
                  <a:pt x="69" y="59"/>
                </a:cubicBezTo>
                <a:cubicBezTo>
                  <a:pt x="69" y="59"/>
                  <a:pt x="70" y="59"/>
                  <a:pt x="71" y="59"/>
                </a:cubicBezTo>
                <a:cubicBezTo>
                  <a:pt x="71" y="59"/>
                  <a:pt x="69" y="59"/>
                  <a:pt x="69" y="59"/>
                </a:cubicBezTo>
                <a:cubicBezTo>
                  <a:pt x="70" y="59"/>
                  <a:pt x="70" y="59"/>
                  <a:pt x="70" y="59"/>
                </a:cubicBezTo>
                <a:cubicBezTo>
                  <a:pt x="70" y="59"/>
                  <a:pt x="69" y="59"/>
                  <a:pt x="69" y="59"/>
                </a:cubicBezTo>
                <a:cubicBezTo>
                  <a:pt x="69" y="59"/>
                  <a:pt x="69" y="59"/>
                  <a:pt x="69" y="59"/>
                </a:cubicBezTo>
                <a:cubicBezTo>
                  <a:pt x="70" y="59"/>
                  <a:pt x="71" y="59"/>
                  <a:pt x="72" y="59"/>
                </a:cubicBezTo>
                <a:cubicBezTo>
                  <a:pt x="69" y="59"/>
                  <a:pt x="69" y="59"/>
                  <a:pt x="69" y="59"/>
                </a:cubicBezTo>
                <a:cubicBezTo>
                  <a:pt x="69" y="59"/>
                  <a:pt x="70" y="59"/>
                  <a:pt x="70" y="59"/>
                </a:cubicBezTo>
                <a:cubicBezTo>
                  <a:pt x="70" y="59"/>
                  <a:pt x="69" y="59"/>
                  <a:pt x="70" y="59"/>
                </a:cubicBezTo>
                <a:cubicBezTo>
                  <a:pt x="70" y="59"/>
                  <a:pt x="70" y="59"/>
                  <a:pt x="70" y="59"/>
                </a:cubicBezTo>
                <a:cubicBezTo>
                  <a:pt x="70" y="59"/>
                  <a:pt x="70" y="59"/>
                  <a:pt x="70" y="59"/>
                </a:cubicBezTo>
                <a:cubicBezTo>
                  <a:pt x="70" y="59"/>
                  <a:pt x="70" y="59"/>
                  <a:pt x="70" y="59"/>
                </a:cubicBezTo>
                <a:cubicBezTo>
                  <a:pt x="71" y="59"/>
                  <a:pt x="69" y="59"/>
                  <a:pt x="69" y="59"/>
                </a:cubicBezTo>
                <a:cubicBezTo>
                  <a:pt x="69" y="59"/>
                  <a:pt x="70" y="59"/>
                  <a:pt x="70" y="59"/>
                </a:cubicBezTo>
                <a:cubicBezTo>
                  <a:pt x="70" y="59"/>
                  <a:pt x="70" y="58"/>
                  <a:pt x="69" y="58"/>
                </a:cubicBezTo>
                <a:cubicBezTo>
                  <a:pt x="69" y="58"/>
                  <a:pt x="69" y="58"/>
                  <a:pt x="70" y="58"/>
                </a:cubicBezTo>
                <a:cubicBezTo>
                  <a:pt x="69" y="58"/>
                  <a:pt x="69" y="58"/>
                  <a:pt x="69" y="58"/>
                </a:cubicBezTo>
                <a:cubicBezTo>
                  <a:pt x="69" y="58"/>
                  <a:pt x="69" y="58"/>
                  <a:pt x="69" y="58"/>
                </a:cubicBezTo>
                <a:cubicBezTo>
                  <a:pt x="69" y="58"/>
                  <a:pt x="70" y="58"/>
                  <a:pt x="70" y="58"/>
                </a:cubicBezTo>
                <a:cubicBezTo>
                  <a:pt x="70" y="58"/>
                  <a:pt x="71" y="58"/>
                  <a:pt x="71" y="58"/>
                </a:cubicBezTo>
                <a:cubicBezTo>
                  <a:pt x="71" y="58"/>
                  <a:pt x="70" y="58"/>
                  <a:pt x="69" y="58"/>
                </a:cubicBezTo>
                <a:cubicBezTo>
                  <a:pt x="69" y="58"/>
                  <a:pt x="69" y="58"/>
                  <a:pt x="69" y="58"/>
                </a:cubicBezTo>
                <a:cubicBezTo>
                  <a:pt x="69" y="58"/>
                  <a:pt x="69" y="58"/>
                  <a:pt x="69"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1" y="58"/>
                  <a:pt x="71" y="58"/>
                </a:cubicBezTo>
                <a:cubicBezTo>
                  <a:pt x="71" y="58"/>
                  <a:pt x="71" y="58"/>
                  <a:pt x="71" y="58"/>
                </a:cubicBezTo>
                <a:cubicBezTo>
                  <a:pt x="71" y="58"/>
                  <a:pt x="71" y="58"/>
                  <a:pt x="72" y="58"/>
                </a:cubicBezTo>
                <a:cubicBezTo>
                  <a:pt x="71" y="58"/>
                  <a:pt x="71" y="58"/>
                  <a:pt x="71" y="58"/>
                </a:cubicBezTo>
                <a:cubicBezTo>
                  <a:pt x="72" y="58"/>
                  <a:pt x="72" y="58"/>
                  <a:pt x="72" y="58"/>
                </a:cubicBezTo>
                <a:cubicBezTo>
                  <a:pt x="72" y="58"/>
                  <a:pt x="72" y="58"/>
                  <a:pt x="72" y="58"/>
                </a:cubicBezTo>
                <a:cubicBezTo>
                  <a:pt x="72" y="58"/>
                  <a:pt x="71" y="58"/>
                  <a:pt x="71" y="58"/>
                </a:cubicBezTo>
                <a:cubicBezTo>
                  <a:pt x="71" y="58"/>
                  <a:pt x="70" y="58"/>
                  <a:pt x="70" y="58"/>
                </a:cubicBezTo>
                <a:cubicBezTo>
                  <a:pt x="70" y="58"/>
                  <a:pt x="70" y="58"/>
                  <a:pt x="70" y="58"/>
                </a:cubicBezTo>
                <a:cubicBezTo>
                  <a:pt x="69" y="58"/>
                  <a:pt x="69" y="58"/>
                  <a:pt x="69" y="58"/>
                </a:cubicBezTo>
                <a:cubicBezTo>
                  <a:pt x="69" y="58"/>
                  <a:pt x="69" y="58"/>
                  <a:pt x="70" y="58"/>
                </a:cubicBezTo>
                <a:cubicBezTo>
                  <a:pt x="69" y="58"/>
                  <a:pt x="70" y="57"/>
                  <a:pt x="70" y="57"/>
                </a:cubicBezTo>
                <a:cubicBezTo>
                  <a:pt x="70" y="57"/>
                  <a:pt x="69" y="58"/>
                  <a:pt x="69" y="57"/>
                </a:cubicBezTo>
                <a:cubicBezTo>
                  <a:pt x="69" y="57"/>
                  <a:pt x="69" y="57"/>
                  <a:pt x="69" y="57"/>
                </a:cubicBezTo>
                <a:cubicBezTo>
                  <a:pt x="69" y="57"/>
                  <a:pt x="69" y="57"/>
                  <a:pt x="69" y="57"/>
                </a:cubicBezTo>
                <a:cubicBezTo>
                  <a:pt x="69" y="57"/>
                  <a:pt x="69" y="57"/>
                  <a:pt x="69" y="57"/>
                </a:cubicBezTo>
                <a:cubicBezTo>
                  <a:pt x="69" y="57"/>
                  <a:pt x="69" y="57"/>
                  <a:pt x="69" y="57"/>
                </a:cubicBezTo>
                <a:cubicBezTo>
                  <a:pt x="69" y="57"/>
                  <a:pt x="68" y="57"/>
                  <a:pt x="68" y="57"/>
                </a:cubicBezTo>
                <a:cubicBezTo>
                  <a:pt x="68" y="57"/>
                  <a:pt x="69" y="57"/>
                  <a:pt x="69" y="57"/>
                </a:cubicBezTo>
                <a:cubicBezTo>
                  <a:pt x="69" y="57"/>
                  <a:pt x="68" y="57"/>
                  <a:pt x="68" y="57"/>
                </a:cubicBezTo>
                <a:cubicBezTo>
                  <a:pt x="69" y="57"/>
                  <a:pt x="69" y="57"/>
                  <a:pt x="69" y="57"/>
                </a:cubicBezTo>
                <a:cubicBezTo>
                  <a:pt x="69" y="57"/>
                  <a:pt x="69" y="57"/>
                  <a:pt x="69" y="57"/>
                </a:cubicBezTo>
                <a:cubicBezTo>
                  <a:pt x="69" y="57"/>
                  <a:pt x="69" y="57"/>
                  <a:pt x="69" y="57"/>
                </a:cubicBezTo>
                <a:cubicBezTo>
                  <a:pt x="69" y="57"/>
                  <a:pt x="68" y="57"/>
                  <a:pt x="67" y="57"/>
                </a:cubicBezTo>
                <a:cubicBezTo>
                  <a:pt x="68" y="57"/>
                  <a:pt x="68" y="57"/>
                  <a:pt x="68" y="57"/>
                </a:cubicBezTo>
                <a:cubicBezTo>
                  <a:pt x="68" y="57"/>
                  <a:pt x="68" y="57"/>
                  <a:pt x="68" y="57"/>
                </a:cubicBezTo>
                <a:cubicBezTo>
                  <a:pt x="69" y="57"/>
                  <a:pt x="68" y="57"/>
                  <a:pt x="69" y="57"/>
                </a:cubicBezTo>
                <a:cubicBezTo>
                  <a:pt x="69" y="57"/>
                  <a:pt x="69" y="57"/>
                  <a:pt x="70" y="57"/>
                </a:cubicBezTo>
                <a:cubicBezTo>
                  <a:pt x="69" y="57"/>
                  <a:pt x="69" y="57"/>
                  <a:pt x="69" y="57"/>
                </a:cubicBezTo>
                <a:cubicBezTo>
                  <a:pt x="69" y="57"/>
                  <a:pt x="69" y="57"/>
                  <a:pt x="70" y="57"/>
                </a:cubicBezTo>
                <a:cubicBezTo>
                  <a:pt x="69" y="57"/>
                  <a:pt x="69" y="57"/>
                  <a:pt x="69" y="57"/>
                </a:cubicBezTo>
                <a:cubicBezTo>
                  <a:pt x="69" y="57"/>
                  <a:pt x="69" y="57"/>
                  <a:pt x="69" y="57"/>
                </a:cubicBezTo>
                <a:cubicBezTo>
                  <a:pt x="69" y="57"/>
                  <a:pt x="69" y="57"/>
                  <a:pt x="69" y="57"/>
                </a:cubicBezTo>
                <a:cubicBezTo>
                  <a:pt x="69" y="57"/>
                  <a:pt x="69" y="57"/>
                  <a:pt x="69" y="57"/>
                </a:cubicBezTo>
                <a:cubicBezTo>
                  <a:pt x="69" y="56"/>
                  <a:pt x="69" y="56"/>
                  <a:pt x="69" y="56"/>
                </a:cubicBezTo>
                <a:cubicBezTo>
                  <a:pt x="69" y="56"/>
                  <a:pt x="69" y="56"/>
                  <a:pt x="69" y="56"/>
                </a:cubicBezTo>
                <a:cubicBezTo>
                  <a:pt x="69" y="56"/>
                  <a:pt x="68" y="56"/>
                  <a:pt x="68" y="56"/>
                </a:cubicBezTo>
                <a:cubicBezTo>
                  <a:pt x="68" y="56"/>
                  <a:pt x="68" y="56"/>
                  <a:pt x="68" y="56"/>
                </a:cubicBezTo>
                <a:cubicBezTo>
                  <a:pt x="69" y="56"/>
                  <a:pt x="69" y="56"/>
                  <a:pt x="69" y="56"/>
                </a:cubicBezTo>
                <a:cubicBezTo>
                  <a:pt x="67" y="56"/>
                  <a:pt x="69" y="56"/>
                  <a:pt x="67" y="56"/>
                </a:cubicBezTo>
                <a:cubicBezTo>
                  <a:pt x="68" y="56"/>
                  <a:pt x="68" y="56"/>
                  <a:pt x="68" y="56"/>
                </a:cubicBezTo>
                <a:cubicBezTo>
                  <a:pt x="69" y="56"/>
                  <a:pt x="69" y="56"/>
                  <a:pt x="69" y="56"/>
                </a:cubicBezTo>
                <a:cubicBezTo>
                  <a:pt x="69" y="56"/>
                  <a:pt x="68" y="56"/>
                  <a:pt x="69" y="56"/>
                </a:cubicBezTo>
                <a:close/>
                <a:moveTo>
                  <a:pt x="69" y="57"/>
                </a:moveTo>
                <a:cubicBezTo>
                  <a:pt x="68" y="57"/>
                  <a:pt x="69" y="57"/>
                  <a:pt x="69" y="57"/>
                </a:cubicBezTo>
                <a:cubicBezTo>
                  <a:pt x="69" y="57"/>
                  <a:pt x="69" y="57"/>
                  <a:pt x="69" y="57"/>
                </a:cubicBezTo>
                <a:close/>
                <a:moveTo>
                  <a:pt x="70" y="58"/>
                </a:moveTo>
                <a:cubicBezTo>
                  <a:pt x="70" y="58"/>
                  <a:pt x="70" y="58"/>
                  <a:pt x="70" y="58"/>
                </a:cubicBezTo>
                <a:cubicBezTo>
                  <a:pt x="70" y="58"/>
                  <a:pt x="70" y="58"/>
                  <a:pt x="70" y="58"/>
                </a:cubicBezTo>
                <a:close/>
                <a:moveTo>
                  <a:pt x="74" y="61"/>
                </a:moveTo>
                <a:cubicBezTo>
                  <a:pt x="74" y="61"/>
                  <a:pt x="74" y="61"/>
                  <a:pt x="74" y="61"/>
                </a:cubicBezTo>
                <a:cubicBezTo>
                  <a:pt x="74" y="61"/>
                  <a:pt x="74" y="61"/>
                  <a:pt x="74" y="61"/>
                </a:cubicBezTo>
                <a:close/>
                <a:moveTo>
                  <a:pt x="74" y="61"/>
                </a:moveTo>
                <a:cubicBezTo>
                  <a:pt x="74" y="61"/>
                  <a:pt x="74" y="61"/>
                  <a:pt x="74" y="61"/>
                </a:cubicBezTo>
                <a:cubicBezTo>
                  <a:pt x="74" y="61"/>
                  <a:pt x="74" y="61"/>
                  <a:pt x="74" y="61"/>
                </a:cubicBezTo>
                <a:cubicBezTo>
                  <a:pt x="73" y="61"/>
                  <a:pt x="74" y="61"/>
                  <a:pt x="74" y="61"/>
                </a:cubicBezTo>
                <a:close/>
                <a:moveTo>
                  <a:pt x="73" y="53"/>
                </a:moveTo>
                <a:cubicBezTo>
                  <a:pt x="73" y="53"/>
                  <a:pt x="73" y="53"/>
                  <a:pt x="73" y="53"/>
                </a:cubicBezTo>
                <a:cubicBezTo>
                  <a:pt x="73" y="53"/>
                  <a:pt x="73" y="53"/>
                  <a:pt x="73" y="53"/>
                </a:cubicBezTo>
                <a:close/>
                <a:moveTo>
                  <a:pt x="69" y="58"/>
                </a:moveTo>
                <a:cubicBezTo>
                  <a:pt x="70" y="58"/>
                  <a:pt x="70" y="58"/>
                  <a:pt x="70" y="58"/>
                </a:cubicBezTo>
                <a:cubicBezTo>
                  <a:pt x="70" y="58"/>
                  <a:pt x="70" y="58"/>
                  <a:pt x="69" y="58"/>
                </a:cubicBezTo>
                <a:close/>
                <a:moveTo>
                  <a:pt x="68" y="56"/>
                </a:moveTo>
                <a:cubicBezTo>
                  <a:pt x="68" y="56"/>
                  <a:pt x="68" y="56"/>
                  <a:pt x="68" y="56"/>
                </a:cubicBezTo>
                <a:cubicBezTo>
                  <a:pt x="68" y="56"/>
                  <a:pt x="68" y="56"/>
                  <a:pt x="68" y="56"/>
                </a:cubicBezTo>
                <a:close/>
                <a:moveTo>
                  <a:pt x="69" y="61"/>
                </a:moveTo>
                <a:cubicBezTo>
                  <a:pt x="69" y="61"/>
                  <a:pt x="70" y="61"/>
                  <a:pt x="70" y="61"/>
                </a:cubicBezTo>
                <a:cubicBezTo>
                  <a:pt x="70" y="61"/>
                  <a:pt x="69" y="61"/>
                  <a:pt x="69" y="61"/>
                </a:cubicBezTo>
                <a:close/>
                <a:moveTo>
                  <a:pt x="74" y="62"/>
                </a:moveTo>
                <a:cubicBezTo>
                  <a:pt x="74" y="62"/>
                  <a:pt x="74" y="62"/>
                  <a:pt x="74" y="62"/>
                </a:cubicBezTo>
                <a:cubicBezTo>
                  <a:pt x="74" y="62"/>
                  <a:pt x="74" y="62"/>
                  <a:pt x="74" y="62"/>
                </a:cubicBezTo>
                <a:cubicBezTo>
                  <a:pt x="74" y="62"/>
                  <a:pt x="74" y="62"/>
                  <a:pt x="74" y="62"/>
                </a:cubicBezTo>
                <a:close/>
                <a:moveTo>
                  <a:pt x="71" y="62"/>
                </a:moveTo>
                <a:cubicBezTo>
                  <a:pt x="71" y="62"/>
                  <a:pt x="71" y="62"/>
                  <a:pt x="71" y="62"/>
                </a:cubicBezTo>
                <a:cubicBezTo>
                  <a:pt x="72" y="62"/>
                  <a:pt x="72" y="62"/>
                  <a:pt x="72" y="62"/>
                </a:cubicBezTo>
                <a:cubicBezTo>
                  <a:pt x="72" y="62"/>
                  <a:pt x="72" y="62"/>
                  <a:pt x="71" y="62"/>
                </a:cubicBezTo>
                <a:close/>
                <a:moveTo>
                  <a:pt x="73" y="62"/>
                </a:moveTo>
                <a:cubicBezTo>
                  <a:pt x="72" y="62"/>
                  <a:pt x="73" y="62"/>
                  <a:pt x="73" y="62"/>
                </a:cubicBezTo>
                <a:cubicBezTo>
                  <a:pt x="73" y="62"/>
                  <a:pt x="73" y="62"/>
                  <a:pt x="73" y="62"/>
                </a:cubicBezTo>
                <a:cubicBezTo>
                  <a:pt x="73" y="62"/>
                  <a:pt x="73" y="62"/>
                  <a:pt x="73" y="62"/>
                </a:cubicBezTo>
                <a:close/>
                <a:moveTo>
                  <a:pt x="73" y="62"/>
                </a:moveTo>
                <a:cubicBezTo>
                  <a:pt x="73" y="62"/>
                  <a:pt x="73" y="62"/>
                  <a:pt x="73" y="62"/>
                </a:cubicBezTo>
                <a:cubicBezTo>
                  <a:pt x="73" y="62"/>
                  <a:pt x="73" y="62"/>
                  <a:pt x="73" y="62"/>
                </a:cubicBezTo>
                <a:close/>
                <a:moveTo>
                  <a:pt x="74" y="62"/>
                </a:moveTo>
                <a:cubicBezTo>
                  <a:pt x="74" y="62"/>
                  <a:pt x="74" y="62"/>
                  <a:pt x="74" y="62"/>
                </a:cubicBezTo>
                <a:cubicBezTo>
                  <a:pt x="75" y="62"/>
                  <a:pt x="74" y="61"/>
                  <a:pt x="74" y="62"/>
                </a:cubicBezTo>
                <a:close/>
                <a:moveTo>
                  <a:pt x="71" y="62"/>
                </a:moveTo>
                <a:cubicBezTo>
                  <a:pt x="72" y="62"/>
                  <a:pt x="72" y="62"/>
                  <a:pt x="72" y="62"/>
                </a:cubicBezTo>
                <a:cubicBezTo>
                  <a:pt x="72" y="62"/>
                  <a:pt x="72" y="62"/>
                  <a:pt x="72" y="62"/>
                </a:cubicBezTo>
                <a:lnTo>
                  <a:pt x="71" y="62"/>
                </a:lnTo>
                <a:close/>
                <a:moveTo>
                  <a:pt x="72" y="62"/>
                </a:moveTo>
                <a:cubicBezTo>
                  <a:pt x="72" y="62"/>
                  <a:pt x="72" y="62"/>
                  <a:pt x="72" y="62"/>
                </a:cubicBezTo>
                <a:cubicBezTo>
                  <a:pt x="72" y="62"/>
                  <a:pt x="72" y="62"/>
                  <a:pt x="72" y="62"/>
                </a:cubicBezTo>
                <a:cubicBezTo>
                  <a:pt x="72" y="62"/>
                  <a:pt x="72" y="62"/>
                  <a:pt x="72" y="62"/>
                </a:cubicBezTo>
                <a:close/>
                <a:moveTo>
                  <a:pt x="72" y="62"/>
                </a:moveTo>
                <a:cubicBezTo>
                  <a:pt x="72" y="62"/>
                  <a:pt x="72" y="62"/>
                  <a:pt x="72" y="62"/>
                </a:cubicBezTo>
                <a:cubicBezTo>
                  <a:pt x="72" y="62"/>
                  <a:pt x="72" y="62"/>
                  <a:pt x="72" y="62"/>
                </a:cubicBezTo>
                <a:close/>
                <a:moveTo>
                  <a:pt x="71" y="62"/>
                </a:moveTo>
                <a:cubicBezTo>
                  <a:pt x="71" y="62"/>
                  <a:pt x="71" y="62"/>
                  <a:pt x="71" y="62"/>
                </a:cubicBezTo>
                <a:cubicBezTo>
                  <a:pt x="71" y="62"/>
                  <a:pt x="71" y="62"/>
                  <a:pt x="71" y="62"/>
                </a:cubicBezTo>
                <a:close/>
                <a:moveTo>
                  <a:pt x="72" y="61"/>
                </a:moveTo>
                <a:cubicBezTo>
                  <a:pt x="72" y="61"/>
                  <a:pt x="72" y="61"/>
                  <a:pt x="72" y="61"/>
                </a:cubicBezTo>
                <a:cubicBezTo>
                  <a:pt x="72" y="61"/>
                  <a:pt x="71" y="61"/>
                  <a:pt x="72" y="61"/>
                </a:cubicBezTo>
                <a:cubicBezTo>
                  <a:pt x="72" y="61"/>
                  <a:pt x="72" y="61"/>
                  <a:pt x="72" y="61"/>
                </a:cubicBezTo>
                <a:close/>
                <a:moveTo>
                  <a:pt x="71" y="61"/>
                </a:moveTo>
                <a:cubicBezTo>
                  <a:pt x="71" y="61"/>
                  <a:pt x="71" y="61"/>
                  <a:pt x="71" y="61"/>
                </a:cubicBezTo>
                <a:cubicBezTo>
                  <a:pt x="70" y="61"/>
                  <a:pt x="70" y="61"/>
                  <a:pt x="70" y="61"/>
                </a:cubicBezTo>
                <a:lnTo>
                  <a:pt x="71" y="61"/>
                </a:lnTo>
                <a:close/>
                <a:moveTo>
                  <a:pt x="70" y="61"/>
                </a:moveTo>
                <a:cubicBezTo>
                  <a:pt x="70" y="61"/>
                  <a:pt x="70" y="61"/>
                  <a:pt x="70" y="61"/>
                </a:cubicBezTo>
                <a:cubicBezTo>
                  <a:pt x="70" y="61"/>
                  <a:pt x="70" y="61"/>
                  <a:pt x="70" y="61"/>
                </a:cubicBezTo>
                <a:close/>
                <a:moveTo>
                  <a:pt x="71" y="60"/>
                </a:moveTo>
                <a:cubicBezTo>
                  <a:pt x="71" y="60"/>
                  <a:pt x="71" y="60"/>
                  <a:pt x="71" y="60"/>
                </a:cubicBezTo>
                <a:cubicBezTo>
                  <a:pt x="72" y="60"/>
                  <a:pt x="72" y="60"/>
                  <a:pt x="72" y="60"/>
                </a:cubicBezTo>
                <a:lnTo>
                  <a:pt x="71" y="60"/>
                </a:lnTo>
                <a:close/>
                <a:moveTo>
                  <a:pt x="69" y="60"/>
                </a:moveTo>
                <a:cubicBezTo>
                  <a:pt x="68" y="60"/>
                  <a:pt x="69" y="60"/>
                  <a:pt x="69" y="60"/>
                </a:cubicBezTo>
                <a:cubicBezTo>
                  <a:pt x="69" y="60"/>
                  <a:pt x="69" y="60"/>
                  <a:pt x="69" y="60"/>
                </a:cubicBezTo>
                <a:cubicBezTo>
                  <a:pt x="69" y="60"/>
                  <a:pt x="69" y="60"/>
                  <a:pt x="69" y="60"/>
                </a:cubicBezTo>
                <a:close/>
                <a:moveTo>
                  <a:pt x="69" y="60"/>
                </a:moveTo>
                <a:cubicBezTo>
                  <a:pt x="69" y="60"/>
                  <a:pt x="69" y="60"/>
                  <a:pt x="70" y="60"/>
                </a:cubicBezTo>
                <a:cubicBezTo>
                  <a:pt x="69" y="60"/>
                  <a:pt x="69" y="60"/>
                  <a:pt x="69" y="60"/>
                </a:cubicBezTo>
                <a:close/>
                <a:moveTo>
                  <a:pt x="73" y="51"/>
                </a:moveTo>
                <a:cubicBezTo>
                  <a:pt x="73" y="51"/>
                  <a:pt x="73" y="51"/>
                  <a:pt x="73" y="51"/>
                </a:cubicBezTo>
                <a:cubicBezTo>
                  <a:pt x="73" y="51"/>
                  <a:pt x="73" y="51"/>
                  <a:pt x="73" y="51"/>
                </a:cubicBezTo>
                <a:close/>
                <a:moveTo>
                  <a:pt x="72" y="51"/>
                </a:moveTo>
                <a:cubicBezTo>
                  <a:pt x="73" y="51"/>
                  <a:pt x="73" y="51"/>
                  <a:pt x="73" y="51"/>
                </a:cubicBezTo>
                <a:cubicBezTo>
                  <a:pt x="72" y="51"/>
                  <a:pt x="72" y="51"/>
                  <a:pt x="72" y="51"/>
                </a:cubicBezTo>
                <a:cubicBezTo>
                  <a:pt x="72" y="51"/>
                  <a:pt x="73" y="51"/>
                  <a:pt x="72" y="51"/>
                </a:cubicBezTo>
                <a:close/>
                <a:moveTo>
                  <a:pt x="68" y="57"/>
                </a:moveTo>
                <a:cubicBezTo>
                  <a:pt x="68" y="57"/>
                  <a:pt x="68" y="57"/>
                  <a:pt x="68" y="57"/>
                </a:cubicBezTo>
                <a:cubicBezTo>
                  <a:pt x="68" y="57"/>
                  <a:pt x="68" y="57"/>
                  <a:pt x="68" y="57"/>
                </a:cubicBezTo>
                <a:close/>
                <a:moveTo>
                  <a:pt x="68" y="56"/>
                </a:moveTo>
                <a:cubicBezTo>
                  <a:pt x="68" y="56"/>
                  <a:pt x="68" y="56"/>
                  <a:pt x="68" y="56"/>
                </a:cubicBezTo>
                <a:cubicBezTo>
                  <a:pt x="69" y="56"/>
                  <a:pt x="69" y="56"/>
                  <a:pt x="69" y="56"/>
                </a:cubicBezTo>
                <a:lnTo>
                  <a:pt x="68" y="56"/>
                </a:lnTo>
                <a:close/>
                <a:moveTo>
                  <a:pt x="67" y="56"/>
                </a:moveTo>
                <a:cubicBezTo>
                  <a:pt x="67" y="56"/>
                  <a:pt x="67" y="56"/>
                  <a:pt x="67" y="56"/>
                </a:cubicBezTo>
                <a:cubicBezTo>
                  <a:pt x="67" y="56"/>
                  <a:pt x="68" y="56"/>
                  <a:pt x="67" y="56"/>
                </a:cubicBezTo>
                <a:close/>
                <a:moveTo>
                  <a:pt x="54" y="64"/>
                </a:moveTo>
                <a:cubicBezTo>
                  <a:pt x="54" y="64"/>
                  <a:pt x="54" y="65"/>
                  <a:pt x="54" y="65"/>
                </a:cubicBezTo>
                <a:cubicBezTo>
                  <a:pt x="54" y="65"/>
                  <a:pt x="54" y="64"/>
                  <a:pt x="54" y="64"/>
                </a:cubicBezTo>
                <a:close/>
                <a:moveTo>
                  <a:pt x="54" y="64"/>
                </a:moveTo>
                <a:cubicBezTo>
                  <a:pt x="54" y="64"/>
                  <a:pt x="54" y="64"/>
                  <a:pt x="54" y="64"/>
                </a:cubicBezTo>
                <a:cubicBezTo>
                  <a:pt x="54" y="63"/>
                  <a:pt x="54" y="63"/>
                  <a:pt x="54" y="63"/>
                </a:cubicBezTo>
                <a:lnTo>
                  <a:pt x="54" y="64"/>
                </a:lnTo>
                <a:close/>
                <a:moveTo>
                  <a:pt x="55" y="64"/>
                </a:moveTo>
                <a:cubicBezTo>
                  <a:pt x="55" y="63"/>
                  <a:pt x="54" y="64"/>
                  <a:pt x="54" y="63"/>
                </a:cubicBezTo>
                <a:cubicBezTo>
                  <a:pt x="54" y="63"/>
                  <a:pt x="54" y="63"/>
                  <a:pt x="54" y="63"/>
                </a:cubicBezTo>
                <a:cubicBezTo>
                  <a:pt x="54" y="64"/>
                  <a:pt x="54" y="64"/>
                  <a:pt x="54" y="64"/>
                </a:cubicBezTo>
                <a:cubicBezTo>
                  <a:pt x="54" y="64"/>
                  <a:pt x="55" y="63"/>
                  <a:pt x="55" y="64"/>
                </a:cubicBezTo>
                <a:close/>
                <a:moveTo>
                  <a:pt x="55" y="65"/>
                </a:moveTo>
                <a:cubicBezTo>
                  <a:pt x="55" y="65"/>
                  <a:pt x="55" y="65"/>
                  <a:pt x="55" y="65"/>
                </a:cubicBezTo>
                <a:cubicBezTo>
                  <a:pt x="55" y="65"/>
                  <a:pt x="55" y="65"/>
                  <a:pt x="55" y="65"/>
                </a:cubicBezTo>
                <a:cubicBezTo>
                  <a:pt x="55" y="65"/>
                  <a:pt x="55" y="65"/>
                  <a:pt x="55" y="65"/>
                </a:cubicBezTo>
                <a:close/>
                <a:moveTo>
                  <a:pt x="55" y="65"/>
                </a:moveTo>
                <a:cubicBezTo>
                  <a:pt x="55" y="65"/>
                  <a:pt x="55" y="65"/>
                  <a:pt x="55" y="65"/>
                </a:cubicBezTo>
                <a:close/>
                <a:moveTo>
                  <a:pt x="55" y="65"/>
                </a:moveTo>
                <a:cubicBezTo>
                  <a:pt x="55" y="65"/>
                  <a:pt x="55" y="65"/>
                  <a:pt x="55" y="65"/>
                </a:cubicBezTo>
                <a:cubicBezTo>
                  <a:pt x="55" y="65"/>
                  <a:pt x="55" y="65"/>
                  <a:pt x="55" y="66"/>
                </a:cubicBezTo>
                <a:cubicBezTo>
                  <a:pt x="55" y="65"/>
                  <a:pt x="55" y="65"/>
                  <a:pt x="55" y="65"/>
                </a:cubicBezTo>
                <a:close/>
                <a:moveTo>
                  <a:pt x="55" y="65"/>
                </a:moveTo>
                <a:cubicBezTo>
                  <a:pt x="55" y="65"/>
                  <a:pt x="55" y="65"/>
                  <a:pt x="55" y="65"/>
                </a:cubicBezTo>
                <a:cubicBezTo>
                  <a:pt x="55" y="65"/>
                  <a:pt x="55" y="65"/>
                  <a:pt x="55" y="65"/>
                </a:cubicBezTo>
                <a:close/>
                <a:moveTo>
                  <a:pt x="55" y="65"/>
                </a:moveTo>
                <a:cubicBezTo>
                  <a:pt x="55" y="65"/>
                  <a:pt x="55" y="65"/>
                  <a:pt x="55" y="65"/>
                </a:cubicBezTo>
                <a:cubicBezTo>
                  <a:pt x="55" y="64"/>
                  <a:pt x="55" y="64"/>
                  <a:pt x="55" y="65"/>
                </a:cubicBezTo>
                <a:cubicBezTo>
                  <a:pt x="55" y="64"/>
                  <a:pt x="55" y="65"/>
                  <a:pt x="55" y="65"/>
                </a:cubicBezTo>
                <a:close/>
                <a:moveTo>
                  <a:pt x="55" y="65"/>
                </a:moveTo>
                <a:cubicBezTo>
                  <a:pt x="55" y="65"/>
                  <a:pt x="55" y="64"/>
                  <a:pt x="55" y="64"/>
                </a:cubicBezTo>
                <a:cubicBezTo>
                  <a:pt x="55" y="64"/>
                  <a:pt x="55" y="65"/>
                  <a:pt x="55" y="65"/>
                </a:cubicBezTo>
                <a:close/>
                <a:moveTo>
                  <a:pt x="55" y="63"/>
                </a:moveTo>
                <a:cubicBezTo>
                  <a:pt x="55" y="63"/>
                  <a:pt x="55" y="63"/>
                  <a:pt x="55" y="63"/>
                </a:cubicBezTo>
                <a:cubicBezTo>
                  <a:pt x="55" y="63"/>
                  <a:pt x="55" y="63"/>
                  <a:pt x="55" y="63"/>
                </a:cubicBezTo>
                <a:cubicBezTo>
                  <a:pt x="55" y="63"/>
                  <a:pt x="55" y="63"/>
                  <a:pt x="55" y="63"/>
                </a:cubicBezTo>
                <a:close/>
                <a:moveTo>
                  <a:pt x="55" y="65"/>
                </a:moveTo>
                <a:cubicBezTo>
                  <a:pt x="55" y="65"/>
                  <a:pt x="55" y="65"/>
                  <a:pt x="55" y="65"/>
                </a:cubicBezTo>
                <a:cubicBezTo>
                  <a:pt x="55" y="65"/>
                  <a:pt x="55" y="65"/>
                  <a:pt x="55" y="65"/>
                </a:cubicBezTo>
                <a:cubicBezTo>
                  <a:pt x="55" y="65"/>
                  <a:pt x="55" y="65"/>
                  <a:pt x="55" y="65"/>
                </a:cubicBezTo>
                <a:close/>
                <a:moveTo>
                  <a:pt x="55" y="65"/>
                </a:moveTo>
                <a:cubicBezTo>
                  <a:pt x="55" y="65"/>
                  <a:pt x="55" y="65"/>
                  <a:pt x="55" y="65"/>
                </a:cubicBezTo>
                <a:cubicBezTo>
                  <a:pt x="55" y="65"/>
                  <a:pt x="55" y="65"/>
                  <a:pt x="55" y="65"/>
                </a:cubicBezTo>
                <a:close/>
                <a:moveTo>
                  <a:pt x="55" y="64"/>
                </a:moveTo>
                <a:cubicBezTo>
                  <a:pt x="55" y="64"/>
                  <a:pt x="55" y="64"/>
                  <a:pt x="55" y="64"/>
                </a:cubicBezTo>
                <a:cubicBezTo>
                  <a:pt x="55" y="64"/>
                  <a:pt x="55" y="64"/>
                  <a:pt x="55" y="64"/>
                </a:cubicBezTo>
                <a:close/>
                <a:moveTo>
                  <a:pt x="55" y="65"/>
                </a:moveTo>
                <a:cubicBezTo>
                  <a:pt x="55" y="66"/>
                  <a:pt x="55" y="66"/>
                  <a:pt x="55" y="66"/>
                </a:cubicBezTo>
                <a:cubicBezTo>
                  <a:pt x="56" y="65"/>
                  <a:pt x="56" y="65"/>
                  <a:pt x="56" y="65"/>
                </a:cubicBezTo>
                <a:lnTo>
                  <a:pt x="55" y="65"/>
                </a:lnTo>
                <a:close/>
                <a:moveTo>
                  <a:pt x="56" y="65"/>
                </a:moveTo>
                <a:cubicBezTo>
                  <a:pt x="56" y="66"/>
                  <a:pt x="56" y="66"/>
                  <a:pt x="56" y="66"/>
                </a:cubicBezTo>
                <a:cubicBezTo>
                  <a:pt x="56" y="66"/>
                  <a:pt x="56" y="66"/>
                  <a:pt x="56" y="66"/>
                </a:cubicBezTo>
                <a:cubicBezTo>
                  <a:pt x="56" y="66"/>
                  <a:pt x="56" y="66"/>
                  <a:pt x="56" y="65"/>
                </a:cubicBezTo>
                <a:close/>
                <a:moveTo>
                  <a:pt x="56" y="65"/>
                </a:moveTo>
                <a:cubicBezTo>
                  <a:pt x="56" y="65"/>
                  <a:pt x="56" y="65"/>
                  <a:pt x="56" y="66"/>
                </a:cubicBezTo>
                <a:cubicBezTo>
                  <a:pt x="56" y="65"/>
                  <a:pt x="56" y="65"/>
                  <a:pt x="56" y="65"/>
                </a:cubicBezTo>
                <a:close/>
                <a:moveTo>
                  <a:pt x="55" y="65"/>
                </a:moveTo>
                <a:cubicBezTo>
                  <a:pt x="55" y="65"/>
                  <a:pt x="55" y="65"/>
                  <a:pt x="55" y="65"/>
                </a:cubicBezTo>
                <a:cubicBezTo>
                  <a:pt x="55" y="65"/>
                  <a:pt x="55" y="65"/>
                  <a:pt x="55" y="65"/>
                </a:cubicBezTo>
                <a:close/>
                <a:moveTo>
                  <a:pt x="55" y="65"/>
                </a:moveTo>
                <a:cubicBezTo>
                  <a:pt x="55" y="65"/>
                  <a:pt x="55" y="65"/>
                  <a:pt x="55" y="65"/>
                </a:cubicBezTo>
                <a:cubicBezTo>
                  <a:pt x="56" y="65"/>
                  <a:pt x="56" y="65"/>
                  <a:pt x="56" y="65"/>
                </a:cubicBezTo>
                <a:cubicBezTo>
                  <a:pt x="56" y="65"/>
                  <a:pt x="56" y="65"/>
                  <a:pt x="55" y="65"/>
                </a:cubicBezTo>
                <a:close/>
                <a:moveTo>
                  <a:pt x="55" y="65"/>
                </a:moveTo>
                <a:cubicBezTo>
                  <a:pt x="55" y="65"/>
                  <a:pt x="55" y="65"/>
                  <a:pt x="55" y="65"/>
                </a:cubicBezTo>
                <a:cubicBezTo>
                  <a:pt x="55" y="65"/>
                  <a:pt x="55" y="65"/>
                  <a:pt x="55" y="65"/>
                </a:cubicBezTo>
                <a:close/>
                <a:moveTo>
                  <a:pt x="55" y="64"/>
                </a:moveTo>
                <a:cubicBezTo>
                  <a:pt x="55" y="64"/>
                  <a:pt x="55" y="64"/>
                  <a:pt x="55" y="63"/>
                </a:cubicBezTo>
                <a:cubicBezTo>
                  <a:pt x="55" y="64"/>
                  <a:pt x="55" y="64"/>
                  <a:pt x="55" y="64"/>
                </a:cubicBezTo>
                <a:close/>
                <a:moveTo>
                  <a:pt x="55" y="64"/>
                </a:moveTo>
                <a:cubicBezTo>
                  <a:pt x="55" y="64"/>
                  <a:pt x="55" y="64"/>
                  <a:pt x="55" y="64"/>
                </a:cubicBezTo>
                <a:cubicBezTo>
                  <a:pt x="55" y="64"/>
                  <a:pt x="55" y="64"/>
                  <a:pt x="55" y="64"/>
                </a:cubicBezTo>
                <a:close/>
                <a:moveTo>
                  <a:pt x="56" y="64"/>
                </a:moveTo>
                <a:cubicBezTo>
                  <a:pt x="55" y="64"/>
                  <a:pt x="55" y="64"/>
                  <a:pt x="55" y="64"/>
                </a:cubicBezTo>
                <a:cubicBezTo>
                  <a:pt x="55" y="64"/>
                  <a:pt x="55" y="64"/>
                  <a:pt x="55" y="64"/>
                </a:cubicBezTo>
                <a:lnTo>
                  <a:pt x="56" y="64"/>
                </a:lnTo>
                <a:close/>
                <a:moveTo>
                  <a:pt x="56" y="65"/>
                </a:moveTo>
                <a:cubicBezTo>
                  <a:pt x="56" y="65"/>
                  <a:pt x="56" y="65"/>
                  <a:pt x="56" y="65"/>
                </a:cubicBezTo>
                <a:cubicBezTo>
                  <a:pt x="56" y="65"/>
                  <a:pt x="56" y="64"/>
                  <a:pt x="56" y="64"/>
                </a:cubicBezTo>
                <a:cubicBezTo>
                  <a:pt x="56" y="65"/>
                  <a:pt x="56" y="65"/>
                  <a:pt x="56" y="65"/>
                </a:cubicBezTo>
                <a:close/>
                <a:moveTo>
                  <a:pt x="56" y="65"/>
                </a:moveTo>
                <a:cubicBezTo>
                  <a:pt x="56" y="65"/>
                  <a:pt x="56" y="65"/>
                  <a:pt x="56" y="65"/>
                </a:cubicBezTo>
                <a:cubicBezTo>
                  <a:pt x="56" y="65"/>
                  <a:pt x="56" y="65"/>
                  <a:pt x="56" y="65"/>
                </a:cubicBezTo>
                <a:close/>
                <a:moveTo>
                  <a:pt x="56" y="65"/>
                </a:moveTo>
                <a:cubicBezTo>
                  <a:pt x="56" y="65"/>
                  <a:pt x="56" y="65"/>
                  <a:pt x="56" y="65"/>
                </a:cubicBezTo>
                <a:cubicBezTo>
                  <a:pt x="56" y="65"/>
                  <a:pt x="56" y="65"/>
                  <a:pt x="56" y="65"/>
                </a:cubicBezTo>
                <a:close/>
                <a:moveTo>
                  <a:pt x="56" y="64"/>
                </a:moveTo>
                <a:cubicBezTo>
                  <a:pt x="56" y="64"/>
                  <a:pt x="56" y="64"/>
                  <a:pt x="56" y="65"/>
                </a:cubicBezTo>
                <a:cubicBezTo>
                  <a:pt x="56" y="65"/>
                  <a:pt x="56" y="64"/>
                  <a:pt x="56" y="64"/>
                </a:cubicBezTo>
                <a:cubicBezTo>
                  <a:pt x="56" y="64"/>
                  <a:pt x="56" y="64"/>
                  <a:pt x="56" y="64"/>
                </a:cubicBezTo>
                <a:close/>
                <a:moveTo>
                  <a:pt x="56" y="65"/>
                </a:moveTo>
                <a:cubicBezTo>
                  <a:pt x="56" y="65"/>
                  <a:pt x="56" y="65"/>
                  <a:pt x="56" y="65"/>
                </a:cubicBezTo>
                <a:cubicBezTo>
                  <a:pt x="56" y="65"/>
                  <a:pt x="56" y="65"/>
                  <a:pt x="56" y="65"/>
                </a:cubicBezTo>
                <a:close/>
                <a:moveTo>
                  <a:pt x="56" y="65"/>
                </a:moveTo>
                <a:cubicBezTo>
                  <a:pt x="56" y="65"/>
                  <a:pt x="56" y="65"/>
                  <a:pt x="56" y="65"/>
                </a:cubicBezTo>
                <a:cubicBezTo>
                  <a:pt x="56" y="65"/>
                  <a:pt x="56" y="65"/>
                  <a:pt x="56" y="65"/>
                </a:cubicBezTo>
                <a:close/>
                <a:moveTo>
                  <a:pt x="56" y="65"/>
                </a:moveTo>
                <a:cubicBezTo>
                  <a:pt x="56" y="65"/>
                  <a:pt x="56" y="65"/>
                  <a:pt x="56" y="65"/>
                </a:cubicBezTo>
                <a:cubicBezTo>
                  <a:pt x="56" y="65"/>
                  <a:pt x="56" y="65"/>
                  <a:pt x="56" y="65"/>
                </a:cubicBezTo>
                <a:cubicBezTo>
                  <a:pt x="56" y="65"/>
                  <a:pt x="56" y="65"/>
                  <a:pt x="56" y="65"/>
                </a:cubicBezTo>
                <a:close/>
                <a:moveTo>
                  <a:pt x="57" y="62"/>
                </a:moveTo>
                <a:cubicBezTo>
                  <a:pt x="57" y="62"/>
                  <a:pt x="57" y="63"/>
                  <a:pt x="56" y="62"/>
                </a:cubicBezTo>
                <a:cubicBezTo>
                  <a:pt x="56" y="63"/>
                  <a:pt x="56" y="64"/>
                  <a:pt x="56" y="65"/>
                </a:cubicBezTo>
                <a:cubicBezTo>
                  <a:pt x="56" y="64"/>
                  <a:pt x="56" y="64"/>
                  <a:pt x="56" y="64"/>
                </a:cubicBezTo>
                <a:cubicBezTo>
                  <a:pt x="56" y="64"/>
                  <a:pt x="56" y="63"/>
                  <a:pt x="56" y="63"/>
                </a:cubicBezTo>
                <a:cubicBezTo>
                  <a:pt x="57" y="63"/>
                  <a:pt x="56" y="63"/>
                  <a:pt x="56" y="63"/>
                </a:cubicBezTo>
                <a:cubicBezTo>
                  <a:pt x="57" y="63"/>
                  <a:pt x="57" y="63"/>
                  <a:pt x="57" y="62"/>
                </a:cubicBezTo>
                <a:cubicBezTo>
                  <a:pt x="57" y="62"/>
                  <a:pt x="57" y="62"/>
                  <a:pt x="57" y="62"/>
                </a:cubicBezTo>
                <a:cubicBezTo>
                  <a:pt x="57" y="62"/>
                  <a:pt x="57" y="62"/>
                  <a:pt x="57" y="62"/>
                </a:cubicBezTo>
                <a:close/>
                <a:moveTo>
                  <a:pt x="56" y="65"/>
                </a:moveTo>
                <a:cubicBezTo>
                  <a:pt x="56" y="65"/>
                  <a:pt x="56" y="65"/>
                  <a:pt x="56" y="65"/>
                </a:cubicBezTo>
                <a:cubicBezTo>
                  <a:pt x="56" y="65"/>
                  <a:pt x="56" y="65"/>
                  <a:pt x="56" y="65"/>
                </a:cubicBezTo>
                <a:cubicBezTo>
                  <a:pt x="56" y="65"/>
                  <a:pt x="56" y="65"/>
                  <a:pt x="56" y="65"/>
                </a:cubicBezTo>
                <a:cubicBezTo>
                  <a:pt x="56" y="65"/>
                  <a:pt x="56" y="65"/>
                  <a:pt x="56" y="65"/>
                </a:cubicBezTo>
                <a:close/>
                <a:moveTo>
                  <a:pt x="56" y="65"/>
                </a:moveTo>
                <a:cubicBezTo>
                  <a:pt x="56" y="64"/>
                  <a:pt x="56" y="64"/>
                  <a:pt x="56" y="63"/>
                </a:cubicBezTo>
                <a:cubicBezTo>
                  <a:pt x="56" y="64"/>
                  <a:pt x="56" y="64"/>
                  <a:pt x="56" y="64"/>
                </a:cubicBezTo>
                <a:cubicBezTo>
                  <a:pt x="56" y="64"/>
                  <a:pt x="56" y="64"/>
                  <a:pt x="56" y="65"/>
                </a:cubicBezTo>
                <a:cubicBezTo>
                  <a:pt x="56" y="65"/>
                  <a:pt x="56" y="65"/>
                  <a:pt x="56" y="65"/>
                </a:cubicBezTo>
                <a:cubicBezTo>
                  <a:pt x="56" y="65"/>
                  <a:pt x="56" y="65"/>
                  <a:pt x="56" y="65"/>
                </a:cubicBezTo>
                <a:cubicBezTo>
                  <a:pt x="56" y="65"/>
                  <a:pt x="56" y="65"/>
                  <a:pt x="56" y="65"/>
                </a:cubicBezTo>
                <a:cubicBezTo>
                  <a:pt x="56" y="65"/>
                  <a:pt x="56" y="65"/>
                  <a:pt x="56" y="65"/>
                </a:cubicBezTo>
                <a:cubicBezTo>
                  <a:pt x="56" y="65"/>
                  <a:pt x="56" y="65"/>
                  <a:pt x="56" y="65"/>
                </a:cubicBezTo>
                <a:cubicBezTo>
                  <a:pt x="56" y="65"/>
                  <a:pt x="56" y="65"/>
                  <a:pt x="56" y="65"/>
                </a:cubicBezTo>
                <a:cubicBezTo>
                  <a:pt x="56" y="65"/>
                  <a:pt x="56" y="65"/>
                  <a:pt x="56" y="65"/>
                </a:cubicBezTo>
                <a:cubicBezTo>
                  <a:pt x="56" y="65"/>
                  <a:pt x="56" y="65"/>
                  <a:pt x="56" y="65"/>
                </a:cubicBezTo>
                <a:cubicBezTo>
                  <a:pt x="56" y="65"/>
                  <a:pt x="56" y="65"/>
                  <a:pt x="56" y="65"/>
                </a:cubicBezTo>
                <a:cubicBezTo>
                  <a:pt x="56" y="65"/>
                  <a:pt x="56" y="65"/>
                  <a:pt x="56" y="65"/>
                </a:cubicBezTo>
                <a:cubicBezTo>
                  <a:pt x="56" y="65"/>
                  <a:pt x="56" y="65"/>
                  <a:pt x="56" y="65"/>
                </a:cubicBezTo>
                <a:cubicBezTo>
                  <a:pt x="56" y="65"/>
                  <a:pt x="56" y="65"/>
                  <a:pt x="56" y="65"/>
                </a:cubicBezTo>
                <a:cubicBezTo>
                  <a:pt x="56" y="64"/>
                  <a:pt x="56" y="65"/>
                  <a:pt x="56" y="65"/>
                </a:cubicBezTo>
                <a:close/>
                <a:moveTo>
                  <a:pt x="56" y="62"/>
                </a:moveTo>
                <a:cubicBezTo>
                  <a:pt x="56" y="62"/>
                  <a:pt x="56" y="62"/>
                  <a:pt x="56" y="62"/>
                </a:cubicBezTo>
                <a:cubicBezTo>
                  <a:pt x="56" y="62"/>
                  <a:pt x="56" y="62"/>
                  <a:pt x="56" y="62"/>
                </a:cubicBezTo>
                <a:close/>
                <a:moveTo>
                  <a:pt x="56" y="63"/>
                </a:moveTo>
                <a:cubicBezTo>
                  <a:pt x="56" y="63"/>
                  <a:pt x="56" y="63"/>
                  <a:pt x="55" y="63"/>
                </a:cubicBezTo>
                <a:cubicBezTo>
                  <a:pt x="55" y="63"/>
                  <a:pt x="56" y="63"/>
                  <a:pt x="56" y="62"/>
                </a:cubicBezTo>
                <a:cubicBezTo>
                  <a:pt x="55" y="63"/>
                  <a:pt x="55" y="63"/>
                  <a:pt x="55" y="63"/>
                </a:cubicBezTo>
                <a:cubicBezTo>
                  <a:pt x="55" y="63"/>
                  <a:pt x="55" y="63"/>
                  <a:pt x="55" y="63"/>
                </a:cubicBezTo>
                <a:cubicBezTo>
                  <a:pt x="56" y="63"/>
                  <a:pt x="56" y="64"/>
                  <a:pt x="56" y="64"/>
                </a:cubicBezTo>
                <a:cubicBezTo>
                  <a:pt x="56" y="63"/>
                  <a:pt x="56" y="63"/>
                  <a:pt x="56" y="63"/>
                </a:cubicBezTo>
                <a:close/>
                <a:moveTo>
                  <a:pt x="56" y="63"/>
                </a:moveTo>
                <a:cubicBezTo>
                  <a:pt x="56" y="63"/>
                  <a:pt x="56" y="63"/>
                  <a:pt x="56" y="63"/>
                </a:cubicBezTo>
                <a:cubicBezTo>
                  <a:pt x="56" y="63"/>
                  <a:pt x="56" y="63"/>
                  <a:pt x="56" y="63"/>
                </a:cubicBezTo>
                <a:cubicBezTo>
                  <a:pt x="56" y="63"/>
                  <a:pt x="56" y="63"/>
                  <a:pt x="56" y="63"/>
                </a:cubicBezTo>
                <a:cubicBezTo>
                  <a:pt x="56" y="63"/>
                  <a:pt x="56" y="63"/>
                  <a:pt x="56" y="63"/>
                </a:cubicBezTo>
                <a:close/>
                <a:moveTo>
                  <a:pt x="56" y="65"/>
                </a:moveTo>
                <a:cubicBezTo>
                  <a:pt x="56" y="65"/>
                  <a:pt x="56" y="65"/>
                  <a:pt x="56" y="65"/>
                </a:cubicBezTo>
                <a:cubicBezTo>
                  <a:pt x="56" y="65"/>
                  <a:pt x="56" y="65"/>
                  <a:pt x="56" y="65"/>
                </a:cubicBezTo>
                <a:close/>
                <a:moveTo>
                  <a:pt x="56" y="65"/>
                </a:moveTo>
                <a:cubicBezTo>
                  <a:pt x="56" y="65"/>
                  <a:pt x="56" y="65"/>
                  <a:pt x="56" y="65"/>
                </a:cubicBezTo>
                <a:cubicBezTo>
                  <a:pt x="56" y="65"/>
                  <a:pt x="56" y="65"/>
                  <a:pt x="56" y="65"/>
                </a:cubicBezTo>
                <a:close/>
                <a:moveTo>
                  <a:pt x="65" y="61"/>
                </a:moveTo>
                <a:cubicBezTo>
                  <a:pt x="65" y="60"/>
                  <a:pt x="65" y="60"/>
                  <a:pt x="65" y="60"/>
                </a:cubicBezTo>
                <a:lnTo>
                  <a:pt x="65" y="61"/>
                </a:lnTo>
                <a:close/>
                <a:moveTo>
                  <a:pt x="65" y="61"/>
                </a:moveTo>
                <a:cubicBezTo>
                  <a:pt x="65" y="61"/>
                  <a:pt x="65" y="61"/>
                  <a:pt x="65" y="61"/>
                </a:cubicBezTo>
                <a:cubicBezTo>
                  <a:pt x="65" y="61"/>
                  <a:pt x="65" y="61"/>
                  <a:pt x="65" y="61"/>
                </a:cubicBezTo>
                <a:close/>
                <a:moveTo>
                  <a:pt x="60" y="65"/>
                </a:moveTo>
                <a:cubicBezTo>
                  <a:pt x="60" y="65"/>
                  <a:pt x="60" y="66"/>
                  <a:pt x="60" y="66"/>
                </a:cubicBezTo>
                <a:cubicBezTo>
                  <a:pt x="60" y="65"/>
                  <a:pt x="60" y="65"/>
                  <a:pt x="60" y="65"/>
                </a:cubicBezTo>
                <a:cubicBezTo>
                  <a:pt x="60" y="65"/>
                  <a:pt x="60" y="65"/>
                  <a:pt x="60" y="65"/>
                </a:cubicBezTo>
                <a:close/>
                <a:moveTo>
                  <a:pt x="63" y="63"/>
                </a:moveTo>
                <a:cubicBezTo>
                  <a:pt x="63" y="63"/>
                  <a:pt x="63" y="63"/>
                  <a:pt x="63" y="63"/>
                </a:cubicBezTo>
                <a:cubicBezTo>
                  <a:pt x="63" y="63"/>
                  <a:pt x="63" y="63"/>
                  <a:pt x="63" y="63"/>
                </a:cubicBezTo>
                <a:close/>
                <a:moveTo>
                  <a:pt x="63" y="61"/>
                </a:moveTo>
                <a:cubicBezTo>
                  <a:pt x="63" y="61"/>
                  <a:pt x="63" y="61"/>
                  <a:pt x="63" y="61"/>
                </a:cubicBezTo>
                <a:cubicBezTo>
                  <a:pt x="63" y="61"/>
                  <a:pt x="63" y="61"/>
                  <a:pt x="63" y="61"/>
                </a:cubicBezTo>
                <a:close/>
                <a:moveTo>
                  <a:pt x="66" y="60"/>
                </a:moveTo>
                <a:cubicBezTo>
                  <a:pt x="66" y="60"/>
                  <a:pt x="66" y="60"/>
                  <a:pt x="66" y="60"/>
                </a:cubicBezTo>
                <a:cubicBezTo>
                  <a:pt x="66" y="60"/>
                  <a:pt x="66" y="60"/>
                  <a:pt x="66" y="60"/>
                </a:cubicBezTo>
                <a:close/>
                <a:moveTo>
                  <a:pt x="58" y="65"/>
                </a:moveTo>
                <a:cubicBezTo>
                  <a:pt x="58" y="65"/>
                  <a:pt x="58" y="65"/>
                  <a:pt x="58" y="65"/>
                </a:cubicBezTo>
                <a:cubicBezTo>
                  <a:pt x="58" y="65"/>
                  <a:pt x="58" y="64"/>
                  <a:pt x="58" y="65"/>
                </a:cubicBezTo>
                <a:close/>
                <a:moveTo>
                  <a:pt x="65" y="65"/>
                </a:moveTo>
                <a:cubicBezTo>
                  <a:pt x="65" y="65"/>
                  <a:pt x="65" y="65"/>
                  <a:pt x="65" y="65"/>
                </a:cubicBezTo>
                <a:cubicBezTo>
                  <a:pt x="65" y="65"/>
                  <a:pt x="65" y="65"/>
                  <a:pt x="65" y="65"/>
                </a:cubicBezTo>
                <a:close/>
                <a:moveTo>
                  <a:pt x="58" y="65"/>
                </a:moveTo>
                <a:cubicBezTo>
                  <a:pt x="58" y="65"/>
                  <a:pt x="58" y="65"/>
                  <a:pt x="58" y="65"/>
                </a:cubicBezTo>
                <a:cubicBezTo>
                  <a:pt x="58" y="65"/>
                  <a:pt x="58" y="65"/>
                  <a:pt x="58" y="65"/>
                </a:cubicBezTo>
                <a:cubicBezTo>
                  <a:pt x="58" y="65"/>
                  <a:pt x="58" y="65"/>
                  <a:pt x="58" y="65"/>
                </a:cubicBezTo>
                <a:close/>
                <a:moveTo>
                  <a:pt x="71" y="61"/>
                </a:moveTo>
                <a:cubicBezTo>
                  <a:pt x="71" y="61"/>
                  <a:pt x="71" y="61"/>
                  <a:pt x="71" y="61"/>
                </a:cubicBezTo>
                <a:cubicBezTo>
                  <a:pt x="71" y="61"/>
                  <a:pt x="71" y="61"/>
                  <a:pt x="71" y="61"/>
                </a:cubicBezTo>
                <a:close/>
                <a:moveTo>
                  <a:pt x="72" y="65"/>
                </a:moveTo>
                <a:cubicBezTo>
                  <a:pt x="72" y="65"/>
                  <a:pt x="72" y="65"/>
                  <a:pt x="72" y="65"/>
                </a:cubicBezTo>
                <a:cubicBezTo>
                  <a:pt x="72" y="65"/>
                  <a:pt x="72" y="65"/>
                  <a:pt x="72" y="65"/>
                </a:cubicBezTo>
                <a:close/>
                <a:moveTo>
                  <a:pt x="57" y="65"/>
                </a:moveTo>
                <a:cubicBezTo>
                  <a:pt x="57" y="65"/>
                  <a:pt x="57" y="65"/>
                  <a:pt x="57" y="65"/>
                </a:cubicBezTo>
                <a:close/>
                <a:moveTo>
                  <a:pt x="57" y="63"/>
                </a:moveTo>
                <a:cubicBezTo>
                  <a:pt x="57" y="63"/>
                  <a:pt x="57" y="63"/>
                  <a:pt x="57" y="63"/>
                </a:cubicBezTo>
                <a:cubicBezTo>
                  <a:pt x="57" y="63"/>
                  <a:pt x="57" y="63"/>
                  <a:pt x="57" y="63"/>
                </a:cubicBezTo>
                <a:close/>
                <a:moveTo>
                  <a:pt x="59" y="62"/>
                </a:moveTo>
                <a:cubicBezTo>
                  <a:pt x="59" y="62"/>
                  <a:pt x="59" y="62"/>
                  <a:pt x="59" y="62"/>
                </a:cubicBezTo>
                <a:cubicBezTo>
                  <a:pt x="59" y="62"/>
                  <a:pt x="59" y="62"/>
                  <a:pt x="59" y="62"/>
                </a:cubicBezTo>
                <a:close/>
                <a:moveTo>
                  <a:pt x="57" y="65"/>
                </a:moveTo>
                <a:cubicBezTo>
                  <a:pt x="57" y="65"/>
                  <a:pt x="57" y="65"/>
                  <a:pt x="57" y="65"/>
                </a:cubicBezTo>
                <a:cubicBezTo>
                  <a:pt x="57" y="65"/>
                  <a:pt x="57" y="65"/>
                  <a:pt x="57" y="65"/>
                </a:cubicBezTo>
                <a:close/>
                <a:moveTo>
                  <a:pt x="57" y="65"/>
                </a:moveTo>
                <a:cubicBezTo>
                  <a:pt x="57" y="65"/>
                  <a:pt x="57" y="65"/>
                  <a:pt x="57" y="65"/>
                </a:cubicBezTo>
                <a:cubicBezTo>
                  <a:pt x="57" y="65"/>
                  <a:pt x="57" y="65"/>
                  <a:pt x="57" y="65"/>
                </a:cubicBezTo>
                <a:close/>
                <a:moveTo>
                  <a:pt x="57" y="65"/>
                </a:moveTo>
                <a:cubicBezTo>
                  <a:pt x="57" y="65"/>
                  <a:pt x="57" y="65"/>
                  <a:pt x="57" y="65"/>
                </a:cubicBezTo>
                <a:cubicBezTo>
                  <a:pt x="57" y="65"/>
                  <a:pt x="57" y="65"/>
                  <a:pt x="57" y="65"/>
                </a:cubicBezTo>
                <a:close/>
                <a:moveTo>
                  <a:pt x="69" y="62"/>
                </a:moveTo>
                <a:cubicBezTo>
                  <a:pt x="69" y="62"/>
                  <a:pt x="69" y="62"/>
                  <a:pt x="69" y="62"/>
                </a:cubicBezTo>
                <a:cubicBezTo>
                  <a:pt x="69" y="62"/>
                  <a:pt x="69" y="62"/>
                  <a:pt x="69" y="62"/>
                </a:cubicBezTo>
                <a:close/>
                <a:moveTo>
                  <a:pt x="61" y="61"/>
                </a:moveTo>
                <a:cubicBezTo>
                  <a:pt x="61" y="61"/>
                  <a:pt x="61" y="61"/>
                  <a:pt x="61" y="61"/>
                </a:cubicBezTo>
                <a:cubicBezTo>
                  <a:pt x="61" y="61"/>
                  <a:pt x="61" y="61"/>
                  <a:pt x="61" y="61"/>
                </a:cubicBezTo>
                <a:close/>
                <a:moveTo>
                  <a:pt x="61" y="60"/>
                </a:moveTo>
                <a:cubicBezTo>
                  <a:pt x="61" y="61"/>
                  <a:pt x="61" y="61"/>
                  <a:pt x="61" y="61"/>
                </a:cubicBezTo>
                <a:cubicBezTo>
                  <a:pt x="61" y="62"/>
                  <a:pt x="61" y="62"/>
                  <a:pt x="61" y="62"/>
                </a:cubicBezTo>
                <a:lnTo>
                  <a:pt x="61" y="60"/>
                </a:lnTo>
                <a:close/>
                <a:moveTo>
                  <a:pt x="66" y="61"/>
                </a:moveTo>
                <a:cubicBezTo>
                  <a:pt x="66" y="61"/>
                  <a:pt x="66" y="60"/>
                  <a:pt x="66" y="60"/>
                </a:cubicBezTo>
                <a:cubicBezTo>
                  <a:pt x="66" y="60"/>
                  <a:pt x="66" y="61"/>
                  <a:pt x="66" y="61"/>
                </a:cubicBezTo>
                <a:cubicBezTo>
                  <a:pt x="66" y="61"/>
                  <a:pt x="66" y="60"/>
                  <a:pt x="66" y="60"/>
                </a:cubicBezTo>
                <a:cubicBezTo>
                  <a:pt x="66" y="60"/>
                  <a:pt x="66" y="60"/>
                  <a:pt x="66" y="60"/>
                </a:cubicBezTo>
                <a:cubicBezTo>
                  <a:pt x="66" y="60"/>
                  <a:pt x="66" y="60"/>
                  <a:pt x="66" y="61"/>
                </a:cubicBezTo>
                <a:cubicBezTo>
                  <a:pt x="66" y="60"/>
                  <a:pt x="66" y="60"/>
                  <a:pt x="66" y="60"/>
                </a:cubicBezTo>
                <a:cubicBezTo>
                  <a:pt x="67" y="61"/>
                  <a:pt x="67" y="60"/>
                  <a:pt x="67" y="60"/>
                </a:cubicBezTo>
                <a:cubicBezTo>
                  <a:pt x="67" y="60"/>
                  <a:pt x="67" y="60"/>
                  <a:pt x="67" y="60"/>
                </a:cubicBezTo>
                <a:cubicBezTo>
                  <a:pt x="67" y="60"/>
                  <a:pt x="67" y="60"/>
                  <a:pt x="67" y="60"/>
                </a:cubicBezTo>
                <a:cubicBezTo>
                  <a:pt x="67" y="60"/>
                  <a:pt x="67" y="61"/>
                  <a:pt x="67" y="61"/>
                </a:cubicBezTo>
                <a:cubicBezTo>
                  <a:pt x="67" y="61"/>
                  <a:pt x="67" y="61"/>
                  <a:pt x="67" y="61"/>
                </a:cubicBezTo>
                <a:cubicBezTo>
                  <a:pt x="67" y="61"/>
                  <a:pt x="67" y="61"/>
                  <a:pt x="67" y="61"/>
                </a:cubicBezTo>
                <a:cubicBezTo>
                  <a:pt x="67" y="61"/>
                  <a:pt x="67" y="61"/>
                  <a:pt x="67" y="61"/>
                </a:cubicBezTo>
                <a:cubicBezTo>
                  <a:pt x="67" y="60"/>
                  <a:pt x="67" y="60"/>
                  <a:pt x="67" y="60"/>
                </a:cubicBezTo>
                <a:cubicBezTo>
                  <a:pt x="67" y="60"/>
                  <a:pt x="67" y="60"/>
                  <a:pt x="67" y="61"/>
                </a:cubicBezTo>
                <a:cubicBezTo>
                  <a:pt x="67" y="61"/>
                  <a:pt x="67" y="61"/>
                  <a:pt x="67" y="61"/>
                </a:cubicBezTo>
                <a:cubicBezTo>
                  <a:pt x="67" y="61"/>
                  <a:pt x="67" y="61"/>
                  <a:pt x="67" y="61"/>
                </a:cubicBezTo>
                <a:cubicBezTo>
                  <a:pt x="67" y="61"/>
                  <a:pt x="67" y="61"/>
                  <a:pt x="67" y="62"/>
                </a:cubicBezTo>
                <a:cubicBezTo>
                  <a:pt x="67" y="62"/>
                  <a:pt x="67" y="61"/>
                  <a:pt x="67" y="61"/>
                </a:cubicBezTo>
                <a:cubicBezTo>
                  <a:pt x="67" y="61"/>
                  <a:pt x="67" y="61"/>
                  <a:pt x="67" y="61"/>
                </a:cubicBezTo>
                <a:cubicBezTo>
                  <a:pt x="67" y="61"/>
                  <a:pt x="67" y="61"/>
                  <a:pt x="67" y="61"/>
                </a:cubicBezTo>
                <a:cubicBezTo>
                  <a:pt x="67" y="61"/>
                  <a:pt x="67" y="61"/>
                  <a:pt x="67" y="61"/>
                </a:cubicBezTo>
                <a:cubicBezTo>
                  <a:pt x="67" y="62"/>
                  <a:pt x="67" y="62"/>
                  <a:pt x="67" y="62"/>
                </a:cubicBezTo>
                <a:cubicBezTo>
                  <a:pt x="68" y="62"/>
                  <a:pt x="67" y="61"/>
                  <a:pt x="68" y="61"/>
                </a:cubicBezTo>
                <a:cubicBezTo>
                  <a:pt x="68" y="61"/>
                  <a:pt x="68" y="61"/>
                  <a:pt x="68" y="61"/>
                </a:cubicBezTo>
                <a:cubicBezTo>
                  <a:pt x="68" y="61"/>
                  <a:pt x="68" y="60"/>
                  <a:pt x="68" y="61"/>
                </a:cubicBezTo>
                <a:cubicBezTo>
                  <a:pt x="68" y="61"/>
                  <a:pt x="68" y="60"/>
                  <a:pt x="68" y="60"/>
                </a:cubicBezTo>
                <a:cubicBezTo>
                  <a:pt x="68" y="61"/>
                  <a:pt x="68" y="61"/>
                  <a:pt x="68" y="61"/>
                </a:cubicBezTo>
                <a:cubicBezTo>
                  <a:pt x="68" y="61"/>
                  <a:pt x="68" y="60"/>
                  <a:pt x="68" y="60"/>
                </a:cubicBezTo>
                <a:cubicBezTo>
                  <a:pt x="68" y="60"/>
                  <a:pt x="68" y="62"/>
                  <a:pt x="68" y="61"/>
                </a:cubicBezTo>
                <a:cubicBezTo>
                  <a:pt x="68" y="61"/>
                  <a:pt x="68" y="60"/>
                  <a:pt x="68" y="60"/>
                </a:cubicBezTo>
                <a:cubicBezTo>
                  <a:pt x="68" y="60"/>
                  <a:pt x="68" y="61"/>
                  <a:pt x="68" y="61"/>
                </a:cubicBezTo>
                <a:cubicBezTo>
                  <a:pt x="68" y="61"/>
                  <a:pt x="68" y="61"/>
                  <a:pt x="68" y="61"/>
                </a:cubicBezTo>
                <a:cubicBezTo>
                  <a:pt x="68" y="61"/>
                  <a:pt x="68" y="61"/>
                  <a:pt x="68" y="61"/>
                </a:cubicBezTo>
                <a:cubicBezTo>
                  <a:pt x="68" y="61"/>
                  <a:pt x="68" y="61"/>
                  <a:pt x="68" y="61"/>
                </a:cubicBezTo>
                <a:cubicBezTo>
                  <a:pt x="68" y="61"/>
                  <a:pt x="68" y="62"/>
                  <a:pt x="69" y="61"/>
                </a:cubicBezTo>
                <a:cubicBezTo>
                  <a:pt x="69" y="62"/>
                  <a:pt x="69" y="61"/>
                  <a:pt x="69" y="61"/>
                </a:cubicBezTo>
                <a:cubicBezTo>
                  <a:pt x="69" y="62"/>
                  <a:pt x="68" y="61"/>
                  <a:pt x="68" y="62"/>
                </a:cubicBezTo>
                <a:cubicBezTo>
                  <a:pt x="68" y="62"/>
                  <a:pt x="68" y="62"/>
                  <a:pt x="69" y="62"/>
                </a:cubicBezTo>
                <a:cubicBezTo>
                  <a:pt x="68" y="62"/>
                  <a:pt x="68" y="62"/>
                  <a:pt x="68" y="62"/>
                </a:cubicBezTo>
                <a:cubicBezTo>
                  <a:pt x="69" y="63"/>
                  <a:pt x="69" y="62"/>
                  <a:pt x="69" y="62"/>
                </a:cubicBezTo>
                <a:cubicBezTo>
                  <a:pt x="69" y="62"/>
                  <a:pt x="69" y="62"/>
                  <a:pt x="69" y="62"/>
                </a:cubicBezTo>
                <a:cubicBezTo>
                  <a:pt x="69" y="61"/>
                  <a:pt x="69" y="62"/>
                  <a:pt x="69" y="61"/>
                </a:cubicBezTo>
                <a:cubicBezTo>
                  <a:pt x="69" y="62"/>
                  <a:pt x="69" y="61"/>
                  <a:pt x="69" y="61"/>
                </a:cubicBezTo>
                <a:cubicBezTo>
                  <a:pt x="69" y="61"/>
                  <a:pt x="69" y="61"/>
                  <a:pt x="69" y="61"/>
                </a:cubicBezTo>
                <a:cubicBezTo>
                  <a:pt x="69" y="61"/>
                  <a:pt x="69" y="63"/>
                  <a:pt x="69" y="63"/>
                </a:cubicBezTo>
                <a:cubicBezTo>
                  <a:pt x="69" y="63"/>
                  <a:pt x="69" y="62"/>
                  <a:pt x="69" y="62"/>
                </a:cubicBezTo>
                <a:cubicBezTo>
                  <a:pt x="69" y="62"/>
                  <a:pt x="69" y="62"/>
                  <a:pt x="69" y="61"/>
                </a:cubicBezTo>
                <a:cubicBezTo>
                  <a:pt x="69" y="62"/>
                  <a:pt x="69" y="61"/>
                  <a:pt x="69" y="62"/>
                </a:cubicBezTo>
                <a:cubicBezTo>
                  <a:pt x="69" y="62"/>
                  <a:pt x="69" y="62"/>
                  <a:pt x="69" y="63"/>
                </a:cubicBezTo>
                <a:cubicBezTo>
                  <a:pt x="69" y="62"/>
                  <a:pt x="69" y="62"/>
                  <a:pt x="70" y="62"/>
                </a:cubicBezTo>
                <a:cubicBezTo>
                  <a:pt x="70" y="62"/>
                  <a:pt x="70" y="62"/>
                  <a:pt x="70" y="62"/>
                </a:cubicBezTo>
                <a:cubicBezTo>
                  <a:pt x="70" y="61"/>
                  <a:pt x="70" y="62"/>
                  <a:pt x="70" y="61"/>
                </a:cubicBezTo>
                <a:cubicBezTo>
                  <a:pt x="70" y="61"/>
                  <a:pt x="70" y="62"/>
                  <a:pt x="70" y="62"/>
                </a:cubicBezTo>
                <a:cubicBezTo>
                  <a:pt x="70" y="62"/>
                  <a:pt x="70" y="62"/>
                  <a:pt x="70" y="62"/>
                </a:cubicBezTo>
                <a:cubicBezTo>
                  <a:pt x="70" y="62"/>
                  <a:pt x="70" y="62"/>
                  <a:pt x="70" y="62"/>
                </a:cubicBezTo>
                <a:cubicBezTo>
                  <a:pt x="70" y="62"/>
                  <a:pt x="70" y="62"/>
                  <a:pt x="70" y="62"/>
                </a:cubicBezTo>
                <a:cubicBezTo>
                  <a:pt x="70" y="62"/>
                  <a:pt x="70" y="62"/>
                  <a:pt x="70" y="62"/>
                </a:cubicBezTo>
                <a:cubicBezTo>
                  <a:pt x="70" y="61"/>
                  <a:pt x="71" y="61"/>
                  <a:pt x="71" y="61"/>
                </a:cubicBezTo>
                <a:cubicBezTo>
                  <a:pt x="71" y="61"/>
                  <a:pt x="71" y="61"/>
                  <a:pt x="71" y="61"/>
                </a:cubicBezTo>
                <a:cubicBezTo>
                  <a:pt x="71" y="61"/>
                  <a:pt x="71" y="61"/>
                  <a:pt x="71" y="61"/>
                </a:cubicBezTo>
                <a:cubicBezTo>
                  <a:pt x="71" y="61"/>
                  <a:pt x="71" y="61"/>
                  <a:pt x="71" y="61"/>
                </a:cubicBezTo>
                <a:cubicBezTo>
                  <a:pt x="71" y="61"/>
                  <a:pt x="71" y="62"/>
                  <a:pt x="71" y="62"/>
                </a:cubicBezTo>
                <a:cubicBezTo>
                  <a:pt x="71" y="61"/>
                  <a:pt x="71" y="61"/>
                  <a:pt x="71" y="61"/>
                </a:cubicBezTo>
                <a:cubicBezTo>
                  <a:pt x="71" y="62"/>
                  <a:pt x="71" y="62"/>
                  <a:pt x="71" y="62"/>
                </a:cubicBezTo>
                <a:cubicBezTo>
                  <a:pt x="71" y="62"/>
                  <a:pt x="71" y="61"/>
                  <a:pt x="71" y="61"/>
                </a:cubicBezTo>
                <a:cubicBezTo>
                  <a:pt x="71" y="62"/>
                  <a:pt x="72" y="61"/>
                  <a:pt x="72" y="62"/>
                </a:cubicBezTo>
                <a:cubicBezTo>
                  <a:pt x="72" y="61"/>
                  <a:pt x="71" y="62"/>
                  <a:pt x="72" y="61"/>
                </a:cubicBezTo>
                <a:cubicBezTo>
                  <a:pt x="72" y="62"/>
                  <a:pt x="72" y="62"/>
                  <a:pt x="72" y="62"/>
                </a:cubicBezTo>
                <a:cubicBezTo>
                  <a:pt x="72" y="61"/>
                  <a:pt x="72" y="61"/>
                  <a:pt x="72" y="61"/>
                </a:cubicBezTo>
                <a:cubicBezTo>
                  <a:pt x="72" y="62"/>
                  <a:pt x="72" y="62"/>
                  <a:pt x="72" y="62"/>
                </a:cubicBezTo>
                <a:cubicBezTo>
                  <a:pt x="72" y="62"/>
                  <a:pt x="72" y="62"/>
                  <a:pt x="72" y="62"/>
                </a:cubicBezTo>
                <a:cubicBezTo>
                  <a:pt x="72" y="62"/>
                  <a:pt x="72" y="62"/>
                  <a:pt x="72" y="62"/>
                </a:cubicBezTo>
                <a:cubicBezTo>
                  <a:pt x="72" y="62"/>
                  <a:pt x="72" y="62"/>
                  <a:pt x="72" y="62"/>
                </a:cubicBezTo>
                <a:cubicBezTo>
                  <a:pt x="72" y="61"/>
                  <a:pt x="72" y="63"/>
                  <a:pt x="73" y="62"/>
                </a:cubicBezTo>
                <a:cubicBezTo>
                  <a:pt x="73" y="63"/>
                  <a:pt x="73" y="64"/>
                  <a:pt x="73" y="65"/>
                </a:cubicBezTo>
                <a:cubicBezTo>
                  <a:pt x="73" y="65"/>
                  <a:pt x="73" y="65"/>
                  <a:pt x="73" y="65"/>
                </a:cubicBezTo>
                <a:cubicBezTo>
                  <a:pt x="73" y="65"/>
                  <a:pt x="72" y="65"/>
                  <a:pt x="72" y="65"/>
                </a:cubicBezTo>
                <a:cubicBezTo>
                  <a:pt x="72" y="65"/>
                  <a:pt x="72" y="65"/>
                  <a:pt x="72" y="65"/>
                </a:cubicBezTo>
                <a:cubicBezTo>
                  <a:pt x="72" y="65"/>
                  <a:pt x="72" y="65"/>
                  <a:pt x="72" y="65"/>
                </a:cubicBezTo>
                <a:cubicBezTo>
                  <a:pt x="72" y="65"/>
                  <a:pt x="72" y="65"/>
                  <a:pt x="72" y="66"/>
                </a:cubicBezTo>
                <a:cubicBezTo>
                  <a:pt x="72" y="64"/>
                  <a:pt x="71" y="66"/>
                  <a:pt x="71" y="65"/>
                </a:cubicBezTo>
                <a:cubicBezTo>
                  <a:pt x="71" y="65"/>
                  <a:pt x="71" y="65"/>
                  <a:pt x="71" y="65"/>
                </a:cubicBezTo>
                <a:cubicBezTo>
                  <a:pt x="71" y="65"/>
                  <a:pt x="71" y="66"/>
                  <a:pt x="71" y="66"/>
                </a:cubicBezTo>
                <a:cubicBezTo>
                  <a:pt x="71" y="65"/>
                  <a:pt x="71" y="65"/>
                  <a:pt x="71" y="65"/>
                </a:cubicBezTo>
                <a:cubicBezTo>
                  <a:pt x="71" y="65"/>
                  <a:pt x="71" y="65"/>
                  <a:pt x="71" y="65"/>
                </a:cubicBezTo>
                <a:cubicBezTo>
                  <a:pt x="70" y="66"/>
                  <a:pt x="70" y="65"/>
                  <a:pt x="70" y="65"/>
                </a:cubicBezTo>
                <a:cubicBezTo>
                  <a:pt x="70" y="65"/>
                  <a:pt x="70" y="65"/>
                  <a:pt x="70" y="64"/>
                </a:cubicBezTo>
                <a:cubicBezTo>
                  <a:pt x="70" y="65"/>
                  <a:pt x="70" y="65"/>
                  <a:pt x="70" y="66"/>
                </a:cubicBezTo>
                <a:cubicBezTo>
                  <a:pt x="70" y="65"/>
                  <a:pt x="70" y="65"/>
                  <a:pt x="70" y="64"/>
                </a:cubicBezTo>
                <a:cubicBezTo>
                  <a:pt x="70" y="64"/>
                  <a:pt x="70" y="65"/>
                  <a:pt x="70" y="65"/>
                </a:cubicBezTo>
                <a:cubicBezTo>
                  <a:pt x="70" y="65"/>
                  <a:pt x="69" y="65"/>
                  <a:pt x="69" y="65"/>
                </a:cubicBezTo>
                <a:cubicBezTo>
                  <a:pt x="69" y="65"/>
                  <a:pt x="69" y="65"/>
                  <a:pt x="69" y="64"/>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8" y="65"/>
                </a:cubicBezTo>
                <a:cubicBezTo>
                  <a:pt x="68" y="66"/>
                  <a:pt x="68" y="66"/>
                  <a:pt x="68" y="66"/>
                </a:cubicBezTo>
                <a:cubicBezTo>
                  <a:pt x="68" y="66"/>
                  <a:pt x="68" y="66"/>
                  <a:pt x="68" y="66"/>
                </a:cubicBezTo>
                <a:cubicBezTo>
                  <a:pt x="68" y="66"/>
                  <a:pt x="69" y="65"/>
                  <a:pt x="68" y="65"/>
                </a:cubicBezTo>
                <a:cubicBezTo>
                  <a:pt x="68" y="65"/>
                  <a:pt x="68" y="66"/>
                  <a:pt x="68" y="65"/>
                </a:cubicBezTo>
                <a:cubicBezTo>
                  <a:pt x="68" y="65"/>
                  <a:pt x="68" y="65"/>
                  <a:pt x="68" y="65"/>
                </a:cubicBezTo>
                <a:cubicBezTo>
                  <a:pt x="68" y="65"/>
                  <a:pt x="68" y="65"/>
                  <a:pt x="68" y="65"/>
                </a:cubicBezTo>
                <a:cubicBezTo>
                  <a:pt x="68" y="65"/>
                  <a:pt x="68" y="65"/>
                  <a:pt x="68" y="65"/>
                </a:cubicBezTo>
                <a:cubicBezTo>
                  <a:pt x="68" y="65"/>
                  <a:pt x="68" y="65"/>
                  <a:pt x="67" y="65"/>
                </a:cubicBezTo>
                <a:cubicBezTo>
                  <a:pt x="67" y="64"/>
                  <a:pt x="67" y="65"/>
                  <a:pt x="67" y="64"/>
                </a:cubicBezTo>
                <a:cubicBezTo>
                  <a:pt x="67" y="64"/>
                  <a:pt x="67" y="64"/>
                  <a:pt x="67" y="64"/>
                </a:cubicBezTo>
                <a:cubicBezTo>
                  <a:pt x="67" y="64"/>
                  <a:pt x="67" y="63"/>
                  <a:pt x="67" y="63"/>
                </a:cubicBezTo>
                <a:cubicBezTo>
                  <a:pt x="67" y="64"/>
                  <a:pt x="67" y="64"/>
                  <a:pt x="67" y="64"/>
                </a:cubicBezTo>
                <a:cubicBezTo>
                  <a:pt x="67" y="65"/>
                  <a:pt x="67" y="65"/>
                  <a:pt x="67" y="65"/>
                </a:cubicBezTo>
                <a:cubicBezTo>
                  <a:pt x="67" y="67"/>
                  <a:pt x="67" y="65"/>
                  <a:pt x="66" y="65"/>
                </a:cubicBezTo>
                <a:cubicBezTo>
                  <a:pt x="66" y="65"/>
                  <a:pt x="66" y="65"/>
                  <a:pt x="66" y="65"/>
                </a:cubicBezTo>
                <a:cubicBezTo>
                  <a:pt x="66" y="65"/>
                  <a:pt x="66" y="64"/>
                  <a:pt x="66" y="65"/>
                </a:cubicBezTo>
                <a:cubicBezTo>
                  <a:pt x="66" y="64"/>
                  <a:pt x="66" y="64"/>
                  <a:pt x="66" y="64"/>
                </a:cubicBezTo>
                <a:cubicBezTo>
                  <a:pt x="66" y="65"/>
                  <a:pt x="66" y="65"/>
                  <a:pt x="66" y="65"/>
                </a:cubicBezTo>
                <a:cubicBezTo>
                  <a:pt x="66" y="65"/>
                  <a:pt x="66" y="64"/>
                  <a:pt x="66" y="64"/>
                </a:cubicBezTo>
                <a:cubicBezTo>
                  <a:pt x="66" y="65"/>
                  <a:pt x="66" y="65"/>
                  <a:pt x="66" y="65"/>
                </a:cubicBezTo>
                <a:cubicBezTo>
                  <a:pt x="66" y="65"/>
                  <a:pt x="66" y="65"/>
                  <a:pt x="66" y="65"/>
                </a:cubicBezTo>
                <a:cubicBezTo>
                  <a:pt x="65" y="65"/>
                  <a:pt x="65" y="65"/>
                  <a:pt x="65" y="65"/>
                </a:cubicBezTo>
                <a:cubicBezTo>
                  <a:pt x="65" y="63"/>
                  <a:pt x="65" y="66"/>
                  <a:pt x="65" y="64"/>
                </a:cubicBezTo>
                <a:cubicBezTo>
                  <a:pt x="65" y="65"/>
                  <a:pt x="65" y="65"/>
                  <a:pt x="65" y="65"/>
                </a:cubicBezTo>
                <a:cubicBezTo>
                  <a:pt x="65" y="65"/>
                  <a:pt x="65" y="65"/>
                  <a:pt x="65" y="65"/>
                </a:cubicBezTo>
                <a:cubicBezTo>
                  <a:pt x="65" y="66"/>
                  <a:pt x="65" y="64"/>
                  <a:pt x="64" y="65"/>
                </a:cubicBezTo>
                <a:cubicBezTo>
                  <a:pt x="64" y="65"/>
                  <a:pt x="64" y="65"/>
                  <a:pt x="64" y="65"/>
                </a:cubicBezTo>
                <a:cubicBezTo>
                  <a:pt x="64" y="65"/>
                  <a:pt x="64" y="66"/>
                  <a:pt x="64" y="66"/>
                </a:cubicBezTo>
                <a:cubicBezTo>
                  <a:pt x="64" y="66"/>
                  <a:pt x="64" y="65"/>
                  <a:pt x="64" y="65"/>
                </a:cubicBezTo>
                <a:cubicBezTo>
                  <a:pt x="64" y="65"/>
                  <a:pt x="64" y="66"/>
                  <a:pt x="64" y="65"/>
                </a:cubicBezTo>
                <a:cubicBezTo>
                  <a:pt x="64" y="65"/>
                  <a:pt x="64" y="65"/>
                  <a:pt x="64" y="65"/>
                </a:cubicBezTo>
                <a:cubicBezTo>
                  <a:pt x="64" y="65"/>
                  <a:pt x="64" y="63"/>
                  <a:pt x="64" y="64"/>
                </a:cubicBezTo>
                <a:cubicBezTo>
                  <a:pt x="64" y="64"/>
                  <a:pt x="64" y="64"/>
                  <a:pt x="64" y="64"/>
                </a:cubicBezTo>
                <a:cubicBezTo>
                  <a:pt x="64" y="64"/>
                  <a:pt x="64" y="63"/>
                  <a:pt x="64" y="64"/>
                </a:cubicBezTo>
                <a:cubicBezTo>
                  <a:pt x="64" y="64"/>
                  <a:pt x="64" y="64"/>
                  <a:pt x="64" y="64"/>
                </a:cubicBezTo>
                <a:cubicBezTo>
                  <a:pt x="63" y="64"/>
                  <a:pt x="63" y="64"/>
                  <a:pt x="63" y="64"/>
                </a:cubicBezTo>
                <a:cubicBezTo>
                  <a:pt x="63" y="64"/>
                  <a:pt x="63" y="64"/>
                  <a:pt x="63" y="64"/>
                </a:cubicBezTo>
                <a:cubicBezTo>
                  <a:pt x="63" y="64"/>
                  <a:pt x="63" y="63"/>
                  <a:pt x="63" y="64"/>
                </a:cubicBezTo>
                <a:cubicBezTo>
                  <a:pt x="63" y="64"/>
                  <a:pt x="63" y="64"/>
                  <a:pt x="63" y="64"/>
                </a:cubicBezTo>
                <a:cubicBezTo>
                  <a:pt x="63" y="64"/>
                  <a:pt x="63" y="64"/>
                  <a:pt x="63" y="64"/>
                </a:cubicBezTo>
                <a:cubicBezTo>
                  <a:pt x="63" y="64"/>
                  <a:pt x="63" y="64"/>
                  <a:pt x="63" y="64"/>
                </a:cubicBezTo>
                <a:cubicBezTo>
                  <a:pt x="63" y="65"/>
                  <a:pt x="63" y="64"/>
                  <a:pt x="63" y="64"/>
                </a:cubicBezTo>
                <a:cubicBezTo>
                  <a:pt x="63" y="64"/>
                  <a:pt x="63" y="64"/>
                  <a:pt x="63" y="64"/>
                </a:cubicBezTo>
                <a:cubicBezTo>
                  <a:pt x="63" y="64"/>
                  <a:pt x="63" y="64"/>
                  <a:pt x="63" y="64"/>
                </a:cubicBezTo>
                <a:cubicBezTo>
                  <a:pt x="62" y="65"/>
                  <a:pt x="62" y="66"/>
                  <a:pt x="62" y="66"/>
                </a:cubicBezTo>
                <a:cubicBezTo>
                  <a:pt x="62" y="65"/>
                  <a:pt x="62" y="65"/>
                  <a:pt x="62" y="65"/>
                </a:cubicBezTo>
                <a:cubicBezTo>
                  <a:pt x="62" y="65"/>
                  <a:pt x="62" y="65"/>
                  <a:pt x="62" y="65"/>
                </a:cubicBezTo>
                <a:cubicBezTo>
                  <a:pt x="62" y="65"/>
                  <a:pt x="62" y="65"/>
                  <a:pt x="62" y="65"/>
                </a:cubicBezTo>
                <a:cubicBezTo>
                  <a:pt x="62" y="66"/>
                  <a:pt x="62" y="65"/>
                  <a:pt x="62" y="65"/>
                </a:cubicBezTo>
                <a:cubicBezTo>
                  <a:pt x="62" y="65"/>
                  <a:pt x="62" y="65"/>
                  <a:pt x="62" y="64"/>
                </a:cubicBezTo>
                <a:cubicBezTo>
                  <a:pt x="62" y="65"/>
                  <a:pt x="62" y="64"/>
                  <a:pt x="62" y="65"/>
                </a:cubicBezTo>
                <a:cubicBezTo>
                  <a:pt x="62" y="64"/>
                  <a:pt x="61" y="65"/>
                  <a:pt x="61" y="64"/>
                </a:cubicBezTo>
                <a:cubicBezTo>
                  <a:pt x="61" y="64"/>
                  <a:pt x="61" y="64"/>
                  <a:pt x="61" y="64"/>
                </a:cubicBezTo>
                <a:cubicBezTo>
                  <a:pt x="61" y="64"/>
                  <a:pt x="61" y="64"/>
                  <a:pt x="61" y="64"/>
                </a:cubicBezTo>
                <a:cubicBezTo>
                  <a:pt x="61" y="64"/>
                  <a:pt x="61" y="64"/>
                  <a:pt x="61" y="65"/>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5"/>
                  <a:pt x="60" y="64"/>
                  <a:pt x="60" y="65"/>
                </a:cubicBezTo>
                <a:cubicBezTo>
                  <a:pt x="60" y="64"/>
                  <a:pt x="60" y="65"/>
                  <a:pt x="60" y="64"/>
                </a:cubicBezTo>
                <a:cubicBezTo>
                  <a:pt x="60" y="64"/>
                  <a:pt x="60" y="64"/>
                  <a:pt x="60" y="65"/>
                </a:cubicBezTo>
                <a:cubicBezTo>
                  <a:pt x="60" y="65"/>
                  <a:pt x="60" y="65"/>
                  <a:pt x="60" y="65"/>
                </a:cubicBezTo>
                <a:cubicBezTo>
                  <a:pt x="60" y="65"/>
                  <a:pt x="60" y="65"/>
                  <a:pt x="60" y="65"/>
                </a:cubicBezTo>
                <a:cubicBezTo>
                  <a:pt x="60" y="65"/>
                  <a:pt x="60" y="65"/>
                  <a:pt x="60" y="65"/>
                </a:cubicBezTo>
                <a:cubicBezTo>
                  <a:pt x="60" y="65"/>
                  <a:pt x="60" y="65"/>
                  <a:pt x="60" y="65"/>
                </a:cubicBezTo>
                <a:cubicBezTo>
                  <a:pt x="60" y="65"/>
                  <a:pt x="60" y="65"/>
                  <a:pt x="60" y="65"/>
                </a:cubicBezTo>
                <a:cubicBezTo>
                  <a:pt x="60" y="65"/>
                  <a:pt x="60" y="65"/>
                  <a:pt x="60" y="65"/>
                </a:cubicBezTo>
                <a:cubicBezTo>
                  <a:pt x="60" y="65"/>
                  <a:pt x="60" y="65"/>
                  <a:pt x="60" y="65"/>
                </a:cubicBezTo>
                <a:cubicBezTo>
                  <a:pt x="60" y="65"/>
                  <a:pt x="60" y="65"/>
                  <a:pt x="60" y="65"/>
                </a:cubicBezTo>
                <a:cubicBezTo>
                  <a:pt x="60" y="65"/>
                  <a:pt x="60" y="65"/>
                  <a:pt x="60" y="65"/>
                </a:cubicBezTo>
                <a:cubicBezTo>
                  <a:pt x="60" y="64"/>
                  <a:pt x="60" y="66"/>
                  <a:pt x="59" y="65"/>
                </a:cubicBezTo>
                <a:cubicBezTo>
                  <a:pt x="59" y="65"/>
                  <a:pt x="60" y="65"/>
                  <a:pt x="60" y="65"/>
                </a:cubicBezTo>
                <a:cubicBezTo>
                  <a:pt x="59" y="65"/>
                  <a:pt x="59" y="64"/>
                  <a:pt x="59" y="64"/>
                </a:cubicBezTo>
                <a:cubicBezTo>
                  <a:pt x="59" y="65"/>
                  <a:pt x="59" y="65"/>
                  <a:pt x="59" y="65"/>
                </a:cubicBezTo>
                <a:cubicBezTo>
                  <a:pt x="59" y="65"/>
                  <a:pt x="59" y="65"/>
                  <a:pt x="59" y="65"/>
                </a:cubicBezTo>
                <a:cubicBezTo>
                  <a:pt x="59" y="66"/>
                  <a:pt x="59" y="66"/>
                  <a:pt x="59" y="66"/>
                </a:cubicBezTo>
                <a:cubicBezTo>
                  <a:pt x="59" y="65"/>
                  <a:pt x="58" y="66"/>
                  <a:pt x="59" y="65"/>
                </a:cubicBezTo>
                <a:cubicBezTo>
                  <a:pt x="58" y="66"/>
                  <a:pt x="58" y="65"/>
                  <a:pt x="58" y="65"/>
                </a:cubicBezTo>
                <a:cubicBezTo>
                  <a:pt x="58" y="65"/>
                  <a:pt x="58" y="65"/>
                  <a:pt x="58" y="65"/>
                </a:cubicBezTo>
                <a:cubicBezTo>
                  <a:pt x="58" y="65"/>
                  <a:pt x="58" y="65"/>
                  <a:pt x="58" y="65"/>
                </a:cubicBezTo>
                <a:cubicBezTo>
                  <a:pt x="58" y="64"/>
                  <a:pt x="58" y="65"/>
                  <a:pt x="58" y="65"/>
                </a:cubicBezTo>
                <a:cubicBezTo>
                  <a:pt x="58" y="65"/>
                  <a:pt x="58" y="65"/>
                  <a:pt x="58" y="65"/>
                </a:cubicBezTo>
                <a:cubicBezTo>
                  <a:pt x="58" y="65"/>
                  <a:pt x="58" y="65"/>
                  <a:pt x="58" y="65"/>
                </a:cubicBezTo>
                <a:cubicBezTo>
                  <a:pt x="58" y="65"/>
                  <a:pt x="57" y="65"/>
                  <a:pt x="57" y="65"/>
                </a:cubicBezTo>
                <a:cubicBezTo>
                  <a:pt x="57" y="65"/>
                  <a:pt x="57" y="65"/>
                  <a:pt x="57" y="65"/>
                </a:cubicBezTo>
                <a:cubicBezTo>
                  <a:pt x="57" y="65"/>
                  <a:pt x="57" y="65"/>
                  <a:pt x="57" y="65"/>
                </a:cubicBezTo>
                <a:cubicBezTo>
                  <a:pt x="57" y="65"/>
                  <a:pt x="57" y="64"/>
                  <a:pt x="57" y="64"/>
                </a:cubicBezTo>
                <a:cubicBezTo>
                  <a:pt x="57" y="64"/>
                  <a:pt x="57" y="64"/>
                  <a:pt x="57" y="64"/>
                </a:cubicBezTo>
                <a:cubicBezTo>
                  <a:pt x="57" y="64"/>
                  <a:pt x="57" y="64"/>
                  <a:pt x="57" y="64"/>
                </a:cubicBezTo>
                <a:cubicBezTo>
                  <a:pt x="57" y="64"/>
                  <a:pt x="57" y="64"/>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4"/>
                </a:cubicBezTo>
                <a:cubicBezTo>
                  <a:pt x="57" y="65"/>
                  <a:pt x="57" y="64"/>
                  <a:pt x="57" y="65"/>
                </a:cubicBezTo>
                <a:cubicBezTo>
                  <a:pt x="57" y="64"/>
                  <a:pt x="56" y="65"/>
                  <a:pt x="57" y="64"/>
                </a:cubicBezTo>
                <a:cubicBezTo>
                  <a:pt x="57" y="65"/>
                  <a:pt x="57" y="64"/>
                  <a:pt x="57" y="64"/>
                </a:cubicBezTo>
                <a:cubicBezTo>
                  <a:pt x="57" y="63"/>
                  <a:pt x="57" y="63"/>
                  <a:pt x="57" y="63"/>
                </a:cubicBezTo>
                <a:cubicBezTo>
                  <a:pt x="57" y="62"/>
                  <a:pt x="57" y="64"/>
                  <a:pt x="57" y="63"/>
                </a:cubicBezTo>
                <a:cubicBezTo>
                  <a:pt x="57" y="64"/>
                  <a:pt x="57" y="63"/>
                  <a:pt x="57" y="63"/>
                </a:cubicBezTo>
                <a:cubicBezTo>
                  <a:pt x="57" y="64"/>
                  <a:pt x="57" y="64"/>
                  <a:pt x="57" y="64"/>
                </a:cubicBezTo>
                <a:cubicBezTo>
                  <a:pt x="57" y="64"/>
                  <a:pt x="57" y="64"/>
                  <a:pt x="57" y="63"/>
                </a:cubicBezTo>
                <a:cubicBezTo>
                  <a:pt x="57" y="63"/>
                  <a:pt x="57" y="63"/>
                  <a:pt x="57" y="62"/>
                </a:cubicBezTo>
                <a:cubicBezTo>
                  <a:pt x="57" y="63"/>
                  <a:pt x="57" y="63"/>
                  <a:pt x="57" y="63"/>
                </a:cubicBezTo>
                <a:cubicBezTo>
                  <a:pt x="57" y="62"/>
                  <a:pt x="57" y="62"/>
                  <a:pt x="57" y="62"/>
                </a:cubicBezTo>
                <a:cubicBezTo>
                  <a:pt x="57" y="62"/>
                  <a:pt x="58" y="62"/>
                  <a:pt x="58" y="63"/>
                </a:cubicBezTo>
                <a:cubicBezTo>
                  <a:pt x="58" y="62"/>
                  <a:pt x="58" y="62"/>
                  <a:pt x="58" y="63"/>
                </a:cubicBezTo>
                <a:cubicBezTo>
                  <a:pt x="58" y="63"/>
                  <a:pt x="58" y="63"/>
                  <a:pt x="58" y="63"/>
                </a:cubicBezTo>
                <a:cubicBezTo>
                  <a:pt x="58" y="63"/>
                  <a:pt x="58" y="62"/>
                  <a:pt x="58" y="63"/>
                </a:cubicBezTo>
                <a:cubicBezTo>
                  <a:pt x="58" y="63"/>
                  <a:pt x="57" y="64"/>
                  <a:pt x="57" y="64"/>
                </a:cubicBezTo>
                <a:cubicBezTo>
                  <a:pt x="58" y="65"/>
                  <a:pt x="58" y="63"/>
                  <a:pt x="58" y="63"/>
                </a:cubicBezTo>
                <a:cubicBezTo>
                  <a:pt x="58" y="63"/>
                  <a:pt x="58" y="64"/>
                  <a:pt x="58" y="64"/>
                </a:cubicBezTo>
                <a:cubicBezTo>
                  <a:pt x="58" y="63"/>
                  <a:pt x="58" y="62"/>
                  <a:pt x="58" y="62"/>
                </a:cubicBezTo>
                <a:cubicBezTo>
                  <a:pt x="58" y="62"/>
                  <a:pt x="58" y="62"/>
                  <a:pt x="58" y="62"/>
                </a:cubicBezTo>
                <a:cubicBezTo>
                  <a:pt x="58" y="61"/>
                  <a:pt x="58" y="61"/>
                  <a:pt x="58" y="61"/>
                </a:cubicBezTo>
                <a:cubicBezTo>
                  <a:pt x="58" y="62"/>
                  <a:pt x="58" y="61"/>
                  <a:pt x="58" y="62"/>
                </a:cubicBezTo>
                <a:cubicBezTo>
                  <a:pt x="58" y="62"/>
                  <a:pt x="58" y="61"/>
                  <a:pt x="58" y="61"/>
                </a:cubicBezTo>
                <a:cubicBezTo>
                  <a:pt x="58" y="62"/>
                  <a:pt x="58" y="62"/>
                  <a:pt x="58" y="62"/>
                </a:cubicBezTo>
                <a:cubicBezTo>
                  <a:pt x="59" y="62"/>
                  <a:pt x="59" y="62"/>
                  <a:pt x="59" y="62"/>
                </a:cubicBezTo>
                <a:cubicBezTo>
                  <a:pt x="59" y="62"/>
                  <a:pt x="59" y="63"/>
                  <a:pt x="59" y="63"/>
                </a:cubicBezTo>
                <a:cubicBezTo>
                  <a:pt x="59" y="63"/>
                  <a:pt x="59" y="62"/>
                  <a:pt x="59" y="61"/>
                </a:cubicBezTo>
                <a:cubicBezTo>
                  <a:pt x="59" y="61"/>
                  <a:pt x="59" y="62"/>
                  <a:pt x="59" y="61"/>
                </a:cubicBezTo>
                <a:cubicBezTo>
                  <a:pt x="59" y="61"/>
                  <a:pt x="59" y="61"/>
                  <a:pt x="59" y="61"/>
                </a:cubicBezTo>
                <a:cubicBezTo>
                  <a:pt x="59" y="61"/>
                  <a:pt x="59" y="61"/>
                  <a:pt x="59" y="61"/>
                </a:cubicBezTo>
                <a:cubicBezTo>
                  <a:pt x="59" y="61"/>
                  <a:pt x="59" y="61"/>
                  <a:pt x="59" y="61"/>
                </a:cubicBezTo>
                <a:cubicBezTo>
                  <a:pt x="59" y="61"/>
                  <a:pt x="59" y="62"/>
                  <a:pt x="59" y="63"/>
                </a:cubicBezTo>
                <a:cubicBezTo>
                  <a:pt x="59" y="63"/>
                  <a:pt x="59" y="64"/>
                  <a:pt x="59" y="64"/>
                </a:cubicBezTo>
                <a:cubicBezTo>
                  <a:pt x="59" y="63"/>
                  <a:pt x="60" y="61"/>
                  <a:pt x="60" y="60"/>
                </a:cubicBezTo>
                <a:cubicBezTo>
                  <a:pt x="60" y="60"/>
                  <a:pt x="60" y="61"/>
                  <a:pt x="60" y="61"/>
                </a:cubicBezTo>
                <a:cubicBezTo>
                  <a:pt x="60" y="61"/>
                  <a:pt x="60" y="60"/>
                  <a:pt x="60" y="60"/>
                </a:cubicBezTo>
                <a:cubicBezTo>
                  <a:pt x="60" y="61"/>
                  <a:pt x="60" y="61"/>
                  <a:pt x="60" y="61"/>
                </a:cubicBezTo>
                <a:cubicBezTo>
                  <a:pt x="60" y="61"/>
                  <a:pt x="60" y="61"/>
                  <a:pt x="60" y="60"/>
                </a:cubicBezTo>
                <a:cubicBezTo>
                  <a:pt x="60" y="61"/>
                  <a:pt x="60" y="62"/>
                  <a:pt x="60" y="62"/>
                </a:cubicBezTo>
                <a:cubicBezTo>
                  <a:pt x="60" y="62"/>
                  <a:pt x="60" y="61"/>
                  <a:pt x="60" y="60"/>
                </a:cubicBezTo>
                <a:cubicBezTo>
                  <a:pt x="60" y="61"/>
                  <a:pt x="60" y="61"/>
                  <a:pt x="60" y="61"/>
                </a:cubicBezTo>
                <a:cubicBezTo>
                  <a:pt x="60" y="60"/>
                  <a:pt x="60" y="60"/>
                  <a:pt x="60" y="60"/>
                </a:cubicBezTo>
                <a:cubicBezTo>
                  <a:pt x="60" y="60"/>
                  <a:pt x="60" y="60"/>
                  <a:pt x="60" y="60"/>
                </a:cubicBezTo>
                <a:cubicBezTo>
                  <a:pt x="60" y="60"/>
                  <a:pt x="60" y="60"/>
                  <a:pt x="60" y="60"/>
                </a:cubicBezTo>
                <a:cubicBezTo>
                  <a:pt x="60" y="60"/>
                  <a:pt x="60" y="60"/>
                  <a:pt x="60" y="61"/>
                </a:cubicBezTo>
                <a:cubicBezTo>
                  <a:pt x="60" y="61"/>
                  <a:pt x="60" y="63"/>
                  <a:pt x="60" y="64"/>
                </a:cubicBezTo>
                <a:cubicBezTo>
                  <a:pt x="60" y="64"/>
                  <a:pt x="60" y="64"/>
                  <a:pt x="60" y="64"/>
                </a:cubicBezTo>
                <a:cubicBezTo>
                  <a:pt x="60" y="64"/>
                  <a:pt x="60" y="64"/>
                  <a:pt x="60" y="64"/>
                </a:cubicBezTo>
                <a:cubicBezTo>
                  <a:pt x="60" y="64"/>
                  <a:pt x="60" y="61"/>
                  <a:pt x="60" y="61"/>
                </a:cubicBezTo>
                <a:cubicBezTo>
                  <a:pt x="60" y="61"/>
                  <a:pt x="60" y="62"/>
                  <a:pt x="60" y="62"/>
                </a:cubicBezTo>
                <a:cubicBezTo>
                  <a:pt x="60" y="62"/>
                  <a:pt x="61" y="61"/>
                  <a:pt x="61" y="61"/>
                </a:cubicBezTo>
                <a:cubicBezTo>
                  <a:pt x="61" y="61"/>
                  <a:pt x="61" y="61"/>
                  <a:pt x="61" y="61"/>
                </a:cubicBezTo>
                <a:cubicBezTo>
                  <a:pt x="61" y="60"/>
                  <a:pt x="61" y="61"/>
                  <a:pt x="61" y="61"/>
                </a:cubicBezTo>
                <a:cubicBezTo>
                  <a:pt x="61" y="61"/>
                  <a:pt x="61" y="62"/>
                  <a:pt x="61" y="62"/>
                </a:cubicBezTo>
                <a:cubicBezTo>
                  <a:pt x="61" y="61"/>
                  <a:pt x="61" y="61"/>
                  <a:pt x="61" y="61"/>
                </a:cubicBezTo>
                <a:cubicBezTo>
                  <a:pt x="61" y="61"/>
                  <a:pt x="61" y="62"/>
                  <a:pt x="61" y="62"/>
                </a:cubicBezTo>
                <a:cubicBezTo>
                  <a:pt x="61" y="62"/>
                  <a:pt x="61" y="61"/>
                  <a:pt x="61" y="61"/>
                </a:cubicBezTo>
                <a:cubicBezTo>
                  <a:pt x="61" y="61"/>
                  <a:pt x="61" y="61"/>
                  <a:pt x="61" y="62"/>
                </a:cubicBezTo>
                <a:cubicBezTo>
                  <a:pt x="61" y="62"/>
                  <a:pt x="61" y="61"/>
                  <a:pt x="61" y="61"/>
                </a:cubicBezTo>
                <a:cubicBezTo>
                  <a:pt x="61" y="60"/>
                  <a:pt x="61" y="61"/>
                  <a:pt x="61" y="61"/>
                </a:cubicBezTo>
                <a:cubicBezTo>
                  <a:pt x="61" y="61"/>
                  <a:pt x="61" y="63"/>
                  <a:pt x="61" y="64"/>
                </a:cubicBezTo>
                <a:cubicBezTo>
                  <a:pt x="61" y="61"/>
                  <a:pt x="61" y="61"/>
                  <a:pt x="61" y="61"/>
                </a:cubicBezTo>
                <a:cubicBezTo>
                  <a:pt x="61" y="61"/>
                  <a:pt x="61" y="62"/>
                  <a:pt x="61" y="62"/>
                </a:cubicBezTo>
                <a:cubicBezTo>
                  <a:pt x="61" y="61"/>
                  <a:pt x="62" y="61"/>
                  <a:pt x="62" y="61"/>
                </a:cubicBezTo>
                <a:cubicBezTo>
                  <a:pt x="62" y="61"/>
                  <a:pt x="62" y="61"/>
                  <a:pt x="62" y="61"/>
                </a:cubicBezTo>
                <a:cubicBezTo>
                  <a:pt x="62" y="61"/>
                  <a:pt x="62" y="62"/>
                  <a:pt x="62" y="61"/>
                </a:cubicBezTo>
                <a:cubicBezTo>
                  <a:pt x="62" y="61"/>
                  <a:pt x="62" y="61"/>
                  <a:pt x="62" y="61"/>
                </a:cubicBezTo>
                <a:cubicBezTo>
                  <a:pt x="62" y="62"/>
                  <a:pt x="62" y="60"/>
                  <a:pt x="62" y="61"/>
                </a:cubicBezTo>
                <a:cubicBezTo>
                  <a:pt x="62" y="61"/>
                  <a:pt x="62" y="61"/>
                  <a:pt x="62" y="62"/>
                </a:cubicBezTo>
                <a:cubicBezTo>
                  <a:pt x="62" y="61"/>
                  <a:pt x="62" y="62"/>
                  <a:pt x="62" y="61"/>
                </a:cubicBezTo>
                <a:cubicBezTo>
                  <a:pt x="62" y="61"/>
                  <a:pt x="62" y="61"/>
                  <a:pt x="62" y="61"/>
                </a:cubicBezTo>
                <a:cubicBezTo>
                  <a:pt x="63" y="61"/>
                  <a:pt x="63" y="61"/>
                  <a:pt x="63" y="61"/>
                </a:cubicBezTo>
                <a:cubicBezTo>
                  <a:pt x="62" y="61"/>
                  <a:pt x="62" y="61"/>
                  <a:pt x="62" y="61"/>
                </a:cubicBezTo>
                <a:cubicBezTo>
                  <a:pt x="62" y="61"/>
                  <a:pt x="62" y="62"/>
                  <a:pt x="62" y="61"/>
                </a:cubicBezTo>
                <a:cubicBezTo>
                  <a:pt x="62" y="62"/>
                  <a:pt x="62" y="62"/>
                  <a:pt x="62" y="63"/>
                </a:cubicBezTo>
                <a:cubicBezTo>
                  <a:pt x="62" y="62"/>
                  <a:pt x="63" y="61"/>
                  <a:pt x="63" y="61"/>
                </a:cubicBezTo>
                <a:cubicBezTo>
                  <a:pt x="63" y="61"/>
                  <a:pt x="63" y="61"/>
                  <a:pt x="63" y="61"/>
                </a:cubicBezTo>
                <a:cubicBezTo>
                  <a:pt x="63" y="61"/>
                  <a:pt x="63" y="61"/>
                  <a:pt x="63" y="61"/>
                </a:cubicBezTo>
                <a:cubicBezTo>
                  <a:pt x="63" y="61"/>
                  <a:pt x="63" y="61"/>
                  <a:pt x="63" y="61"/>
                </a:cubicBezTo>
                <a:cubicBezTo>
                  <a:pt x="63" y="61"/>
                  <a:pt x="63" y="61"/>
                  <a:pt x="63" y="61"/>
                </a:cubicBezTo>
                <a:cubicBezTo>
                  <a:pt x="63" y="61"/>
                  <a:pt x="63" y="61"/>
                  <a:pt x="63" y="62"/>
                </a:cubicBezTo>
                <a:cubicBezTo>
                  <a:pt x="63" y="61"/>
                  <a:pt x="63" y="61"/>
                  <a:pt x="63" y="61"/>
                </a:cubicBezTo>
                <a:cubicBezTo>
                  <a:pt x="63" y="62"/>
                  <a:pt x="63" y="62"/>
                  <a:pt x="63" y="63"/>
                </a:cubicBezTo>
                <a:cubicBezTo>
                  <a:pt x="63" y="62"/>
                  <a:pt x="63" y="62"/>
                  <a:pt x="63" y="62"/>
                </a:cubicBezTo>
                <a:cubicBezTo>
                  <a:pt x="63" y="62"/>
                  <a:pt x="63" y="63"/>
                  <a:pt x="63" y="63"/>
                </a:cubicBezTo>
                <a:cubicBezTo>
                  <a:pt x="63" y="63"/>
                  <a:pt x="63" y="63"/>
                  <a:pt x="63" y="63"/>
                </a:cubicBezTo>
                <a:cubicBezTo>
                  <a:pt x="63" y="63"/>
                  <a:pt x="63" y="63"/>
                  <a:pt x="63" y="64"/>
                </a:cubicBezTo>
                <a:cubicBezTo>
                  <a:pt x="63" y="63"/>
                  <a:pt x="63" y="63"/>
                  <a:pt x="63" y="63"/>
                </a:cubicBezTo>
                <a:cubicBezTo>
                  <a:pt x="63" y="63"/>
                  <a:pt x="63" y="63"/>
                  <a:pt x="63" y="63"/>
                </a:cubicBezTo>
                <a:cubicBezTo>
                  <a:pt x="63" y="62"/>
                  <a:pt x="63" y="62"/>
                  <a:pt x="63" y="61"/>
                </a:cubicBezTo>
                <a:cubicBezTo>
                  <a:pt x="63" y="62"/>
                  <a:pt x="63" y="62"/>
                  <a:pt x="63" y="62"/>
                </a:cubicBezTo>
                <a:cubicBezTo>
                  <a:pt x="63" y="61"/>
                  <a:pt x="63" y="61"/>
                  <a:pt x="63" y="61"/>
                </a:cubicBezTo>
                <a:cubicBezTo>
                  <a:pt x="63" y="61"/>
                  <a:pt x="63" y="61"/>
                  <a:pt x="63" y="61"/>
                </a:cubicBezTo>
                <a:cubicBezTo>
                  <a:pt x="63" y="60"/>
                  <a:pt x="63" y="62"/>
                  <a:pt x="64" y="61"/>
                </a:cubicBezTo>
                <a:cubicBezTo>
                  <a:pt x="64" y="61"/>
                  <a:pt x="64" y="61"/>
                  <a:pt x="64" y="61"/>
                </a:cubicBezTo>
                <a:cubicBezTo>
                  <a:pt x="64" y="61"/>
                  <a:pt x="64" y="61"/>
                  <a:pt x="64" y="61"/>
                </a:cubicBezTo>
                <a:cubicBezTo>
                  <a:pt x="64" y="60"/>
                  <a:pt x="64" y="60"/>
                  <a:pt x="64" y="60"/>
                </a:cubicBezTo>
                <a:cubicBezTo>
                  <a:pt x="64" y="61"/>
                  <a:pt x="64" y="61"/>
                  <a:pt x="64" y="61"/>
                </a:cubicBezTo>
                <a:cubicBezTo>
                  <a:pt x="64" y="61"/>
                  <a:pt x="64" y="60"/>
                  <a:pt x="64" y="61"/>
                </a:cubicBezTo>
                <a:cubicBezTo>
                  <a:pt x="64" y="60"/>
                  <a:pt x="64" y="60"/>
                  <a:pt x="64" y="60"/>
                </a:cubicBezTo>
                <a:cubicBezTo>
                  <a:pt x="64" y="60"/>
                  <a:pt x="64" y="61"/>
                  <a:pt x="64" y="61"/>
                </a:cubicBezTo>
                <a:cubicBezTo>
                  <a:pt x="64" y="60"/>
                  <a:pt x="64" y="60"/>
                  <a:pt x="64" y="60"/>
                </a:cubicBezTo>
                <a:cubicBezTo>
                  <a:pt x="64" y="60"/>
                  <a:pt x="64" y="60"/>
                  <a:pt x="64" y="60"/>
                </a:cubicBezTo>
                <a:cubicBezTo>
                  <a:pt x="64" y="60"/>
                  <a:pt x="64" y="60"/>
                  <a:pt x="64" y="61"/>
                </a:cubicBezTo>
                <a:cubicBezTo>
                  <a:pt x="64" y="61"/>
                  <a:pt x="64" y="61"/>
                  <a:pt x="64" y="61"/>
                </a:cubicBezTo>
                <a:cubicBezTo>
                  <a:pt x="65" y="60"/>
                  <a:pt x="65" y="59"/>
                  <a:pt x="65" y="59"/>
                </a:cubicBezTo>
                <a:cubicBezTo>
                  <a:pt x="65" y="60"/>
                  <a:pt x="65" y="59"/>
                  <a:pt x="65" y="60"/>
                </a:cubicBezTo>
                <a:cubicBezTo>
                  <a:pt x="65" y="60"/>
                  <a:pt x="65" y="60"/>
                  <a:pt x="65" y="60"/>
                </a:cubicBezTo>
                <a:cubicBezTo>
                  <a:pt x="65" y="61"/>
                  <a:pt x="65" y="59"/>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0"/>
                  <a:pt x="65" y="60"/>
                </a:cubicBezTo>
                <a:cubicBezTo>
                  <a:pt x="65" y="60"/>
                  <a:pt x="65" y="60"/>
                  <a:pt x="65" y="60"/>
                </a:cubicBezTo>
                <a:cubicBezTo>
                  <a:pt x="65" y="61"/>
                  <a:pt x="65" y="61"/>
                  <a:pt x="65" y="61"/>
                </a:cubicBezTo>
                <a:cubicBezTo>
                  <a:pt x="65" y="59"/>
                  <a:pt x="66" y="60"/>
                  <a:pt x="66" y="59"/>
                </a:cubicBezTo>
                <a:cubicBezTo>
                  <a:pt x="66" y="60"/>
                  <a:pt x="66" y="59"/>
                  <a:pt x="66" y="60"/>
                </a:cubicBezTo>
                <a:cubicBezTo>
                  <a:pt x="66" y="60"/>
                  <a:pt x="66" y="60"/>
                  <a:pt x="66" y="60"/>
                </a:cubicBezTo>
                <a:cubicBezTo>
                  <a:pt x="66" y="61"/>
                  <a:pt x="66" y="60"/>
                  <a:pt x="66" y="61"/>
                </a:cubicBezTo>
                <a:close/>
                <a:moveTo>
                  <a:pt x="65" y="61"/>
                </a:moveTo>
                <a:cubicBezTo>
                  <a:pt x="65" y="60"/>
                  <a:pt x="65" y="61"/>
                  <a:pt x="64" y="61"/>
                </a:cubicBezTo>
                <a:cubicBezTo>
                  <a:pt x="65" y="61"/>
                  <a:pt x="65" y="61"/>
                  <a:pt x="65" y="61"/>
                </a:cubicBezTo>
                <a:close/>
                <a:moveTo>
                  <a:pt x="63" y="62"/>
                </a:moveTo>
                <a:cubicBezTo>
                  <a:pt x="63" y="62"/>
                  <a:pt x="63" y="62"/>
                  <a:pt x="63" y="62"/>
                </a:cubicBezTo>
                <a:cubicBezTo>
                  <a:pt x="63" y="62"/>
                  <a:pt x="63" y="62"/>
                  <a:pt x="63" y="62"/>
                </a:cubicBezTo>
                <a:close/>
                <a:moveTo>
                  <a:pt x="57" y="65"/>
                </a:moveTo>
                <a:cubicBezTo>
                  <a:pt x="57" y="65"/>
                  <a:pt x="57" y="65"/>
                  <a:pt x="57" y="65"/>
                </a:cubicBezTo>
                <a:cubicBezTo>
                  <a:pt x="57" y="65"/>
                  <a:pt x="57" y="65"/>
                  <a:pt x="57" y="65"/>
                </a:cubicBezTo>
                <a:close/>
                <a:moveTo>
                  <a:pt x="57" y="65"/>
                </a:moveTo>
                <a:cubicBezTo>
                  <a:pt x="57" y="65"/>
                  <a:pt x="57" y="65"/>
                  <a:pt x="57" y="65"/>
                </a:cubicBezTo>
                <a:cubicBezTo>
                  <a:pt x="57" y="65"/>
                  <a:pt x="57" y="65"/>
                  <a:pt x="57" y="64"/>
                </a:cubicBezTo>
                <a:cubicBezTo>
                  <a:pt x="57" y="64"/>
                  <a:pt x="57" y="64"/>
                  <a:pt x="57" y="65"/>
                </a:cubicBezTo>
                <a:close/>
                <a:moveTo>
                  <a:pt x="69" y="65"/>
                </a:moveTo>
                <a:cubicBezTo>
                  <a:pt x="69" y="65"/>
                  <a:pt x="69" y="65"/>
                  <a:pt x="69" y="65"/>
                </a:cubicBezTo>
                <a:cubicBezTo>
                  <a:pt x="69" y="65"/>
                  <a:pt x="69" y="65"/>
                  <a:pt x="69" y="65"/>
                </a:cubicBezTo>
                <a:close/>
                <a:moveTo>
                  <a:pt x="63" y="61"/>
                </a:moveTo>
                <a:cubicBezTo>
                  <a:pt x="63" y="61"/>
                  <a:pt x="63" y="61"/>
                  <a:pt x="63" y="61"/>
                </a:cubicBezTo>
                <a:cubicBezTo>
                  <a:pt x="63" y="61"/>
                  <a:pt x="63" y="61"/>
                  <a:pt x="63" y="61"/>
                </a:cubicBezTo>
                <a:close/>
                <a:moveTo>
                  <a:pt x="66" y="60"/>
                </a:moveTo>
                <a:cubicBezTo>
                  <a:pt x="66" y="60"/>
                  <a:pt x="66" y="60"/>
                  <a:pt x="66" y="60"/>
                </a:cubicBezTo>
                <a:cubicBezTo>
                  <a:pt x="66" y="60"/>
                  <a:pt x="66" y="60"/>
                  <a:pt x="66" y="60"/>
                </a:cubicBezTo>
                <a:close/>
                <a:moveTo>
                  <a:pt x="59" y="61"/>
                </a:moveTo>
                <a:cubicBezTo>
                  <a:pt x="59" y="61"/>
                  <a:pt x="59" y="61"/>
                  <a:pt x="59" y="61"/>
                </a:cubicBezTo>
                <a:cubicBezTo>
                  <a:pt x="59" y="61"/>
                  <a:pt x="59" y="61"/>
                  <a:pt x="59" y="61"/>
                </a:cubicBezTo>
                <a:close/>
                <a:moveTo>
                  <a:pt x="57" y="65"/>
                </a:moveTo>
                <a:cubicBezTo>
                  <a:pt x="57" y="65"/>
                  <a:pt x="57" y="65"/>
                  <a:pt x="57" y="65"/>
                </a:cubicBezTo>
                <a:cubicBezTo>
                  <a:pt x="57" y="65"/>
                  <a:pt x="57" y="65"/>
                  <a:pt x="57" y="65"/>
                </a:cubicBezTo>
                <a:cubicBezTo>
                  <a:pt x="57" y="65"/>
                  <a:pt x="57" y="65"/>
                  <a:pt x="57" y="65"/>
                </a:cubicBezTo>
                <a:close/>
                <a:moveTo>
                  <a:pt x="56" y="62"/>
                </a:moveTo>
                <a:cubicBezTo>
                  <a:pt x="56" y="62"/>
                  <a:pt x="56" y="62"/>
                  <a:pt x="56" y="62"/>
                </a:cubicBezTo>
                <a:cubicBezTo>
                  <a:pt x="56" y="63"/>
                  <a:pt x="56" y="63"/>
                  <a:pt x="56" y="63"/>
                </a:cubicBezTo>
                <a:cubicBezTo>
                  <a:pt x="56" y="63"/>
                  <a:pt x="56" y="62"/>
                  <a:pt x="56" y="62"/>
                </a:cubicBezTo>
                <a:close/>
                <a:moveTo>
                  <a:pt x="57" y="64"/>
                </a:moveTo>
                <a:cubicBezTo>
                  <a:pt x="57" y="63"/>
                  <a:pt x="57" y="63"/>
                  <a:pt x="57" y="63"/>
                </a:cubicBezTo>
                <a:cubicBezTo>
                  <a:pt x="57" y="63"/>
                  <a:pt x="57" y="63"/>
                  <a:pt x="57" y="63"/>
                </a:cubicBezTo>
                <a:cubicBezTo>
                  <a:pt x="57" y="64"/>
                  <a:pt x="57" y="64"/>
                  <a:pt x="57" y="64"/>
                </a:cubicBezTo>
                <a:close/>
                <a:moveTo>
                  <a:pt x="57" y="63"/>
                </a:moveTo>
                <a:cubicBezTo>
                  <a:pt x="57" y="63"/>
                  <a:pt x="57" y="63"/>
                  <a:pt x="57" y="63"/>
                </a:cubicBezTo>
                <a:cubicBezTo>
                  <a:pt x="57" y="64"/>
                  <a:pt x="57" y="64"/>
                  <a:pt x="57" y="63"/>
                </a:cubicBezTo>
                <a:close/>
                <a:moveTo>
                  <a:pt x="57" y="65"/>
                </a:moveTo>
                <a:cubicBezTo>
                  <a:pt x="57" y="65"/>
                  <a:pt x="57" y="65"/>
                  <a:pt x="57" y="65"/>
                </a:cubicBezTo>
                <a:cubicBezTo>
                  <a:pt x="57" y="66"/>
                  <a:pt x="57" y="64"/>
                  <a:pt x="57" y="65"/>
                </a:cubicBezTo>
                <a:close/>
                <a:moveTo>
                  <a:pt x="57" y="62"/>
                </a:moveTo>
                <a:cubicBezTo>
                  <a:pt x="57" y="63"/>
                  <a:pt x="57" y="63"/>
                  <a:pt x="57" y="63"/>
                </a:cubicBezTo>
                <a:cubicBezTo>
                  <a:pt x="57" y="62"/>
                  <a:pt x="57" y="62"/>
                  <a:pt x="57" y="62"/>
                </a:cubicBezTo>
                <a:close/>
                <a:moveTo>
                  <a:pt x="57" y="63"/>
                </a:moveTo>
                <a:cubicBezTo>
                  <a:pt x="57" y="63"/>
                  <a:pt x="57" y="63"/>
                  <a:pt x="57" y="63"/>
                </a:cubicBezTo>
                <a:cubicBezTo>
                  <a:pt x="57" y="63"/>
                  <a:pt x="57" y="63"/>
                  <a:pt x="57" y="63"/>
                </a:cubicBezTo>
                <a:cubicBezTo>
                  <a:pt x="57" y="63"/>
                  <a:pt x="57" y="63"/>
                  <a:pt x="57" y="63"/>
                </a:cubicBezTo>
                <a:close/>
                <a:moveTo>
                  <a:pt x="57" y="63"/>
                </a:moveTo>
                <a:cubicBezTo>
                  <a:pt x="57" y="63"/>
                  <a:pt x="57" y="63"/>
                  <a:pt x="57" y="63"/>
                </a:cubicBezTo>
                <a:cubicBezTo>
                  <a:pt x="57" y="63"/>
                  <a:pt x="57" y="63"/>
                  <a:pt x="57" y="63"/>
                </a:cubicBezTo>
                <a:close/>
                <a:moveTo>
                  <a:pt x="57" y="62"/>
                </a:moveTo>
                <a:cubicBezTo>
                  <a:pt x="57" y="62"/>
                  <a:pt x="57" y="62"/>
                  <a:pt x="57" y="62"/>
                </a:cubicBezTo>
                <a:cubicBezTo>
                  <a:pt x="57" y="62"/>
                  <a:pt x="57" y="62"/>
                  <a:pt x="57" y="62"/>
                </a:cubicBezTo>
                <a:close/>
                <a:moveTo>
                  <a:pt x="58" y="63"/>
                </a:moveTo>
                <a:cubicBezTo>
                  <a:pt x="58" y="63"/>
                  <a:pt x="58" y="63"/>
                  <a:pt x="58" y="63"/>
                </a:cubicBezTo>
                <a:cubicBezTo>
                  <a:pt x="58" y="63"/>
                  <a:pt x="58" y="62"/>
                  <a:pt x="58" y="63"/>
                </a:cubicBezTo>
                <a:cubicBezTo>
                  <a:pt x="58" y="63"/>
                  <a:pt x="58" y="63"/>
                  <a:pt x="58" y="63"/>
                </a:cubicBezTo>
                <a:close/>
                <a:moveTo>
                  <a:pt x="58" y="61"/>
                </a:moveTo>
                <a:cubicBezTo>
                  <a:pt x="58" y="62"/>
                  <a:pt x="58" y="62"/>
                  <a:pt x="58" y="62"/>
                </a:cubicBezTo>
                <a:cubicBezTo>
                  <a:pt x="58" y="61"/>
                  <a:pt x="58" y="61"/>
                  <a:pt x="58" y="61"/>
                </a:cubicBezTo>
                <a:close/>
                <a:moveTo>
                  <a:pt x="58" y="61"/>
                </a:moveTo>
                <a:cubicBezTo>
                  <a:pt x="58" y="61"/>
                  <a:pt x="58" y="61"/>
                  <a:pt x="58" y="61"/>
                </a:cubicBezTo>
                <a:cubicBezTo>
                  <a:pt x="58" y="61"/>
                  <a:pt x="58" y="61"/>
                  <a:pt x="58" y="61"/>
                </a:cubicBezTo>
                <a:close/>
                <a:moveTo>
                  <a:pt x="59" y="62"/>
                </a:moveTo>
                <a:cubicBezTo>
                  <a:pt x="59" y="62"/>
                  <a:pt x="59" y="62"/>
                  <a:pt x="59" y="62"/>
                </a:cubicBezTo>
                <a:cubicBezTo>
                  <a:pt x="59" y="63"/>
                  <a:pt x="59" y="63"/>
                  <a:pt x="59" y="63"/>
                </a:cubicBezTo>
                <a:lnTo>
                  <a:pt x="59" y="62"/>
                </a:lnTo>
                <a:close/>
                <a:moveTo>
                  <a:pt x="61" y="60"/>
                </a:moveTo>
                <a:cubicBezTo>
                  <a:pt x="61" y="60"/>
                  <a:pt x="61" y="61"/>
                  <a:pt x="60" y="60"/>
                </a:cubicBezTo>
                <a:cubicBezTo>
                  <a:pt x="60" y="60"/>
                  <a:pt x="61" y="60"/>
                  <a:pt x="60" y="61"/>
                </a:cubicBezTo>
                <a:cubicBezTo>
                  <a:pt x="61" y="60"/>
                  <a:pt x="61" y="61"/>
                  <a:pt x="61" y="60"/>
                </a:cubicBezTo>
                <a:close/>
                <a:moveTo>
                  <a:pt x="60" y="61"/>
                </a:moveTo>
                <a:cubicBezTo>
                  <a:pt x="60" y="61"/>
                  <a:pt x="60" y="61"/>
                  <a:pt x="60" y="61"/>
                </a:cubicBezTo>
                <a:cubicBezTo>
                  <a:pt x="60" y="61"/>
                  <a:pt x="60" y="61"/>
                  <a:pt x="60" y="61"/>
                </a:cubicBezTo>
                <a:close/>
                <a:moveTo>
                  <a:pt x="72" y="66"/>
                </a:moveTo>
                <a:cubicBezTo>
                  <a:pt x="73" y="66"/>
                  <a:pt x="73" y="66"/>
                  <a:pt x="73" y="66"/>
                </a:cubicBezTo>
                <a:cubicBezTo>
                  <a:pt x="73" y="66"/>
                  <a:pt x="73" y="66"/>
                  <a:pt x="73" y="66"/>
                </a:cubicBezTo>
                <a:lnTo>
                  <a:pt x="72" y="66"/>
                </a:lnTo>
                <a:close/>
                <a:moveTo>
                  <a:pt x="73" y="65"/>
                </a:moveTo>
                <a:cubicBezTo>
                  <a:pt x="73" y="66"/>
                  <a:pt x="73" y="66"/>
                  <a:pt x="73" y="66"/>
                </a:cubicBezTo>
                <a:cubicBezTo>
                  <a:pt x="73" y="65"/>
                  <a:pt x="73" y="65"/>
                  <a:pt x="73" y="65"/>
                </a:cubicBezTo>
                <a:cubicBezTo>
                  <a:pt x="73" y="65"/>
                  <a:pt x="73" y="65"/>
                  <a:pt x="73" y="65"/>
                </a:cubicBezTo>
                <a:close/>
                <a:moveTo>
                  <a:pt x="64" y="59"/>
                </a:moveTo>
                <a:cubicBezTo>
                  <a:pt x="64" y="60"/>
                  <a:pt x="64" y="60"/>
                  <a:pt x="64" y="60"/>
                </a:cubicBezTo>
                <a:cubicBezTo>
                  <a:pt x="64" y="60"/>
                  <a:pt x="64" y="60"/>
                  <a:pt x="64" y="60"/>
                </a:cubicBezTo>
                <a:lnTo>
                  <a:pt x="64" y="59"/>
                </a:lnTo>
                <a:close/>
                <a:moveTo>
                  <a:pt x="65" y="60"/>
                </a:moveTo>
                <a:cubicBezTo>
                  <a:pt x="65" y="60"/>
                  <a:pt x="65" y="60"/>
                  <a:pt x="65" y="60"/>
                </a:cubicBezTo>
                <a:cubicBezTo>
                  <a:pt x="65" y="61"/>
                  <a:pt x="65" y="61"/>
                  <a:pt x="65" y="61"/>
                </a:cubicBezTo>
                <a:lnTo>
                  <a:pt x="65" y="60"/>
                </a:lnTo>
                <a:close/>
                <a:moveTo>
                  <a:pt x="66" y="59"/>
                </a:moveTo>
                <a:cubicBezTo>
                  <a:pt x="66" y="59"/>
                  <a:pt x="66" y="59"/>
                  <a:pt x="66" y="59"/>
                </a:cubicBezTo>
                <a:cubicBezTo>
                  <a:pt x="66" y="59"/>
                  <a:pt x="66" y="60"/>
                  <a:pt x="66" y="59"/>
                </a:cubicBezTo>
                <a:close/>
                <a:moveTo>
                  <a:pt x="58" y="67"/>
                </a:moveTo>
                <a:cubicBezTo>
                  <a:pt x="58" y="67"/>
                  <a:pt x="58" y="66"/>
                  <a:pt x="58" y="66"/>
                </a:cubicBezTo>
                <a:cubicBezTo>
                  <a:pt x="58" y="66"/>
                  <a:pt x="57" y="67"/>
                  <a:pt x="58" y="67"/>
                </a:cubicBezTo>
                <a:close/>
                <a:moveTo>
                  <a:pt x="57" y="67"/>
                </a:moveTo>
                <a:cubicBezTo>
                  <a:pt x="57" y="67"/>
                  <a:pt x="57" y="67"/>
                  <a:pt x="57" y="67"/>
                </a:cubicBezTo>
                <a:cubicBezTo>
                  <a:pt x="56" y="67"/>
                  <a:pt x="56" y="67"/>
                  <a:pt x="56" y="67"/>
                </a:cubicBezTo>
                <a:lnTo>
                  <a:pt x="57" y="67"/>
                </a:lnTo>
                <a:close/>
                <a:moveTo>
                  <a:pt x="56" y="67"/>
                </a:moveTo>
                <a:cubicBezTo>
                  <a:pt x="56" y="67"/>
                  <a:pt x="57" y="67"/>
                  <a:pt x="56" y="67"/>
                </a:cubicBezTo>
                <a:cubicBezTo>
                  <a:pt x="56" y="67"/>
                  <a:pt x="56" y="67"/>
                  <a:pt x="56" y="67"/>
                </a:cubicBezTo>
                <a:cubicBezTo>
                  <a:pt x="57" y="67"/>
                  <a:pt x="57" y="67"/>
                  <a:pt x="57" y="67"/>
                </a:cubicBezTo>
                <a:cubicBezTo>
                  <a:pt x="57" y="67"/>
                  <a:pt x="56" y="67"/>
                  <a:pt x="56" y="67"/>
                </a:cubicBezTo>
                <a:close/>
                <a:moveTo>
                  <a:pt x="58" y="66"/>
                </a:moveTo>
                <a:cubicBezTo>
                  <a:pt x="57" y="66"/>
                  <a:pt x="57" y="66"/>
                  <a:pt x="57" y="66"/>
                </a:cubicBezTo>
                <a:cubicBezTo>
                  <a:pt x="58" y="66"/>
                  <a:pt x="58" y="66"/>
                  <a:pt x="58" y="66"/>
                </a:cubicBezTo>
                <a:cubicBezTo>
                  <a:pt x="58" y="66"/>
                  <a:pt x="58" y="66"/>
                  <a:pt x="58" y="66"/>
                </a:cubicBezTo>
                <a:close/>
                <a:moveTo>
                  <a:pt x="58" y="66"/>
                </a:moveTo>
                <a:cubicBezTo>
                  <a:pt x="58" y="66"/>
                  <a:pt x="58" y="65"/>
                  <a:pt x="58" y="66"/>
                </a:cubicBezTo>
                <a:close/>
                <a:moveTo>
                  <a:pt x="57" y="65"/>
                </a:moveTo>
                <a:cubicBezTo>
                  <a:pt x="58" y="65"/>
                  <a:pt x="58" y="65"/>
                  <a:pt x="58" y="65"/>
                </a:cubicBezTo>
                <a:cubicBezTo>
                  <a:pt x="58" y="65"/>
                  <a:pt x="58" y="65"/>
                  <a:pt x="58" y="65"/>
                </a:cubicBezTo>
                <a:cubicBezTo>
                  <a:pt x="58" y="65"/>
                  <a:pt x="57" y="65"/>
                  <a:pt x="57" y="65"/>
                </a:cubicBezTo>
                <a:close/>
                <a:moveTo>
                  <a:pt x="57" y="66"/>
                </a:moveTo>
                <a:cubicBezTo>
                  <a:pt x="57" y="66"/>
                  <a:pt x="57" y="66"/>
                  <a:pt x="57" y="66"/>
                </a:cubicBezTo>
                <a:cubicBezTo>
                  <a:pt x="57" y="66"/>
                  <a:pt x="57" y="66"/>
                  <a:pt x="57" y="66"/>
                </a:cubicBezTo>
                <a:close/>
                <a:moveTo>
                  <a:pt x="57" y="66"/>
                </a:moveTo>
                <a:cubicBezTo>
                  <a:pt x="57" y="66"/>
                  <a:pt x="57" y="66"/>
                  <a:pt x="57" y="66"/>
                </a:cubicBezTo>
                <a:cubicBezTo>
                  <a:pt x="57" y="66"/>
                  <a:pt x="57" y="66"/>
                  <a:pt x="57" y="66"/>
                </a:cubicBezTo>
                <a:cubicBezTo>
                  <a:pt x="57" y="66"/>
                  <a:pt x="57" y="66"/>
                  <a:pt x="57" y="66"/>
                </a:cubicBezTo>
                <a:close/>
                <a:moveTo>
                  <a:pt x="57" y="66"/>
                </a:moveTo>
                <a:cubicBezTo>
                  <a:pt x="57" y="66"/>
                  <a:pt x="57" y="66"/>
                  <a:pt x="57" y="66"/>
                </a:cubicBezTo>
                <a:cubicBezTo>
                  <a:pt x="57" y="66"/>
                  <a:pt x="57" y="66"/>
                  <a:pt x="57" y="66"/>
                </a:cubicBezTo>
                <a:close/>
                <a:moveTo>
                  <a:pt x="56" y="67"/>
                </a:moveTo>
                <a:cubicBezTo>
                  <a:pt x="56" y="67"/>
                  <a:pt x="56" y="67"/>
                  <a:pt x="56" y="67"/>
                </a:cubicBezTo>
                <a:cubicBezTo>
                  <a:pt x="56" y="67"/>
                  <a:pt x="56" y="67"/>
                  <a:pt x="56" y="67"/>
                </a:cubicBezTo>
                <a:cubicBezTo>
                  <a:pt x="56" y="67"/>
                  <a:pt x="56" y="67"/>
                  <a:pt x="56" y="67"/>
                </a:cubicBezTo>
                <a:close/>
                <a:moveTo>
                  <a:pt x="57" y="65"/>
                </a:moveTo>
                <a:cubicBezTo>
                  <a:pt x="57" y="65"/>
                  <a:pt x="57" y="65"/>
                  <a:pt x="57" y="65"/>
                </a:cubicBezTo>
                <a:cubicBezTo>
                  <a:pt x="57" y="65"/>
                  <a:pt x="57" y="65"/>
                  <a:pt x="57" y="65"/>
                </a:cubicBezTo>
                <a:cubicBezTo>
                  <a:pt x="57" y="65"/>
                  <a:pt x="57" y="65"/>
                  <a:pt x="57" y="65"/>
                </a:cubicBezTo>
                <a:close/>
                <a:moveTo>
                  <a:pt x="57" y="65"/>
                </a:moveTo>
                <a:cubicBezTo>
                  <a:pt x="57" y="65"/>
                  <a:pt x="57" y="65"/>
                  <a:pt x="57" y="65"/>
                </a:cubicBezTo>
                <a:cubicBezTo>
                  <a:pt x="57" y="65"/>
                  <a:pt x="57" y="65"/>
                  <a:pt x="57" y="65"/>
                </a:cubicBezTo>
                <a:close/>
                <a:moveTo>
                  <a:pt x="56" y="66"/>
                </a:moveTo>
                <a:cubicBezTo>
                  <a:pt x="57" y="66"/>
                  <a:pt x="57" y="66"/>
                  <a:pt x="57" y="66"/>
                </a:cubicBezTo>
                <a:cubicBezTo>
                  <a:pt x="56" y="66"/>
                  <a:pt x="56" y="66"/>
                  <a:pt x="56" y="66"/>
                </a:cubicBezTo>
                <a:close/>
                <a:moveTo>
                  <a:pt x="57" y="65"/>
                </a:moveTo>
                <a:cubicBezTo>
                  <a:pt x="58" y="65"/>
                  <a:pt x="58" y="65"/>
                  <a:pt x="58" y="65"/>
                </a:cubicBezTo>
                <a:cubicBezTo>
                  <a:pt x="57" y="65"/>
                  <a:pt x="57" y="65"/>
                  <a:pt x="57" y="65"/>
                </a:cubicBezTo>
                <a:close/>
                <a:moveTo>
                  <a:pt x="57" y="65"/>
                </a:moveTo>
                <a:cubicBezTo>
                  <a:pt x="57" y="65"/>
                  <a:pt x="58" y="64"/>
                  <a:pt x="58" y="64"/>
                </a:cubicBezTo>
                <a:cubicBezTo>
                  <a:pt x="58" y="64"/>
                  <a:pt x="57" y="64"/>
                  <a:pt x="57" y="65"/>
                </a:cubicBezTo>
                <a:cubicBezTo>
                  <a:pt x="57" y="64"/>
                  <a:pt x="57" y="65"/>
                  <a:pt x="57" y="65"/>
                </a:cubicBezTo>
                <a:close/>
                <a:moveTo>
                  <a:pt x="57" y="65"/>
                </a:moveTo>
                <a:cubicBezTo>
                  <a:pt x="57" y="65"/>
                  <a:pt x="57" y="65"/>
                  <a:pt x="57" y="65"/>
                </a:cubicBezTo>
                <a:cubicBezTo>
                  <a:pt x="57" y="65"/>
                  <a:pt x="57" y="65"/>
                  <a:pt x="57" y="65"/>
                </a:cubicBezTo>
                <a:close/>
                <a:moveTo>
                  <a:pt x="57" y="65"/>
                </a:moveTo>
                <a:cubicBezTo>
                  <a:pt x="57" y="65"/>
                  <a:pt x="57" y="65"/>
                  <a:pt x="57" y="65"/>
                </a:cubicBezTo>
                <a:cubicBezTo>
                  <a:pt x="57" y="65"/>
                  <a:pt x="57" y="65"/>
                  <a:pt x="57" y="65"/>
                </a:cubicBezTo>
                <a:close/>
                <a:moveTo>
                  <a:pt x="57" y="65"/>
                </a:moveTo>
                <a:cubicBezTo>
                  <a:pt x="57" y="65"/>
                  <a:pt x="57" y="65"/>
                  <a:pt x="57" y="65"/>
                </a:cubicBezTo>
                <a:cubicBezTo>
                  <a:pt x="57" y="65"/>
                  <a:pt x="57" y="65"/>
                  <a:pt x="57" y="65"/>
                </a:cubicBezTo>
                <a:cubicBezTo>
                  <a:pt x="57" y="65"/>
                  <a:pt x="57" y="65"/>
                  <a:pt x="57" y="65"/>
                </a:cubicBezTo>
                <a:close/>
                <a:moveTo>
                  <a:pt x="57" y="65"/>
                </a:moveTo>
                <a:cubicBezTo>
                  <a:pt x="57" y="65"/>
                  <a:pt x="57" y="65"/>
                  <a:pt x="57" y="65"/>
                </a:cubicBezTo>
                <a:cubicBezTo>
                  <a:pt x="57" y="65"/>
                  <a:pt x="57" y="65"/>
                  <a:pt x="57" y="65"/>
                </a:cubicBezTo>
                <a:close/>
                <a:moveTo>
                  <a:pt x="56" y="66"/>
                </a:moveTo>
                <a:cubicBezTo>
                  <a:pt x="56" y="66"/>
                  <a:pt x="56" y="66"/>
                  <a:pt x="56" y="66"/>
                </a:cubicBezTo>
                <a:cubicBezTo>
                  <a:pt x="56" y="66"/>
                  <a:pt x="56" y="66"/>
                  <a:pt x="56" y="66"/>
                </a:cubicBezTo>
                <a:close/>
                <a:moveTo>
                  <a:pt x="56" y="66"/>
                </a:moveTo>
                <a:cubicBezTo>
                  <a:pt x="56" y="66"/>
                  <a:pt x="56" y="66"/>
                  <a:pt x="56" y="66"/>
                </a:cubicBezTo>
                <a:cubicBezTo>
                  <a:pt x="56" y="66"/>
                  <a:pt x="56" y="66"/>
                  <a:pt x="57" y="65"/>
                </a:cubicBezTo>
                <a:lnTo>
                  <a:pt x="56" y="66"/>
                </a:lnTo>
                <a:close/>
                <a:moveTo>
                  <a:pt x="56" y="66"/>
                </a:moveTo>
                <a:cubicBezTo>
                  <a:pt x="56" y="66"/>
                  <a:pt x="56" y="66"/>
                  <a:pt x="56" y="66"/>
                </a:cubicBezTo>
                <a:cubicBezTo>
                  <a:pt x="56" y="66"/>
                  <a:pt x="56" y="66"/>
                  <a:pt x="56" y="66"/>
                </a:cubicBezTo>
                <a:close/>
                <a:moveTo>
                  <a:pt x="57" y="65"/>
                </a:moveTo>
                <a:cubicBezTo>
                  <a:pt x="56" y="65"/>
                  <a:pt x="56" y="65"/>
                  <a:pt x="56" y="65"/>
                </a:cubicBezTo>
                <a:cubicBezTo>
                  <a:pt x="56" y="65"/>
                  <a:pt x="56" y="65"/>
                  <a:pt x="56" y="65"/>
                </a:cubicBezTo>
                <a:cubicBezTo>
                  <a:pt x="56" y="65"/>
                  <a:pt x="57" y="65"/>
                  <a:pt x="57" y="65"/>
                </a:cubicBezTo>
                <a:close/>
                <a:moveTo>
                  <a:pt x="57" y="65"/>
                </a:moveTo>
                <a:cubicBezTo>
                  <a:pt x="57" y="65"/>
                  <a:pt x="57" y="65"/>
                  <a:pt x="57" y="65"/>
                </a:cubicBezTo>
                <a:cubicBezTo>
                  <a:pt x="57" y="65"/>
                  <a:pt x="57" y="65"/>
                  <a:pt x="57" y="65"/>
                </a:cubicBezTo>
                <a:close/>
                <a:moveTo>
                  <a:pt x="56" y="65"/>
                </a:moveTo>
                <a:cubicBezTo>
                  <a:pt x="56" y="65"/>
                  <a:pt x="56" y="65"/>
                  <a:pt x="56" y="65"/>
                </a:cubicBezTo>
                <a:cubicBezTo>
                  <a:pt x="56" y="65"/>
                  <a:pt x="56" y="65"/>
                  <a:pt x="56" y="65"/>
                </a:cubicBezTo>
                <a:close/>
                <a:moveTo>
                  <a:pt x="56" y="65"/>
                </a:moveTo>
                <a:cubicBezTo>
                  <a:pt x="56" y="65"/>
                  <a:pt x="56" y="65"/>
                  <a:pt x="56" y="65"/>
                </a:cubicBezTo>
                <a:cubicBezTo>
                  <a:pt x="56" y="65"/>
                  <a:pt x="56" y="65"/>
                  <a:pt x="56" y="65"/>
                </a:cubicBezTo>
                <a:cubicBezTo>
                  <a:pt x="56" y="65"/>
                  <a:pt x="56" y="65"/>
                  <a:pt x="56" y="65"/>
                </a:cubicBezTo>
                <a:close/>
                <a:moveTo>
                  <a:pt x="57" y="65"/>
                </a:moveTo>
                <a:cubicBezTo>
                  <a:pt x="57" y="65"/>
                  <a:pt x="57" y="65"/>
                  <a:pt x="57" y="65"/>
                </a:cubicBezTo>
                <a:cubicBezTo>
                  <a:pt x="57" y="65"/>
                  <a:pt x="57" y="65"/>
                  <a:pt x="57" y="65"/>
                </a:cubicBezTo>
                <a:close/>
                <a:moveTo>
                  <a:pt x="57" y="65"/>
                </a:moveTo>
                <a:cubicBezTo>
                  <a:pt x="57" y="65"/>
                  <a:pt x="57" y="65"/>
                  <a:pt x="57" y="65"/>
                </a:cubicBezTo>
                <a:cubicBezTo>
                  <a:pt x="57" y="65"/>
                  <a:pt x="57" y="65"/>
                  <a:pt x="57" y="65"/>
                </a:cubicBezTo>
                <a:close/>
                <a:moveTo>
                  <a:pt x="57" y="65"/>
                </a:moveTo>
                <a:cubicBezTo>
                  <a:pt x="57" y="65"/>
                  <a:pt x="57" y="65"/>
                  <a:pt x="56" y="65"/>
                </a:cubicBezTo>
                <a:cubicBezTo>
                  <a:pt x="57" y="65"/>
                  <a:pt x="57" y="65"/>
                  <a:pt x="57" y="65"/>
                </a:cubicBezTo>
                <a:cubicBezTo>
                  <a:pt x="57" y="65"/>
                  <a:pt x="57" y="65"/>
                  <a:pt x="57" y="65"/>
                </a:cubicBezTo>
                <a:close/>
                <a:moveTo>
                  <a:pt x="54" y="66"/>
                </a:moveTo>
                <a:cubicBezTo>
                  <a:pt x="54" y="66"/>
                  <a:pt x="55" y="66"/>
                  <a:pt x="54" y="66"/>
                </a:cubicBezTo>
                <a:cubicBezTo>
                  <a:pt x="54" y="66"/>
                  <a:pt x="56" y="65"/>
                  <a:pt x="56" y="65"/>
                </a:cubicBezTo>
                <a:cubicBezTo>
                  <a:pt x="56" y="65"/>
                  <a:pt x="56" y="65"/>
                  <a:pt x="56" y="65"/>
                </a:cubicBezTo>
                <a:cubicBezTo>
                  <a:pt x="55" y="65"/>
                  <a:pt x="55" y="65"/>
                  <a:pt x="55" y="65"/>
                </a:cubicBezTo>
                <a:cubicBezTo>
                  <a:pt x="55" y="65"/>
                  <a:pt x="55" y="65"/>
                  <a:pt x="55" y="65"/>
                </a:cubicBezTo>
                <a:cubicBezTo>
                  <a:pt x="55" y="65"/>
                  <a:pt x="55" y="65"/>
                  <a:pt x="54" y="66"/>
                </a:cubicBezTo>
                <a:cubicBezTo>
                  <a:pt x="54" y="66"/>
                  <a:pt x="54" y="66"/>
                  <a:pt x="54" y="66"/>
                </a:cubicBezTo>
                <a:cubicBezTo>
                  <a:pt x="54" y="66"/>
                  <a:pt x="54" y="66"/>
                  <a:pt x="54" y="66"/>
                </a:cubicBezTo>
                <a:close/>
                <a:moveTo>
                  <a:pt x="56" y="65"/>
                </a:moveTo>
                <a:cubicBezTo>
                  <a:pt x="56" y="65"/>
                  <a:pt x="56" y="65"/>
                  <a:pt x="56" y="65"/>
                </a:cubicBezTo>
                <a:cubicBezTo>
                  <a:pt x="56" y="65"/>
                  <a:pt x="56" y="65"/>
                  <a:pt x="57" y="65"/>
                </a:cubicBezTo>
                <a:cubicBezTo>
                  <a:pt x="57" y="65"/>
                  <a:pt x="56" y="65"/>
                  <a:pt x="56" y="65"/>
                </a:cubicBezTo>
                <a:cubicBezTo>
                  <a:pt x="56" y="65"/>
                  <a:pt x="56" y="65"/>
                  <a:pt x="56" y="65"/>
                </a:cubicBezTo>
                <a:close/>
                <a:moveTo>
                  <a:pt x="56" y="65"/>
                </a:moveTo>
                <a:cubicBezTo>
                  <a:pt x="56" y="65"/>
                  <a:pt x="56" y="65"/>
                  <a:pt x="55" y="65"/>
                </a:cubicBezTo>
                <a:cubicBezTo>
                  <a:pt x="55" y="65"/>
                  <a:pt x="56" y="65"/>
                  <a:pt x="56" y="65"/>
                </a:cubicBezTo>
                <a:cubicBezTo>
                  <a:pt x="56" y="65"/>
                  <a:pt x="56" y="65"/>
                  <a:pt x="56" y="65"/>
                </a:cubicBezTo>
                <a:cubicBezTo>
                  <a:pt x="56" y="65"/>
                  <a:pt x="56" y="65"/>
                  <a:pt x="56" y="65"/>
                </a:cubicBezTo>
                <a:cubicBezTo>
                  <a:pt x="56" y="65"/>
                  <a:pt x="57" y="65"/>
                  <a:pt x="57" y="65"/>
                </a:cubicBezTo>
                <a:cubicBezTo>
                  <a:pt x="57" y="65"/>
                  <a:pt x="57" y="65"/>
                  <a:pt x="57" y="65"/>
                </a:cubicBezTo>
                <a:cubicBezTo>
                  <a:pt x="57" y="65"/>
                  <a:pt x="57" y="65"/>
                  <a:pt x="57" y="65"/>
                </a:cubicBezTo>
                <a:cubicBezTo>
                  <a:pt x="57" y="65"/>
                  <a:pt x="57" y="65"/>
                  <a:pt x="57" y="65"/>
                </a:cubicBezTo>
                <a:cubicBezTo>
                  <a:pt x="56" y="65"/>
                  <a:pt x="56" y="65"/>
                  <a:pt x="56" y="65"/>
                </a:cubicBezTo>
                <a:cubicBezTo>
                  <a:pt x="56" y="65"/>
                  <a:pt x="56" y="65"/>
                  <a:pt x="56" y="65"/>
                </a:cubicBezTo>
                <a:cubicBezTo>
                  <a:pt x="56" y="65"/>
                  <a:pt x="56" y="65"/>
                  <a:pt x="56" y="65"/>
                </a:cubicBezTo>
                <a:cubicBezTo>
                  <a:pt x="56" y="65"/>
                  <a:pt x="56" y="65"/>
                  <a:pt x="56" y="65"/>
                </a:cubicBezTo>
                <a:cubicBezTo>
                  <a:pt x="57" y="65"/>
                  <a:pt x="57" y="65"/>
                  <a:pt x="57" y="65"/>
                </a:cubicBezTo>
                <a:cubicBezTo>
                  <a:pt x="57" y="65"/>
                  <a:pt x="57" y="65"/>
                  <a:pt x="57" y="65"/>
                </a:cubicBezTo>
                <a:cubicBezTo>
                  <a:pt x="56" y="65"/>
                  <a:pt x="56" y="65"/>
                  <a:pt x="56" y="65"/>
                </a:cubicBezTo>
                <a:cubicBezTo>
                  <a:pt x="56" y="65"/>
                  <a:pt x="56" y="65"/>
                  <a:pt x="56" y="65"/>
                </a:cubicBezTo>
                <a:close/>
                <a:moveTo>
                  <a:pt x="55" y="67"/>
                </a:moveTo>
                <a:cubicBezTo>
                  <a:pt x="55" y="67"/>
                  <a:pt x="55" y="67"/>
                  <a:pt x="55" y="67"/>
                </a:cubicBezTo>
                <a:cubicBezTo>
                  <a:pt x="55" y="67"/>
                  <a:pt x="55" y="67"/>
                  <a:pt x="55" y="67"/>
                </a:cubicBezTo>
                <a:close/>
                <a:moveTo>
                  <a:pt x="55" y="66"/>
                </a:moveTo>
                <a:cubicBezTo>
                  <a:pt x="55" y="66"/>
                  <a:pt x="55" y="66"/>
                  <a:pt x="55" y="66"/>
                </a:cubicBezTo>
                <a:cubicBezTo>
                  <a:pt x="55" y="66"/>
                  <a:pt x="55" y="66"/>
                  <a:pt x="55" y="67"/>
                </a:cubicBezTo>
                <a:cubicBezTo>
                  <a:pt x="55" y="67"/>
                  <a:pt x="55" y="66"/>
                  <a:pt x="55" y="66"/>
                </a:cubicBezTo>
                <a:cubicBezTo>
                  <a:pt x="55" y="66"/>
                  <a:pt x="55" y="66"/>
                  <a:pt x="55" y="66"/>
                </a:cubicBezTo>
                <a:cubicBezTo>
                  <a:pt x="55" y="66"/>
                  <a:pt x="56" y="66"/>
                  <a:pt x="56" y="66"/>
                </a:cubicBezTo>
                <a:cubicBezTo>
                  <a:pt x="56" y="66"/>
                  <a:pt x="55" y="66"/>
                  <a:pt x="55" y="66"/>
                </a:cubicBezTo>
                <a:close/>
                <a:moveTo>
                  <a:pt x="56" y="66"/>
                </a:moveTo>
                <a:cubicBezTo>
                  <a:pt x="55" y="66"/>
                  <a:pt x="55" y="66"/>
                  <a:pt x="55" y="66"/>
                </a:cubicBezTo>
                <a:cubicBezTo>
                  <a:pt x="55" y="66"/>
                  <a:pt x="55" y="66"/>
                  <a:pt x="55" y="66"/>
                </a:cubicBezTo>
                <a:cubicBezTo>
                  <a:pt x="55" y="66"/>
                  <a:pt x="55" y="66"/>
                  <a:pt x="55" y="66"/>
                </a:cubicBezTo>
                <a:cubicBezTo>
                  <a:pt x="55" y="66"/>
                  <a:pt x="55" y="66"/>
                  <a:pt x="56" y="66"/>
                </a:cubicBezTo>
                <a:close/>
                <a:moveTo>
                  <a:pt x="56" y="65"/>
                </a:moveTo>
                <a:cubicBezTo>
                  <a:pt x="57" y="64"/>
                  <a:pt x="57" y="64"/>
                  <a:pt x="57" y="64"/>
                </a:cubicBezTo>
                <a:cubicBezTo>
                  <a:pt x="56" y="65"/>
                  <a:pt x="56" y="65"/>
                  <a:pt x="56" y="65"/>
                </a:cubicBezTo>
                <a:close/>
                <a:moveTo>
                  <a:pt x="56" y="64"/>
                </a:moveTo>
                <a:cubicBezTo>
                  <a:pt x="57" y="64"/>
                  <a:pt x="57" y="64"/>
                  <a:pt x="57" y="64"/>
                </a:cubicBezTo>
                <a:cubicBezTo>
                  <a:pt x="56" y="64"/>
                  <a:pt x="56" y="64"/>
                  <a:pt x="56" y="64"/>
                </a:cubicBezTo>
                <a:close/>
                <a:moveTo>
                  <a:pt x="49" y="58"/>
                </a:moveTo>
                <a:cubicBezTo>
                  <a:pt x="49" y="58"/>
                  <a:pt x="49" y="58"/>
                  <a:pt x="49" y="58"/>
                </a:cubicBezTo>
                <a:close/>
                <a:moveTo>
                  <a:pt x="49" y="59"/>
                </a:moveTo>
                <a:cubicBezTo>
                  <a:pt x="49" y="59"/>
                  <a:pt x="49" y="59"/>
                  <a:pt x="49" y="59"/>
                </a:cubicBezTo>
                <a:cubicBezTo>
                  <a:pt x="49" y="59"/>
                  <a:pt x="49" y="59"/>
                  <a:pt x="49" y="59"/>
                </a:cubicBezTo>
                <a:close/>
                <a:moveTo>
                  <a:pt x="55" y="62"/>
                </a:moveTo>
                <a:cubicBezTo>
                  <a:pt x="55" y="61"/>
                  <a:pt x="56" y="61"/>
                  <a:pt x="55" y="61"/>
                </a:cubicBezTo>
                <a:cubicBezTo>
                  <a:pt x="55" y="61"/>
                  <a:pt x="55" y="61"/>
                  <a:pt x="55" y="61"/>
                </a:cubicBezTo>
                <a:cubicBezTo>
                  <a:pt x="55" y="61"/>
                  <a:pt x="55" y="61"/>
                  <a:pt x="55" y="62"/>
                </a:cubicBezTo>
                <a:close/>
                <a:moveTo>
                  <a:pt x="52" y="60"/>
                </a:moveTo>
                <a:cubicBezTo>
                  <a:pt x="52" y="60"/>
                  <a:pt x="52" y="60"/>
                  <a:pt x="52" y="60"/>
                </a:cubicBezTo>
                <a:cubicBezTo>
                  <a:pt x="52" y="60"/>
                  <a:pt x="52" y="60"/>
                  <a:pt x="52" y="60"/>
                </a:cubicBezTo>
                <a:close/>
                <a:moveTo>
                  <a:pt x="50" y="60"/>
                </a:moveTo>
                <a:cubicBezTo>
                  <a:pt x="50" y="60"/>
                  <a:pt x="50" y="60"/>
                  <a:pt x="50" y="60"/>
                </a:cubicBezTo>
                <a:cubicBezTo>
                  <a:pt x="50" y="60"/>
                  <a:pt x="50" y="60"/>
                  <a:pt x="50" y="60"/>
                </a:cubicBezTo>
                <a:close/>
                <a:moveTo>
                  <a:pt x="48" y="57"/>
                </a:moveTo>
                <a:cubicBezTo>
                  <a:pt x="48" y="57"/>
                  <a:pt x="48" y="57"/>
                  <a:pt x="48" y="57"/>
                </a:cubicBezTo>
                <a:cubicBezTo>
                  <a:pt x="48" y="57"/>
                  <a:pt x="48" y="57"/>
                  <a:pt x="48" y="57"/>
                </a:cubicBezTo>
                <a:close/>
                <a:moveTo>
                  <a:pt x="56" y="63"/>
                </a:moveTo>
                <a:cubicBezTo>
                  <a:pt x="56" y="63"/>
                  <a:pt x="56" y="63"/>
                  <a:pt x="56" y="63"/>
                </a:cubicBezTo>
                <a:cubicBezTo>
                  <a:pt x="56" y="63"/>
                  <a:pt x="55" y="63"/>
                  <a:pt x="56" y="63"/>
                </a:cubicBezTo>
                <a:close/>
                <a:moveTo>
                  <a:pt x="54" y="58"/>
                </a:moveTo>
                <a:cubicBezTo>
                  <a:pt x="53" y="57"/>
                  <a:pt x="53" y="58"/>
                  <a:pt x="53" y="58"/>
                </a:cubicBezTo>
                <a:cubicBezTo>
                  <a:pt x="53" y="58"/>
                  <a:pt x="53" y="58"/>
                  <a:pt x="54" y="58"/>
                </a:cubicBezTo>
                <a:close/>
                <a:moveTo>
                  <a:pt x="56" y="63"/>
                </a:moveTo>
                <a:cubicBezTo>
                  <a:pt x="56" y="63"/>
                  <a:pt x="56" y="63"/>
                  <a:pt x="56" y="63"/>
                </a:cubicBezTo>
                <a:cubicBezTo>
                  <a:pt x="56" y="63"/>
                  <a:pt x="56" y="63"/>
                  <a:pt x="56" y="63"/>
                </a:cubicBezTo>
                <a:cubicBezTo>
                  <a:pt x="56" y="63"/>
                  <a:pt x="56" y="63"/>
                  <a:pt x="56" y="63"/>
                </a:cubicBezTo>
                <a:close/>
                <a:moveTo>
                  <a:pt x="48" y="52"/>
                </a:moveTo>
                <a:cubicBezTo>
                  <a:pt x="48" y="52"/>
                  <a:pt x="48" y="52"/>
                  <a:pt x="48" y="52"/>
                </a:cubicBezTo>
                <a:cubicBezTo>
                  <a:pt x="48" y="52"/>
                  <a:pt x="48" y="52"/>
                  <a:pt x="48" y="52"/>
                </a:cubicBezTo>
                <a:close/>
                <a:moveTo>
                  <a:pt x="53" y="50"/>
                </a:moveTo>
                <a:cubicBezTo>
                  <a:pt x="53" y="50"/>
                  <a:pt x="53" y="50"/>
                  <a:pt x="53" y="50"/>
                </a:cubicBezTo>
                <a:cubicBezTo>
                  <a:pt x="53" y="50"/>
                  <a:pt x="53" y="50"/>
                  <a:pt x="53" y="50"/>
                </a:cubicBezTo>
                <a:close/>
                <a:moveTo>
                  <a:pt x="56" y="64"/>
                </a:moveTo>
                <a:cubicBezTo>
                  <a:pt x="56" y="64"/>
                  <a:pt x="56" y="64"/>
                  <a:pt x="56" y="64"/>
                </a:cubicBezTo>
                <a:close/>
                <a:moveTo>
                  <a:pt x="55" y="65"/>
                </a:moveTo>
                <a:cubicBezTo>
                  <a:pt x="55" y="65"/>
                  <a:pt x="55" y="65"/>
                  <a:pt x="55" y="65"/>
                </a:cubicBezTo>
                <a:cubicBezTo>
                  <a:pt x="55" y="65"/>
                  <a:pt x="55" y="65"/>
                  <a:pt x="55" y="65"/>
                </a:cubicBezTo>
                <a:close/>
                <a:moveTo>
                  <a:pt x="53" y="64"/>
                </a:moveTo>
                <a:cubicBezTo>
                  <a:pt x="53" y="64"/>
                  <a:pt x="53" y="64"/>
                  <a:pt x="53" y="64"/>
                </a:cubicBezTo>
                <a:cubicBezTo>
                  <a:pt x="53" y="64"/>
                  <a:pt x="53" y="64"/>
                  <a:pt x="53" y="64"/>
                </a:cubicBezTo>
                <a:close/>
                <a:moveTo>
                  <a:pt x="56" y="64"/>
                </a:moveTo>
                <a:cubicBezTo>
                  <a:pt x="56" y="64"/>
                  <a:pt x="56" y="64"/>
                  <a:pt x="56" y="64"/>
                </a:cubicBezTo>
                <a:cubicBezTo>
                  <a:pt x="56" y="64"/>
                  <a:pt x="56" y="64"/>
                  <a:pt x="56" y="64"/>
                </a:cubicBezTo>
                <a:close/>
                <a:moveTo>
                  <a:pt x="56" y="64"/>
                </a:moveTo>
                <a:cubicBezTo>
                  <a:pt x="56" y="64"/>
                  <a:pt x="56" y="64"/>
                  <a:pt x="56" y="64"/>
                </a:cubicBezTo>
                <a:cubicBezTo>
                  <a:pt x="56" y="64"/>
                  <a:pt x="56" y="64"/>
                  <a:pt x="56" y="64"/>
                </a:cubicBezTo>
                <a:close/>
                <a:moveTo>
                  <a:pt x="56" y="64"/>
                </a:moveTo>
                <a:cubicBezTo>
                  <a:pt x="56" y="64"/>
                  <a:pt x="56" y="64"/>
                  <a:pt x="56" y="64"/>
                </a:cubicBezTo>
                <a:cubicBezTo>
                  <a:pt x="56" y="64"/>
                  <a:pt x="56" y="64"/>
                  <a:pt x="56" y="64"/>
                </a:cubicBezTo>
                <a:close/>
                <a:moveTo>
                  <a:pt x="50" y="54"/>
                </a:moveTo>
                <a:cubicBezTo>
                  <a:pt x="50" y="54"/>
                  <a:pt x="50" y="54"/>
                  <a:pt x="50" y="54"/>
                </a:cubicBezTo>
                <a:cubicBezTo>
                  <a:pt x="49" y="54"/>
                  <a:pt x="49" y="54"/>
                  <a:pt x="50" y="54"/>
                </a:cubicBezTo>
                <a:close/>
                <a:moveTo>
                  <a:pt x="50" y="62"/>
                </a:moveTo>
                <a:cubicBezTo>
                  <a:pt x="50" y="62"/>
                  <a:pt x="50" y="62"/>
                  <a:pt x="50" y="62"/>
                </a:cubicBezTo>
                <a:cubicBezTo>
                  <a:pt x="50" y="62"/>
                  <a:pt x="50" y="62"/>
                  <a:pt x="50" y="62"/>
                </a:cubicBezTo>
                <a:close/>
                <a:moveTo>
                  <a:pt x="50" y="62"/>
                </a:moveTo>
                <a:cubicBezTo>
                  <a:pt x="51" y="62"/>
                  <a:pt x="51" y="62"/>
                  <a:pt x="50" y="62"/>
                </a:cubicBezTo>
                <a:cubicBezTo>
                  <a:pt x="52" y="62"/>
                  <a:pt x="52" y="62"/>
                  <a:pt x="52" y="62"/>
                </a:cubicBezTo>
                <a:lnTo>
                  <a:pt x="50" y="62"/>
                </a:lnTo>
                <a:close/>
                <a:moveTo>
                  <a:pt x="49" y="58"/>
                </a:moveTo>
                <a:cubicBezTo>
                  <a:pt x="49" y="58"/>
                  <a:pt x="49" y="58"/>
                  <a:pt x="48" y="58"/>
                </a:cubicBezTo>
                <a:cubicBezTo>
                  <a:pt x="49" y="58"/>
                  <a:pt x="49" y="57"/>
                  <a:pt x="49" y="57"/>
                </a:cubicBezTo>
                <a:cubicBezTo>
                  <a:pt x="49" y="57"/>
                  <a:pt x="48" y="58"/>
                  <a:pt x="48" y="57"/>
                </a:cubicBezTo>
                <a:cubicBezTo>
                  <a:pt x="49" y="57"/>
                  <a:pt x="49" y="57"/>
                  <a:pt x="49" y="57"/>
                </a:cubicBezTo>
                <a:cubicBezTo>
                  <a:pt x="48" y="57"/>
                  <a:pt x="49" y="57"/>
                  <a:pt x="49" y="57"/>
                </a:cubicBezTo>
                <a:cubicBezTo>
                  <a:pt x="49" y="57"/>
                  <a:pt x="48" y="57"/>
                  <a:pt x="48" y="57"/>
                </a:cubicBezTo>
                <a:cubicBezTo>
                  <a:pt x="49" y="57"/>
                  <a:pt x="48" y="57"/>
                  <a:pt x="48" y="57"/>
                </a:cubicBezTo>
                <a:cubicBezTo>
                  <a:pt x="48" y="57"/>
                  <a:pt x="48" y="57"/>
                  <a:pt x="48" y="57"/>
                </a:cubicBezTo>
                <a:cubicBezTo>
                  <a:pt x="48" y="56"/>
                  <a:pt x="48" y="56"/>
                  <a:pt x="48" y="56"/>
                </a:cubicBezTo>
                <a:cubicBezTo>
                  <a:pt x="48" y="56"/>
                  <a:pt x="49" y="56"/>
                  <a:pt x="49" y="56"/>
                </a:cubicBezTo>
                <a:cubicBezTo>
                  <a:pt x="49" y="56"/>
                  <a:pt x="49" y="56"/>
                  <a:pt x="49" y="56"/>
                </a:cubicBezTo>
                <a:cubicBezTo>
                  <a:pt x="49" y="56"/>
                  <a:pt x="49" y="56"/>
                  <a:pt x="49" y="56"/>
                </a:cubicBezTo>
                <a:cubicBezTo>
                  <a:pt x="48" y="56"/>
                  <a:pt x="48" y="56"/>
                  <a:pt x="48" y="56"/>
                </a:cubicBezTo>
                <a:cubicBezTo>
                  <a:pt x="48" y="56"/>
                  <a:pt x="48" y="56"/>
                  <a:pt x="48" y="56"/>
                </a:cubicBezTo>
                <a:cubicBezTo>
                  <a:pt x="48" y="56"/>
                  <a:pt x="48" y="56"/>
                  <a:pt x="48" y="56"/>
                </a:cubicBezTo>
                <a:cubicBezTo>
                  <a:pt x="49" y="56"/>
                  <a:pt x="49" y="56"/>
                  <a:pt x="49" y="56"/>
                </a:cubicBezTo>
                <a:cubicBezTo>
                  <a:pt x="48" y="56"/>
                  <a:pt x="49" y="56"/>
                  <a:pt x="49" y="56"/>
                </a:cubicBezTo>
                <a:cubicBezTo>
                  <a:pt x="49" y="56"/>
                  <a:pt x="49" y="56"/>
                  <a:pt x="50" y="56"/>
                </a:cubicBezTo>
                <a:cubicBezTo>
                  <a:pt x="49" y="56"/>
                  <a:pt x="49" y="56"/>
                  <a:pt x="49" y="56"/>
                </a:cubicBezTo>
                <a:cubicBezTo>
                  <a:pt x="49" y="56"/>
                  <a:pt x="49" y="56"/>
                  <a:pt x="48" y="56"/>
                </a:cubicBezTo>
                <a:cubicBezTo>
                  <a:pt x="49" y="56"/>
                  <a:pt x="49" y="56"/>
                  <a:pt x="49" y="56"/>
                </a:cubicBezTo>
                <a:cubicBezTo>
                  <a:pt x="49" y="56"/>
                  <a:pt x="49" y="56"/>
                  <a:pt x="49" y="56"/>
                </a:cubicBezTo>
                <a:cubicBezTo>
                  <a:pt x="49" y="56"/>
                  <a:pt x="49" y="56"/>
                  <a:pt x="49" y="56"/>
                </a:cubicBezTo>
                <a:cubicBezTo>
                  <a:pt x="50" y="55"/>
                  <a:pt x="49" y="56"/>
                  <a:pt x="49" y="56"/>
                </a:cubicBezTo>
                <a:cubicBezTo>
                  <a:pt x="49" y="55"/>
                  <a:pt x="49" y="55"/>
                  <a:pt x="49" y="55"/>
                </a:cubicBezTo>
                <a:cubicBezTo>
                  <a:pt x="49" y="55"/>
                  <a:pt x="48" y="55"/>
                  <a:pt x="49" y="55"/>
                </a:cubicBezTo>
                <a:cubicBezTo>
                  <a:pt x="49" y="55"/>
                  <a:pt x="48" y="56"/>
                  <a:pt x="48" y="55"/>
                </a:cubicBezTo>
                <a:cubicBezTo>
                  <a:pt x="48" y="55"/>
                  <a:pt x="49" y="55"/>
                  <a:pt x="49" y="55"/>
                </a:cubicBezTo>
                <a:cubicBezTo>
                  <a:pt x="48" y="55"/>
                  <a:pt x="48" y="55"/>
                  <a:pt x="48" y="55"/>
                </a:cubicBezTo>
                <a:cubicBezTo>
                  <a:pt x="48" y="55"/>
                  <a:pt x="50" y="55"/>
                  <a:pt x="49" y="55"/>
                </a:cubicBezTo>
                <a:cubicBezTo>
                  <a:pt x="49" y="55"/>
                  <a:pt x="48" y="55"/>
                  <a:pt x="48" y="55"/>
                </a:cubicBezTo>
                <a:cubicBezTo>
                  <a:pt x="48" y="55"/>
                  <a:pt x="49" y="55"/>
                  <a:pt x="48" y="55"/>
                </a:cubicBezTo>
                <a:cubicBezTo>
                  <a:pt x="49" y="55"/>
                  <a:pt x="49" y="55"/>
                  <a:pt x="49" y="55"/>
                </a:cubicBezTo>
                <a:cubicBezTo>
                  <a:pt x="49" y="55"/>
                  <a:pt x="49" y="55"/>
                  <a:pt x="49" y="55"/>
                </a:cubicBezTo>
                <a:cubicBezTo>
                  <a:pt x="49" y="55"/>
                  <a:pt x="49" y="55"/>
                  <a:pt x="49" y="55"/>
                </a:cubicBezTo>
                <a:cubicBezTo>
                  <a:pt x="48" y="55"/>
                  <a:pt x="50" y="54"/>
                  <a:pt x="48" y="54"/>
                </a:cubicBezTo>
                <a:cubicBezTo>
                  <a:pt x="49" y="54"/>
                  <a:pt x="48" y="54"/>
                  <a:pt x="49" y="54"/>
                </a:cubicBezTo>
                <a:cubicBezTo>
                  <a:pt x="49" y="54"/>
                  <a:pt x="49" y="55"/>
                  <a:pt x="49" y="55"/>
                </a:cubicBezTo>
                <a:cubicBezTo>
                  <a:pt x="50" y="54"/>
                  <a:pt x="49" y="54"/>
                  <a:pt x="50" y="54"/>
                </a:cubicBezTo>
                <a:cubicBezTo>
                  <a:pt x="50" y="54"/>
                  <a:pt x="50" y="54"/>
                  <a:pt x="50" y="54"/>
                </a:cubicBezTo>
                <a:cubicBezTo>
                  <a:pt x="50" y="54"/>
                  <a:pt x="50" y="54"/>
                  <a:pt x="49" y="54"/>
                </a:cubicBezTo>
                <a:cubicBezTo>
                  <a:pt x="50" y="54"/>
                  <a:pt x="50" y="54"/>
                  <a:pt x="50" y="54"/>
                </a:cubicBezTo>
                <a:cubicBezTo>
                  <a:pt x="49" y="54"/>
                  <a:pt x="49" y="54"/>
                  <a:pt x="49" y="54"/>
                </a:cubicBezTo>
                <a:cubicBezTo>
                  <a:pt x="49" y="54"/>
                  <a:pt x="49" y="54"/>
                  <a:pt x="49" y="54"/>
                </a:cubicBezTo>
                <a:cubicBezTo>
                  <a:pt x="49" y="54"/>
                  <a:pt x="49" y="54"/>
                  <a:pt x="49" y="54"/>
                </a:cubicBezTo>
                <a:cubicBezTo>
                  <a:pt x="49" y="54"/>
                  <a:pt x="50" y="54"/>
                  <a:pt x="50" y="54"/>
                </a:cubicBezTo>
                <a:cubicBezTo>
                  <a:pt x="50" y="54"/>
                  <a:pt x="50" y="54"/>
                  <a:pt x="50" y="54"/>
                </a:cubicBezTo>
                <a:cubicBezTo>
                  <a:pt x="49" y="54"/>
                  <a:pt x="50" y="54"/>
                  <a:pt x="49" y="54"/>
                </a:cubicBezTo>
                <a:cubicBezTo>
                  <a:pt x="50" y="54"/>
                  <a:pt x="48" y="54"/>
                  <a:pt x="49" y="53"/>
                </a:cubicBezTo>
                <a:cubicBezTo>
                  <a:pt x="49" y="54"/>
                  <a:pt x="50" y="53"/>
                  <a:pt x="50" y="53"/>
                </a:cubicBezTo>
                <a:cubicBezTo>
                  <a:pt x="50" y="53"/>
                  <a:pt x="50" y="53"/>
                  <a:pt x="49" y="53"/>
                </a:cubicBezTo>
                <a:cubicBezTo>
                  <a:pt x="50" y="53"/>
                  <a:pt x="50" y="53"/>
                  <a:pt x="50" y="53"/>
                </a:cubicBezTo>
                <a:cubicBezTo>
                  <a:pt x="49" y="53"/>
                  <a:pt x="49" y="53"/>
                  <a:pt x="49" y="53"/>
                </a:cubicBezTo>
                <a:cubicBezTo>
                  <a:pt x="49" y="53"/>
                  <a:pt x="49" y="53"/>
                  <a:pt x="49" y="53"/>
                </a:cubicBezTo>
                <a:cubicBezTo>
                  <a:pt x="49" y="53"/>
                  <a:pt x="49" y="53"/>
                  <a:pt x="49" y="53"/>
                </a:cubicBezTo>
                <a:cubicBezTo>
                  <a:pt x="49" y="53"/>
                  <a:pt x="49" y="53"/>
                  <a:pt x="49" y="53"/>
                </a:cubicBezTo>
                <a:cubicBezTo>
                  <a:pt x="49" y="53"/>
                  <a:pt x="50" y="53"/>
                  <a:pt x="49" y="53"/>
                </a:cubicBezTo>
                <a:cubicBezTo>
                  <a:pt x="49" y="53"/>
                  <a:pt x="49" y="53"/>
                  <a:pt x="49" y="53"/>
                </a:cubicBezTo>
                <a:cubicBezTo>
                  <a:pt x="48" y="52"/>
                  <a:pt x="49" y="52"/>
                  <a:pt x="48" y="52"/>
                </a:cubicBezTo>
                <a:cubicBezTo>
                  <a:pt x="48" y="52"/>
                  <a:pt x="48" y="52"/>
                  <a:pt x="48" y="52"/>
                </a:cubicBezTo>
                <a:cubicBezTo>
                  <a:pt x="48" y="52"/>
                  <a:pt x="48" y="52"/>
                  <a:pt x="48" y="52"/>
                </a:cubicBezTo>
                <a:cubicBezTo>
                  <a:pt x="48" y="52"/>
                  <a:pt x="48" y="52"/>
                  <a:pt x="48" y="52"/>
                </a:cubicBezTo>
                <a:cubicBezTo>
                  <a:pt x="49" y="52"/>
                  <a:pt x="49" y="52"/>
                  <a:pt x="49" y="52"/>
                </a:cubicBezTo>
                <a:cubicBezTo>
                  <a:pt x="49" y="52"/>
                  <a:pt x="49" y="52"/>
                  <a:pt x="49" y="52"/>
                </a:cubicBezTo>
                <a:cubicBezTo>
                  <a:pt x="49" y="52"/>
                  <a:pt x="49" y="52"/>
                  <a:pt x="49" y="52"/>
                </a:cubicBezTo>
                <a:cubicBezTo>
                  <a:pt x="49" y="52"/>
                  <a:pt x="48" y="52"/>
                  <a:pt x="48" y="52"/>
                </a:cubicBezTo>
                <a:cubicBezTo>
                  <a:pt x="50" y="52"/>
                  <a:pt x="49"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0"/>
                </a:cubicBezTo>
                <a:cubicBezTo>
                  <a:pt x="49" y="50"/>
                  <a:pt x="49" y="51"/>
                  <a:pt x="49" y="50"/>
                </a:cubicBezTo>
                <a:cubicBezTo>
                  <a:pt x="48" y="50"/>
                  <a:pt x="50" y="50"/>
                  <a:pt x="50" y="50"/>
                </a:cubicBezTo>
                <a:cubicBezTo>
                  <a:pt x="50" y="50"/>
                  <a:pt x="51" y="50"/>
                  <a:pt x="52" y="50"/>
                </a:cubicBezTo>
                <a:cubicBezTo>
                  <a:pt x="52" y="50"/>
                  <a:pt x="52" y="50"/>
                  <a:pt x="52" y="50"/>
                </a:cubicBezTo>
                <a:cubicBezTo>
                  <a:pt x="53" y="50"/>
                  <a:pt x="52" y="50"/>
                  <a:pt x="53" y="50"/>
                </a:cubicBezTo>
                <a:cubicBezTo>
                  <a:pt x="52" y="50"/>
                  <a:pt x="52" y="50"/>
                  <a:pt x="52" y="50"/>
                </a:cubicBezTo>
                <a:cubicBezTo>
                  <a:pt x="52" y="50"/>
                  <a:pt x="53" y="50"/>
                  <a:pt x="53" y="50"/>
                </a:cubicBezTo>
                <a:cubicBezTo>
                  <a:pt x="53" y="50"/>
                  <a:pt x="53" y="51"/>
                  <a:pt x="53" y="50"/>
                </a:cubicBezTo>
                <a:cubicBezTo>
                  <a:pt x="51" y="51"/>
                  <a:pt x="53" y="51"/>
                  <a:pt x="52" y="52"/>
                </a:cubicBezTo>
                <a:cubicBezTo>
                  <a:pt x="52" y="52"/>
                  <a:pt x="52" y="52"/>
                  <a:pt x="53" y="52"/>
                </a:cubicBezTo>
                <a:cubicBezTo>
                  <a:pt x="52" y="52"/>
                  <a:pt x="53" y="52"/>
                  <a:pt x="53" y="52"/>
                </a:cubicBezTo>
                <a:cubicBezTo>
                  <a:pt x="52" y="52"/>
                  <a:pt x="52" y="52"/>
                  <a:pt x="52" y="52"/>
                </a:cubicBezTo>
                <a:cubicBezTo>
                  <a:pt x="52" y="52"/>
                  <a:pt x="53" y="52"/>
                  <a:pt x="53" y="52"/>
                </a:cubicBezTo>
                <a:cubicBezTo>
                  <a:pt x="53" y="52"/>
                  <a:pt x="52" y="52"/>
                  <a:pt x="53" y="52"/>
                </a:cubicBezTo>
                <a:cubicBezTo>
                  <a:pt x="52" y="53"/>
                  <a:pt x="52" y="52"/>
                  <a:pt x="52" y="53"/>
                </a:cubicBezTo>
                <a:cubicBezTo>
                  <a:pt x="53" y="52"/>
                  <a:pt x="52" y="53"/>
                  <a:pt x="53" y="53"/>
                </a:cubicBezTo>
                <a:cubicBezTo>
                  <a:pt x="52" y="53"/>
                  <a:pt x="53" y="53"/>
                  <a:pt x="51" y="53"/>
                </a:cubicBezTo>
                <a:cubicBezTo>
                  <a:pt x="51" y="53"/>
                  <a:pt x="52" y="53"/>
                  <a:pt x="52" y="53"/>
                </a:cubicBezTo>
                <a:cubicBezTo>
                  <a:pt x="52" y="53"/>
                  <a:pt x="52" y="53"/>
                  <a:pt x="52" y="53"/>
                </a:cubicBezTo>
                <a:cubicBezTo>
                  <a:pt x="52" y="53"/>
                  <a:pt x="53" y="54"/>
                  <a:pt x="52" y="54"/>
                </a:cubicBezTo>
                <a:cubicBezTo>
                  <a:pt x="52" y="54"/>
                  <a:pt x="52" y="54"/>
                  <a:pt x="52" y="54"/>
                </a:cubicBezTo>
                <a:cubicBezTo>
                  <a:pt x="53" y="54"/>
                  <a:pt x="53" y="54"/>
                  <a:pt x="53" y="54"/>
                </a:cubicBezTo>
                <a:cubicBezTo>
                  <a:pt x="53" y="54"/>
                  <a:pt x="53" y="54"/>
                  <a:pt x="53" y="54"/>
                </a:cubicBezTo>
                <a:cubicBezTo>
                  <a:pt x="53" y="54"/>
                  <a:pt x="53" y="54"/>
                  <a:pt x="53" y="54"/>
                </a:cubicBezTo>
                <a:cubicBezTo>
                  <a:pt x="53" y="54"/>
                  <a:pt x="53" y="54"/>
                  <a:pt x="52" y="54"/>
                </a:cubicBezTo>
                <a:cubicBezTo>
                  <a:pt x="52" y="54"/>
                  <a:pt x="53" y="54"/>
                  <a:pt x="53" y="54"/>
                </a:cubicBezTo>
                <a:cubicBezTo>
                  <a:pt x="53" y="54"/>
                  <a:pt x="53" y="54"/>
                  <a:pt x="53" y="54"/>
                </a:cubicBezTo>
                <a:cubicBezTo>
                  <a:pt x="53" y="54"/>
                  <a:pt x="53" y="54"/>
                  <a:pt x="53" y="54"/>
                </a:cubicBezTo>
                <a:cubicBezTo>
                  <a:pt x="53" y="54"/>
                  <a:pt x="53" y="54"/>
                  <a:pt x="52" y="54"/>
                </a:cubicBezTo>
                <a:cubicBezTo>
                  <a:pt x="52" y="54"/>
                  <a:pt x="53" y="54"/>
                  <a:pt x="53" y="54"/>
                </a:cubicBezTo>
                <a:cubicBezTo>
                  <a:pt x="53" y="54"/>
                  <a:pt x="52" y="54"/>
                  <a:pt x="52" y="54"/>
                </a:cubicBezTo>
                <a:cubicBezTo>
                  <a:pt x="52" y="54"/>
                  <a:pt x="52" y="54"/>
                  <a:pt x="52" y="54"/>
                </a:cubicBezTo>
                <a:cubicBezTo>
                  <a:pt x="53" y="54"/>
                  <a:pt x="53" y="54"/>
                  <a:pt x="53" y="54"/>
                </a:cubicBezTo>
                <a:cubicBezTo>
                  <a:pt x="53" y="54"/>
                  <a:pt x="52" y="55"/>
                  <a:pt x="53" y="55"/>
                </a:cubicBezTo>
                <a:cubicBezTo>
                  <a:pt x="52" y="55"/>
                  <a:pt x="53" y="55"/>
                  <a:pt x="52" y="55"/>
                </a:cubicBezTo>
                <a:cubicBezTo>
                  <a:pt x="52" y="55"/>
                  <a:pt x="52" y="55"/>
                  <a:pt x="52" y="55"/>
                </a:cubicBezTo>
                <a:cubicBezTo>
                  <a:pt x="52" y="55"/>
                  <a:pt x="51" y="56"/>
                  <a:pt x="51" y="56"/>
                </a:cubicBezTo>
                <a:cubicBezTo>
                  <a:pt x="51" y="55"/>
                  <a:pt x="52" y="56"/>
                  <a:pt x="52" y="55"/>
                </a:cubicBezTo>
                <a:cubicBezTo>
                  <a:pt x="53" y="55"/>
                  <a:pt x="53" y="55"/>
                  <a:pt x="53" y="55"/>
                </a:cubicBezTo>
                <a:cubicBezTo>
                  <a:pt x="54" y="55"/>
                  <a:pt x="53" y="56"/>
                  <a:pt x="53" y="56"/>
                </a:cubicBezTo>
                <a:cubicBezTo>
                  <a:pt x="53" y="56"/>
                  <a:pt x="53" y="56"/>
                  <a:pt x="53" y="56"/>
                </a:cubicBezTo>
                <a:cubicBezTo>
                  <a:pt x="53" y="56"/>
                  <a:pt x="52" y="56"/>
                  <a:pt x="53" y="56"/>
                </a:cubicBezTo>
                <a:cubicBezTo>
                  <a:pt x="52" y="56"/>
                  <a:pt x="52" y="56"/>
                  <a:pt x="52" y="56"/>
                </a:cubicBezTo>
                <a:cubicBezTo>
                  <a:pt x="53" y="56"/>
                  <a:pt x="53" y="56"/>
                  <a:pt x="53" y="57"/>
                </a:cubicBezTo>
                <a:cubicBezTo>
                  <a:pt x="53" y="57"/>
                  <a:pt x="53" y="57"/>
                  <a:pt x="52" y="57"/>
                </a:cubicBezTo>
                <a:cubicBezTo>
                  <a:pt x="53" y="57"/>
                  <a:pt x="53" y="57"/>
                  <a:pt x="53" y="57"/>
                </a:cubicBezTo>
                <a:cubicBezTo>
                  <a:pt x="53" y="57"/>
                  <a:pt x="53" y="57"/>
                  <a:pt x="53" y="57"/>
                </a:cubicBezTo>
                <a:cubicBezTo>
                  <a:pt x="53" y="57"/>
                  <a:pt x="53" y="57"/>
                  <a:pt x="53" y="57"/>
                </a:cubicBezTo>
                <a:cubicBezTo>
                  <a:pt x="52" y="57"/>
                  <a:pt x="54" y="57"/>
                  <a:pt x="52" y="57"/>
                </a:cubicBezTo>
                <a:cubicBezTo>
                  <a:pt x="53" y="57"/>
                  <a:pt x="53" y="58"/>
                  <a:pt x="53" y="58"/>
                </a:cubicBezTo>
                <a:cubicBezTo>
                  <a:pt x="53" y="58"/>
                  <a:pt x="53" y="58"/>
                  <a:pt x="53" y="58"/>
                </a:cubicBezTo>
                <a:cubicBezTo>
                  <a:pt x="54" y="57"/>
                  <a:pt x="53" y="58"/>
                  <a:pt x="53" y="58"/>
                </a:cubicBezTo>
                <a:cubicBezTo>
                  <a:pt x="53" y="58"/>
                  <a:pt x="53" y="58"/>
                  <a:pt x="54" y="58"/>
                </a:cubicBezTo>
                <a:cubicBezTo>
                  <a:pt x="53" y="58"/>
                  <a:pt x="54" y="58"/>
                  <a:pt x="54" y="58"/>
                </a:cubicBezTo>
                <a:cubicBezTo>
                  <a:pt x="54" y="58"/>
                  <a:pt x="54" y="58"/>
                  <a:pt x="53" y="58"/>
                </a:cubicBezTo>
                <a:cubicBezTo>
                  <a:pt x="53" y="58"/>
                  <a:pt x="55" y="58"/>
                  <a:pt x="54" y="58"/>
                </a:cubicBezTo>
                <a:cubicBezTo>
                  <a:pt x="54" y="58"/>
                  <a:pt x="54" y="58"/>
                  <a:pt x="54" y="58"/>
                </a:cubicBezTo>
                <a:cubicBezTo>
                  <a:pt x="54" y="58"/>
                  <a:pt x="52" y="59"/>
                  <a:pt x="52" y="59"/>
                </a:cubicBezTo>
                <a:cubicBezTo>
                  <a:pt x="53" y="59"/>
                  <a:pt x="53" y="59"/>
                  <a:pt x="53" y="59"/>
                </a:cubicBezTo>
                <a:cubicBezTo>
                  <a:pt x="53" y="59"/>
                  <a:pt x="52" y="59"/>
                  <a:pt x="53" y="59"/>
                </a:cubicBezTo>
                <a:cubicBezTo>
                  <a:pt x="53" y="59"/>
                  <a:pt x="53" y="59"/>
                  <a:pt x="53" y="59"/>
                </a:cubicBezTo>
                <a:cubicBezTo>
                  <a:pt x="52" y="59"/>
                  <a:pt x="53" y="59"/>
                  <a:pt x="53" y="59"/>
                </a:cubicBezTo>
                <a:cubicBezTo>
                  <a:pt x="53" y="59"/>
                  <a:pt x="53" y="59"/>
                  <a:pt x="53" y="59"/>
                </a:cubicBezTo>
                <a:cubicBezTo>
                  <a:pt x="53" y="59"/>
                  <a:pt x="52" y="59"/>
                  <a:pt x="53" y="59"/>
                </a:cubicBezTo>
                <a:cubicBezTo>
                  <a:pt x="53" y="59"/>
                  <a:pt x="53" y="59"/>
                  <a:pt x="53" y="59"/>
                </a:cubicBezTo>
                <a:cubicBezTo>
                  <a:pt x="53" y="59"/>
                  <a:pt x="53" y="59"/>
                  <a:pt x="53" y="59"/>
                </a:cubicBezTo>
                <a:cubicBezTo>
                  <a:pt x="53" y="59"/>
                  <a:pt x="53" y="59"/>
                  <a:pt x="53" y="59"/>
                </a:cubicBezTo>
                <a:cubicBezTo>
                  <a:pt x="54" y="59"/>
                  <a:pt x="53" y="60"/>
                  <a:pt x="53" y="60"/>
                </a:cubicBezTo>
                <a:cubicBezTo>
                  <a:pt x="53" y="60"/>
                  <a:pt x="53" y="60"/>
                  <a:pt x="53" y="60"/>
                </a:cubicBezTo>
                <a:cubicBezTo>
                  <a:pt x="53" y="60"/>
                  <a:pt x="53" y="60"/>
                  <a:pt x="53" y="60"/>
                </a:cubicBezTo>
                <a:cubicBezTo>
                  <a:pt x="54" y="60"/>
                  <a:pt x="55" y="59"/>
                  <a:pt x="55" y="59"/>
                </a:cubicBezTo>
                <a:cubicBezTo>
                  <a:pt x="55" y="59"/>
                  <a:pt x="54" y="59"/>
                  <a:pt x="54" y="60"/>
                </a:cubicBezTo>
                <a:cubicBezTo>
                  <a:pt x="54" y="60"/>
                  <a:pt x="54" y="60"/>
                  <a:pt x="54" y="60"/>
                </a:cubicBezTo>
                <a:cubicBezTo>
                  <a:pt x="54" y="60"/>
                  <a:pt x="54" y="60"/>
                  <a:pt x="54" y="60"/>
                </a:cubicBezTo>
                <a:cubicBezTo>
                  <a:pt x="55" y="60"/>
                  <a:pt x="54" y="60"/>
                  <a:pt x="54" y="60"/>
                </a:cubicBezTo>
                <a:cubicBezTo>
                  <a:pt x="54" y="60"/>
                  <a:pt x="54" y="60"/>
                  <a:pt x="54" y="60"/>
                </a:cubicBezTo>
                <a:cubicBezTo>
                  <a:pt x="54" y="60"/>
                  <a:pt x="53" y="60"/>
                  <a:pt x="54" y="60"/>
                </a:cubicBezTo>
                <a:cubicBezTo>
                  <a:pt x="53" y="60"/>
                  <a:pt x="54" y="61"/>
                  <a:pt x="53" y="61"/>
                </a:cubicBezTo>
                <a:cubicBezTo>
                  <a:pt x="53" y="61"/>
                  <a:pt x="54" y="61"/>
                  <a:pt x="54" y="61"/>
                </a:cubicBezTo>
                <a:cubicBezTo>
                  <a:pt x="53" y="61"/>
                  <a:pt x="53" y="61"/>
                  <a:pt x="53" y="61"/>
                </a:cubicBezTo>
                <a:cubicBezTo>
                  <a:pt x="54" y="61"/>
                  <a:pt x="54" y="61"/>
                  <a:pt x="54" y="61"/>
                </a:cubicBezTo>
                <a:cubicBezTo>
                  <a:pt x="54" y="61"/>
                  <a:pt x="54" y="61"/>
                  <a:pt x="53" y="61"/>
                </a:cubicBezTo>
                <a:cubicBezTo>
                  <a:pt x="54" y="61"/>
                  <a:pt x="54" y="61"/>
                  <a:pt x="54" y="61"/>
                </a:cubicBezTo>
                <a:cubicBezTo>
                  <a:pt x="54" y="61"/>
                  <a:pt x="54" y="61"/>
                  <a:pt x="54" y="61"/>
                </a:cubicBezTo>
                <a:cubicBezTo>
                  <a:pt x="54" y="61"/>
                  <a:pt x="54" y="61"/>
                  <a:pt x="54" y="61"/>
                </a:cubicBezTo>
                <a:cubicBezTo>
                  <a:pt x="54" y="61"/>
                  <a:pt x="54" y="62"/>
                  <a:pt x="53" y="62"/>
                </a:cubicBezTo>
                <a:cubicBezTo>
                  <a:pt x="54" y="61"/>
                  <a:pt x="54" y="61"/>
                  <a:pt x="55" y="61"/>
                </a:cubicBezTo>
                <a:cubicBezTo>
                  <a:pt x="54" y="62"/>
                  <a:pt x="55" y="61"/>
                  <a:pt x="54" y="62"/>
                </a:cubicBezTo>
                <a:cubicBezTo>
                  <a:pt x="54" y="62"/>
                  <a:pt x="54" y="62"/>
                  <a:pt x="54" y="62"/>
                </a:cubicBezTo>
                <a:cubicBezTo>
                  <a:pt x="55" y="61"/>
                  <a:pt x="55" y="61"/>
                  <a:pt x="55" y="61"/>
                </a:cubicBezTo>
                <a:cubicBezTo>
                  <a:pt x="55" y="61"/>
                  <a:pt x="55" y="61"/>
                  <a:pt x="55" y="61"/>
                </a:cubicBezTo>
                <a:cubicBezTo>
                  <a:pt x="55" y="62"/>
                  <a:pt x="55" y="62"/>
                  <a:pt x="55" y="62"/>
                </a:cubicBezTo>
                <a:cubicBezTo>
                  <a:pt x="55" y="62"/>
                  <a:pt x="55" y="62"/>
                  <a:pt x="55" y="62"/>
                </a:cubicBezTo>
                <a:cubicBezTo>
                  <a:pt x="55" y="62"/>
                  <a:pt x="55" y="62"/>
                  <a:pt x="55" y="62"/>
                </a:cubicBezTo>
                <a:cubicBezTo>
                  <a:pt x="55" y="62"/>
                  <a:pt x="55" y="62"/>
                  <a:pt x="55" y="62"/>
                </a:cubicBezTo>
                <a:cubicBezTo>
                  <a:pt x="55" y="62"/>
                  <a:pt x="55" y="62"/>
                  <a:pt x="55" y="62"/>
                </a:cubicBezTo>
                <a:cubicBezTo>
                  <a:pt x="55" y="62"/>
                  <a:pt x="55" y="62"/>
                  <a:pt x="55" y="62"/>
                </a:cubicBezTo>
                <a:cubicBezTo>
                  <a:pt x="55" y="62"/>
                  <a:pt x="55" y="62"/>
                  <a:pt x="55" y="62"/>
                </a:cubicBezTo>
                <a:cubicBezTo>
                  <a:pt x="54" y="62"/>
                  <a:pt x="56" y="62"/>
                  <a:pt x="55" y="62"/>
                </a:cubicBezTo>
                <a:cubicBezTo>
                  <a:pt x="55" y="62"/>
                  <a:pt x="55" y="62"/>
                  <a:pt x="55" y="62"/>
                </a:cubicBezTo>
                <a:cubicBezTo>
                  <a:pt x="55" y="62"/>
                  <a:pt x="54" y="63"/>
                  <a:pt x="55" y="62"/>
                </a:cubicBezTo>
                <a:cubicBezTo>
                  <a:pt x="55" y="62"/>
                  <a:pt x="55" y="62"/>
                  <a:pt x="55" y="62"/>
                </a:cubicBezTo>
                <a:cubicBezTo>
                  <a:pt x="55" y="62"/>
                  <a:pt x="55" y="62"/>
                  <a:pt x="55" y="62"/>
                </a:cubicBezTo>
                <a:cubicBezTo>
                  <a:pt x="56" y="62"/>
                  <a:pt x="56" y="62"/>
                  <a:pt x="56" y="62"/>
                </a:cubicBezTo>
                <a:cubicBezTo>
                  <a:pt x="56" y="62"/>
                  <a:pt x="57" y="62"/>
                  <a:pt x="56" y="63"/>
                </a:cubicBezTo>
                <a:cubicBezTo>
                  <a:pt x="56" y="63"/>
                  <a:pt x="56" y="63"/>
                  <a:pt x="56" y="63"/>
                </a:cubicBezTo>
                <a:cubicBezTo>
                  <a:pt x="55" y="63"/>
                  <a:pt x="55" y="63"/>
                  <a:pt x="55" y="63"/>
                </a:cubicBezTo>
                <a:cubicBezTo>
                  <a:pt x="55" y="63"/>
                  <a:pt x="56" y="63"/>
                  <a:pt x="56" y="63"/>
                </a:cubicBezTo>
                <a:cubicBezTo>
                  <a:pt x="55" y="64"/>
                  <a:pt x="56" y="63"/>
                  <a:pt x="56" y="63"/>
                </a:cubicBezTo>
                <a:cubicBezTo>
                  <a:pt x="56" y="64"/>
                  <a:pt x="56" y="64"/>
                  <a:pt x="56" y="64"/>
                </a:cubicBezTo>
                <a:cubicBezTo>
                  <a:pt x="56" y="64"/>
                  <a:pt x="56" y="64"/>
                  <a:pt x="56" y="64"/>
                </a:cubicBezTo>
                <a:cubicBezTo>
                  <a:pt x="56" y="64"/>
                  <a:pt x="56" y="63"/>
                  <a:pt x="56" y="64"/>
                </a:cubicBezTo>
                <a:cubicBezTo>
                  <a:pt x="56" y="63"/>
                  <a:pt x="56" y="64"/>
                  <a:pt x="56" y="64"/>
                </a:cubicBezTo>
                <a:cubicBezTo>
                  <a:pt x="56" y="64"/>
                  <a:pt x="56" y="64"/>
                  <a:pt x="56" y="64"/>
                </a:cubicBezTo>
                <a:cubicBezTo>
                  <a:pt x="56" y="64"/>
                  <a:pt x="56" y="64"/>
                  <a:pt x="55" y="64"/>
                </a:cubicBezTo>
                <a:cubicBezTo>
                  <a:pt x="56" y="64"/>
                  <a:pt x="56" y="64"/>
                  <a:pt x="56" y="64"/>
                </a:cubicBezTo>
                <a:cubicBezTo>
                  <a:pt x="55" y="64"/>
                  <a:pt x="55" y="64"/>
                  <a:pt x="55" y="64"/>
                </a:cubicBezTo>
                <a:cubicBezTo>
                  <a:pt x="55" y="64"/>
                  <a:pt x="55" y="64"/>
                  <a:pt x="56" y="64"/>
                </a:cubicBezTo>
                <a:cubicBezTo>
                  <a:pt x="56" y="64"/>
                  <a:pt x="56" y="64"/>
                  <a:pt x="56" y="64"/>
                </a:cubicBezTo>
                <a:cubicBezTo>
                  <a:pt x="56" y="64"/>
                  <a:pt x="56" y="64"/>
                  <a:pt x="56" y="64"/>
                </a:cubicBezTo>
                <a:cubicBezTo>
                  <a:pt x="56" y="64"/>
                  <a:pt x="56" y="64"/>
                  <a:pt x="56" y="64"/>
                </a:cubicBezTo>
                <a:cubicBezTo>
                  <a:pt x="56" y="64"/>
                  <a:pt x="56" y="64"/>
                  <a:pt x="56" y="64"/>
                </a:cubicBezTo>
                <a:cubicBezTo>
                  <a:pt x="56" y="64"/>
                  <a:pt x="56" y="64"/>
                  <a:pt x="56" y="64"/>
                </a:cubicBezTo>
                <a:cubicBezTo>
                  <a:pt x="56" y="64"/>
                  <a:pt x="56" y="64"/>
                  <a:pt x="57" y="64"/>
                </a:cubicBezTo>
                <a:cubicBezTo>
                  <a:pt x="56" y="64"/>
                  <a:pt x="56" y="64"/>
                  <a:pt x="56" y="65"/>
                </a:cubicBezTo>
                <a:cubicBezTo>
                  <a:pt x="56" y="64"/>
                  <a:pt x="56" y="65"/>
                  <a:pt x="57" y="64"/>
                </a:cubicBezTo>
                <a:cubicBezTo>
                  <a:pt x="56" y="65"/>
                  <a:pt x="56" y="64"/>
                  <a:pt x="56" y="65"/>
                </a:cubicBezTo>
                <a:cubicBezTo>
                  <a:pt x="56" y="64"/>
                  <a:pt x="56" y="65"/>
                  <a:pt x="55" y="65"/>
                </a:cubicBezTo>
                <a:cubicBezTo>
                  <a:pt x="55" y="65"/>
                  <a:pt x="55" y="65"/>
                  <a:pt x="55" y="65"/>
                </a:cubicBezTo>
                <a:cubicBezTo>
                  <a:pt x="54" y="65"/>
                  <a:pt x="55" y="65"/>
                  <a:pt x="55" y="65"/>
                </a:cubicBezTo>
                <a:cubicBezTo>
                  <a:pt x="55" y="65"/>
                  <a:pt x="55" y="65"/>
                  <a:pt x="55" y="65"/>
                </a:cubicBezTo>
                <a:cubicBezTo>
                  <a:pt x="55" y="65"/>
                  <a:pt x="55" y="65"/>
                  <a:pt x="55" y="65"/>
                </a:cubicBezTo>
                <a:cubicBezTo>
                  <a:pt x="55" y="64"/>
                  <a:pt x="55" y="65"/>
                  <a:pt x="55" y="65"/>
                </a:cubicBezTo>
                <a:cubicBezTo>
                  <a:pt x="54" y="65"/>
                  <a:pt x="54" y="65"/>
                  <a:pt x="54" y="65"/>
                </a:cubicBezTo>
                <a:cubicBezTo>
                  <a:pt x="54" y="65"/>
                  <a:pt x="54" y="65"/>
                  <a:pt x="54" y="65"/>
                </a:cubicBezTo>
                <a:cubicBezTo>
                  <a:pt x="54" y="65"/>
                  <a:pt x="54" y="65"/>
                  <a:pt x="53" y="65"/>
                </a:cubicBezTo>
                <a:cubicBezTo>
                  <a:pt x="54" y="65"/>
                  <a:pt x="53" y="65"/>
                  <a:pt x="54" y="65"/>
                </a:cubicBezTo>
                <a:cubicBezTo>
                  <a:pt x="54" y="65"/>
                  <a:pt x="54" y="65"/>
                  <a:pt x="54" y="65"/>
                </a:cubicBezTo>
                <a:cubicBezTo>
                  <a:pt x="54" y="64"/>
                  <a:pt x="54" y="64"/>
                  <a:pt x="54" y="64"/>
                </a:cubicBezTo>
                <a:cubicBezTo>
                  <a:pt x="54" y="64"/>
                  <a:pt x="54" y="65"/>
                  <a:pt x="54" y="65"/>
                </a:cubicBezTo>
                <a:cubicBezTo>
                  <a:pt x="54" y="65"/>
                  <a:pt x="55" y="64"/>
                  <a:pt x="55" y="64"/>
                </a:cubicBezTo>
                <a:cubicBezTo>
                  <a:pt x="56" y="64"/>
                  <a:pt x="54" y="64"/>
                  <a:pt x="54" y="64"/>
                </a:cubicBezTo>
                <a:cubicBezTo>
                  <a:pt x="54" y="64"/>
                  <a:pt x="55" y="64"/>
                  <a:pt x="55" y="64"/>
                </a:cubicBezTo>
                <a:cubicBezTo>
                  <a:pt x="54" y="64"/>
                  <a:pt x="53" y="64"/>
                  <a:pt x="53" y="65"/>
                </a:cubicBezTo>
                <a:cubicBezTo>
                  <a:pt x="53" y="65"/>
                  <a:pt x="53" y="64"/>
                  <a:pt x="53" y="65"/>
                </a:cubicBezTo>
                <a:cubicBezTo>
                  <a:pt x="53" y="65"/>
                  <a:pt x="52" y="65"/>
                  <a:pt x="52" y="65"/>
                </a:cubicBezTo>
                <a:cubicBezTo>
                  <a:pt x="53" y="65"/>
                  <a:pt x="52" y="65"/>
                  <a:pt x="53" y="65"/>
                </a:cubicBezTo>
                <a:cubicBezTo>
                  <a:pt x="53" y="65"/>
                  <a:pt x="52" y="65"/>
                  <a:pt x="52" y="65"/>
                </a:cubicBezTo>
                <a:cubicBezTo>
                  <a:pt x="53" y="65"/>
                  <a:pt x="53" y="64"/>
                  <a:pt x="53" y="64"/>
                </a:cubicBezTo>
                <a:cubicBezTo>
                  <a:pt x="53" y="64"/>
                  <a:pt x="53" y="64"/>
                  <a:pt x="53" y="64"/>
                </a:cubicBezTo>
                <a:cubicBezTo>
                  <a:pt x="53" y="64"/>
                  <a:pt x="53" y="64"/>
                  <a:pt x="54" y="64"/>
                </a:cubicBezTo>
                <a:cubicBezTo>
                  <a:pt x="53" y="64"/>
                  <a:pt x="52" y="64"/>
                  <a:pt x="52" y="64"/>
                </a:cubicBezTo>
                <a:cubicBezTo>
                  <a:pt x="52" y="64"/>
                  <a:pt x="52" y="64"/>
                  <a:pt x="52" y="64"/>
                </a:cubicBezTo>
                <a:cubicBezTo>
                  <a:pt x="51" y="64"/>
                  <a:pt x="52" y="64"/>
                  <a:pt x="51" y="64"/>
                </a:cubicBezTo>
                <a:cubicBezTo>
                  <a:pt x="51" y="64"/>
                  <a:pt x="52" y="64"/>
                  <a:pt x="52" y="64"/>
                </a:cubicBezTo>
                <a:cubicBezTo>
                  <a:pt x="52" y="64"/>
                  <a:pt x="52" y="64"/>
                  <a:pt x="51" y="64"/>
                </a:cubicBezTo>
                <a:cubicBezTo>
                  <a:pt x="52" y="64"/>
                  <a:pt x="53" y="64"/>
                  <a:pt x="53" y="63"/>
                </a:cubicBezTo>
                <a:cubicBezTo>
                  <a:pt x="54" y="63"/>
                  <a:pt x="54" y="63"/>
                  <a:pt x="54" y="63"/>
                </a:cubicBezTo>
                <a:cubicBezTo>
                  <a:pt x="54" y="63"/>
                  <a:pt x="51" y="64"/>
                  <a:pt x="51" y="64"/>
                </a:cubicBezTo>
                <a:cubicBezTo>
                  <a:pt x="50" y="64"/>
                  <a:pt x="51" y="64"/>
                  <a:pt x="51" y="64"/>
                </a:cubicBezTo>
                <a:cubicBezTo>
                  <a:pt x="52" y="64"/>
                  <a:pt x="51" y="64"/>
                  <a:pt x="51" y="64"/>
                </a:cubicBezTo>
                <a:cubicBezTo>
                  <a:pt x="51" y="64"/>
                  <a:pt x="51" y="64"/>
                  <a:pt x="51" y="64"/>
                </a:cubicBezTo>
                <a:cubicBezTo>
                  <a:pt x="51" y="64"/>
                  <a:pt x="51" y="64"/>
                  <a:pt x="51" y="64"/>
                </a:cubicBezTo>
                <a:cubicBezTo>
                  <a:pt x="51" y="64"/>
                  <a:pt x="52" y="63"/>
                  <a:pt x="52" y="63"/>
                </a:cubicBezTo>
                <a:cubicBezTo>
                  <a:pt x="52" y="63"/>
                  <a:pt x="51" y="63"/>
                  <a:pt x="50" y="64"/>
                </a:cubicBezTo>
                <a:cubicBezTo>
                  <a:pt x="51" y="64"/>
                  <a:pt x="51" y="64"/>
                  <a:pt x="51" y="64"/>
                </a:cubicBezTo>
                <a:cubicBezTo>
                  <a:pt x="51" y="64"/>
                  <a:pt x="51" y="64"/>
                  <a:pt x="50" y="64"/>
                </a:cubicBezTo>
                <a:cubicBezTo>
                  <a:pt x="50" y="64"/>
                  <a:pt x="50" y="64"/>
                  <a:pt x="50" y="64"/>
                </a:cubicBezTo>
                <a:cubicBezTo>
                  <a:pt x="50" y="64"/>
                  <a:pt x="50" y="64"/>
                  <a:pt x="51" y="63"/>
                </a:cubicBezTo>
                <a:cubicBezTo>
                  <a:pt x="50" y="63"/>
                  <a:pt x="51" y="63"/>
                  <a:pt x="51" y="63"/>
                </a:cubicBezTo>
                <a:cubicBezTo>
                  <a:pt x="52" y="63"/>
                  <a:pt x="53" y="63"/>
                  <a:pt x="54" y="62"/>
                </a:cubicBezTo>
                <a:cubicBezTo>
                  <a:pt x="54" y="62"/>
                  <a:pt x="54" y="62"/>
                  <a:pt x="54" y="62"/>
                </a:cubicBezTo>
                <a:cubicBezTo>
                  <a:pt x="54" y="62"/>
                  <a:pt x="54" y="62"/>
                  <a:pt x="54" y="62"/>
                </a:cubicBezTo>
                <a:cubicBezTo>
                  <a:pt x="54" y="62"/>
                  <a:pt x="52" y="63"/>
                  <a:pt x="51" y="63"/>
                </a:cubicBezTo>
                <a:cubicBezTo>
                  <a:pt x="51" y="63"/>
                  <a:pt x="52" y="63"/>
                  <a:pt x="52" y="63"/>
                </a:cubicBezTo>
                <a:cubicBezTo>
                  <a:pt x="52" y="62"/>
                  <a:pt x="51" y="63"/>
                  <a:pt x="51" y="63"/>
                </a:cubicBezTo>
                <a:cubicBezTo>
                  <a:pt x="51" y="63"/>
                  <a:pt x="51" y="63"/>
                  <a:pt x="51" y="63"/>
                </a:cubicBezTo>
                <a:cubicBezTo>
                  <a:pt x="51" y="63"/>
                  <a:pt x="51" y="63"/>
                  <a:pt x="51" y="63"/>
                </a:cubicBezTo>
                <a:cubicBezTo>
                  <a:pt x="51" y="63"/>
                  <a:pt x="51" y="62"/>
                  <a:pt x="52" y="62"/>
                </a:cubicBezTo>
                <a:cubicBezTo>
                  <a:pt x="51" y="63"/>
                  <a:pt x="51" y="63"/>
                  <a:pt x="51" y="63"/>
                </a:cubicBezTo>
                <a:cubicBezTo>
                  <a:pt x="51" y="63"/>
                  <a:pt x="52" y="62"/>
                  <a:pt x="52" y="62"/>
                </a:cubicBezTo>
                <a:cubicBezTo>
                  <a:pt x="52" y="62"/>
                  <a:pt x="51" y="62"/>
                  <a:pt x="51" y="63"/>
                </a:cubicBezTo>
                <a:cubicBezTo>
                  <a:pt x="51" y="62"/>
                  <a:pt x="51" y="62"/>
                  <a:pt x="52" y="62"/>
                </a:cubicBezTo>
                <a:cubicBezTo>
                  <a:pt x="51" y="62"/>
                  <a:pt x="51" y="62"/>
                  <a:pt x="51" y="62"/>
                </a:cubicBezTo>
                <a:cubicBezTo>
                  <a:pt x="50" y="62"/>
                  <a:pt x="50" y="62"/>
                  <a:pt x="50" y="62"/>
                </a:cubicBezTo>
                <a:cubicBezTo>
                  <a:pt x="51" y="62"/>
                  <a:pt x="52" y="62"/>
                  <a:pt x="53" y="61"/>
                </a:cubicBezTo>
                <a:cubicBezTo>
                  <a:pt x="50" y="62"/>
                  <a:pt x="50" y="62"/>
                  <a:pt x="50" y="62"/>
                </a:cubicBezTo>
                <a:cubicBezTo>
                  <a:pt x="51" y="62"/>
                  <a:pt x="51" y="62"/>
                  <a:pt x="52" y="62"/>
                </a:cubicBezTo>
                <a:cubicBezTo>
                  <a:pt x="51" y="62"/>
                  <a:pt x="51" y="62"/>
                  <a:pt x="51" y="62"/>
                </a:cubicBezTo>
                <a:cubicBezTo>
                  <a:pt x="51" y="62"/>
                  <a:pt x="51" y="62"/>
                  <a:pt x="51" y="62"/>
                </a:cubicBezTo>
                <a:cubicBezTo>
                  <a:pt x="51" y="61"/>
                  <a:pt x="51" y="61"/>
                  <a:pt x="51" y="61"/>
                </a:cubicBezTo>
                <a:cubicBezTo>
                  <a:pt x="51" y="61"/>
                  <a:pt x="51" y="61"/>
                  <a:pt x="51" y="61"/>
                </a:cubicBezTo>
                <a:cubicBezTo>
                  <a:pt x="52" y="61"/>
                  <a:pt x="50" y="62"/>
                  <a:pt x="50" y="61"/>
                </a:cubicBezTo>
                <a:cubicBezTo>
                  <a:pt x="50" y="61"/>
                  <a:pt x="51" y="61"/>
                  <a:pt x="51" y="61"/>
                </a:cubicBezTo>
                <a:cubicBezTo>
                  <a:pt x="51" y="61"/>
                  <a:pt x="51" y="61"/>
                  <a:pt x="50" y="61"/>
                </a:cubicBezTo>
                <a:cubicBezTo>
                  <a:pt x="50" y="61"/>
                  <a:pt x="50" y="61"/>
                  <a:pt x="50" y="61"/>
                </a:cubicBezTo>
                <a:cubicBezTo>
                  <a:pt x="50" y="61"/>
                  <a:pt x="50" y="61"/>
                  <a:pt x="50" y="61"/>
                </a:cubicBezTo>
                <a:cubicBezTo>
                  <a:pt x="50" y="61"/>
                  <a:pt x="50" y="61"/>
                  <a:pt x="50" y="61"/>
                </a:cubicBezTo>
                <a:cubicBezTo>
                  <a:pt x="50" y="61"/>
                  <a:pt x="51" y="61"/>
                  <a:pt x="51" y="61"/>
                </a:cubicBezTo>
                <a:cubicBezTo>
                  <a:pt x="51" y="61"/>
                  <a:pt x="51" y="61"/>
                  <a:pt x="52" y="61"/>
                </a:cubicBezTo>
                <a:cubicBezTo>
                  <a:pt x="52" y="61"/>
                  <a:pt x="51" y="61"/>
                  <a:pt x="50" y="61"/>
                </a:cubicBezTo>
                <a:cubicBezTo>
                  <a:pt x="50" y="61"/>
                  <a:pt x="50" y="61"/>
                  <a:pt x="50" y="61"/>
                </a:cubicBezTo>
                <a:cubicBezTo>
                  <a:pt x="50" y="61"/>
                  <a:pt x="50" y="61"/>
                  <a:pt x="50" y="61"/>
                </a:cubicBezTo>
                <a:cubicBezTo>
                  <a:pt x="51" y="60"/>
                  <a:pt x="51" y="60"/>
                  <a:pt x="51" y="60"/>
                </a:cubicBezTo>
                <a:cubicBezTo>
                  <a:pt x="50" y="60"/>
                  <a:pt x="50" y="60"/>
                  <a:pt x="50" y="60"/>
                </a:cubicBezTo>
                <a:cubicBezTo>
                  <a:pt x="50" y="60"/>
                  <a:pt x="51" y="60"/>
                  <a:pt x="51" y="60"/>
                </a:cubicBezTo>
                <a:cubicBezTo>
                  <a:pt x="51" y="60"/>
                  <a:pt x="51" y="60"/>
                  <a:pt x="50" y="60"/>
                </a:cubicBezTo>
                <a:cubicBezTo>
                  <a:pt x="51" y="60"/>
                  <a:pt x="51" y="60"/>
                  <a:pt x="52" y="60"/>
                </a:cubicBezTo>
                <a:cubicBezTo>
                  <a:pt x="51" y="60"/>
                  <a:pt x="51" y="60"/>
                  <a:pt x="51" y="60"/>
                </a:cubicBezTo>
                <a:cubicBezTo>
                  <a:pt x="52" y="60"/>
                  <a:pt x="52" y="60"/>
                  <a:pt x="52" y="60"/>
                </a:cubicBezTo>
                <a:cubicBezTo>
                  <a:pt x="52" y="60"/>
                  <a:pt x="52" y="60"/>
                  <a:pt x="52" y="60"/>
                </a:cubicBezTo>
                <a:cubicBezTo>
                  <a:pt x="52" y="60"/>
                  <a:pt x="53" y="60"/>
                  <a:pt x="53" y="60"/>
                </a:cubicBezTo>
                <a:cubicBezTo>
                  <a:pt x="52" y="60"/>
                  <a:pt x="52" y="60"/>
                  <a:pt x="52" y="60"/>
                </a:cubicBezTo>
                <a:cubicBezTo>
                  <a:pt x="52" y="60"/>
                  <a:pt x="52" y="60"/>
                  <a:pt x="52" y="60"/>
                </a:cubicBezTo>
                <a:cubicBezTo>
                  <a:pt x="51" y="60"/>
                  <a:pt x="51" y="60"/>
                  <a:pt x="50" y="60"/>
                </a:cubicBezTo>
                <a:cubicBezTo>
                  <a:pt x="51" y="60"/>
                  <a:pt x="51" y="60"/>
                  <a:pt x="51" y="60"/>
                </a:cubicBezTo>
                <a:cubicBezTo>
                  <a:pt x="50" y="60"/>
                  <a:pt x="50" y="60"/>
                  <a:pt x="50" y="60"/>
                </a:cubicBezTo>
                <a:cubicBezTo>
                  <a:pt x="50" y="60"/>
                  <a:pt x="50" y="60"/>
                  <a:pt x="50" y="60"/>
                </a:cubicBezTo>
                <a:cubicBezTo>
                  <a:pt x="49" y="60"/>
                  <a:pt x="51" y="60"/>
                  <a:pt x="50" y="60"/>
                </a:cubicBezTo>
                <a:cubicBezTo>
                  <a:pt x="50" y="60"/>
                  <a:pt x="50" y="60"/>
                  <a:pt x="49" y="60"/>
                </a:cubicBezTo>
                <a:cubicBezTo>
                  <a:pt x="50" y="60"/>
                  <a:pt x="50" y="60"/>
                  <a:pt x="50" y="60"/>
                </a:cubicBezTo>
                <a:cubicBezTo>
                  <a:pt x="49" y="60"/>
                  <a:pt x="49" y="60"/>
                  <a:pt x="49" y="60"/>
                </a:cubicBezTo>
                <a:cubicBezTo>
                  <a:pt x="49" y="60"/>
                  <a:pt x="50" y="60"/>
                  <a:pt x="50" y="60"/>
                </a:cubicBezTo>
                <a:cubicBezTo>
                  <a:pt x="49" y="60"/>
                  <a:pt x="49" y="60"/>
                  <a:pt x="49" y="59"/>
                </a:cubicBezTo>
                <a:cubicBezTo>
                  <a:pt x="49" y="59"/>
                  <a:pt x="48" y="60"/>
                  <a:pt x="48" y="60"/>
                </a:cubicBezTo>
                <a:cubicBezTo>
                  <a:pt x="49" y="59"/>
                  <a:pt x="49" y="59"/>
                  <a:pt x="49" y="59"/>
                </a:cubicBezTo>
                <a:cubicBezTo>
                  <a:pt x="49" y="59"/>
                  <a:pt x="49" y="59"/>
                  <a:pt x="49" y="59"/>
                </a:cubicBezTo>
                <a:cubicBezTo>
                  <a:pt x="49" y="59"/>
                  <a:pt x="49" y="59"/>
                  <a:pt x="49" y="59"/>
                </a:cubicBezTo>
                <a:cubicBezTo>
                  <a:pt x="49" y="59"/>
                  <a:pt x="49" y="59"/>
                  <a:pt x="49" y="59"/>
                </a:cubicBezTo>
                <a:cubicBezTo>
                  <a:pt x="49" y="59"/>
                  <a:pt x="49" y="59"/>
                  <a:pt x="49" y="59"/>
                </a:cubicBezTo>
                <a:cubicBezTo>
                  <a:pt x="49" y="59"/>
                  <a:pt x="48" y="59"/>
                  <a:pt x="48" y="59"/>
                </a:cubicBezTo>
                <a:cubicBezTo>
                  <a:pt x="48" y="59"/>
                  <a:pt x="48" y="59"/>
                  <a:pt x="49" y="59"/>
                </a:cubicBezTo>
                <a:cubicBezTo>
                  <a:pt x="49" y="59"/>
                  <a:pt x="49" y="59"/>
                  <a:pt x="49" y="59"/>
                </a:cubicBezTo>
                <a:cubicBezTo>
                  <a:pt x="50" y="59"/>
                  <a:pt x="48" y="59"/>
                  <a:pt x="49" y="59"/>
                </a:cubicBezTo>
                <a:cubicBezTo>
                  <a:pt x="49" y="59"/>
                  <a:pt x="50" y="59"/>
                  <a:pt x="50" y="59"/>
                </a:cubicBezTo>
                <a:cubicBezTo>
                  <a:pt x="50" y="59"/>
                  <a:pt x="50" y="59"/>
                  <a:pt x="50" y="59"/>
                </a:cubicBezTo>
                <a:cubicBezTo>
                  <a:pt x="50" y="58"/>
                  <a:pt x="50" y="59"/>
                  <a:pt x="50" y="58"/>
                </a:cubicBezTo>
                <a:cubicBezTo>
                  <a:pt x="50" y="58"/>
                  <a:pt x="49" y="59"/>
                  <a:pt x="49" y="59"/>
                </a:cubicBezTo>
                <a:cubicBezTo>
                  <a:pt x="49" y="59"/>
                  <a:pt x="49" y="59"/>
                  <a:pt x="49" y="59"/>
                </a:cubicBezTo>
                <a:cubicBezTo>
                  <a:pt x="49" y="58"/>
                  <a:pt x="49" y="58"/>
                  <a:pt x="49" y="58"/>
                </a:cubicBezTo>
                <a:cubicBezTo>
                  <a:pt x="49" y="58"/>
                  <a:pt x="49" y="58"/>
                  <a:pt x="49" y="58"/>
                </a:cubicBezTo>
                <a:cubicBezTo>
                  <a:pt x="49" y="58"/>
                  <a:pt x="49" y="58"/>
                  <a:pt x="49" y="58"/>
                </a:cubicBezTo>
                <a:cubicBezTo>
                  <a:pt x="49" y="58"/>
                  <a:pt x="49" y="58"/>
                  <a:pt x="49" y="58"/>
                </a:cubicBezTo>
                <a:cubicBezTo>
                  <a:pt x="50" y="58"/>
                  <a:pt x="48" y="58"/>
                  <a:pt x="49" y="58"/>
                </a:cubicBezTo>
                <a:cubicBezTo>
                  <a:pt x="49" y="58"/>
                  <a:pt x="49" y="58"/>
                  <a:pt x="49" y="58"/>
                </a:cubicBezTo>
                <a:cubicBezTo>
                  <a:pt x="49" y="58"/>
                  <a:pt x="49" y="58"/>
                  <a:pt x="49" y="58"/>
                </a:cubicBezTo>
                <a:cubicBezTo>
                  <a:pt x="48" y="58"/>
                  <a:pt x="49" y="58"/>
                  <a:pt x="47" y="58"/>
                </a:cubicBezTo>
                <a:cubicBezTo>
                  <a:pt x="48" y="58"/>
                  <a:pt x="48" y="58"/>
                  <a:pt x="48" y="58"/>
                </a:cubicBezTo>
                <a:cubicBezTo>
                  <a:pt x="49" y="58"/>
                  <a:pt x="49" y="58"/>
                  <a:pt x="49" y="58"/>
                </a:cubicBezTo>
                <a:cubicBezTo>
                  <a:pt x="49" y="58"/>
                  <a:pt x="49" y="58"/>
                  <a:pt x="49" y="58"/>
                </a:cubicBezTo>
                <a:close/>
                <a:moveTo>
                  <a:pt x="49" y="59"/>
                </a:moveTo>
                <a:cubicBezTo>
                  <a:pt x="49" y="59"/>
                  <a:pt x="49" y="59"/>
                  <a:pt x="49" y="59"/>
                </a:cubicBezTo>
                <a:cubicBezTo>
                  <a:pt x="49" y="59"/>
                  <a:pt x="50" y="59"/>
                  <a:pt x="49" y="59"/>
                </a:cubicBezTo>
                <a:close/>
                <a:moveTo>
                  <a:pt x="51" y="60"/>
                </a:moveTo>
                <a:cubicBezTo>
                  <a:pt x="51" y="60"/>
                  <a:pt x="51" y="60"/>
                  <a:pt x="51" y="60"/>
                </a:cubicBezTo>
                <a:cubicBezTo>
                  <a:pt x="51" y="60"/>
                  <a:pt x="51" y="60"/>
                  <a:pt x="51" y="60"/>
                </a:cubicBezTo>
                <a:close/>
                <a:moveTo>
                  <a:pt x="56" y="64"/>
                </a:moveTo>
                <a:cubicBezTo>
                  <a:pt x="56" y="64"/>
                  <a:pt x="56" y="64"/>
                  <a:pt x="56" y="64"/>
                </a:cubicBezTo>
                <a:cubicBezTo>
                  <a:pt x="56" y="64"/>
                  <a:pt x="56" y="64"/>
                  <a:pt x="56" y="64"/>
                </a:cubicBezTo>
                <a:close/>
                <a:moveTo>
                  <a:pt x="56" y="64"/>
                </a:moveTo>
                <a:cubicBezTo>
                  <a:pt x="56" y="64"/>
                  <a:pt x="56" y="64"/>
                  <a:pt x="56" y="64"/>
                </a:cubicBezTo>
                <a:cubicBezTo>
                  <a:pt x="56" y="64"/>
                  <a:pt x="56" y="64"/>
                  <a:pt x="56" y="64"/>
                </a:cubicBezTo>
                <a:cubicBezTo>
                  <a:pt x="56" y="64"/>
                  <a:pt x="56" y="64"/>
                  <a:pt x="56" y="64"/>
                </a:cubicBezTo>
                <a:close/>
                <a:moveTo>
                  <a:pt x="53" y="54"/>
                </a:moveTo>
                <a:cubicBezTo>
                  <a:pt x="53" y="54"/>
                  <a:pt x="53" y="54"/>
                  <a:pt x="53" y="54"/>
                </a:cubicBezTo>
                <a:cubicBezTo>
                  <a:pt x="53" y="54"/>
                  <a:pt x="53" y="54"/>
                  <a:pt x="53" y="54"/>
                </a:cubicBezTo>
                <a:close/>
                <a:moveTo>
                  <a:pt x="50" y="60"/>
                </a:moveTo>
                <a:cubicBezTo>
                  <a:pt x="50" y="60"/>
                  <a:pt x="50" y="60"/>
                  <a:pt x="50" y="60"/>
                </a:cubicBezTo>
                <a:cubicBezTo>
                  <a:pt x="50" y="60"/>
                  <a:pt x="50" y="60"/>
                  <a:pt x="50" y="60"/>
                </a:cubicBezTo>
                <a:close/>
                <a:moveTo>
                  <a:pt x="48" y="57"/>
                </a:moveTo>
                <a:cubicBezTo>
                  <a:pt x="48" y="57"/>
                  <a:pt x="48" y="57"/>
                  <a:pt x="48" y="57"/>
                </a:cubicBezTo>
                <a:cubicBezTo>
                  <a:pt x="48" y="57"/>
                  <a:pt x="48" y="57"/>
                  <a:pt x="48" y="57"/>
                </a:cubicBezTo>
                <a:close/>
                <a:moveTo>
                  <a:pt x="51" y="64"/>
                </a:moveTo>
                <a:cubicBezTo>
                  <a:pt x="51" y="64"/>
                  <a:pt x="51" y="64"/>
                  <a:pt x="51" y="64"/>
                </a:cubicBezTo>
                <a:cubicBezTo>
                  <a:pt x="51" y="64"/>
                  <a:pt x="51" y="64"/>
                  <a:pt x="51" y="64"/>
                </a:cubicBezTo>
                <a:close/>
                <a:moveTo>
                  <a:pt x="57" y="64"/>
                </a:moveTo>
                <a:cubicBezTo>
                  <a:pt x="56" y="64"/>
                  <a:pt x="56" y="64"/>
                  <a:pt x="56" y="64"/>
                </a:cubicBezTo>
                <a:cubicBezTo>
                  <a:pt x="56" y="64"/>
                  <a:pt x="56" y="64"/>
                  <a:pt x="56" y="64"/>
                </a:cubicBezTo>
                <a:cubicBezTo>
                  <a:pt x="56" y="64"/>
                  <a:pt x="57" y="64"/>
                  <a:pt x="57" y="64"/>
                </a:cubicBezTo>
                <a:close/>
                <a:moveTo>
                  <a:pt x="54" y="66"/>
                </a:moveTo>
                <a:cubicBezTo>
                  <a:pt x="54" y="66"/>
                  <a:pt x="54" y="66"/>
                  <a:pt x="54" y="66"/>
                </a:cubicBezTo>
                <a:cubicBezTo>
                  <a:pt x="54" y="66"/>
                  <a:pt x="54" y="66"/>
                  <a:pt x="54" y="66"/>
                </a:cubicBezTo>
                <a:cubicBezTo>
                  <a:pt x="54" y="66"/>
                  <a:pt x="54" y="66"/>
                  <a:pt x="54" y="66"/>
                </a:cubicBezTo>
                <a:close/>
                <a:moveTo>
                  <a:pt x="55" y="65"/>
                </a:moveTo>
                <a:cubicBezTo>
                  <a:pt x="55" y="65"/>
                  <a:pt x="55" y="65"/>
                  <a:pt x="55" y="65"/>
                </a:cubicBezTo>
                <a:cubicBezTo>
                  <a:pt x="55" y="65"/>
                  <a:pt x="55" y="65"/>
                  <a:pt x="55" y="65"/>
                </a:cubicBezTo>
                <a:cubicBezTo>
                  <a:pt x="56" y="65"/>
                  <a:pt x="55" y="65"/>
                  <a:pt x="55" y="65"/>
                </a:cubicBezTo>
                <a:close/>
                <a:moveTo>
                  <a:pt x="55" y="65"/>
                </a:moveTo>
                <a:cubicBezTo>
                  <a:pt x="55" y="65"/>
                  <a:pt x="55" y="65"/>
                  <a:pt x="55" y="65"/>
                </a:cubicBezTo>
                <a:cubicBezTo>
                  <a:pt x="55" y="65"/>
                  <a:pt x="55" y="65"/>
                  <a:pt x="55" y="65"/>
                </a:cubicBezTo>
                <a:close/>
                <a:moveTo>
                  <a:pt x="56" y="64"/>
                </a:moveTo>
                <a:cubicBezTo>
                  <a:pt x="56" y="64"/>
                  <a:pt x="56" y="64"/>
                  <a:pt x="56" y="64"/>
                </a:cubicBezTo>
                <a:cubicBezTo>
                  <a:pt x="57" y="64"/>
                  <a:pt x="56" y="64"/>
                  <a:pt x="56" y="64"/>
                </a:cubicBezTo>
                <a:close/>
                <a:moveTo>
                  <a:pt x="54" y="66"/>
                </a:moveTo>
                <a:cubicBezTo>
                  <a:pt x="54" y="65"/>
                  <a:pt x="54" y="65"/>
                  <a:pt x="54" y="65"/>
                </a:cubicBezTo>
                <a:cubicBezTo>
                  <a:pt x="54" y="65"/>
                  <a:pt x="54" y="65"/>
                  <a:pt x="54" y="65"/>
                </a:cubicBezTo>
                <a:lnTo>
                  <a:pt x="54" y="66"/>
                </a:lnTo>
                <a:close/>
                <a:moveTo>
                  <a:pt x="54" y="65"/>
                </a:moveTo>
                <a:cubicBezTo>
                  <a:pt x="54" y="65"/>
                  <a:pt x="54" y="65"/>
                  <a:pt x="54" y="65"/>
                </a:cubicBezTo>
                <a:cubicBezTo>
                  <a:pt x="54" y="65"/>
                  <a:pt x="54" y="65"/>
                  <a:pt x="54" y="65"/>
                </a:cubicBezTo>
                <a:cubicBezTo>
                  <a:pt x="54" y="65"/>
                  <a:pt x="54" y="65"/>
                  <a:pt x="54" y="65"/>
                </a:cubicBezTo>
                <a:close/>
                <a:moveTo>
                  <a:pt x="54" y="65"/>
                </a:moveTo>
                <a:cubicBezTo>
                  <a:pt x="54" y="65"/>
                  <a:pt x="54" y="65"/>
                  <a:pt x="54" y="65"/>
                </a:cubicBezTo>
                <a:cubicBezTo>
                  <a:pt x="54" y="65"/>
                  <a:pt x="54" y="65"/>
                  <a:pt x="54" y="65"/>
                </a:cubicBezTo>
                <a:close/>
                <a:moveTo>
                  <a:pt x="54" y="66"/>
                </a:moveTo>
                <a:cubicBezTo>
                  <a:pt x="54" y="65"/>
                  <a:pt x="54" y="65"/>
                  <a:pt x="54" y="65"/>
                </a:cubicBezTo>
                <a:cubicBezTo>
                  <a:pt x="54" y="65"/>
                  <a:pt x="54" y="65"/>
                  <a:pt x="54" y="65"/>
                </a:cubicBezTo>
                <a:lnTo>
                  <a:pt x="54" y="66"/>
                </a:lnTo>
                <a:close/>
                <a:moveTo>
                  <a:pt x="54" y="64"/>
                </a:moveTo>
                <a:cubicBezTo>
                  <a:pt x="54" y="64"/>
                  <a:pt x="54" y="64"/>
                  <a:pt x="54" y="64"/>
                </a:cubicBezTo>
                <a:cubicBezTo>
                  <a:pt x="54" y="64"/>
                  <a:pt x="53" y="64"/>
                  <a:pt x="54" y="64"/>
                </a:cubicBezTo>
                <a:cubicBezTo>
                  <a:pt x="54" y="64"/>
                  <a:pt x="54" y="64"/>
                  <a:pt x="54" y="64"/>
                </a:cubicBezTo>
                <a:close/>
                <a:moveTo>
                  <a:pt x="53" y="65"/>
                </a:moveTo>
                <a:cubicBezTo>
                  <a:pt x="53" y="65"/>
                  <a:pt x="53" y="65"/>
                  <a:pt x="53" y="65"/>
                </a:cubicBezTo>
                <a:cubicBezTo>
                  <a:pt x="53" y="65"/>
                  <a:pt x="53" y="65"/>
                  <a:pt x="53" y="65"/>
                </a:cubicBezTo>
                <a:close/>
                <a:moveTo>
                  <a:pt x="53" y="65"/>
                </a:moveTo>
                <a:cubicBezTo>
                  <a:pt x="52" y="65"/>
                  <a:pt x="52" y="65"/>
                  <a:pt x="52" y="65"/>
                </a:cubicBezTo>
                <a:cubicBezTo>
                  <a:pt x="52" y="65"/>
                  <a:pt x="52" y="65"/>
                  <a:pt x="53" y="65"/>
                </a:cubicBezTo>
                <a:close/>
                <a:moveTo>
                  <a:pt x="53" y="63"/>
                </a:moveTo>
                <a:cubicBezTo>
                  <a:pt x="53" y="63"/>
                  <a:pt x="53" y="63"/>
                  <a:pt x="53" y="63"/>
                </a:cubicBezTo>
                <a:cubicBezTo>
                  <a:pt x="54" y="63"/>
                  <a:pt x="54" y="63"/>
                  <a:pt x="54" y="63"/>
                </a:cubicBezTo>
                <a:lnTo>
                  <a:pt x="53" y="63"/>
                </a:lnTo>
                <a:close/>
                <a:moveTo>
                  <a:pt x="50" y="63"/>
                </a:moveTo>
                <a:cubicBezTo>
                  <a:pt x="50" y="63"/>
                  <a:pt x="51" y="63"/>
                  <a:pt x="50" y="63"/>
                </a:cubicBezTo>
                <a:cubicBezTo>
                  <a:pt x="51" y="63"/>
                  <a:pt x="51" y="63"/>
                  <a:pt x="51" y="63"/>
                </a:cubicBezTo>
                <a:cubicBezTo>
                  <a:pt x="51" y="63"/>
                  <a:pt x="51" y="63"/>
                  <a:pt x="50" y="63"/>
                </a:cubicBezTo>
                <a:close/>
                <a:moveTo>
                  <a:pt x="51" y="63"/>
                </a:moveTo>
                <a:cubicBezTo>
                  <a:pt x="51" y="63"/>
                  <a:pt x="51" y="63"/>
                  <a:pt x="51" y="63"/>
                </a:cubicBezTo>
                <a:cubicBezTo>
                  <a:pt x="51" y="63"/>
                  <a:pt x="51" y="63"/>
                  <a:pt x="51" y="63"/>
                </a:cubicBezTo>
                <a:close/>
                <a:moveTo>
                  <a:pt x="53" y="50"/>
                </a:moveTo>
                <a:cubicBezTo>
                  <a:pt x="53" y="50"/>
                  <a:pt x="53" y="50"/>
                  <a:pt x="53" y="50"/>
                </a:cubicBezTo>
                <a:cubicBezTo>
                  <a:pt x="53" y="50"/>
                  <a:pt x="53" y="50"/>
                  <a:pt x="53" y="50"/>
                </a:cubicBezTo>
                <a:close/>
                <a:moveTo>
                  <a:pt x="52" y="50"/>
                </a:moveTo>
                <a:cubicBezTo>
                  <a:pt x="53" y="50"/>
                  <a:pt x="53" y="50"/>
                  <a:pt x="53" y="50"/>
                </a:cubicBezTo>
                <a:cubicBezTo>
                  <a:pt x="53" y="50"/>
                  <a:pt x="53" y="50"/>
                  <a:pt x="53" y="50"/>
                </a:cubicBezTo>
                <a:cubicBezTo>
                  <a:pt x="53" y="50"/>
                  <a:pt x="53" y="50"/>
                  <a:pt x="52" y="50"/>
                </a:cubicBezTo>
                <a:close/>
                <a:moveTo>
                  <a:pt x="48" y="59"/>
                </a:moveTo>
                <a:cubicBezTo>
                  <a:pt x="48" y="59"/>
                  <a:pt x="48" y="59"/>
                  <a:pt x="48" y="59"/>
                </a:cubicBezTo>
                <a:cubicBezTo>
                  <a:pt x="48" y="59"/>
                  <a:pt x="48" y="59"/>
                  <a:pt x="48" y="59"/>
                </a:cubicBezTo>
                <a:close/>
                <a:moveTo>
                  <a:pt x="48" y="58"/>
                </a:moveTo>
                <a:cubicBezTo>
                  <a:pt x="48" y="58"/>
                  <a:pt x="48" y="58"/>
                  <a:pt x="48" y="58"/>
                </a:cubicBezTo>
                <a:cubicBezTo>
                  <a:pt x="49" y="58"/>
                  <a:pt x="49" y="58"/>
                  <a:pt x="49" y="58"/>
                </a:cubicBezTo>
                <a:lnTo>
                  <a:pt x="48" y="58"/>
                </a:lnTo>
                <a:close/>
                <a:moveTo>
                  <a:pt x="47" y="58"/>
                </a:moveTo>
                <a:cubicBezTo>
                  <a:pt x="47" y="58"/>
                  <a:pt x="48" y="58"/>
                  <a:pt x="48" y="58"/>
                </a:cubicBezTo>
                <a:cubicBezTo>
                  <a:pt x="47" y="58"/>
                  <a:pt x="48" y="58"/>
                  <a:pt x="47" y="58"/>
                </a:cubicBezTo>
                <a:close/>
                <a:moveTo>
                  <a:pt x="55" y="160"/>
                </a:moveTo>
                <a:cubicBezTo>
                  <a:pt x="55" y="160"/>
                  <a:pt x="55" y="160"/>
                  <a:pt x="55" y="160"/>
                </a:cubicBezTo>
                <a:cubicBezTo>
                  <a:pt x="55" y="160"/>
                  <a:pt x="55" y="160"/>
                  <a:pt x="55" y="160"/>
                </a:cubicBezTo>
                <a:close/>
                <a:moveTo>
                  <a:pt x="52" y="159"/>
                </a:moveTo>
                <a:cubicBezTo>
                  <a:pt x="53" y="159"/>
                  <a:pt x="53" y="159"/>
                  <a:pt x="53" y="159"/>
                </a:cubicBezTo>
                <a:cubicBezTo>
                  <a:pt x="52" y="159"/>
                  <a:pt x="52" y="159"/>
                  <a:pt x="52" y="159"/>
                </a:cubicBezTo>
                <a:close/>
                <a:moveTo>
                  <a:pt x="51" y="157"/>
                </a:moveTo>
                <a:cubicBezTo>
                  <a:pt x="50" y="158"/>
                  <a:pt x="51" y="158"/>
                  <a:pt x="51" y="158"/>
                </a:cubicBezTo>
                <a:cubicBezTo>
                  <a:pt x="51" y="159"/>
                  <a:pt x="51" y="159"/>
                  <a:pt x="51" y="159"/>
                </a:cubicBezTo>
                <a:cubicBezTo>
                  <a:pt x="52" y="158"/>
                  <a:pt x="52" y="158"/>
                  <a:pt x="52" y="158"/>
                </a:cubicBezTo>
                <a:cubicBezTo>
                  <a:pt x="51" y="158"/>
                  <a:pt x="51" y="158"/>
                  <a:pt x="51" y="157"/>
                </a:cubicBezTo>
                <a:close/>
                <a:moveTo>
                  <a:pt x="51" y="155"/>
                </a:moveTo>
                <a:cubicBezTo>
                  <a:pt x="51" y="156"/>
                  <a:pt x="50" y="155"/>
                  <a:pt x="51" y="156"/>
                </a:cubicBezTo>
                <a:cubicBezTo>
                  <a:pt x="51" y="156"/>
                  <a:pt x="51" y="156"/>
                  <a:pt x="51" y="156"/>
                </a:cubicBezTo>
                <a:cubicBezTo>
                  <a:pt x="51" y="156"/>
                  <a:pt x="51" y="156"/>
                  <a:pt x="51" y="155"/>
                </a:cubicBezTo>
                <a:close/>
                <a:moveTo>
                  <a:pt x="51" y="156"/>
                </a:moveTo>
                <a:cubicBezTo>
                  <a:pt x="51" y="156"/>
                  <a:pt x="51" y="155"/>
                  <a:pt x="51" y="156"/>
                </a:cubicBezTo>
                <a:close/>
                <a:moveTo>
                  <a:pt x="50" y="155"/>
                </a:moveTo>
                <a:cubicBezTo>
                  <a:pt x="50" y="155"/>
                  <a:pt x="50" y="155"/>
                  <a:pt x="50" y="155"/>
                </a:cubicBezTo>
                <a:cubicBezTo>
                  <a:pt x="51" y="155"/>
                  <a:pt x="50" y="155"/>
                  <a:pt x="51" y="155"/>
                </a:cubicBezTo>
                <a:cubicBezTo>
                  <a:pt x="50" y="154"/>
                  <a:pt x="50" y="155"/>
                  <a:pt x="50" y="155"/>
                </a:cubicBezTo>
                <a:close/>
                <a:moveTo>
                  <a:pt x="49" y="155"/>
                </a:moveTo>
                <a:cubicBezTo>
                  <a:pt x="50" y="155"/>
                  <a:pt x="50" y="155"/>
                  <a:pt x="50" y="155"/>
                </a:cubicBezTo>
                <a:cubicBezTo>
                  <a:pt x="50" y="155"/>
                  <a:pt x="50" y="155"/>
                  <a:pt x="49" y="155"/>
                </a:cubicBezTo>
                <a:close/>
                <a:moveTo>
                  <a:pt x="50" y="155"/>
                </a:moveTo>
                <a:cubicBezTo>
                  <a:pt x="50" y="155"/>
                  <a:pt x="50" y="155"/>
                  <a:pt x="50" y="155"/>
                </a:cubicBezTo>
                <a:cubicBezTo>
                  <a:pt x="50" y="155"/>
                  <a:pt x="49" y="155"/>
                  <a:pt x="50" y="155"/>
                </a:cubicBezTo>
                <a:cubicBezTo>
                  <a:pt x="50" y="155"/>
                  <a:pt x="50" y="155"/>
                  <a:pt x="50" y="155"/>
                </a:cubicBezTo>
                <a:close/>
                <a:moveTo>
                  <a:pt x="50" y="155"/>
                </a:moveTo>
                <a:cubicBezTo>
                  <a:pt x="50" y="156"/>
                  <a:pt x="50" y="156"/>
                  <a:pt x="50" y="156"/>
                </a:cubicBezTo>
                <a:cubicBezTo>
                  <a:pt x="50" y="156"/>
                  <a:pt x="51" y="156"/>
                  <a:pt x="50" y="155"/>
                </a:cubicBezTo>
                <a:close/>
                <a:moveTo>
                  <a:pt x="50" y="158"/>
                </a:moveTo>
                <a:cubicBezTo>
                  <a:pt x="50" y="158"/>
                  <a:pt x="50" y="158"/>
                  <a:pt x="50" y="158"/>
                </a:cubicBezTo>
                <a:cubicBezTo>
                  <a:pt x="50" y="158"/>
                  <a:pt x="50" y="158"/>
                  <a:pt x="50" y="158"/>
                </a:cubicBezTo>
                <a:cubicBezTo>
                  <a:pt x="50" y="158"/>
                  <a:pt x="50" y="158"/>
                  <a:pt x="50" y="158"/>
                </a:cubicBezTo>
                <a:close/>
                <a:moveTo>
                  <a:pt x="49" y="153"/>
                </a:moveTo>
                <a:cubicBezTo>
                  <a:pt x="49" y="153"/>
                  <a:pt x="49" y="153"/>
                  <a:pt x="49" y="154"/>
                </a:cubicBezTo>
                <a:cubicBezTo>
                  <a:pt x="49" y="154"/>
                  <a:pt x="49" y="154"/>
                  <a:pt x="49" y="154"/>
                </a:cubicBezTo>
                <a:cubicBezTo>
                  <a:pt x="49" y="154"/>
                  <a:pt x="49" y="153"/>
                  <a:pt x="49" y="153"/>
                </a:cubicBezTo>
                <a:close/>
                <a:moveTo>
                  <a:pt x="49" y="154"/>
                </a:moveTo>
                <a:cubicBezTo>
                  <a:pt x="48" y="153"/>
                  <a:pt x="48" y="153"/>
                  <a:pt x="48" y="153"/>
                </a:cubicBezTo>
                <a:cubicBezTo>
                  <a:pt x="48" y="154"/>
                  <a:pt x="48" y="154"/>
                  <a:pt x="49" y="154"/>
                </a:cubicBezTo>
                <a:close/>
                <a:moveTo>
                  <a:pt x="49" y="155"/>
                </a:moveTo>
                <a:cubicBezTo>
                  <a:pt x="50" y="156"/>
                  <a:pt x="50" y="156"/>
                  <a:pt x="50" y="156"/>
                </a:cubicBezTo>
                <a:cubicBezTo>
                  <a:pt x="49" y="155"/>
                  <a:pt x="49" y="155"/>
                  <a:pt x="49" y="155"/>
                </a:cubicBezTo>
                <a:close/>
                <a:moveTo>
                  <a:pt x="48" y="152"/>
                </a:moveTo>
                <a:cubicBezTo>
                  <a:pt x="49" y="152"/>
                  <a:pt x="49" y="152"/>
                  <a:pt x="49" y="152"/>
                </a:cubicBezTo>
                <a:cubicBezTo>
                  <a:pt x="48" y="152"/>
                  <a:pt x="48" y="152"/>
                  <a:pt x="48" y="152"/>
                </a:cubicBezTo>
                <a:close/>
                <a:moveTo>
                  <a:pt x="47" y="151"/>
                </a:moveTo>
                <a:cubicBezTo>
                  <a:pt x="48" y="151"/>
                  <a:pt x="48" y="151"/>
                  <a:pt x="48" y="151"/>
                </a:cubicBezTo>
                <a:cubicBezTo>
                  <a:pt x="48" y="151"/>
                  <a:pt x="47" y="151"/>
                  <a:pt x="47" y="151"/>
                </a:cubicBezTo>
                <a:cubicBezTo>
                  <a:pt x="47" y="151"/>
                  <a:pt x="48" y="151"/>
                  <a:pt x="47" y="151"/>
                </a:cubicBezTo>
                <a:close/>
                <a:moveTo>
                  <a:pt x="47" y="151"/>
                </a:moveTo>
                <a:cubicBezTo>
                  <a:pt x="47" y="151"/>
                  <a:pt x="47" y="151"/>
                  <a:pt x="47" y="151"/>
                </a:cubicBezTo>
                <a:cubicBezTo>
                  <a:pt x="47" y="151"/>
                  <a:pt x="47" y="151"/>
                  <a:pt x="47" y="151"/>
                </a:cubicBezTo>
                <a:close/>
                <a:moveTo>
                  <a:pt x="48" y="153"/>
                </a:moveTo>
                <a:cubicBezTo>
                  <a:pt x="48" y="153"/>
                  <a:pt x="48" y="153"/>
                  <a:pt x="48" y="152"/>
                </a:cubicBezTo>
                <a:cubicBezTo>
                  <a:pt x="48" y="153"/>
                  <a:pt x="48" y="153"/>
                  <a:pt x="48" y="153"/>
                </a:cubicBezTo>
                <a:close/>
                <a:moveTo>
                  <a:pt x="48" y="153"/>
                </a:moveTo>
                <a:cubicBezTo>
                  <a:pt x="48" y="153"/>
                  <a:pt x="48" y="153"/>
                  <a:pt x="48" y="153"/>
                </a:cubicBezTo>
                <a:cubicBezTo>
                  <a:pt x="48" y="153"/>
                  <a:pt x="48" y="153"/>
                  <a:pt x="48" y="153"/>
                </a:cubicBezTo>
                <a:cubicBezTo>
                  <a:pt x="48" y="153"/>
                  <a:pt x="48" y="153"/>
                  <a:pt x="48" y="153"/>
                </a:cubicBezTo>
                <a:close/>
                <a:moveTo>
                  <a:pt x="48" y="153"/>
                </a:moveTo>
                <a:cubicBezTo>
                  <a:pt x="48" y="153"/>
                  <a:pt x="48" y="153"/>
                  <a:pt x="48" y="153"/>
                </a:cubicBezTo>
                <a:cubicBezTo>
                  <a:pt x="48" y="153"/>
                  <a:pt x="48" y="153"/>
                  <a:pt x="48" y="153"/>
                </a:cubicBezTo>
                <a:close/>
                <a:moveTo>
                  <a:pt x="48" y="155"/>
                </a:moveTo>
                <a:cubicBezTo>
                  <a:pt x="48" y="154"/>
                  <a:pt x="48" y="154"/>
                  <a:pt x="48" y="155"/>
                </a:cubicBezTo>
                <a:cubicBezTo>
                  <a:pt x="48" y="155"/>
                  <a:pt x="48" y="154"/>
                  <a:pt x="48" y="155"/>
                </a:cubicBezTo>
                <a:close/>
                <a:moveTo>
                  <a:pt x="48" y="153"/>
                </a:moveTo>
                <a:cubicBezTo>
                  <a:pt x="48" y="154"/>
                  <a:pt x="48" y="154"/>
                  <a:pt x="48" y="154"/>
                </a:cubicBezTo>
                <a:cubicBezTo>
                  <a:pt x="48" y="154"/>
                  <a:pt x="48" y="154"/>
                  <a:pt x="48" y="154"/>
                </a:cubicBezTo>
                <a:lnTo>
                  <a:pt x="48" y="153"/>
                </a:lnTo>
                <a:close/>
                <a:moveTo>
                  <a:pt x="47" y="153"/>
                </a:moveTo>
                <a:cubicBezTo>
                  <a:pt x="48" y="153"/>
                  <a:pt x="48" y="153"/>
                  <a:pt x="48" y="153"/>
                </a:cubicBezTo>
                <a:cubicBezTo>
                  <a:pt x="47" y="153"/>
                  <a:pt x="47" y="153"/>
                  <a:pt x="47" y="153"/>
                </a:cubicBezTo>
                <a:close/>
                <a:moveTo>
                  <a:pt x="47" y="151"/>
                </a:moveTo>
                <a:cubicBezTo>
                  <a:pt x="47" y="151"/>
                  <a:pt x="46" y="151"/>
                  <a:pt x="46" y="151"/>
                </a:cubicBezTo>
                <a:cubicBezTo>
                  <a:pt x="46" y="151"/>
                  <a:pt x="46" y="151"/>
                  <a:pt x="47" y="152"/>
                </a:cubicBezTo>
                <a:cubicBezTo>
                  <a:pt x="47" y="152"/>
                  <a:pt x="47" y="152"/>
                  <a:pt x="47" y="151"/>
                </a:cubicBezTo>
                <a:close/>
                <a:moveTo>
                  <a:pt x="47" y="152"/>
                </a:moveTo>
                <a:cubicBezTo>
                  <a:pt x="47" y="152"/>
                  <a:pt x="47" y="152"/>
                  <a:pt x="47" y="152"/>
                </a:cubicBezTo>
                <a:cubicBezTo>
                  <a:pt x="47" y="152"/>
                  <a:pt x="47" y="152"/>
                  <a:pt x="47" y="152"/>
                </a:cubicBezTo>
                <a:close/>
                <a:moveTo>
                  <a:pt x="45" y="149"/>
                </a:moveTo>
                <a:cubicBezTo>
                  <a:pt x="45" y="149"/>
                  <a:pt x="45" y="149"/>
                  <a:pt x="45" y="149"/>
                </a:cubicBezTo>
                <a:cubicBezTo>
                  <a:pt x="45" y="149"/>
                  <a:pt x="45" y="149"/>
                  <a:pt x="45" y="149"/>
                </a:cubicBezTo>
                <a:close/>
                <a:moveTo>
                  <a:pt x="47" y="152"/>
                </a:moveTo>
                <a:cubicBezTo>
                  <a:pt x="47" y="152"/>
                  <a:pt x="47" y="152"/>
                  <a:pt x="47" y="152"/>
                </a:cubicBezTo>
                <a:cubicBezTo>
                  <a:pt x="47" y="152"/>
                  <a:pt x="47" y="152"/>
                  <a:pt x="47" y="152"/>
                </a:cubicBezTo>
                <a:cubicBezTo>
                  <a:pt x="47" y="152"/>
                  <a:pt x="46" y="152"/>
                  <a:pt x="47" y="152"/>
                </a:cubicBezTo>
                <a:close/>
                <a:moveTo>
                  <a:pt x="46" y="150"/>
                </a:moveTo>
                <a:cubicBezTo>
                  <a:pt x="46" y="150"/>
                  <a:pt x="46" y="150"/>
                  <a:pt x="46" y="151"/>
                </a:cubicBezTo>
                <a:cubicBezTo>
                  <a:pt x="46" y="150"/>
                  <a:pt x="46" y="150"/>
                  <a:pt x="46" y="150"/>
                </a:cubicBezTo>
                <a:close/>
                <a:moveTo>
                  <a:pt x="47" y="152"/>
                </a:moveTo>
                <a:cubicBezTo>
                  <a:pt x="47" y="152"/>
                  <a:pt x="47" y="152"/>
                  <a:pt x="47" y="152"/>
                </a:cubicBezTo>
                <a:cubicBezTo>
                  <a:pt x="47" y="152"/>
                  <a:pt x="47" y="152"/>
                  <a:pt x="47" y="152"/>
                </a:cubicBezTo>
                <a:close/>
                <a:moveTo>
                  <a:pt x="47" y="152"/>
                </a:moveTo>
                <a:cubicBezTo>
                  <a:pt x="47" y="152"/>
                  <a:pt x="47" y="152"/>
                  <a:pt x="47" y="152"/>
                </a:cubicBezTo>
                <a:cubicBezTo>
                  <a:pt x="47" y="152"/>
                  <a:pt x="47" y="152"/>
                  <a:pt x="47" y="152"/>
                </a:cubicBezTo>
                <a:cubicBezTo>
                  <a:pt x="47" y="152"/>
                  <a:pt x="47" y="152"/>
                  <a:pt x="47" y="152"/>
                </a:cubicBezTo>
                <a:close/>
                <a:moveTo>
                  <a:pt x="42" y="150"/>
                </a:moveTo>
                <a:cubicBezTo>
                  <a:pt x="43" y="150"/>
                  <a:pt x="43" y="150"/>
                  <a:pt x="43" y="151"/>
                </a:cubicBezTo>
                <a:cubicBezTo>
                  <a:pt x="44" y="151"/>
                  <a:pt x="45" y="150"/>
                  <a:pt x="45" y="149"/>
                </a:cubicBezTo>
                <a:cubicBezTo>
                  <a:pt x="45" y="149"/>
                  <a:pt x="45" y="150"/>
                  <a:pt x="44" y="149"/>
                </a:cubicBezTo>
                <a:cubicBezTo>
                  <a:pt x="44" y="150"/>
                  <a:pt x="44" y="150"/>
                  <a:pt x="44" y="150"/>
                </a:cubicBezTo>
                <a:cubicBezTo>
                  <a:pt x="43" y="150"/>
                  <a:pt x="44" y="150"/>
                  <a:pt x="44" y="150"/>
                </a:cubicBezTo>
                <a:cubicBezTo>
                  <a:pt x="44" y="150"/>
                  <a:pt x="43" y="149"/>
                  <a:pt x="42" y="150"/>
                </a:cubicBezTo>
                <a:cubicBezTo>
                  <a:pt x="43" y="150"/>
                  <a:pt x="43" y="150"/>
                  <a:pt x="43" y="150"/>
                </a:cubicBezTo>
                <a:cubicBezTo>
                  <a:pt x="43" y="150"/>
                  <a:pt x="42" y="150"/>
                  <a:pt x="42" y="150"/>
                </a:cubicBezTo>
                <a:close/>
                <a:moveTo>
                  <a:pt x="45" y="150"/>
                </a:moveTo>
                <a:cubicBezTo>
                  <a:pt x="46" y="150"/>
                  <a:pt x="46" y="150"/>
                  <a:pt x="46" y="150"/>
                </a:cubicBezTo>
                <a:cubicBezTo>
                  <a:pt x="46" y="150"/>
                  <a:pt x="46" y="150"/>
                  <a:pt x="46" y="149"/>
                </a:cubicBezTo>
                <a:cubicBezTo>
                  <a:pt x="45" y="149"/>
                  <a:pt x="45" y="149"/>
                  <a:pt x="45" y="149"/>
                </a:cubicBezTo>
                <a:cubicBezTo>
                  <a:pt x="46" y="150"/>
                  <a:pt x="46" y="150"/>
                  <a:pt x="46" y="150"/>
                </a:cubicBezTo>
                <a:lnTo>
                  <a:pt x="45" y="150"/>
                </a:lnTo>
                <a:close/>
                <a:moveTo>
                  <a:pt x="46" y="151"/>
                </a:moveTo>
                <a:cubicBezTo>
                  <a:pt x="46" y="151"/>
                  <a:pt x="45" y="151"/>
                  <a:pt x="45" y="151"/>
                </a:cubicBezTo>
                <a:cubicBezTo>
                  <a:pt x="45" y="152"/>
                  <a:pt x="45" y="151"/>
                  <a:pt x="46" y="151"/>
                </a:cubicBezTo>
                <a:cubicBezTo>
                  <a:pt x="45" y="151"/>
                  <a:pt x="46" y="151"/>
                  <a:pt x="46" y="151"/>
                </a:cubicBezTo>
                <a:cubicBezTo>
                  <a:pt x="46" y="151"/>
                  <a:pt x="46" y="151"/>
                  <a:pt x="46" y="151"/>
                </a:cubicBezTo>
                <a:cubicBezTo>
                  <a:pt x="46" y="151"/>
                  <a:pt x="46" y="151"/>
                  <a:pt x="46" y="151"/>
                </a:cubicBezTo>
                <a:cubicBezTo>
                  <a:pt x="46" y="151"/>
                  <a:pt x="46" y="151"/>
                  <a:pt x="46" y="151"/>
                </a:cubicBezTo>
                <a:cubicBezTo>
                  <a:pt x="46" y="151"/>
                  <a:pt x="46" y="151"/>
                  <a:pt x="46" y="151"/>
                </a:cubicBezTo>
                <a:cubicBezTo>
                  <a:pt x="46" y="151"/>
                  <a:pt x="46" y="151"/>
                  <a:pt x="46" y="151"/>
                </a:cubicBezTo>
                <a:cubicBezTo>
                  <a:pt x="46" y="151"/>
                  <a:pt x="46" y="151"/>
                  <a:pt x="46" y="151"/>
                </a:cubicBezTo>
                <a:cubicBezTo>
                  <a:pt x="46" y="151"/>
                  <a:pt x="46" y="151"/>
                  <a:pt x="46" y="151"/>
                </a:cubicBezTo>
                <a:cubicBezTo>
                  <a:pt x="46" y="151"/>
                  <a:pt x="46" y="151"/>
                  <a:pt x="46" y="151"/>
                </a:cubicBezTo>
                <a:cubicBezTo>
                  <a:pt x="46" y="151"/>
                  <a:pt x="46" y="151"/>
                  <a:pt x="46" y="151"/>
                </a:cubicBezTo>
                <a:cubicBezTo>
                  <a:pt x="46" y="151"/>
                  <a:pt x="46" y="151"/>
                  <a:pt x="46" y="151"/>
                </a:cubicBezTo>
                <a:cubicBezTo>
                  <a:pt x="46" y="151"/>
                  <a:pt x="46" y="151"/>
                  <a:pt x="46" y="151"/>
                </a:cubicBezTo>
                <a:cubicBezTo>
                  <a:pt x="46" y="150"/>
                  <a:pt x="46" y="150"/>
                  <a:pt x="46" y="150"/>
                </a:cubicBezTo>
                <a:cubicBezTo>
                  <a:pt x="46" y="150"/>
                  <a:pt x="46" y="150"/>
                  <a:pt x="46" y="151"/>
                </a:cubicBezTo>
                <a:close/>
                <a:moveTo>
                  <a:pt x="47" y="155"/>
                </a:moveTo>
                <a:cubicBezTo>
                  <a:pt x="47" y="155"/>
                  <a:pt x="47" y="155"/>
                  <a:pt x="47" y="155"/>
                </a:cubicBezTo>
                <a:cubicBezTo>
                  <a:pt x="47" y="155"/>
                  <a:pt x="47" y="155"/>
                  <a:pt x="47" y="155"/>
                </a:cubicBezTo>
                <a:close/>
                <a:moveTo>
                  <a:pt x="47" y="155"/>
                </a:moveTo>
                <a:cubicBezTo>
                  <a:pt x="47" y="155"/>
                  <a:pt x="47" y="155"/>
                  <a:pt x="47" y="155"/>
                </a:cubicBezTo>
                <a:cubicBezTo>
                  <a:pt x="47" y="155"/>
                  <a:pt x="47" y="155"/>
                  <a:pt x="47" y="155"/>
                </a:cubicBezTo>
                <a:cubicBezTo>
                  <a:pt x="47" y="155"/>
                  <a:pt x="47" y="155"/>
                  <a:pt x="47" y="155"/>
                </a:cubicBezTo>
                <a:cubicBezTo>
                  <a:pt x="47" y="155"/>
                  <a:pt x="47" y="155"/>
                  <a:pt x="47" y="155"/>
                </a:cubicBezTo>
                <a:cubicBezTo>
                  <a:pt x="47" y="154"/>
                  <a:pt x="47" y="154"/>
                  <a:pt x="47" y="154"/>
                </a:cubicBezTo>
                <a:cubicBezTo>
                  <a:pt x="47" y="154"/>
                  <a:pt x="47" y="154"/>
                  <a:pt x="47" y="155"/>
                </a:cubicBezTo>
                <a:close/>
                <a:moveTo>
                  <a:pt x="46" y="153"/>
                </a:moveTo>
                <a:cubicBezTo>
                  <a:pt x="46" y="152"/>
                  <a:pt x="46" y="152"/>
                  <a:pt x="46" y="152"/>
                </a:cubicBezTo>
                <a:cubicBezTo>
                  <a:pt x="46" y="153"/>
                  <a:pt x="46" y="153"/>
                  <a:pt x="46" y="153"/>
                </a:cubicBezTo>
                <a:cubicBezTo>
                  <a:pt x="46" y="153"/>
                  <a:pt x="46" y="153"/>
                  <a:pt x="46" y="153"/>
                </a:cubicBezTo>
                <a:cubicBezTo>
                  <a:pt x="46" y="153"/>
                  <a:pt x="46" y="153"/>
                  <a:pt x="46" y="153"/>
                </a:cubicBezTo>
                <a:close/>
                <a:moveTo>
                  <a:pt x="45" y="149"/>
                </a:moveTo>
                <a:cubicBezTo>
                  <a:pt x="46" y="149"/>
                  <a:pt x="46" y="149"/>
                  <a:pt x="46" y="149"/>
                </a:cubicBezTo>
                <a:cubicBezTo>
                  <a:pt x="45" y="149"/>
                  <a:pt x="45" y="149"/>
                  <a:pt x="45" y="149"/>
                </a:cubicBezTo>
                <a:close/>
                <a:moveTo>
                  <a:pt x="45" y="148"/>
                </a:moveTo>
                <a:cubicBezTo>
                  <a:pt x="45" y="148"/>
                  <a:pt x="45" y="148"/>
                  <a:pt x="45" y="148"/>
                </a:cubicBezTo>
                <a:cubicBezTo>
                  <a:pt x="45" y="148"/>
                  <a:pt x="45" y="148"/>
                  <a:pt x="45" y="148"/>
                </a:cubicBezTo>
                <a:close/>
                <a:moveTo>
                  <a:pt x="29" y="103"/>
                </a:moveTo>
                <a:cubicBezTo>
                  <a:pt x="29" y="102"/>
                  <a:pt x="29" y="102"/>
                  <a:pt x="29" y="102"/>
                </a:cubicBezTo>
                <a:cubicBezTo>
                  <a:pt x="29" y="103"/>
                  <a:pt x="29" y="103"/>
                  <a:pt x="29" y="103"/>
                </a:cubicBezTo>
                <a:close/>
                <a:moveTo>
                  <a:pt x="29" y="104"/>
                </a:moveTo>
                <a:cubicBezTo>
                  <a:pt x="29" y="104"/>
                  <a:pt x="29" y="104"/>
                  <a:pt x="29" y="104"/>
                </a:cubicBezTo>
                <a:cubicBezTo>
                  <a:pt x="29" y="104"/>
                  <a:pt x="29" y="104"/>
                  <a:pt x="29" y="104"/>
                </a:cubicBezTo>
                <a:close/>
                <a:moveTo>
                  <a:pt x="38" y="129"/>
                </a:moveTo>
                <a:cubicBezTo>
                  <a:pt x="38" y="129"/>
                  <a:pt x="39" y="129"/>
                  <a:pt x="38" y="129"/>
                </a:cubicBezTo>
                <a:cubicBezTo>
                  <a:pt x="38" y="129"/>
                  <a:pt x="38" y="129"/>
                  <a:pt x="38" y="129"/>
                </a:cubicBezTo>
                <a:cubicBezTo>
                  <a:pt x="38" y="129"/>
                  <a:pt x="38" y="129"/>
                  <a:pt x="38" y="129"/>
                </a:cubicBezTo>
                <a:close/>
                <a:moveTo>
                  <a:pt x="32" y="116"/>
                </a:moveTo>
                <a:cubicBezTo>
                  <a:pt x="32" y="116"/>
                  <a:pt x="32" y="116"/>
                  <a:pt x="32" y="116"/>
                </a:cubicBezTo>
                <a:cubicBezTo>
                  <a:pt x="32" y="116"/>
                  <a:pt x="32" y="116"/>
                  <a:pt x="32" y="116"/>
                </a:cubicBezTo>
                <a:close/>
                <a:moveTo>
                  <a:pt x="30" y="116"/>
                </a:moveTo>
                <a:cubicBezTo>
                  <a:pt x="31" y="115"/>
                  <a:pt x="31" y="115"/>
                  <a:pt x="31" y="115"/>
                </a:cubicBezTo>
                <a:cubicBezTo>
                  <a:pt x="30" y="116"/>
                  <a:pt x="30" y="116"/>
                  <a:pt x="30" y="116"/>
                </a:cubicBezTo>
                <a:close/>
                <a:moveTo>
                  <a:pt x="29" y="95"/>
                </a:moveTo>
                <a:cubicBezTo>
                  <a:pt x="29" y="94"/>
                  <a:pt x="29" y="94"/>
                  <a:pt x="29" y="94"/>
                </a:cubicBezTo>
                <a:cubicBezTo>
                  <a:pt x="29" y="95"/>
                  <a:pt x="29" y="95"/>
                  <a:pt x="29" y="95"/>
                </a:cubicBezTo>
                <a:close/>
                <a:moveTo>
                  <a:pt x="41" y="141"/>
                </a:moveTo>
                <a:cubicBezTo>
                  <a:pt x="41" y="141"/>
                  <a:pt x="41" y="141"/>
                  <a:pt x="41" y="140"/>
                </a:cubicBezTo>
                <a:cubicBezTo>
                  <a:pt x="41" y="141"/>
                  <a:pt x="40" y="141"/>
                  <a:pt x="41" y="141"/>
                </a:cubicBezTo>
                <a:close/>
                <a:moveTo>
                  <a:pt x="34" y="103"/>
                </a:moveTo>
                <a:cubicBezTo>
                  <a:pt x="33" y="103"/>
                  <a:pt x="33" y="103"/>
                  <a:pt x="33" y="103"/>
                </a:cubicBezTo>
                <a:cubicBezTo>
                  <a:pt x="33" y="103"/>
                  <a:pt x="33" y="104"/>
                  <a:pt x="34" y="103"/>
                </a:cubicBezTo>
                <a:close/>
                <a:moveTo>
                  <a:pt x="41" y="140"/>
                </a:moveTo>
                <a:cubicBezTo>
                  <a:pt x="41" y="140"/>
                  <a:pt x="41" y="140"/>
                  <a:pt x="41" y="140"/>
                </a:cubicBezTo>
                <a:cubicBezTo>
                  <a:pt x="41" y="140"/>
                  <a:pt x="41" y="140"/>
                  <a:pt x="41" y="140"/>
                </a:cubicBezTo>
                <a:cubicBezTo>
                  <a:pt x="41" y="140"/>
                  <a:pt x="41" y="140"/>
                  <a:pt x="41" y="140"/>
                </a:cubicBezTo>
                <a:close/>
                <a:moveTo>
                  <a:pt x="43" y="69"/>
                </a:moveTo>
                <a:cubicBezTo>
                  <a:pt x="43" y="69"/>
                  <a:pt x="43" y="69"/>
                  <a:pt x="43" y="69"/>
                </a:cubicBezTo>
                <a:cubicBezTo>
                  <a:pt x="43" y="69"/>
                  <a:pt x="43" y="69"/>
                  <a:pt x="43" y="69"/>
                </a:cubicBezTo>
                <a:close/>
                <a:moveTo>
                  <a:pt x="52" y="66"/>
                </a:moveTo>
                <a:cubicBezTo>
                  <a:pt x="52" y="67"/>
                  <a:pt x="52" y="67"/>
                  <a:pt x="52" y="67"/>
                </a:cubicBezTo>
                <a:cubicBezTo>
                  <a:pt x="52" y="67"/>
                  <a:pt x="52" y="67"/>
                  <a:pt x="52" y="66"/>
                </a:cubicBezTo>
                <a:close/>
                <a:moveTo>
                  <a:pt x="43" y="146"/>
                </a:moveTo>
                <a:cubicBezTo>
                  <a:pt x="43" y="146"/>
                  <a:pt x="43" y="146"/>
                  <a:pt x="43" y="146"/>
                </a:cubicBezTo>
                <a:close/>
                <a:moveTo>
                  <a:pt x="42" y="147"/>
                </a:moveTo>
                <a:cubicBezTo>
                  <a:pt x="42" y="147"/>
                  <a:pt x="42" y="147"/>
                  <a:pt x="42" y="147"/>
                </a:cubicBezTo>
                <a:cubicBezTo>
                  <a:pt x="42" y="147"/>
                  <a:pt x="42" y="147"/>
                  <a:pt x="42" y="147"/>
                </a:cubicBezTo>
                <a:close/>
                <a:moveTo>
                  <a:pt x="38" y="139"/>
                </a:moveTo>
                <a:cubicBezTo>
                  <a:pt x="38" y="139"/>
                  <a:pt x="38" y="139"/>
                  <a:pt x="38" y="139"/>
                </a:cubicBezTo>
                <a:cubicBezTo>
                  <a:pt x="37" y="139"/>
                  <a:pt x="37" y="139"/>
                  <a:pt x="38" y="139"/>
                </a:cubicBezTo>
                <a:close/>
                <a:moveTo>
                  <a:pt x="43" y="146"/>
                </a:moveTo>
                <a:cubicBezTo>
                  <a:pt x="43" y="146"/>
                  <a:pt x="43" y="146"/>
                  <a:pt x="43" y="146"/>
                </a:cubicBezTo>
                <a:cubicBezTo>
                  <a:pt x="43" y="146"/>
                  <a:pt x="43" y="146"/>
                  <a:pt x="43" y="146"/>
                </a:cubicBezTo>
                <a:close/>
                <a:moveTo>
                  <a:pt x="43" y="146"/>
                </a:moveTo>
                <a:cubicBezTo>
                  <a:pt x="43" y="146"/>
                  <a:pt x="43" y="146"/>
                  <a:pt x="43" y="146"/>
                </a:cubicBezTo>
                <a:cubicBezTo>
                  <a:pt x="44" y="146"/>
                  <a:pt x="44" y="146"/>
                  <a:pt x="43" y="146"/>
                </a:cubicBezTo>
                <a:close/>
                <a:moveTo>
                  <a:pt x="43" y="145"/>
                </a:moveTo>
                <a:cubicBezTo>
                  <a:pt x="43" y="145"/>
                  <a:pt x="43" y="146"/>
                  <a:pt x="43" y="146"/>
                </a:cubicBezTo>
                <a:cubicBezTo>
                  <a:pt x="43" y="146"/>
                  <a:pt x="43" y="146"/>
                  <a:pt x="43" y="146"/>
                </a:cubicBezTo>
                <a:cubicBezTo>
                  <a:pt x="43" y="146"/>
                  <a:pt x="43" y="145"/>
                  <a:pt x="43" y="145"/>
                </a:cubicBezTo>
                <a:close/>
                <a:moveTo>
                  <a:pt x="35" y="82"/>
                </a:moveTo>
                <a:cubicBezTo>
                  <a:pt x="35" y="82"/>
                  <a:pt x="35" y="82"/>
                  <a:pt x="35" y="82"/>
                </a:cubicBezTo>
                <a:cubicBezTo>
                  <a:pt x="35" y="82"/>
                  <a:pt x="35" y="82"/>
                  <a:pt x="35" y="82"/>
                </a:cubicBezTo>
                <a:close/>
                <a:moveTo>
                  <a:pt x="32" y="126"/>
                </a:moveTo>
                <a:cubicBezTo>
                  <a:pt x="32" y="126"/>
                  <a:pt x="32" y="126"/>
                  <a:pt x="32" y="126"/>
                </a:cubicBezTo>
                <a:cubicBezTo>
                  <a:pt x="32" y="126"/>
                  <a:pt x="32" y="126"/>
                  <a:pt x="32" y="126"/>
                </a:cubicBezTo>
                <a:close/>
                <a:moveTo>
                  <a:pt x="32" y="125"/>
                </a:moveTo>
                <a:cubicBezTo>
                  <a:pt x="33" y="125"/>
                  <a:pt x="33" y="126"/>
                  <a:pt x="32" y="126"/>
                </a:cubicBezTo>
                <a:cubicBezTo>
                  <a:pt x="34" y="125"/>
                  <a:pt x="34" y="125"/>
                  <a:pt x="34" y="125"/>
                </a:cubicBezTo>
                <a:lnTo>
                  <a:pt x="32" y="125"/>
                </a:lnTo>
                <a:close/>
                <a:moveTo>
                  <a:pt x="29" y="100"/>
                </a:moveTo>
                <a:cubicBezTo>
                  <a:pt x="30" y="99"/>
                  <a:pt x="29" y="99"/>
                  <a:pt x="29" y="98"/>
                </a:cubicBezTo>
                <a:cubicBezTo>
                  <a:pt x="29" y="98"/>
                  <a:pt x="30" y="98"/>
                  <a:pt x="30" y="98"/>
                </a:cubicBezTo>
                <a:cubicBezTo>
                  <a:pt x="29" y="97"/>
                  <a:pt x="29" y="98"/>
                  <a:pt x="29" y="97"/>
                </a:cubicBezTo>
                <a:cubicBezTo>
                  <a:pt x="29" y="97"/>
                  <a:pt x="29" y="97"/>
                  <a:pt x="29" y="97"/>
                </a:cubicBezTo>
                <a:cubicBezTo>
                  <a:pt x="29" y="96"/>
                  <a:pt x="29" y="96"/>
                  <a:pt x="30" y="95"/>
                </a:cubicBezTo>
                <a:cubicBezTo>
                  <a:pt x="29" y="95"/>
                  <a:pt x="29" y="95"/>
                  <a:pt x="29" y="95"/>
                </a:cubicBezTo>
                <a:cubicBezTo>
                  <a:pt x="30" y="94"/>
                  <a:pt x="29" y="93"/>
                  <a:pt x="29" y="93"/>
                </a:cubicBezTo>
                <a:cubicBezTo>
                  <a:pt x="29" y="93"/>
                  <a:pt x="30" y="93"/>
                  <a:pt x="30" y="93"/>
                </a:cubicBezTo>
                <a:cubicBezTo>
                  <a:pt x="30" y="92"/>
                  <a:pt x="30" y="92"/>
                  <a:pt x="30" y="92"/>
                </a:cubicBezTo>
                <a:cubicBezTo>
                  <a:pt x="30" y="92"/>
                  <a:pt x="30" y="92"/>
                  <a:pt x="30" y="92"/>
                </a:cubicBezTo>
                <a:cubicBezTo>
                  <a:pt x="30" y="92"/>
                  <a:pt x="30" y="92"/>
                  <a:pt x="30" y="92"/>
                </a:cubicBezTo>
                <a:cubicBezTo>
                  <a:pt x="30" y="92"/>
                  <a:pt x="30" y="92"/>
                  <a:pt x="31" y="92"/>
                </a:cubicBezTo>
                <a:cubicBezTo>
                  <a:pt x="30" y="91"/>
                  <a:pt x="30" y="91"/>
                  <a:pt x="30" y="91"/>
                </a:cubicBezTo>
                <a:cubicBezTo>
                  <a:pt x="30" y="91"/>
                  <a:pt x="30" y="91"/>
                  <a:pt x="30" y="91"/>
                </a:cubicBezTo>
                <a:cubicBezTo>
                  <a:pt x="30" y="91"/>
                  <a:pt x="30" y="90"/>
                  <a:pt x="30" y="90"/>
                </a:cubicBezTo>
                <a:cubicBezTo>
                  <a:pt x="31" y="90"/>
                  <a:pt x="31" y="90"/>
                  <a:pt x="31" y="90"/>
                </a:cubicBezTo>
                <a:cubicBezTo>
                  <a:pt x="30" y="90"/>
                  <a:pt x="31" y="91"/>
                  <a:pt x="31" y="91"/>
                </a:cubicBezTo>
                <a:cubicBezTo>
                  <a:pt x="31" y="90"/>
                  <a:pt x="31" y="91"/>
                  <a:pt x="31" y="90"/>
                </a:cubicBezTo>
                <a:cubicBezTo>
                  <a:pt x="31" y="90"/>
                  <a:pt x="31" y="90"/>
                  <a:pt x="31" y="90"/>
                </a:cubicBezTo>
                <a:cubicBezTo>
                  <a:pt x="31" y="89"/>
                  <a:pt x="31" y="89"/>
                  <a:pt x="31" y="88"/>
                </a:cubicBezTo>
                <a:cubicBezTo>
                  <a:pt x="31" y="89"/>
                  <a:pt x="31" y="89"/>
                  <a:pt x="31" y="89"/>
                </a:cubicBezTo>
                <a:cubicBezTo>
                  <a:pt x="31" y="88"/>
                  <a:pt x="31" y="88"/>
                  <a:pt x="31" y="88"/>
                </a:cubicBezTo>
                <a:cubicBezTo>
                  <a:pt x="32" y="89"/>
                  <a:pt x="32" y="89"/>
                  <a:pt x="32" y="89"/>
                </a:cubicBezTo>
                <a:cubicBezTo>
                  <a:pt x="32" y="88"/>
                  <a:pt x="31" y="88"/>
                  <a:pt x="32" y="87"/>
                </a:cubicBezTo>
                <a:cubicBezTo>
                  <a:pt x="32" y="87"/>
                  <a:pt x="32" y="87"/>
                  <a:pt x="32" y="87"/>
                </a:cubicBezTo>
                <a:cubicBezTo>
                  <a:pt x="32" y="87"/>
                  <a:pt x="31" y="87"/>
                  <a:pt x="32" y="86"/>
                </a:cubicBezTo>
                <a:cubicBezTo>
                  <a:pt x="32" y="86"/>
                  <a:pt x="31" y="87"/>
                  <a:pt x="31" y="86"/>
                </a:cubicBezTo>
                <a:cubicBezTo>
                  <a:pt x="31" y="86"/>
                  <a:pt x="32" y="86"/>
                  <a:pt x="32" y="85"/>
                </a:cubicBezTo>
                <a:cubicBezTo>
                  <a:pt x="32" y="85"/>
                  <a:pt x="31" y="85"/>
                  <a:pt x="31" y="86"/>
                </a:cubicBezTo>
                <a:cubicBezTo>
                  <a:pt x="32" y="84"/>
                  <a:pt x="33" y="85"/>
                  <a:pt x="33" y="84"/>
                </a:cubicBezTo>
                <a:cubicBezTo>
                  <a:pt x="33" y="84"/>
                  <a:pt x="32" y="83"/>
                  <a:pt x="32" y="84"/>
                </a:cubicBezTo>
                <a:cubicBezTo>
                  <a:pt x="32" y="84"/>
                  <a:pt x="33" y="84"/>
                  <a:pt x="33" y="83"/>
                </a:cubicBezTo>
                <a:cubicBezTo>
                  <a:pt x="33" y="83"/>
                  <a:pt x="33" y="83"/>
                  <a:pt x="33" y="83"/>
                </a:cubicBezTo>
                <a:cubicBezTo>
                  <a:pt x="33" y="83"/>
                  <a:pt x="33" y="83"/>
                  <a:pt x="33" y="83"/>
                </a:cubicBezTo>
                <a:cubicBezTo>
                  <a:pt x="34" y="83"/>
                  <a:pt x="34" y="83"/>
                  <a:pt x="34" y="83"/>
                </a:cubicBezTo>
                <a:cubicBezTo>
                  <a:pt x="33" y="82"/>
                  <a:pt x="34" y="82"/>
                  <a:pt x="34" y="81"/>
                </a:cubicBezTo>
                <a:cubicBezTo>
                  <a:pt x="34" y="82"/>
                  <a:pt x="34" y="81"/>
                  <a:pt x="34" y="81"/>
                </a:cubicBezTo>
                <a:cubicBezTo>
                  <a:pt x="35" y="82"/>
                  <a:pt x="34" y="82"/>
                  <a:pt x="34" y="83"/>
                </a:cubicBezTo>
                <a:cubicBezTo>
                  <a:pt x="35" y="83"/>
                  <a:pt x="34" y="82"/>
                  <a:pt x="35" y="82"/>
                </a:cubicBezTo>
                <a:cubicBezTo>
                  <a:pt x="35" y="82"/>
                  <a:pt x="35" y="83"/>
                  <a:pt x="35" y="83"/>
                </a:cubicBezTo>
                <a:cubicBezTo>
                  <a:pt x="36" y="82"/>
                  <a:pt x="35" y="81"/>
                  <a:pt x="35" y="81"/>
                </a:cubicBezTo>
                <a:cubicBezTo>
                  <a:pt x="35" y="82"/>
                  <a:pt x="35" y="82"/>
                  <a:pt x="35" y="82"/>
                </a:cubicBezTo>
                <a:cubicBezTo>
                  <a:pt x="34" y="81"/>
                  <a:pt x="35" y="81"/>
                  <a:pt x="34" y="81"/>
                </a:cubicBezTo>
                <a:cubicBezTo>
                  <a:pt x="35" y="81"/>
                  <a:pt x="35" y="80"/>
                  <a:pt x="35" y="80"/>
                </a:cubicBezTo>
                <a:cubicBezTo>
                  <a:pt x="35" y="80"/>
                  <a:pt x="35" y="80"/>
                  <a:pt x="35" y="80"/>
                </a:cubicBezTo>
                <a:cubicBezTo>
                  <a:pt x="36" y="79"/>
                  <a:pt x="37" y="80"/>
                  <a:pt x="37" y="80"/>
                </a:cubicBezTo>
                <a:cubicBezTo>
                  <a:pt x="37" y="79"/>
                  <a:pt x="37" y="78"/>
                  <a:pt x="37" y="78"/>
                </a:cubicBezTo>
                <a:cubicBezTo>
                  <a:pt x="37" y="78"/>
                  <a:pt x="36" y="80"/>
                  <a:pt x="36" y="79"/>
                </a:cubicBezTo>
                <a:cubicBezTo>
                  <a:pt x="37" y="79"/>
                  <a:pt x="36" y="77"/>
                  <a:pt x="37" y="77"/>
                </a:cubicBezTo>
                <a:cubicBezTo>
                  <a:pt x="37" y="78"/>
                  <a:pt x="38" y="77"/>
                  <a:pt x="38" y="78"/>
                </a:cubicBezTo>
                <a:cubicBezTo>
                  <a:pt x="38" y="77"/>
                  <a:pt x="38" y="77"/>
                  <a:pt x="38" y="77"/>
                </a:cubicBezTo>
                <a:cubicBezTo>
                  <a:pt x="38" y="77"/>
                  <a:pt x="38" y="77"/>
                  <a:pt x="38" y="77"/>
                </a:cubicBezTo>
                <a:cubicBezTo>
                  <a:pt x="38" y="76"/>
                  <a:pt x="38" y="76"/>
                  <a:pt x="38" y="75"/>
                </a:cubicBezTo>
                <a:cubicBezTo>
                  <a:pt x="38" y="76"/>
                  <a:pt x="39" y="75"/>
                  <a:pt x="39" y="76"/>
                </a:cubicBezTo>
                <a:cubicBezTo>
                  <a:pt x="39" y="75"/>
                  <a:pt x="39" y="75"/>
                  <a:pt x="39" y="75"/>
                </a:cubicBezTo>
                <a:cubicBezTo>
                  <a:pt x="39" y="75"/>
                  <a:pt x="39" y="75"/>
                  <a:pt x="39" y="75"/>
                </a:cubicBezTo>
                <a:cubicBezTo>
                  <a:pt x="40" y="74"/>
                  <a:pt x="40" y="74"/>
                  <a:pt x="41" y="73"/>
                </a:cubicBezTo>
                <a:cubicBezTo>
                  <a:pt x="40" y="73"/>
                  <a:pt x="40" y="73"/>
                  <a:pt x="40" y="73"/>
                </a:cubicBezTo>
                <a:cubicBezTo>
                  <a:pt x="41" y="72"/>
                  <a:pt x="42" y="71"/>
                  <a:pt x="43" y="70"/>
                </a:cubicBezTo>
                <a:cubicBezTo>
                  <a:pt x="42" y="70"/>
                  <a:pt x="42" y="70"/>
                  <a:pt x="42" y="70"/>
                </a:cubicBezTo>
                <a:cubicBezTo>
                  <a:pt x="43" y="70"/>
                  <a:pt x="43" y="69"/>
                  <a:pt x="43" y="69"/>
                </a:cubicBezTo>
                <a:cubicBezTo>
                  <a:pt x="43" y="69"/>
                  <a:pt x="43" y="69"/>
                  <a:pt x="43" y="70"/>
                </a:cubicBezTo>
                <a:cubicBezTo>
                  <a:pt x="43" y="70"/>
                  <a:pt x="44" y="70"/>
                  <a:pt x="44" y="70"/>
                </a:cubicBezTo>
                <a:cubicBezTo>
                  <a:pt x="44" y="69"/>
                  <a:pt x="44" y="69"/>
                  <a:pt x="44" y="69"/>
                </a:cubicBezTo>
                <a:cubicBezTo>
                  <a:pt x="44" y="69"/>
                  <a:pt x="44" y="69"/>
                  <a:pt x="44" y="69"/>
                </a:cubicBezTo>
                <a:cubicBezTo>
                  <a:pt x="44" y="69"/>
                  <a:pt x="44" y="69"/>
                  <a:pt x="44" y="69"/>
                </a:cubicBezTo>
                <a:cubicBezTo>
                  <a:pt x="45" y="69"/>
                  <a:pt x="45" y="67"/>
                  <a:pt x="46" y="68"/>
                </a:cubicBezTo>
                <a:cubicBezTo>
                  <a:pt x="46" y="67"/>
                  <a:pt x="46" y="68"/>
                  <a:pt x="45" y="68"/>
                </a:cubicBezTo>
                <a:cubicBezTo>
                  <a:pt x="46" y="68"/>
                  <a:pt x="46" y="68"/>
                  <a:pt x="46" y="67"/>
                </a:cubicBezTo>
                <a:cubicBezTo>
                  <a:pt x="46" y="67"/>
                  <a:pt x="46" y="67"/>
                  <a:pt x="46" y="67"/>
                </a:cubicBezTo>
                <a:cubicBezTo>
                  <a:pt x="47" y="66"/>
                  <a:pt x="48" y="66"/>
                  <a:pt x="48" y="65"/>
                </a:cubicBezTo>
                <a:cubicBezTo>
                  <a:pt x="48" y="65"/>
                  <a:pt x="48" y="65"/>
                  <a:pt x="48" y="65"/>
                </a:cubicBezTo>
                <a:cubicBezTo>
                  <a:pt x="49" y="65"/>
                  <a:pt x="49" y="65"/>
                  <a:pt x="49" y="65"/>
                </a:cubicBezTo>
                <a:cubicBezTo>
                  <a:pt x="49" y="65"/>
                  <a:pt x="49" y="65"/>
                  <a:pt x="49" y="65"/>
                </a:cubicBezTo>
                <a:cubicBezTo>
                  <a:pt x="49" y="64"/>
                  <a:pt x="51" y="65"/>
                  <a:pt x="51" y="64"/>
                </a:cubicBezTo>
                <a:cubicBezTo>
                  <a:pt x="51" y="64"/>
                  <a:pt x="53" y="64"/>
                  <a:pt x="53" y="65"/>
                </a:cubicBezTo>
                <a:cubicBezTo>
                  <a:pt x="53" y="65"/>
                  <a:pt x="53" y="65"/>
                  <a:pt x="53" y="65"/>
                </a:cubicBezTo>
                <a:cubicBezTo>
                  <a:pt x="53" y="65"/>
                  <a:pt x="52" y="65"/>
                  <a:pt x="53" y="66"/>
                </a:cubicBezTo>
                <a:cubicBezTo>
                  <a:pt x="51" y="66"/>
                  <a:pt x="51" y="66"/>
                  <a:pt x="51" y="66"/>
                </a:cubicBezTo>
                <a:cubicBezTo>
                  <a:pt x="52" y="66"/>
                  <a:pt x="52" y="67"/>
                  <a:pt x="52" y="67"/>
                </a:cubicBezTo>
                <a:cubicBezTo>
                  <a:pt x="52" y="67"/>
                  <a:pt x="52" y="67"/>
                  <a:pt x="52" y="67"/>
                </a:cubicBezTo>
                <a:cubicBezTo>
                  <a:pt x="49" y="68"/>
                  <a:pt x="49" y="71"/>
                  <a:pt x="46" y="72"/>
                </a:cubicBezTo>
                <a:cubicBezTo>
                  <a:pt x="46" y="72"/>
                  <a:pt x="46" y="72"/>
                  <a:pt x="47" y="72"/>
                </a:cubicBezTo>
                <a:cubicBezTo>
                  <a:pt x="46" y="72"/>
                  <a:pt x="47" y="73"/>
                  <a:pt x="46" y="73"/>
                </a:cubicBezTo>
                <a:cubicBezTo>
                  <a:pt x="45" y="73"/>
                  <a:pt x="45" y="73"/>
                  <a:pt x="45" y="73"/>
                </a:cubicBezTo>
                <a:cubicBezTo>
                  <a:pt x="45" y="73"/>
                  <a:pt x="46" y="73"/>
                  <a:pt x="46" y="73"/>
                </a:cubicBezTo>
                <a:cubicBezTo>
                  <a:pt x="45" y="74"/>
                  <a:pt x="44" y="74"/>
                  <a:pt x="43" y="76"/>
                </a:cubicBezTo>
                <a:cubicBezTo>
                  <a:pt x="43" y="76"/>
                  <a:pt x="43" y="75"/>
                  <a:pt x="43" y="75"/>
                </a:cubicBezTo>
                <a:cubicBezTo>
                  <a:pt x="44" y="75"/>
                  <a:pt x="42" y="76"/>
                  <a:pt x="43" y="77"/>
                </a:cubicBezTo>
                <a:cubicBezTo>
                  <a:pt x="42" y="76"/>
                  <a:pt x="42" y="78"/>
                  <a:pt x="41" y="77"/>
                </a:cubicBezTo>
                <a:cubicBezTo>
                  <a:pt x="40" y="77"/>
                  <a:pt x="41" y="77"/>
                  <a:pt x="41" y="77"/>
                </a:cubicBezTo>
                <a:cubicBezTo>
                  <a:pt x="41" y="78"/>
                  <a:pt x="40" y="78"/>
                  <a:pt x="40" y="79"/>
                </a:cubicBezTo>
                <a:cubicBezTo>
                  <a:pt x="40" y="79"/>
                  <a:pt x="39" y="81"/>
                  <a:pt x="38" y="81"/>
                </a:cubicBezTo>
                <a:cubicBezTo>
                  <a:pt x="39" y="81"/>
                  <a:pt x="38" y="81"/>
                  <a:pt x="38" y="81"/>
                </a:cubicBezTo>
                <a:cubicBezTo>
                  <a:pt x="39" y="81"/>
                  <a:pt x="39" y="81"/>
                  <a:pt x="39" y="81"/>
                </a:cubicBezTo>
                <a:cubicBezTo>
                  <a:pt x="39" y="82"/>
                  <a:pt x="39" y="82"/>
                  <a:pt x="39" y="82"/>
                </a:cubicBezTo>
                <a:cubicBezTo>
                  <a:pt x="39" y="82"/>
                  <a:pt x="39" y="82"/>
                  <a:pt x="39" y="82"/>
                </a:cubicBezTo>
                <a:cubicBezTo>
                  <a:pt x="38" y="82"/>
                  <a:pt x="38" y="82"/>
                  <a:pt x="38" y="82"/>
                </a:cubicBezTo>
                <a:cubicBezTo>
                  <a:pt x="38" y="83"/>
                  <a:pt x="38" y="83"/>
                  <a:pt x="38" y="83"/>
                </a:cubicBezTo>
                <a:cubicBezTo>
                  <a:pt x="38" y="83"/>
                  <a:pt x="38" y="83"/>
                  <a:pt x="38" y="83"/>
                </a:cubicBezTo>
                <a:cubicBezTo>
                  <a:pt x="38" y="83"/>
                  <a:pt x="38" y="83"/>
                  <a:pt x="38" y="83"/>
                </a:cubicBezTo>
                <a:cubicBezTo>
                  <a:pt x="38" y="84"/>
                  <a:pt x="38" y="82"/>
                  <a:pt x="37" y="83"/>
                </a:cubicBezTo>
                <a:cubicBezTo>
                  <a:pt x="37" y="83"/>
                  <a:pt x="38" y="84"/>
                  <a:pt x="37" y="84"/>
                </a:cubicBezTo>
                <a:cubicBezTo>
                  <a:pt x="38" y="83"/>
                  <a:pt x="37" y="83"/>
                  <a:pt x="37" y="83"/>
                </a:cubicBezTo>
                <a:cubicBezTo>
                  <a:pt x="37" y="84"/>
                  <a:pt x="37" y="84"/>
                  <a:pt x="37" y="84"/>
                </a:cubicBezTo>
                <a:cubicBezTo>
                  <a:pt x="37" y="84"/>
                  <a:pt x="37" y="84"/>
                  <a:pt x="37" y="84"/>
                </a:cubicBezTo>
                <a:cubicBezTo>
                  <a:pt x="37" y="85"/>
                  <a:pt x="36" y="87"/>
                  <a:pt x="35" y="89"/>
                </a:cubicBezTo>
                <a:cubicBezTo>
                  <a:pt x="34" y="88"/>
                  <a:pt x="35" y="90"/>
                  <a:pt x="34" y="89"/>
                </a:cubicBezTo>
                <a:cubicBezTo>
                  <a:pt x="34" y="89"/>
                  <a:pt x="34" y="89"/>
                  <a:pt x="34" y="89"/>
                </a:cubicBezTo>
                <a:cubicBezTo>
                  <a:pt x="34" y="89"/>
                  <a:pt x="33" y="89"/>
                  <a:pt x="33" y="90"/>
                </a:cubicBezTo>
                <a:cubicBezTo>
                  <a:pt x="34" y="89"/>
                  <a:pt x="34" y="91"/>
                  <a:pt x="34" y="90"/>
                </a:cubicBezTo>
                <a:cubicBezTo>
                  <a:pt x="35" y="90"/>
                  <a:pt x="35" y="90"/>
                  <a:pt x="35" y="90"/>
                </a:cubicBezTo>
                <a:cubicBezTo>
                  <a:pt x="36" y="91"/>
                  <a:pt x="34" y="92"/>
                  <a:pt x="34" y="93"/>
                </a:cubicBezTo>
                <a:cubicBezTo>
                  <a:pt x="34" y="93"/>
                  <a:pt x="34" y="93"/>
                  <a:pt x="34" y="93"/>
                </a:cubicBezTo>
                <a:cubicBezTo>
                  <a:pt x="35" y="94"/>
                  <a:pt x="33" y="95"/>
                  <a:pt x="34" y="96"/>
                </a:cubicBezTo>
                <a:cubicBezTo>
                  <a:pt x="33" y="96"/>
                  <a:pt x="33" y="96"/>
                  <a:pt x="33" y="96"/>
                </a:cubicBezTo>
                <a:cubicBezTo>
                  <a:pt x="34" y="97"/>
                  <a:pt x="34" y="97"/>
                  <a:pt x="33" y="98"/>
                </a:cubicBezTo>
                <a:cubicBezTo>
                  <a:pt x="33" y="98"/>
                  <a:pt x="33" y="97"/>
                  <a:pt x="33" y="98"/>
                </a:cubicBezTo>
                <a:cubicBezTo>
                  <a:pt x="33" y="98"/>
                  <a:pt x="34" y="98"/>
                  <a:pt x="34" y="99"/>
                </a:cubicBezTo>
                <a:cubicBezTo>
                  <a:pt x="33" y="99"/>
                  <a:pt x="33" y="99"/>
                  <a:pt x="33" y="99"/>
                </a:cubicBezTo>
                <a:cubicBezTo>
                  <a:pt x="33" y="100"/>
                  <a:pt x="33" y="100"/>
                  <a:pt x="33" y="100"/>
                </a:cubicBezTo>
                <a:cubicBezTo>
                  <a:pt x="32" y="100"/>
                  <a:pt x="34" y="102"/>
                  <a:pt x="33" y="102"/>
                </a:cubicBezTo>
                <a:cubicBezTo>
                  <a:pt x="33" y="102"/>
                  <a:pt x="33" y="103"/>
                  <a:pt x="33" y="103"/>
                </a:cubicBezTo>
                <a:cubicBezTo>
                  <a:pt x="33" y="103"/>
                  <a:pt x="33" y="103"/>
                  <a:pt x="33" y="103"/>
                </a:cubicBezTo>
                <a:cubicBezTo>
                  <a:pt x="34" y="104"/>
                  <a:pt x="33" y="105"/>
                  <a:pt x="33" y="105"/>
                </a:cubicBezTo>
                <a:cubicBezTo>
                  <a:pt x="33" y="105"/>
                  <a:pt x="33" y="105"/>
                  <a:pt x="34" y="105"/>
                </a:cubicBezTo>
                <a:cubicBezTo>
                  <a:pt x="33" y="106"/>
                  <a:pt x="34" y="107"/>
                  <a:pt x="34" y="107"/>
                </a:cubicBezTo>
                <a:cubicBezTo>
                  <a:pt x="34" y="107"/>
                  <a:pt x="33" y="107"/>
                  <a:pt x="33" y="107"/>
                </a:cubicBezTo>
                <a:cubicBezTo>
                  <a:pt x="33" y="108"/>
                  <a:pt x="35" y="107"/>
                  <a:pt x="34" y="108"/>
                </a:cubicBezTo>
                <a:cubicBezTo>
                  <a:pt x="34" y="108"/>
                  <a:pt x="34" y="107"/>
                  <a:pt x="34" y="108"/>
                </a:cubicBezTo>
                <a:cubicBezTo>
                  <a:pt x="34" y="108"/>
                  <a:pt x="32" y="109"/>
                  <a:pt x="32" y="109"/>
                </a:cubicBezTo>
                <a:cubicBezTo>
                  <a:pt x="32" y="109"/>
                  <a:pt x="32" y="109"/>
                  <a:pt x="32" y="109"/>
                </a:cubicBezTo>
                <a:cubicBezTo>
                  <a:pt x="33" y="109"/>
                  <a:pt x="31" y="110"/>
                  <a:pt x="32" y="110"/>
                </a:cubicBezTo>
                <a:cubicBezTo>
                  <a:pt x="33" y="110"/>
                  <a:pt x="33" y="110"/>
                  <a:pt x="33" y="110"/>
                </a:cubicBezTo>
                <a:cubicBezTo>
                  <a:pt x="32" y="111"/>
                  <a:pt x="33" y="110"/>
                  <a:pt x="33" y="112"/>
                </a:cubicBezTo>
                <a:cubicBezTo>
                  <a:pt x="33" y="112"/>
                  <a:pt x="33" y="112"/>
                  <a:pt x="33" y="112"/>
                </a:cubicBezTo>
                <a:cubicBezTo>
                  <a:pt x="33" y="112"/>
                  <a:pt x="32" y="112"/>
                  <a:pt x="33" y="112"/>
                </a:cubicBezTo>
                <a:cubicBezTo>
                  <a:pt x="33" y="112"/>
                  <a:pt x="33" y="112"/>
                  <a:pt x="33" y="112"/>
                </a:cubicBezTo>
                <a:cubicBezTo>
                  <a:pt x="33" y="113"/>
                  <a:pt x="33" y="113"/>
                  <a:pt x="33" y="113"/>
                </a:cubicBezTo>
                <a:cubicBezTo>
                  <a:pt x="33" y="113"/>
                  <a:pt x="33" y="114"/>
                  <a:pt x="33" y="114"/>
                </a:cubicBezTo>
                <a:cubicBezTo>
                  <a:pt x="34" y="114"/>
                  <a:pt x="34" y="115"/>
                  <a:pt x="34" y="115"/>
                </a:cubicBezTo>
                <a:cubicBezTo>
                  <a:pt x="34" y="115"/>
                  <a:pt x="33" y="115"/>
                  <a:pt x="33" y="115"/>
                </a:cubicBezTo>
                <a:cubicBezTo>
                  <a:pt x="34" y="115"/>
                  <a:pt x="34" y="116"/>
                  <a:pt x="33" y="116"/>
                </a:cubicBezTo>
                <a:cubicBezTo>
                  <a:pt x="34" y="116"/>
                  <a:pt x="35" y="116"/>
                  <a:pt x="35" y="117"/>
                </a:cubicBezTo>
                <a:cubicBezTo>
                  <a:pt x="35" y="117"/>
                  <a:pt x="35" y="116"/>
                  <a:pt x="35" y="116"/>
                </a:cubicBezTo>
                <a:cubicBezTo>
                  <a:pt x="35" y="117"/>
                  <a:pt x="35" y="117"/>
                  <a:pt x="35" y="117"/>
                </a:cubicBezTo>
                <a:cubicBezTo>
                  <a:pt x="35" y="117"/>
                  <a:pt x="35" y="117"/>
                  <a:pt x="34" y="117"/>
                </a:cubicBezTo>
                <a:cubicBezTo>
                  <a:pt x="35" y="117"/>
                  <a:pt x="35" y="118"/>
                  <a:pt x="35" y="118"/>
                </a:cubicBezTo>
                <a:cubicBezTo>
                  <a:pt x="35" y="118"/>
                  <a:pt x="35" y="118"/>
                  <a:pt x="34" y="118"/>
                </a:cubicBezTo>
                <a:cubicBezTo>
                  <a:pt x="35" y="118"/>
                  <a:pt x="34" y="120"/>
                  <a:pt x="35" y="119"/>
                </a:cubicBezTo>
                <a:cubicBezTo>
                  <a:pt x="35" y="121"/>
                  <a:pt x="36" y="123"/>
                  <a:pt x="35" y="123"/>
                </a:cubicBezTo>
                <a:cubicBezTo>
                  <a:pt x="35" y="123"/>
                  <a:pt x="35" y="124"/>
                  <a:pt x="36" y="124"/>
                </a:cubicBezTo>
                <a:cubicBezTo>
                  <a:pt x="35" y="124"/>
                  <a:pt x="35" y="124"/>
                  <a:pt x="35" y="124"/>
                </a:cubicBezTo>
                <a:cubicBezTo>
                  <a:pt x="36" y="125"/>
                  <a:pt x="36" y="124"/>
                  <a:pt x="36" y="125"/>
                </a:cubicBezTo>
                <a:cubicBezTo>
                  <a:pt x="36" y="125"/>
                  <a:pt x="36" y="125"/>
                  <a:pt x="35" y="125"/>
                </a:cubicBezTo>
                <a:cubicBezTo>
                  <a:pt x="36" y="126"/>
                  <a:pt x="36" y="126"/>
                  <a:pt x="36" y="126"/>
                </a:cubicBezTo>
                <a:cubicBezTo>
                  <a:pt x="36" y="126"/>
                  <a:pt x="36" y="126"/>
                  <a:pt x="36" y="126"/>
                </a:cubicBezTo>
                <a:cubicBezTo>
                  <a:pt x="36" y="126"/>
                  <a:pt x="36" y="127"/>
                  <a:pt x="36" y="127"/>
                </a:cubicBezTo>
                <a:cubicBezTo>
                  <a:pt x="36" y="127"/>
                  <a:pt x="36" y="127"/>
                  <a:pt x="36" y="127"/>
                </a:cubicBezTo>
                <a:cubicBezTo>
                  <a:pt x="37" y="127"/>
                  <a:pt x="37" y="128"/>
                  <a:pt x="37" y="128"/>
                </a:cubicBezTo>
                <a:cubicBezTo>
                  <a:pt x="36" y="128"/>
                  <a:pt x="38" y="128"/>
                  <a:pt x="37" y="129"/>
                </a:cubicBezTo>
                <a:cubicBezTo>
                  <a:pt x="37" y="129"/>
                  <a:pt x="37" y="129"/>
                  <a:pt x="37" y="129"/>
                </a:cubicBezTo>
                <a:cubicBezTo>
                  <a:pt x="38" y="129"/>
                  <a:pt x="38" y="129"/>
                  <a:pt x="38" y="129"/>
                </a:cubicBezTo>
                <a:cubicBezTo>
                  <a:pt x="38" y="129"/>
                  <a:pt x="38" y="129"/>
                  <a:pt x="38" y="129"/>
                </a:cubicBezTo>
                <a:cubicBezTo>
                  <a:pt x="37" y="129"/>
                  <a:pt x="37" y="129"/>
                  <a:pt x="37" y="129"/>
                </a:cubicBezTo>
                <a:cubicBezTo>
                  <a:pt x="38" y="129"/>
                  <a:pt x="38" y="130"/>
                  <a:pt x="38" y="130"/>
                </a:cubicBezTo>
                <a:cubicBezTo>
                  <a:pt x="38" y="130"/>
                  <a:pt x="38" y="130"/>
                  <a:pt x="38" y="129"/>
                </a:cubicBezTo>
                <a:cubicBezTo>
                  <a:pt x="38" y="130"/>
                  <a:pt x="38" y="130"/>
                  <a:pt x="38" y="130"/>
                </a:cubicBezTo>
                <a:cubicBezTo>
                  <a:pt x="38" y="130"/>
                  <a:pt x="38" y="130"/>
                  <a:pt x="38" y="130"/>
                </a:cubicBezTo>
                <a:cubicBezTo>
                  <a:pt x="38" y="130"/>
                  <a:pt x="38" y="130"/>
                  <a:pt x="38" y="130"/>
                </a:cubicBezTo>
                <a:cubicBezTo>
                  <a:pt x="38" y="130"/>
                  <a:pt x="38" y="130"/>
                  <a:pt x="38" y="130"/>
                </a:cubicBezTo>
                <a:cubicBezTo>
                  <a:pt x="37" y="131"/>
                  <a:pt x="39" y="132"/>
                  <a:pt x="38" y="133"/>
                </a:cubicBezTo>
                <a:cubicBezTo>
                  <a:pt x="38" y="133"/>
                  <a:pt x="38" y="133"/>
                  <a:pt x="38" y="133"/>
                </a:cubicBezTo>
                <a:cubicBezTo>
                  <a:pt x="38" y="133"/>
                  <a:pt x="38" y="134"/>
                  <a:pt x="38" y="134"/>
                </a:cubicBezTo>
                <a:cubicBezTo>
                  <a:pt x="39" y="134"/>
                  <a:pt x="39" y="134"/>
                  <a:pt x="39" y="134"/>
                </a:cubicBezTo>
                <a:cubicBezTo>
                  <a:pt x="39" y="135"/>
                  <a:pt x="39" y="135"/>
                  <a:pt x="39" y="136"/>
                </a:cubicBezTo>
                <a:cubicBezTo>
                  <a:pt x="40" y="135"/>
                  <a:pt x="40" y="135"/>
                  <a:pt x="40" y="135"/>
                </a:cubicBezTo>
                <a:cubicBezTo>
                  <a:pt x="40" y="136"/>
                  <a:pt x="41" y="137"/>
                  <a:pt x="40" y="138"/>
                </a:cubicBezTo>
                <a:cubicBezTo>
                  <a:pt x="41" y="138"/>
                  <a:pt x="40" y="139"/>
                  <a:pt x="40" y="139"/>
                </a:cubicBezTo>
                <a:cubicBezTo>
                  <a:pt x="40" y="139"/>
                  <a:pt x="40" y="139"/>
                  <a:pt x="40" y="139"/>
                </a:cubicBezTo>
                <a:cubicBezTo>
                  <a:pt x="40" y="140"/>
                  <a:pt x="40" y="140"/>
                  <a:pt x="41" y="140"/>
                </a:cubicBezTo>
                <a:cubicBezTo>
                  <a:pt x="40" y="141"/>
                  <a:pt x="41" y="142"/>
                  <a:pt x="41" y="142"/>
                </a:cubicBezTo>
                <a:cubicBezTo>
                  <a:pt x="41" y="142"/>
                  <a:pt x="41" y="142"/>
                  <a:pt x="41" y="142"/>
                </a:cubicBezTo>
                <a:cubicBezTo>
                  <a:pt x="42" y="143"/>
                  <a:pt x="42" y="143"/>
                  <a:pt x="42" y="143"/>
                </a:cubicBezTo>
                <a:cubicBezTo>
                  <a:pt x="42" y="143"/>
                  <a:pt x="42" y="143"/>
                  <a:pt x="42" y="143"/>
                </a:cubicBezTo>
                <a:cubicBezTo>
                  <a:pt x="43" y="143"/>
                  <a:pt x="43" y="144"/>
                  <a:pt x="43" y="144"/>
                </a:cubicBezTo>
                <a:cubicBezTo>
                  <a:pt x="43" y="145"/>
                  <a:pt x="43" y="145"/>
                  <a:pt x="43" y="145"/>
                </a:cubicBezTo>
                <a:cubicBezTo>
                  <a:pt x="42" y="144"/>
                  <a:pt x="42" y="145"/>
                  <a:pt x="42" y="145"/>
                </a:cubicBezTo>
                <a:cubicBezTo>
                  <a:pt x="42" y="145"/>
                  <a:pt x="42" y="145"/>
                  <a:pt x="42" y="145"/>
                </a:cubicBezTo>
                <a:cubicBezTo>
                  <a:pt x="42" y="146"/>
                  <a:pt x="42" y="145"/>
                  <a:pt x="42" y="146"/>
                </a:cubicBezTo>
                <a:cubicBezTo>
                  <a:pt x="42" y="146"/>
                  <a:pt x="43" y="146"/>
                  <a:pt x="43" y="146"/>
                </a:cubicBezTo>
                <a:cubicBezTo>
                  <a:pt x="43" y="146"/>
                  <a:pt x="43" y="146"/>
                  <a:pt x="43" y="146"/>
                </a:cubicBezTo>
                <a:cubicBezTo>
                  <a:pt x="43" y="146"/>
                  <a:pt x="43" y="146"/>
                  <a:pt x="43" y="146"/>
                </a:cubicBezTo>
                <a:cubicBezTo>
                  <a:pt x="43" y="146"/>
                  <a:pt x="43" y="146"/>
                  <a:pt x="43" y="146"/>
                </a:cubicBezTo>
                <a:cubicBezTo>
                  <a:pt x="43" y="146"/>
                  <a:pt x="43" y="146"/>
                  <a:pt x="43" y="146"/>
                </a:cubicBezTo>
                <a:cubicBezTo>
                  <a:pt x="43" y="146"/>
                  <a:pt x="43" y="146"/>
                  <a:pt x="43" y="146"/>
                </a:cubicBezTo>
                <a:cubicBezTo>
                  <a:pt x="44" y="146"/>
                  <a:pt x="44" y="146"/>
                  <a:pt x="44" y="146"/>
                </a:cubicBezTo>
                <a:cubicBezTo>
                  <a:pt x="43" y="147"/>
                  <a:pt x="44" y="147"/>
                  <a:pt x="43" y="147"/>
                </a:cubicBezTo>
                <a:cubicBezTo>
                  <a:pt x="44" y="147"/>
                  <a:pt x="44" y="148"/>
                  <a:pt x="45" y="148"/>
                </a:cubicBezTo>
                <a:cubicBezTo>
                  <a:pt x="44" y="148"/>
                  <a:pt x="45" y="148"/>
                  <a:pt x="44" y="148"/>
                </a:cubicBezTo>
                <a:cubicBezTo>
                  <a:pt x="44" y="148"/>
                  <a:pt x="43" y="148"/>
                  <a:pt x="43" y="148"/>
                </a:cubicBezTo>
                <a:cubicBezTo>
                  <a:pt x="43" y="148"/>
                  <a:pt x="43" y="148"/>
                  <a:pt x="43" y="148"/>
                </a:cubicBezTo>
                <a:cubicBezTo>
                  <a:pt x="42" y="148"/>
                  <a:pt x="43" y="147"/>
                  <a:pt x="42" y="147"/>
                </a:cubicBezTo>
                <a:cubicBezTo>
                  <a:pt x="42" y="147"/>
                  <a:pt x="42" y="148"/>
                  <a:pt x="42" y="148"/>
                </a:cubicBezTo>
                <a:cubicBezTo>
                  <a:pt x="43" y="147"/>
                  <a:pt x="43" y="147"/>
                  <a:pt x="43" y="147"/>
                </a:cubicBezTo>
                <a:cubicBezTo>
                  <a:pt x="43" y="147"/>
                  <a:pt x="42" y="147"/>
                  <a:pt x="42" y="146"/>
                </a:cubicBezTo>
                <a:cubicBezTo>
                  <a:pt x="42" y="147"/>
                  <a:pt x="41" y="146"/>
                  <a:pt x="41" y="146"/>
                </a:cubicBezTo>
                <a:cubicBezTo>
                  <a:pt x="41" y="147"/>
                  <a:pt x="41" y="147"/>
                  <a:pt x="41" y="147"/>
                </a:cubicBezTo>
                <a:cubicBezTo>
                  <a:pt x="41" y="147"/>
                  <a:pt x="41" y="147"/>
                  <a:pt x="40" y="147"/>
                </a:cubicBezTo>
                <a:cubicBezTo>
                  <a:pt x="40" y="146"/>
                  <a:pt x="39" y="144"/>
                  <a:pt x="40" y="144"/>
                </a:cubicBezTo>
                <a:cubicBezTo>
                  <a:pt x="39" y="144"/>
                  <a:pt x="40" y="144"/>
                  <a:pt x="40" y="144"/>
                </a:cubicBezTo>
                <a:cubicBezTo>
                  <a:pt x="40" y="144"/>
                  <a:pt x="40" y="144"/>
                  <a:pt x="40" y="144"/>
                </a:cubicBezTo>
                <a:cubicBezTo>
                  <a:pt x="40" y="144"/>
                  <a:pt x="40" y="145"/>
                  <a:pt x="40" y="145"/>
                </a:cubicBezTo>
                <a:cubicBezTo>
                  <a:pt x="41" y="145"/>
                  <a:pt x="41" y="145"/>
                  <a:pt x="42" y="144"/>
                </a:cubicBezTo>
                <a:cubicBezTo>
                  <a:pt x="42" y="143"/>
                  <a:pt x="40" y="144"/>
                  <a:pt x="40" y="143"/>
                </a:cubicBezTo>
                <a:cubicBezTo>
                  <a:pt x="40" y="143"/>
                  <a:pt x="41" y="143"/>
                  <a:pt x="40" y="142"/>
                </a:cubicBezTo>
                <a:cubicBezTo>
                  <a:pt x="39" y="142"/>
                  <a:pt x="38" y="141"/>
                  <a:pt x="38" y="142"/>
                </a:cubicBezTo>
                <a:cubicBezTo>
                  <a:pt x="38" y="142"/>
                  <a:pt x="39" y="142"/>
                  <a:pt x="38" y="143"/>
                </a:cubicBezTo>
                <a:cubicBezTo>
                  <a:pt x="38" y="142"/>
                  <a:pt x="37" y="142"/>
                  <a:pt x="37" y="142"/>
                </a:cubicBezTo>
                <a:cubicBezTo>
                  <a:pt x="38" y="141"/>
                  <a:pt x="37" y="143"/>
                  <a:pt x="38" y="142"/>
                </a:cubicBezTo>
                <a:cubicBezTo>
                  <a:pt x="38" y="142"/>
                  <a:pt x="38" y="142"/>
                  <a:pt x="37" y="142"/>
                </a:cubicBezTo>
                <a:cubicBezTo>
                  <a:pt x="38" y="142"/>
                  <a:pt x="38" y="141"/>
                  <a:pt x="38" y="141"/>
                </a:cubicBezTo>
                <a:cubicBezTo>
                  <a:pt x="38" y="140"/>
                  <a:pt x="38" y="140"/>
                  <a:pt x="38" y="139"/>
                </a:cubicBezTo>
                <a:cubicBezTo>
                  <a:pt x="38" y="139"/>
                  <a:pt x="38" y="139"/>
                  <a:pt x="38" y="139"/>
                </a:cubicBezTo>
                <a:cubicBezTo>
                  <a:pt x="38" y="138"/>
                  <a:pt x="36" y="138"/>
                  <a:pt x="36" y="138"/>
                </a:cubicBezTo>
                <a:cubicBezTo>
                  <a:pt x="36" y="138"/>
                  <a:pt x="36" y="138"/>
                  <a:pt x="36" y="137"/>
                </a:cubicBezTo>
                <a:cubicBezTo>
                  <a:pt x="36" y="138"/>
                  <a:pt x="36" y="137"/>
                  <a:pt x="35" y="137"/>
                </a:cubicBezTo>
                <a:cubicBezTo>
                  <a:pt x="35" y="137"/>
                  <a:pt x="36" y="137"/>
                  <a:pt x="36" y="137"/>
                </a:cubicBezTo>
                <a:cubicBezTo>
                  <a:pt x="36" y="137"/>
                  <a:pt x="35" y="137"/>
                  <a:pt x="35" y="137"/>
                </a:cubicBezTo>
                <a:cubicBezTo>
                  <a:pt x="36" y="136"/>
                  <a:pt x="37" y="137"/>
                  <a:pt x="37" y="136"/>
                </a:cubicBezTo>
                <a:cubicBezTo>
                  <a:pt x="37" y="136"/>
                  <a:pt x="38" y="135"/>
                  <a:pt x="38" y="135"/>
                </a:cubicBezTo>
                <a:cubicBezTo>
                  <a:pt x="37" y="135"/>
                  <a:pt x="35" y="136"/>
                  <a:pt x="34" y="136"/>
                </a:cubicBezTo>
                <a:cubicBezTo>
                  <a:pt x="34" y="136"/>
                  <a:pt x="35" y="136"/>
                  <a:pt x="35" y="135"/>
                </a:cubicBezTo>
                <a:cubicBezTo>
                  <a:pt x="35" y="135"/>
                  <a:pt x="34" y="135"/>
                  <a:pt x="34" y="134"/>
                </a:cubicBezTo>
                <a:cubicBezTo>
                  <a:pt x="35" y="134"/>
                  <a:pt x="35" y="134"/>
                  <a:pt x="35" y="134"/>
                </a:cubicBezTo>
                <a:cubicBezTo>
                  <a:pt x="35" y="134"/>
                  <a:pt x="34" y="134"/>
                  <a:pt x="34" y="134"/>
                </a:cubicBezTo>
                <a:cubicBezTo>
                  <a:pt x="34" y="134"/>
                  <a:pt x="35" y="134"/>
                  <a:pt x="36" y="133"/>
                </a:cubicBezTo>
                <a:cubicBezTo>
                  <a:pt x="35" y="133"/>
                  <a:pt x="34" y="132"/>
                  <a:pt x="33" y="132"/>
                </a:cubicBezTo>
                <a:cubicBezTo>
                  <a:pt x="34" y="133"/>
                  <a:pt x="34" y="133"/>
                  <a:pt x="34" y="133"/>
                </a:cubicBezTo>
                <a:cubicBezTo>
                  <a:pt x="34" y="134"/>
                  <a:pt x="34" y="133"/>
                  <a:pt x="33" y="133"/>
                </a:cubicBezTo>
                <a:cubicBezTo>
                  <a:pt x="33" y="132"/>
                  <a:pt x="33" y="132"/>
                  <a:pt x="33" y="132"/>
                </a:cubicBezTo>
                <a:cubicBezTo>
                  <a:pt x="33" y="132"/>
                  <a:pt x="33" y="132"/>
                  <a:pt x="34" y="132"/>
                </a:cubicBezTo>
                <a:cubicBezTo>
                  <a:pt x="33" y="132"/>
                  <a:pt x="34" y="132"/>
                  <a:pt x="34" y="131"/>
                </a:cubicBezTo>
                <a:cubicBezTo>
                  <a:pt x="35" y="132"/>
                  <a:pt x="37" y="132"/>
                  <a:pt x="38" y="133"/>
                </a:cubicBezTo>
                <a:cubicBezTo>
                  <a:pt x="37" y="132"/>
                  <a:pt x="37" y="132"/>
                  <a:pt x="37" y="132"/>
                </a:cubicBezTo>
                <a:cubicBezTo>
                  <a:pt x="37" y="132"/>
                  <a:pt x="37" y="132"/>
                  <a:pt x="37" y="132"/>
                </a:cubicBezTo>
                <a:cubicBezTo>
                  <a:pt x="37" y="131"/>
                  <a:pt x="34" y="131"/>
                  <a:pt x="34" y="131"/>
                </a:cubicBezTo>
                <a:cubicBezTo>
                  <a:pt x="34" y="130"/>
                  <a:pt x="35" y="130"/>
                  <a:pt x="35" y="130"/>
                </a:cubicBezTo>
                <a:cubicBezTo>
                  <a:pt x="35" y="130"/>
                  <a:pt x="33" y="130"/>
                  <a:pt x="33" y="129"/>
                </a:cubicBezTo>
                <a:cubicBezTo>
                  <a:pt x="33" y="129"/>
                  <a:pt x="33" y="129"/>
                  <a:pt x="33" y="129"/>
                </a:cubicBezTo>
                <a:cubicBezTo>
                  <a:pt x="33" y="129"/>
                  <a:pt x="33" y="128"/>
                  <a:pt x="33" y="129"/>
                </a:cubicBezTo>
                <a:cubicBezTo>
                  <a:pt x="33" y="128"/>
                  <a:pt x="34" y="128"/>
                  <a:pt x="34" y="128"/>
                </a:cubicBezTo>
                <a:cubicBezTo>
                  <a:pt x="33" y="128"/>
                  <a:pt x="33" y="128"/>
                  <a:pt x="33" y="128"/>
                </a:cubicBezTo>
                <a:cubicBezTo>
                  <a:pt x="33" y="128"/>
                  <a:pt x="34" y="127"/>
                  <a:pt x="34" y="127"/>
                </a:cubicBezTo>
                <a:cubicBezTo>
                  <a:pt x="34" y="127"/>
                  <a:pt x="33" y="127"/>
                  <a:pt x="33" y="127"/>
                </a:cubicBezTo>
                <a:cubicBezTo>
                  <a:pt x="33" y="127"/>
                  <a:pt x="33" y="127"/>
                  <a:pt x="34" y="126"/>
                </a:cubicBezTo>
                <a:cubicBezTo>
                  <a:pt x="34" y="126"/>
                  <a:pt x="33" y="126"/>
                  <a:pt x="33" y="127"/>
                </a:cubicBezTo>
                <a:cubicBezTo>
                  <a:pt x="32" y="126"/>
                  <a:pt x="32" y="126"/>
                  <a:pt x="32" y="126"/>
                </a:cubicBezTo>
                <a:cubicBezTo>
                  <a:pt x="33" y="126"/>
                  <a:pt x="35" y="125"/>
                  <a:pt x="35" y="125"/>
                </a:cubicBezTo>
                <a:cubicBezTo>
                  <a:pt x="32" y="125"/>
                  <a:pt x="32" y="125"/>
                  <a:pt x="32" y="125"/>
                </a:cubicBezTo>
                <a:cubicBezTo>
                  <a:pt x="32" y="125"/>
                  <a:pt x="33" y="125"/>
                  <a:pt x="33" y="125"/>
                </a:cubicBezTo>
                <a:cubicBezTo>
                  <a:pt x="33" y="125"/>
                  <a:pt x="32" y="123"/>
                  <a:pt x="32" y="122"/>
                </a:cubicBezTo>
                <a:cubicBezTo>
                  <a:pt x="32" y="122"/>
                  <a:pt x="32" y="122"/>
                  <a:pt x="32" y="122"/>
                </a:cubicBezTo>
                <a:cubicBezTo>
                  <a:pt x="32" y="122"/>
                  <a:pt x="32" y="122"/>
                  <a:pt x="32" y="121"/>
                </a:cubicBezTo>
                <a:cubicBezTo>
                  <a:pt x="32" y="121"/>
                  <a:pt x="32" y="122"/>
                  <a:pt x="32" y="122"/>
                </a:cubicBezTo>
                <a:cubicBezTo>
                  <a:pt x="33" y="121"/>
                  <a:pt x="31" y="121"/>
                  <a:pt x="31" y="121"/>
                </a:cubicBezTo>
                <a:cubicBezTo>
                  <a:pt x="31" y="121"/>
                  <a:pt x="32" y="121"/>
                  <a:pt x="32" y="121"/>
                </a:cubicBezTo>
                <a:cubicBezTo>
                  <a:pt x="32" y="121"/>
                  <a:pt x="32" y="120"/>
                  <a:pt x="31" y="120"/>
                </a:cubicBezTo>
                <a:cubicBezTo>
                  <a:pt x="31" y="120"/>
                  <a:pt x="31" y="120"/>
                  <a:pt x="31" y="119"/>
                </a:cubicBezTo>
                <a:cubicBezTo>
                  <a:pt x="31" y="119"/>
                  <a:pt x="31" y="119"/>
                  <a:pt x="31" y="119"/>
                </a:cubicBezTo>
                <a:cubicBezTo>
                  <a:pt x="31" y="119"/>
                  <a:pt x="31" y="119"/>
                  <a:pt x="31" y="118"/>
                </a:cubicBezTo>
                <a:cubicBezTo>
                  <a:pt x="31" y="119"/>
                  <a:pt x="32" y="119"/>
                  <a:pt x="31" y="120"/>
                </a:cubicBezTo>
                <a:cubicBezTo>
                  <a:pt x="32" y="120"/>
                  <a:pt x="32" y="119"/>
                  <a:pt x="33" y="119"/>
                </a:cubicBezTo>
                <a:cubicBezTo>
                  <a:pt x="32" y="118"/>
                  <a:pt x="31" y="118"/>
                  <a:pt x="30" y="118"/>
                </a:cubicBezTo>
                <a:cubicBezTo>
                  <a:pt x="31" y="116"/>
                  <a:pt x="31" y="116"/>
                  <a:pt x="31" y="116"/>
                </a:cubicBezTo>
                <a:cubicBezTo>
                  <a:pt x="30" y="116"/>
                  <a:pt x="30" y="116"/>
                  <a:pt x="30" y="116"/>
                </a:cubicBezTo>
                <a:cubicBezTo>
                  <a:pt x="31" y="116"/>
                  <a:pt x="31" y="116"/>
                  <a:pt x="31" y="116"/>
                </a:cubicBezTo>
                <a:cubicBezTo>
                  <a:pt x="31" y="116"/>
                  <a:pt x="31" y="116"/>
                  <a:pt x="31" y="116"/>
                </a:cubicBezTo>
                <a:cubicBezTo>
                  <a:pt x="31" y="116"/>
                  <a:pt x="31" y="116"/>
                  <a:pt x="31" y="116"/>
                </a:cubicBezTo>
                <a:cubicBezTo>
                  <a:pt x="31" y="116"/>
                  <a:pt x="31" y="116"/>
                  <a:pt x="31" y="116"/>
                </a:cubicBezTo>
                <a:cubicBezTo>
                  <a:pt x="31" y="116"/>
                  <a:pt x="32" y="116"/>
                  <a:pt x="32" y="116"/>
                </a:cubicBezTo>
                <a:cubicBezTo>
                  <a:pt x="32" y="116"/>
                  <a:pt x="32" y="116"/>
                  <a:pt x="32" y="116"/>
                </a:cubicBezTo>
                <a:cubicBezTo>
                  <a:pt x="32" y="116"/>
                  <a:pt x="32" y="116"/>
                  <a:pt x="33" y="116"/>
                </a:cubicBezTo>
                <a:cubicBezTo>
                  <a:pt x="32" y="116"/>
                  <a:pt x="32" y="116"/>
                  <a:pt x="32" y="116"/>
                </a:cubicBezTo>
                <a:cubicBezTo>
                  <a:pt x="33" y="116"/>
                  <a:pt x="33" y="116"/>
                  <a:pt x="33" y="116"/>
                </a:cubicBezTo>
                <a:cubicBezTo>
                  <a:pt x="33" y="115"/>
                  <a:pt x="33" y="115"/>
                  <a:pt x="33" y="115"/>
                </a:cubicBezTo>
                <a:cubicBezTo>
                  <a:pt x="33" y="115"/>
                  <a:pt x="32" y="116"/>
                  <a:pt x="32" y="116"/>
                </a:cubicBezTo>
                <a:cubicBezTo>
                  <a:pt x="32" y="115"/>
                  <a:pt x="31" y="115"/>
                  <a:pt x="31" y="115"/>
                </a:cubicBezTo>
                <a:cubicBezTo>
                  <a:pt x="31" y="115"/>
                  <a:pt x="31" y="115"/>
                  <a:pt x="31" y="115"/>
                </a:cubicBezTo>
                <a:cubicBezTo>
                  <a:pt x="30" y="114"/>
                  <a:pt x="30" y="114"/>
                  <a:pt x="30" y="114"/>
                </a:cubicBezTo>
                <a:cubicBezTo>
                  <a:pt x="30" y="114"/>
                  <a:pt x="30" y="114"/>
                  <a:pt x="30" y="114"/>
                </a:cubicBezTo>
                <a:cubicBezTo>
                  <a:pt x="29" y="113"/>
                  <a:pt x="31" y="112"/>
                  <a:pt x="30" y="112"/>
                </a:cubicBezTo>
                <a:cubicBezTo>
                  <a:pt x="30" y="112"/>
                  <a:pt x="30" y="112"/>
                  <a:pt x="29" y="112"/>
                </a:cubicBezTo>
                <a:cubicBezTo>
                  <a:pt x="29" y="112"/>
                  <a:pt x="30" y="112"/>
                  <a:pt x="30" y="111"/>
                </a:cubicBezTo>
                <a:cubicBezTo>
                  <a:pt x="29" y="111"/>
                  <a:pt x="29" y="111"/>
                  <a:pt x="29" y="111"/>
                </a:cubicBezTo>
                <a:cubicBezTo>
                  <a:pt x="29" y="111"/>
                  <a:pt x="29" y="111"/>
                  <a:pt x="30" y="111"/>
                </a:cubicBezTo>
                <a:cubicBezTo>
                  <a:pt x="29" y="110"/>
                  <a:pt x="29" y="110"/>
                  <a:pt x="29" y="109"/>
                </a:cubicBezTo>
                <a:cubicBezTo>
                  <a:pt x="29" y="108"/>
                  <a:pt x="28" y="110"/>
                  <a:pt x="28" y="109"/>
                </a:cubicBezTo>
                <a:cubicBezTo>
                  <a:pt x="29" y="109"/>
                  <a:pt x="29" y="109"/>
                  <a:pt x="29" y="108"/>
                </a:cubicBezTo>
                <a:cubicBezTo>
                  <a:pt x="29" y="108"/>
                  <a:pt x="28" y="108"/>
                  <a:pt x="28" y="108"/>
                </a:cubicBezTo>
                <a:cubicBezTo>
                  <a:pt x="29" y="108"/>
                  <a:pt x="29" y="108"/>
                  <a:pt x="29" y="108"/>
                </a:cubicBezTo>
                <a:cubicBezTo>
                  <a:pt x="29" y="107"/>
                  <a:pt x="29" y="107"/>
                  <a:pt x="29" y="107"/>
                </a:cubicBezTo>
                <a:cubicBezTo>
                  <a:pt x="29" y="107"/>
                  <a:pt x="29" y="107"/>
                  <a:pt x="29" y="106"/>
                </a:cubicBezTo>
                <a:cubicBezTo>
                  <a:pt x="29" y="106"/>
                  <a:pt x="28" y="107"/>
                  <a:pt x="28" y="107"/>
                </a:cubicBezTo>
                <a:cubicBezTo>
                  <a:pt x="28" y="106"/>
                  <a:pt x="28" y="106"/>
                  <a:pt x="28" y="106"/>
                </a:cubicBezTo>
                <a:cubicBezTo>
                  <a:pt x="29" y="106"/>
                  <a:pt x="29" y="106"/>
                  <a:pt x="29" y="106"/>
                </a:cubicBezTo>
                <a:cubicBezTo>
                  <a:pt x="29" y="105"/>
                  <a:pt x="28" y="105"/>
                  <a:pt x="29" y="105"/>
                </a:cubicBezTo>
                <a:cubicBezTo>
                  <a:pt x="29" y="105"/>
                  <a:pt x="29" y="105"/>
                  <a:pt x="30" y="105"/>
                </a:cubicBezTo>
                <a:cubicBezTo>
                  <a:pt x="29" y="105"/>
                  <a:pt x="29" y="105"/>
                  <a:pt x="29" y="105"/>
                </a:cubicBezTo>
                <a:cubicBezTo>
                  <a:pt x="30" y="105"/>
                  <a:pt x="30" y="105"/>
                  <a:pt x="30" y="105"/>
                </a:cubicBezTo>
                <a:cubicBezTo>
                  <a:pt x="30" y="105"/>
                  <a:pt x="29" y="104"/>
                  <a:pt x="29" y="104"/>
                </a:cubicBezTo>
                <a:cubicBezTo>
                  <a:pt x="29" y="104"/>
                  <a:pt x="29" y="104"/>
                  <a:pt x="29" y="104"/>
                </a:cubicBezTo>
                <a:cubicBezTo>
                  <a:pt x="29" y="103"/>
                  <a:pt x="29" y="103"/>
                  <a:pt x="29" y="103"/>
                </a:cubicBezTo>
                <a:cubicBezTo>
                  <a:pt x="29" y="103"/>
                  <a:pt x="29" y="103"/>
                  <a:pt x="29" y="103"/>
                </a:cubicBezTo>
                <a:cubicBezTo>
                  <a:pt x="29" y="103"/>
                  <a:pt x="29" y="103"/>
                  <a:pt x="29" y="103"/>
                </a:cubicBezTo>
                <a:cubicBezTo>
                  <a:pt x="29" y="103"/>
                  <a:pt x="29" y="103"/>
                  <a:pt x="29" y="102"/>
                </a:cubicBezTo>
                <a:cubicBezTo>
                  <a:pt x="30" y="102"/>
                  <a:pt x="28" y="102"/>
                  <a:pt x="29" y="101"/>
                </a:cubicBezTo>
                <a:cubicBezTo>
                  <a:pt x="29" y="101"/>
                  <a:pt x="29" y="101"/>
                  <a:pt x="29" y="101"/>
                </a:cubicBezTo>
                <a:cubicBezTo>
                  <a:pt x="29" y="101"/>
                  <a:pt x="29" y="101"/>
                  <a:pt x="29" y="101"/>
                </a:cubicBezTo>
                <a:cubicBezTo>
                  <a:pt x="28" y="101"/>
                  <a:pt x="29" y="99"/>
                  <a:pt x="28" y="99"/>
                </a:cubicBezTo>
                <a:cubicBezTo>
                  <a:pt x="28" y="99"/>
                  <a:pt x="28" y="99"/>
                  <a:pt x="29" y="100"/>
                </a:cubicBezTo>
                <a:cubicBezTo>
                  <a:pt x="29" y="99"/>
                  <a:pt x="29" y="99"/>
                  <a:pt x="29" y="99"/>
                </a:cubicBezTo>
                <a:cubicBezTo>
                  <a:pt x="29" y="99"/>
                  <a:pt x="29" y="100"/>
                  <a:pt x="29" y="100"/>
                </a:cubicBezTo>
                <a:close/>
                <a:moveTo>
                  <a:pt x="29" y="106"/>
                </a:moveTo>
                <a:cubicBezTo>
                  <a:pt x="29" y="106"/>
                  <a:pt x="29" y="106"/>
                  <a:pt x="29" y="106"/>
                </a:cubicBezTo>
                <a:cubicBezTo>
                  <a:pt x="29" y="106"/>
                  <a:pt x="29" y="106"/>
                  <a:pt x="29" y="106"/>
                </a:cubicBezTo>
                <a:close/>
                <a:moveTo>
                  <a:pt x="31" y="117"/>
                </a:moveTo>
                <a:cubicBezTo>
                  <a:pt x="31" y="117"/>
                  <a:pt x="31" y="117"/>
                  <a:pt x="31" y="117"/>
                </a:cubicBezTo>
                <a:cubicBezTo>
                  <a:pt x="32" y="117"/>
                  <a:pt x="32" y="117"/>
                  <a:pt x="31" y="117"/>
                </a:cubicBezTo>
                <a:close/>
                <a:moveTo>
                  <a:pt x="42" y="144"/>
                </a:moveTo>
                <a:cubicBezTo>
                  <a:pt x="42" y="144"/>
                  <a:pt x="42" y="144"/>
                  <a:pt x="42" y="144"/>
                </a:cubicBezTo>
                <a:cubicBezTo>
                  <a:pt x="42" y="144"/>
                  <a:pt x="42" y="144"/>
                  <a:pt x="42" y="144"/>
                </a:cubicBezTo>
                <a:close/>
                <a:moveTo>
                  <a:pt x="42" y="144"/>
                </a:moveTo>
                <a:cubicBezTo>
                  <a:pt x="42" y="144"/>
                  <a:pt x="42" y="145"/>
                  <a:pt x="42" y="145"/>
                </a:cubicBezTo>
                <a:cubicBezTo>
                  <a:pt x="42" y="145"/>
                  <a:pt x="42" y="145"/>
                  <a:pt x="42" y="145"/>
                </a:cubicBezTo>
                <a:cubicBezTo>
                  <a:pt x="42" y="145"/>
                  <a:pt x="42" y="144"/>
                  <a:pt x="42" y="144"/>
                </a:cubicBezTo>
                <a:close/>
                <a:moveTo>
                  <a:pt x="38" y="82"/>
                </a:moveTo>
                <a:cubicBezTo>
                  <a:pt x="38" y="82"/>
                  <a:pt x="38" y="82"/>
                  <a:pt x="38" y="82"/>
                </a:cubicBezTo>
                <a:cubicBezTo>
                  <a:pt x="38" y="82"/>
                  <a:pt x="38" y="82"/>
                  <a:pt x="38" y="82"/>
                </a:cubicBezTo>
                <a:close/>
                <a:moveTo>
                  <a:pt x="31" y="116"/>
                </a:moveTo>
                <a:cubicBezTo>
                  <a:pt x="31" y="116"/>
                  <a:pt x="31" y="116"/>
                  <a:pt x="31" y="116"/>
                </a:cubicBezTo>
                <a:cubicBezTo>
                  <a:pt x="31" y="116"/>
                  <a:pt x="31" y="116"/>
                  <a:pt x="31" y="116"/>
                </a:cubicBezTo>
                <a:close/>
                <a:moveTo>
                  <a:pt x="29" y="95"/>
                </a:moveTo>
                <a:cubicBezTo>
                  <a:pt x="29" y="95"/>
                  <a:pt x="29" y="95"/>
                  <a:pt x="29" y="95"/>
                </a:cubicBezTo>
                <a:cubicBezTo>
                  <a:pt x="29" y="95"/>
                  <a:pt x="29" y="95"/>
                  <a:pt x="29" y="95"/>
                </a:cubicBezTo>
                <a:close/>
                <a:moveTo>
                  <a:pt x="35" y="137"/>
                </a:moveTo>
                <a:cubicBezTo>
                  <a:pt x="35" y="137"/>
                  <a:pt x="35" y="137"/>
                  <a:pt x="35" y="137"/>
                </a:cubicBezTo>
                <a:cubicBezTo>
                  <a:pt x="35" y="137"/>
                  <a:pt x="35" y="137"/>
                  <a:pt x="35" y="137"/>
                </a:cubicBezTo>
                <a:close/>
                <a:moveTo>
                  <a:pt x="44" y="147"/>
                </a:moveTo>
                <a:cubicBezTo>
                  <a:pt x="44" y="147"/>
                  <a:pt x="44" y="147"/>
                  <a:pt x="44" y="147"/>
                </a:cubicBezTo>
                <a:cubicBezTo>
                  <a:pt x="44" y="147"/>
                  <a:pt x="44" y="147"/>
                  <a:pt x="44" y="147"/>
                </a:cubicBezTo>
                <a:cubicBezTo>
                  <a:pt x="44" y="147"/>
                  <a:pt x="44" y="147"/>
                  <a:pt x="44" y="147"/>
                </a:cubicBezTo>
                <a:close/>
                <a:moveTo>
                  <a:pt x="44" y="151"/>
                </a:moveTo>
                <a:cubicBezTo>
                  <a:pt x="44" y="151"/>
                  <a:pt x="44" y="152"/>
                  <a:pt x="44" y="152"/>
                </a:cubicBezTo>
                <a:cubicBezTo>
                  <a:pt x="44" y="151"/>
                  <a:pt x="44" y="151"/>
                  <a:pt x="44" y="151"/>
                </a:cubicBezTo>
                <a:cubicBezTo>
                  <a:pt x="44" y="151"/>
                  <a:pt x="44" y="151"/>
                  <a:pt x="44" y="151"/>
                </a:cubicBezTo>
                <a:close/>
                <a:moveTo>
                  <a:pt x="43" y="148"/>
                </a:moveTo>
                <a:cubicBezTo>
                  <a:pt x="43" y="148"/>
                  <a:pt x="43" y="148"/>
                  <a:pt x="43" y="149"/>
                </a:cubicBezTo>
                <a:cubicBezTo>
                  <a:pt x="43" y="149"/>
                  <a:pt x="43" y="149"/>
                  <a:pt x="43" y="149"/>
                </a:cubicBezTo>
                <a:cubicBezTo>
                  <a:pt x="44" y="148"/>
                  <a:pt x="43" y="148"/>
                  <a:pt x="43" y="148"/>
                </a:cubicBezTo>
                <a:close/>
                <a:moveTo>
                  <a:pt x="43" y="149"/>
                </a:moveTo>
                <a:cubicBezTo>
                  <a:pt x="43" y="149"/>
                  <a:pt x="43" y="149"/>
                  <a:pt x="43" y="149"/>
                </a:cubicBezTo>
                <a:cubicBezTo>
                  <a:pt x="44" y="149"/>
                  <a:pt x="43" y="149"/>
                  <a:pt x="43" y="149"/>
                </a:cubicBezTo>
                <a:close/>
                <a:moveTo>
                  <a:pt x="43" y="145"/>
                </a:moveTo>
                <a:cubicBezTo>
                  <a:pt x="43" y="145"/>
                  <a:pt x="43" y="145"/>
                  <a:pt x="43" y="145"/>
                </a:cubicBezTo>
                <a:cubicBezTo>
                  <a:pt x="44" y="145"/>
                  <a:pt x="42" y="145"/>
                  <a:pt x="43" y="145"/>
                </a:cubicBezTo>
                <a:close/>
                <a:moveTo>
                  <a:pt x="42" y="149"/>
                </a:moveTo>
                <a:cubicBezTo>
                  <a:pt x="42" y="149"/>
                  <a:pt x="42" y="149"/>
                  <a:pt x="42" y="149"/>
                </a:cubicBezTo>
                <a:cubicBezTo>
                  <a:pt x="42" y="149"/>
                  <a:pt x="42" y="149"/>
                  <a:pt x="42" y="149"/>
                </a:cubicBezTo>
                <a:close/>
                <a:moveTo>
                  <a:pt x="41" y="147"/>
                </a:moveTo>
                <a:cubicBezTo>
                  <a:pt x="41" y="147"/>
                  <a:pt x="41" y="147"/>
                  <a:pt x="41" y="147"/>
                </a:cubicBezTo>
                <a:cubicBezTo>
                  <a:pt x="42" y="147"/>
                  <a:pt x="42" y="147"/>
                  <a:pt x="42" y="147"/>
                </a:cubicBezTo>
                <a:cubicBezTo>
                  <a:pt x="42" y="147"/>
                  <a:pt x="41" y="147"/>
                  <a:pt x="41" y="147"/>
                </a:cubicBezTo>
                <a:close/>
                <a:moveTo>
                  <a:pt x="42" y="147"/>
                </a:moveTo>
                <a:cubicBezTo>
                  <a:pt x="42" y="148"/>
                  <a:pt x="42" y="148"/>
                  <a:pt x="42" y="148"/>
                </a:cubicBezTo>
                <a:cubicBezTo>
                  <a:pt x="42" y="148"/>
                  <a:pt x="42" y="147"/>
                  <a:pt x="42" y="147"/>
                </a:cubicBezTo>
                <a:close/>
                <a:moveTo>
                  <a:pt x="42" y="149"/>
                </a:moveTo>
                <a:cubicBezTo>
                  <a:pt x="42" y="148"/>
                  <a:pt x="42" y="148"/>
                  <a:pt x="42" y="148"/>
                </a:cubicBezTo>
                <a:cubicBezTo>
                  <a:pt x="42" y="148"/>
                  <a:pt x="42" y="148"/>
                  <a:pt x="42" y="148"/>
                </a:cubicBezTo>
                <a:lnTo>
                  <a:pt x="42" y="149"/>
                </a:lnTo>
                <a:close/>
                <a:moveTo>
                  <a:pt x="39" y="143"/>
                </a:moveTo>
                <a:cubicBezTo>
                  <a:pt x="39" y="142"/>
                  <a:pt x="39" y="142"/>
                  <a:pt x="39" y="142"/>
                </a:cubicBezTo>
                <a:cubicBezTo>
                  <a:pt x="39" y="142"/>
                  <a:pt x="39" y="142"/>
                  <a:pt x="39" y="143"/>
                </a:cubicBezTo>
                <a:cubicBezTo>
                  <a:pt x="39" y="143"/>
                  <a:pt x="39" y="143"/>
                  <a:pt x="39" y="143"/>
                </a:cubicBezTo>
                <a:close/>
                <a:moveTo>
                  <a:pt x="39" y="144"/>
                </a:moveTo>
                <a:cubicBezTo>
                  <a:pt x="39" y="144"/>
                  <a:pt x="39" y="144"/>
                  <a:pt x="39" y="144"/>
                </a:cubicBezTo>
                <a:cubicBezTo>
                  <a:pt x="38" y="144"/>
                  <a:pt x="38" y="144"/>
                  <a:pt x="38" y="144"/>
                </a:cubicBezTo>
                <a:lnTo>
                  <a:pt x="39" y="144"/>
                </a:lnTo>
                <a:close/>
                <a:moveTo>
                  <a:pt x="38" y="143"/>
                </a:moveTo>
                <a:cubicBezTo>
                  <a:pt x="38" y="143"/>
                  <a:pt x="37" y="143"/>
                  <a:pt x="38" y="143"/>
                </a:cubicBezTo>
                <a:cubicBezTo>
                  <a:pt x="38" y="143"/>
                  <a:pt x="38" y="144"/>
                  <a:pt x="38" y="143"/>
                </a:cubicBezTo>
                <a:close/>
                <a:moveTo>
                  <a:pt x="36" y="136"/>
                </a:moveTo>
                <a:cubicBezTo>
                  <a:pt x="36" y="136"/>
                  <a:pt x="36" y="136"/>
                  <a:pt x="36" y="136"/>
                </a:cubicBezTo>
                <a:cubicBezTo>
                  <a:pt x="37" y="136"/>
                  <a:pt x="37" y="136"/>
                  <a:pt x="37" y="136"/>
                </a:cubicBezTo>
                <a:lnTo>
                  <a:pt x="36" y="136"/>
                </a:lnTo>
                <a:close/>
                <a:moveTo>
                  <a:pt x="33" y="130"/>
                </a:moveTo>
                <a:cubicBezTo>
                  <a:pt x="33" y="131"/>
                  <a:pt x="33" y="130"/>
                  <a:pt x="33" y="131"/>
                </a:cubicBezTo>
                <a:cubicBezTo>
                  <a:pt x="33" y="131"/>
                  <a:pt x="33" y="130"/>
                  <a:pt x="34" y="130"/>
                </a:cubicBezTo>
                <a:cubicBezTo>
                  <a:pt x="33" y="130"/>
                  <a:pt x="33" y="130"/>
                  <a:pt x="33" y="130"/>
                </a:cubicBezTo>
                <a:close/>
                <a:moveTo>
                  <a:pt x="34" y="130"/>
                </a:moveTo>
                <a:cubicBezTo>
                  <a:pt x="34" y="130"/>
                  <a:pt x="34" y="130"/>
                  <a:pt x="34" y="130"/>
                </a:cubicBezTo>
                <a:cubicBezTo>
                  <a:pt x="34" y="130"/>
                  <a:pt x="34" y="130"/>
                  <a:pt x="34" y="130"/>
                </a:cubicBezTo>
                <a:close/>
                <a:moveTo>
                  <a:pt x="54" y="66"/>
                </a:moveTo>
                <a:cubicBezTo>
                  <a:pt x="54" y="66"/>
                  <a:pt x="54" y="66"/>
                  <a:pt x="54" y="66"/>
                </a:cubicBezTo>
                <a:cubicBezTo>
                  <a:pt x="54" y="66"/>
                  <a:pt x="54" y="66"/>
                  <a:pt x="54" y="66"/>
                </a:cubicBezTo>
                <a:close/>
                <a:moveTo>
                  <a:pt x="54" y="65"/>
                </a:moveTo>
                <a:cubicBezTo>
                  <a:pt x="54" y="65"/>
                  <a:pt x="54" y="65"/>
                  <a:pt x="54" y="65"/>
                </a:cubicBezTo>
                <a:cubicBezTo>
                  <a:pt x="54" y="65"/>
                  <a:pt x="54" y="65"/>
                  <a:pt x="54" y="65"/>
                </a:cubicBezTo>
                <a:cubicBezTo>
                  <a:pt x="54" y="65"/>
                  <a:pt x="54" y="65"/>
                  <a:pt x="54" y="65"/>
                </a:cubicBezTo>
                <a:close/>
                <a:moveTo>
                  <a:pt x="28" y="107"/>
                </a:moveTo>
                <a:cubicBezTo>
                  <a:pt x="28" y="108"/>
                  <a:pt x="28" y="108"/>
                  <a:pt x="28" y="108"/>
                </a:cubicBezTo>
                <a:cubicBezTo>
                  <a:pt x="28" y="107"/>
                  <a:pt x="28" y="107"/>
                  <a:pt x="28" y="107"/>
                </a:cubicBezTo>
                <a:close/>
                <a:moveTo>
                  <a:pt x="28" y="102"/>
                </a:moveTo>
                <a:cubicBezTo>
                  <a:pt x="28" y="102"/>
                  <a:pt x="28" y="102"/>
                  <a:pt x="28" y="102"/>
                </a:cubicBezTo>
                <a:cubicBezTo>
                  <a:pt x="29" y="102"/>
                  <a:pt x="29" y="102"/>
                  <a:pt x="29" y="102"/>
                </a:cubicBezTo>
                <a:lnTo>
                  <a:pt x="28" y="102"/>
                </a:lnTo>
                <a:close/>
                <a:moveTo>
                  <a:pt x="28" y="98"/>
                </a:moveTo>
                <a:cubicBezTo>
                  <a:pt x="28" y="98"/>
                  <a:pt x="28" y="98"/>
                  <a:pt x="28" y="98"/>
                </a:cubicBezTo>
                <a:cubicBezTo>
                  <a:pt x="28" y="98"/>
                  <a:pt x="29" y="98"/>
                  <a:pt x="28" y="98"/>
                </a:cubicBezTo>
                <a:close/>
                <a:moveTo>
                  <a:pt x="34" y="172"/>
                </a:moveTo>
                <a:cubicBezTo>
                  <a:pt x="34" y="172"/>
                  <a:pt x="34" y="173"/>
                  <a:pt x="34" y="173"/>
                </a:cubicBezTo>
                <a:cubicBezTo>
                  <a:pt x="34" y="173"/>
                  <a:pt x="34" y="172"/>
                  <a:pt x="34" y="172"/>
                </a:cubicBezTo>
                <a:close/>
                <a:moveTo>
                  <a:pt x="34" y="171"/>
                </a:moveTo>
                <a:cubicBezTo>
                  <a:pt x="34" y="171"/>
                  <a:pt x="34" y="171"/>
                  <a:pt x="34" y="171"/>
                </a:cubicBezTo>
                <a:cubicBezTo>
                  <a:pt x="34" y="171"/>
                  <a:pt x="34" y="171"/>
                  <a:pt x="34" y="171"/>
                </a:cubicBezTo>
                <a:close/>
                <a:moveTo>
                  <a:pt x="34" y="171"/>
                </a:moveTo>
                <a:cubicBezTo>
                  <a:pt x="33" y="171"/>
                  <a:pt x="34" y="171"/>
                  <a:pt x="34" y="171"/>
                </a:cubicBezTo>
                <a:cubicBezTo>
                  <a:pt x="34" y="171"/>
                  <a:pt x="34" y="171"/>
                  <a:pt x="34" y="171"/>
                </a:cubicBezTo>
                <a:cubicBezTo>
                  <a:pt x="34" y="171"/>
                  <a:pt x="34" y="171"/>
                  <a:pt x="34" y="171"/>
                </a:cubicBezTo>
                <a:cubicBezTo>
                  <a:pt x="34" y="171"/>
                  <a:pt x="34" y="171"/>
                  <a:pt x="34" y="171"/>
                </a:cubicBezTo>
                <a:close/>
                <a:moveTo>
                  <a:pt x="35" y="172"/>
                </a:moveTo>
                <a:cubicBezTo>
                  <a:pt x="35" y="172"/>
                  <a:pt x="35" y="172"/>
                  <a:pt x="35" y="172"/>
                </a:cubicBezTo>
                <a:cubicBezTo>
                  <a:pt x="35" y="172"/>
                  <a:pt x="35" y="172"/>
                  <a:pt x="35" y="172"/>
                </a:cubicBezTo>
                <a:cubicBezTo>
                  <a:pt x="35" y="172"/>
                  <a:pt x="35" y="172"/>
                  <a:pt x="35" y="172"/>
                </a:cubicBezTo>
                <a:close/>
                <a:moveTo>
                  <a:pt x="35" y="172"/>
                </a:moveTo>
                <a:cubicBezTo>
                  <a:pt x="35" y="172"/>
                  <a:pt x="35" y="172"/>
                  <a:pt x="35" y="172"/>
                </a:cubicBezTo>
                <a:close/>
                <a:moveTo>
                  <a:pt x="35" y="172"/>
                </a:moveTo>
                <a:cubicBezTo>
                  <a:pt x="35" y="172"/>
                  <a:pt x="35" y="172"/>
                  <a:pt x="35" y="172"/>
                </a:cubicBezTo>
                <a:cubicBezTo>
                  <a:pt x="35" y="172"/>
                  <a:pt x="35" y="172"/>
                  <a:pt x="35" y="172"/>
                </a:cubicBezTo>
                <a:cubicBezTo>
                  <a:pt x="35" y="172"/>
                  <a:pt x="35" y="172"/>
                  <a:pt x="35" y="172"/>
                </a:cubicBezTo>
                <a:close/>
                <a:moveTo>
                  <a:pt x="35" y="171"/>
                </a:moveTo>
                <a:cubicBezTo>
                  <a:pt x="35" y="172"/>
                  <a:pt x="35" y="172"/>
                  <a:pt x="35" y="172"/>
                </a:cubicBezTo>
                <a:cubicBezTo>
                  <a:pt x="35" y="172"/>
                  <a:pt x="35" y="172"/>
                  <a:pt x="35" y="171"/>
                </a:cubicBezTo>
                <a:close/>
                <a:moveTo>
                  <a:pt x="35" y="172"/>
                </a:moveTo>
                <a:cubicBezTo>
                  <a:pt x="35" y="172"/>
                  <a:pt x="35" y="172"/>
                  <a:pt x="35" y="172"/>
                </a:cubicBezTo>
                <a:cubicBezTo>
                  <a:pt x="35" y="171"/>
                  <a:pt x="35" y="171"/>
                  <a:pt x="35" y="172"/>
                </a:cubicBezTo>
                <a:cubicBezTo>
                  <a:pt x="35" y="171"/>
                  <a:pt x="35" y="172"/>
                  <a:pt x="35" y="172"/>
                </a:cubicBezTo>
                <a:close/>
                <a:moveTo>
                  <a:pt x="35" y="172"/>
                </a:moveTo>
                <a:cubicBezTo>
                  <a:pt x="35" y="172"/>
                  <a:pt x="35" y="172"/>
                  <a:pt x="34" y="171"/>
                </a:cubicBezTo>
                <a:cubicBezTo>
                  <a:pt x="34" y="171"/>
                  <a:pt x="35" y="172"/>
                  <a:pt x="35" y="172"/>
                </a:cubicBezTo>
                <a:close/>
                <a:moveTo>
                  <a:pt x="33" y="170"/>
                </a:moveTo>
                <a:cubicBezTo>
                  <a:pt x="33" y="170"/>
                  <a:pt x="33" y="170"/>
                  <a:pt x="33" y="170"/>
                </a:cubicBezTo>
                <a:cubicBezTo>
                  <a:pt x="33" y="171"/>
                  <a:pt x="33" y="171"/>
                  <a:pt x="33" y="171"/>
                </a:cubicBezTo>
                <a:cubicBezTo>
                  <a:pt x="33" y="170"/>
                  <a:pt x="34" y="171"/>
                  <a:pt x="33" y="170"/>
                </a:cubicBezTo>
                <a:close/>
                <a:moveTo>
                  <a:pt x="36" y="172"/>
                </a:moveTo>
                <a:cubicBezTo>
                  <a:pt x="35" y="172"/>
                  <a:pt x="35" y="172"/>
                  <a:pt x="35" y="172"/>
                </a:cubicBezTo>
                <a:cubicBezTo>
                  <a:pt x="35" y="172"/>
                  <a:pt x="35" y="172"/>
                  <a:pt x="35" y="172"/>
                </a:cubicBezTo>
                <a:cubicBezTo>
                  <a:pt x="35" y="172"/>
                  <a:pt x="35" y="172"/>
                  <a:pt x="36" y="172"/>
                </a:cubicBezTo>
                <a:close/>
                <a:moveTo>
                  <a:pt x="35" y="172"/>
                </a:moveTo>
                <a:cubicBezTo>
                  <a:pt x="35" y="171"/>
                  <a:pt x="35" y="171"/>
                  <a:pt x="35" y="171"/>
                </a:cubicBezTo>
                <a:cubicBezTo>
                  <a:pt x="35" y="171"/>
                  <a:pt x="35" y="171"/>
                  <a:pt x="35" y="172"/>
                </a:cubicBezTo>
                <a:close/>
                <a:moveTo>
                  <a:pt x="34" y="171"/>
                </a:moveTo>
                <a:cubicBezTo>
                  <a:pt x="35" y="171"/>
                  <a:pt x="35" y="171"/>
                  <a:pt x="35" y="171"/>
                </a:cubicBezTo>
                <a:cubicBezTo>
                  <a:pt x="34" y="171"/>
                  <a:pt x="34" y="171"/>
                  <a:pt x="34" y="171"/>
                </a:cubicBezTo>
                <a:close/>
                <a:moveTo>
                  <a:pt x="36" y="172"/>
                </a:moveTo>
                <a:cubicBezTo>
                  <a:pt x="36" y="172"/>
                  <a:pt x="36" y="172"/>
                  <a:pt x="36" y="172"/>
                </a:cubicBezTo>
                <a:cubicBezTo>
                  <a:pt x="36" y="172"/>
                  <a:pt x="36" y="172"/>
                  <a:pt x="36" y="172"/>
                </a:cubicBezTo>
                <a:close/>
                <a:moveTo>
                  <a:pt x="36" y="172"/>
                </a:moveTo>
                <a:cubicBezTo>
                  <a:pt x="36" y="172"/>
                  <a:pt x="36" y="172"/>
                  <a:pt x="36" y="172"/>
                </a:cubicBezTo>
                <a:cubicBezTo>
                  <a:pt x="36" y="172"/>
                  <a:pt x="36" y="172"/>
                  <a:pt x="36" y="172"/>
                </a:cubicBezTo>
                <a:cubicBezTo>
                  <a:pt x="36" y="172"/>
                  <a:pt x="36" y="172"/>
                  <a:pt x="36" y="172"/>
                </a:cubicBezTo>
                <a:close/>
                <a:moveTo>
                  <a:pt x="36" y="172"/>
                </a:moveTo>
                <a:cubicBezTo>
                  <a:pt x="36" y="172"/>
                  <a:pt x="36" y="172"/>
                  <a:pt x="36" y="172"/>
                </a:cubicBezTo>
                <a:cubicBezTo>
                  <a:pt x="36" y="172"/>
                  <a:pt x="36" y="172"/>
                  <a:pt x="36" y="172"/>
                </a:cubicBezTo>
                <a:close/>
                <a:moveTo>
                  <a:pt x="35" y="171"/>
                </a:moveTo>
                <a:cubicBezTo>
                  <a:pt x="35" y="171"/>
                  <a:pt x="35" y="172"/>
                  <a:pt x="35" y="172"/>
                </a:cubicBezTo>
                <a:cubicBezTo>
                  <a:pt x="35" y="171"/>
                  <a:pt x="35" y="171"/>
                  <a:pt x="35" y="171"/>
                </a:cubicBezTo>
                <a:close/>
                <a:moveTo>
                  <a:pt x="35" y="171"/>
                </a:moveTo>
                <a:cubicBezTo>
                  <a:pt x="35" y="171"/>
                  <a:pt x="35" y="171"/>
                  <a:pt x="35" y="171"/>
                </a:cubicBezTo>
                <a:cubicBezTo>
                  <a:pt x="35" y="171"/>
                  <a:pt x="35" y="171"/>
                  <a:pt x="35" y="171"/>
                </a:cubicBezTo>
                <a:cubicBezTo>
                  <a:pt x="35" y="171"/>
                  <a:pt x="35" y="171"/>
                  <a:pt x="35" y="171"/>
                </a:cubicBezTo>
                <a:close/>
                <a:moveTo>
                  <a:pt x="35" y="171"/>
                </a:moveTo>
                <a:cubicBezTo>
                  <a:pt x="35" y="171"/>
                  <a:pt x="35" y="171"/>
                  <a:pt x="35" y="171"/>
                </a:cubicBezTo>
                <a:cubicBezTo>
                  <a:pt x="35" y="171"/>
                  <a:pt x="35" y="171"/>
                  <a:pt x="35" y="171"/>
                </a:cubicBezTo>
                <a:close/>
                <a:moveTo>
                  <a:pt x="35" y="171"/>
                </a:moveTo>
                <a:cubicBezTo>
                  <a:pt x="35" y="171"/>
                  <a:pt x="34" y="171"/>
                  <a:pt x="34" y="170"/>
                </a:cubicBezTo>
                <a:cubicBezTo>
                  <a:pt x="34" y="171"/>
                  <a:pt x="34" y="171"/>
                  <a:pt x="35" y="171"/>
                </a:cubicBezTo>
                <a:close/>
                <a:moveTo>
                  <a:pt x="35" y="171"/>
                </a:moveTo>
                <a:cubicBezTo>
                  <a:pt x="35" y="171"/>
                  <a:pt x="35" y="171"/>
                  <a:pt x="35" y="171"/>
                </a:cubicBezTo>
                <a:cubicBezTo>
                  <a:pt x="35" y="171"/>
                  <a:pt x="35" y="171"/>
                  <a:pt x="35" y="171"/>
                </a:cubicBezTo>
                <a:close/>
                <a:moveTo>
                  <a:pt x="35" y="171"/>
                </a:moveTo>
                <a:cubicBezTo>
                  <a:pt x="35" y="171"/>
                  <a:pt x="35" y="171"/>
                  <a:pt x="35" y="171"/>
                </a:cubicBezTo>
                <a:cubicBezTo>
                  <a:pt x="35" y="171"/>
                  <a:pt x="35" y="171"/>
                  <a:pt x="35" y="171"/>
                </a:cubicBezTo>
                <a:close/>
                <a:moveTo>
                  <a:pt x="35" y="171"/>
                </a:moveTo>
                <a:cubicBezTo>
                  <a:pt x="35" y="171"/>
                  <a:pt x="35" y="171"/>
                  <a:pt x="35" y="171"/>
                </a:cubicBezTo>
                <a:cubicBezTo>
                  <a:pt x="35" y="171"/>
                  <a:pt x="35" y="171"/>
                  <a:pt x="35" y="171"/>
                </a:cubicBezTo>
                <a:cubicBezTo>
                  <a:pt x="35" y="171"/>
                  <a:pt x="35" y="171"/>
                  <a:pt x="35" y="171"/>
                </a:cubicBezTo>
                <a:close/>
                <a:moveTo>
                  <a:pt x="35" y="171"/>
                </a:moveTo>
                <a:cubicBezTo>
                  <a:pt x="35" y="171"/>
                  <a:pt x="35" y="171"/>
                  <a:pt x="35" y="171"/>
                </a:cubicBezTo>
                <a:cubicBezTo>
                  <a:pt x="35" y="171"/>
                  <a:pt x="35" y="171"/>
                  <a:pt x="35" y="171"/>
                </a:cubicBezTo>
                <a:close/>
                <a:moveTo>
                  <a:pt x="36" y="171"/>
                </a:moveTo>
                <a:cubicBezTo>
                  <a:pt x="36" y="171"/>
                  <a:pt x="36" y="171"/>
                  <a:pt x="36" y="171"/>
                </a:cubicBezTo>
                <a:cubicBezTo>
                  <a:pt x="36" y="171"/>
                  <a:pt x="36" y="171"/>
                  <a:pt x="36" y="171"/>
                </a:cubicBezTo>
                <a:close/>
                <a:moveTo>
                  <a:pt x="35" y="171"/>
                </a:moveTo>
                <a:cubicBezTo>
                  <a:pt x="35" y="171"/>
                  <a:pt x="35" y="171"/>
                  <a:pt x="35" y="171"/>
                </a:cubicBezTo>
                <a:cubicBezTo>
                  <a:pt x="35" y="171"/>
                  <a:pt x="35" y="171"/>
                  <a:pt x="35" y="171"/>
                </a:cubicBezTo>
                <a:cubicBezTo>
                  <a:pt x="35" y="171"/>
                  <a:pt x="35" y="171"/>
                  <a:pt x="35" y="171"/>
                </a:cubicBezTo>
                <a:close/>
                <a:moveTo>
                  <a:pt x="36" y="171"/>
                </a:moveTo>
                <a:cubicBezTo>
                  <a:pt x="36" y="171"/>
                  <a:pt x="36" y="171"/>
                  <a:pt x="36" y="171"/>
                </a:cubicBezTo>
                <a:cubicBezTo>
                  <a:pt x="36" y="171"/>
                  <a:pt x="36" y="171"/>
                  <a:pt x="36" y="171"/>
                </a:cubicBezTo>
                <a:close/>
                <a:moveTo>
                  <a:pt x="35" y="171"/>
                </a:moveTo>
                <a:cubicBezTo>
                  <a:pt x="35" y="171"/>
                  <a:pt x="35" y="171"/>
                  <a:pt x="35" y="171"/>
                </a:cubicBezTo>
                <a:cubicBezTo>
                  <a:pt x="35" y="171"/>
                  <a:pt x="35" y="171"/>
                  <a:pt x="35" y="171"/>
                </a:cubicBezTo>
                <a:close/>
                <a:moveTo>
                  <a:pt x="35" y="171"/>
                </a:moveTo>
                <a:cubicBezTo>
                  <a:pt x="35" y="171"/>
                  <a:pt x="35" y="171"/>
                  <a:pt x="35" y="171"/>
                </a:cubicBezTo>
                <a:cubicBezTo>
                  <a:pt x="35" y="171"/>
                  <a:pt x="35" y="171"/>
                  <a:pt x="35" y="171"/>
                </a:cubicBezTo>
                <a:cubicBezTo>
                  <a:pt x="35" y="171"/>
                  <a:pt x="35" y="171"/>
                  <a:pt x="35" y="171"/>
                </a:cubicBezTo>
                <a:close/>
                <a:moveTo>
                  <a:pt x="34" y="169"/>
                </a:moveTo>
                <a:cubicBezTo>
                  <a:pt x="34" y="169"/>
                  <a:pt x="34" y="169"/>
                  <a:pt x="34" y="169"/>
                </a:cubicBezTo>
                <a:cubicBezTo>
                  <a:pt x="34" y="169"/>
                  <a:pt x="35" y="170"/>
                  <a:pt x="36" y="171"/>
                </a:cubicBezTo>
                <a:cubicBezTo>
                  <a:pt x="35" y="171"/>
                  <a:pt x="35" y="171"/>
                  <a:pt x="35" y="170"/>
                </a:cubicBezTo>
                <a:cubicBezTo>
                  <a:pt x="35" y="170"/>
                  <a:pt x="35" y="170"/>
                  <a:pt x="35" y="170"/>
                </a:cubicBezTo>
                <a:cubicBezTo>
                  <a:pt x="35" y="169"/>
                  <a:pt x="35" y="170"/>
                  <a:pt x="35" y="170"/>
                </a:cubicBezTo>
                <a:cubicBezTo>
                  <a:pt x="35" y="170"/>
                  <a:pt x="35" y="169"/>
                  <a:pt x="34" y="169"/>
                </a:cubicBezTo>
                <a:cubicBezTo>
                  <a:pt x="34" y="169"/>
                  <a:pt x="34" y="169"/>
                  <a:pt x="34" y="169"/>
                </a:cubicBezTo>
                <a:cubicBezTo>
                  <a:pt x="34" y="169"/>
                  <a:pt x="34" y="169"/>
                  <a:pt x="34" y="169"/>
                </a:cubicBezTo>
                <a:close/>
                <a:moveTo>
                  <a:pt x="35" y="171"/>
                </a:moveTo>
                <a:cubicBezTo>
                  <a:pt x="35" y="171"/>
                  <a:pt x="35" y="171"/>
                  <a:pt x="35" y="171"/>
                </a:cubicBezTo>
                <a:cubicBezTo>
                  <a:pt x="36" y="171"/>
                  <a:pt x="36" y="171"/>
                  <a:pt x="36" y="171"/>
                </a:cubicBezTo>
                <a:cubicBezTo>
                  <a:pt x="36" y="171"/>
                  <a:pt x="36" y="171"/>
                  <a:pt x="36" y="171"/>
                </a:cubicBezTo>
                <a:cubicBezTo>
                  <a:pt x="35" y="171"/>
                  <a:pt x="35" y="171"/>
                  <a:pt x="35" y="171"/>
                </a:cubicBezTo>
                <a:close/>
                <a:moveTo>
                  <a:pt x="35" y="171"/>
                </a:moveTo>
                <a:cubicBezTo>
                  <a:pt x="35" y="171"/>
                  <a:pt x="35" y="170"/>
                  <a:pt x="35" y="170"/>
                </a:cubicBezTo>
                <a:cubicBezTo>
                  <a:pt x="35" y="170"/>
                  <a:pt x="35" y="170"/>
                  <a:pt x="35" y="171"/>
                </a:cubicBezTo>
                <a:cubicBezTo>
                  <a:pt x="35" y="170"/>
                  <a:pt x="35" y="171"/>
                  <a:pt x="35" y="171"/>
                </a:cubicBezTo>
                <a:cubicBezTo>
                  <a:pt x="35" y="171"/>
                  <a:pt x="35" y="171"/>
                  <a:pt x="35" y="171"/>
                </a:cubicBezTo>
                <a:cubicBezTo>
                  <a:pt x="35" y="171"/>
                  <a:pt x="35" y="171"/>
                  <a:pt x="36" y="171"/>
                </a:cubicBezTo>
                <a:cubicBezTo>
                  <a:pt x="36" y="171"/>
                  <a:pt x="36" y="171"/>
                  <a:pt x="36" y="171"/>
                </a:cubicBezTo>
                <a:cubicBezTo>
                  <a:pt x="36" y="171"/>
                  <a:pt x="36" y="171"/>
                  <a:pt x="36" y="171"/>
                </a:cubicBezTo>
                <a:cubicBezTo>
                  <a:pt x="36" y="171"/>
                  <a:pt x="36" y="171"/>
                  <a:pt x="36" y="171"/>
                </a:cubicBezTo>
                <a:cubicBezTo>
                  <a:pt x="35" y="171"/>
                  <a:pt x="35" y="171"/>
                  <a:pt x="35" y="171"/>
                </a:cubicBezTo>
                <a:cubicBezTo>
                  <a:pt x="35" y="171"/>
                  <a:pt x="35" y="171"/>
                  <a:pt x="35" y="171"/>
                </a:cubicBezTo>
                <a:cubicBezTo>
                  <a:pt x="35" y="171"/>
                  <a:pt x="35" y="171"/>
                  <a:pt x="35" y="171"/>
                </a:cubicBezTo>
                <a:cubicBezTo>
                  <a:pt x="35" y="171"/>
                  <a:pt x="35" y="171"/>
                  <a:pt x="35" y="171"/>
                </a:cubicBezTo>
                <a:cubicBezTo>
                  <a:pt x="36" y="171"/>
                  <a:pt x="36" y="171"/>
                  <a:pt x="36" y="171"/>
                </a:cubicBezTo>
                <a:cubicBezTo>
                  <a:pt x="36" y="171"/>
                  <a:pt x="36" y="171"/>
                  <a:pt x="36" y="171"/>
                </a:cubicBezTo>
                <a:cubicBezTo>
                  <a:pt x="35" y="171"/>
                  <a:pt x="35" y="171"/>
                  <a:pt x="35" y="171"/>
                </a:cubicBezTo>
                <a:cubicBezTo>
                  <a:pt x="35" y="171"/>
                  <a:pt x="35" y="171"/>
                  <a:pt x="35" y="171"/>
                </a:cubicBezTo>
                <a:close/>
                <a:moveTo>
                  <a:pt x="34" y="170"/>
                </a:moveTo>
                <a:cubicBezTo>
                  <a:pt x="34" y="170"/>
                  <a:pt x="34" y="170"/>
                  <a:pt x="34" y="170"/>
                </a:cubicBezTo>
                <a:cubicBezTo>
                  <a:pt x="34" y="170"/>
                  <a:pt x="34" y="170"/>
                  <a:pt x="34" y="170"/>
                </a:cubicBezTo>
                <a:close/>
                <a:moveTo>
                  <a:pt x="34" y="170"/>
                </a:moveTo>
                <a:cubicBezTo>
                  <a:pt x="34" y="170"/>
                  <a:pt x="34" y="170"/>
                  <a:pt x="34" y="170"/>
                </a:cubicBezTo>
                <a:cubicBezTo>
                  <a:pt x="34" y="170"/>
                  <a:pt x="34" y="170"/>
                  <a:pt x="34" y="170"/>
                </a:cubicBezTo>
                <a:cubicBezTo>
                  <a:pt x="34" y="170"/>
                  <a:pt x="34" y="170"/>
                  <a:pt x="34" y="170"/>
                </a:cubicBezTo>
                <a:cubicBezTo>
                  <a:pt x="34" y="170"/>
                  <a:pt x="34" y="170"/>
                  <a:pt x="34" y="170"/>
                </a:cubicBezTo>
                <a:cubicBezTo>
                  <a:pt x="34" y="170"/>
                  <a:pt x="34" y="171"/>
                  <a:pt x="34" y="171"/>
                </a:cubicBezTo>
                <a:cubicBezTo>
                  <a:pt x="34" y="170"/>
                  <a:pt x="34" y="170"/>
                  <a:pt x="34" y="170"/>
                </a:cubicBezTo>
                <a:close/>
                <a:moveTo>
                  <a:pt x="35" y="170"/>
                </a:moveTo>
                <a:cubicBezTo>
                  <a:pt x="34" y="170"/>
                  <a:pt x="34" y="170"/>
                  <a:pt x="34" y="170"/>
                </a:cubicBezTo>
                <a:cubicBezTo>
                  <a:pt x="34" y="170"/>
                  <a:pt x="34" y="170"/>
                  <a:pt x="34" y="170"/>
                </a:cubicBezTo>
                <a:cubicBezTo>
                  <a:pt x="34" y="170"/>
                  <a:pt x="34" y="170"/>
                  <a:pt x="34" y="170"/>
                </a:cubicBezTo>
                <a:cubicBezTo>
                  <a:pt x="34" y="170"/>
                  <a:pt x="34" y="170"/>
                  <a:pt x="35" y="170"/>
                </a:cubicBezTo>
                <a:close/>
                <a:moveTo>
                  <a:pt x="36" y="171"/>
                </a:moveTo>
                <a:cubicBezTo>
                  <a:pt x="36" y="171"/>
                  <a:pt x="36" y="171"/>
                  <a:pt x="36" y="171"/>
                </a:cubicBezTo>
                <a:cubicBezTo>
                  <a:pt x="36" y="171"/>
                  <a:pt x="36" y="171"/>
                  <a:pt x="36" y="171"/>
                </a:cubicBezTo>
                <a:close/>
                <a:moveTo>
                  <a:pt x="36" y="171"/>
                </a:moveTo>
                <a:cubicBezTo>
                  <a:pt x="36" y="171"/>
                  <a:pt x="36" y="171"/>
                  <a:pt x="36" y="171"/>
                </a:cubicBezTo>
                <a:cubicBezTo>
                  <a:pt x="36" y="171"/>
                  <a:pt x="36" y="171"/>
                  <a:pt x="36" y="171"/>
                </a:cubicBezTo>
                <a:close/>
                <a:moveTo>
                  <a:pt x="38" y="162"/>
                </a:moveTo>
                <a:cubicBezTo>
                  <a:pt x="38" y="163"/>
                  <a:pt x="38" y="163"/>
                  <a:pt x="38" y="163"/>
                </a:cubicBezTo>
                <a:lnTo>
                  <a:pt x="38" y="162"/>
                </a:lnTo>
                <a:close/>
                <a:moveTo>
                  <a:pt x="38" y="163"/>
                </a:moveTo>
                <a:cubicBezTo>
                  <a:pt x="38" y="163"/>
                  <a:pt x="38" y="163"/>
                  <a:pt x="38" y="163"/>
                </a:cubicBezTo>
                <a:cubicBezTo>
                  <a:pt x="38" y="163"/>
                  <a:pt x="38" y="163"/>
                  <a:pt x="38" y="163"/>
                </a:cubicBezTo>
                <a:close/>
                <a:moveTo>
                  <a:pt x="38" y="169"/>
                </a:moveTo>
                <a:cubicBezTo>
                  <a:pt x="38" y="169"/>
                  <a:pt x="39" y="169"/>
                  <a:pt x="39" y="169"/>
                </a:cubicBezTo>
                <a:cubicBezTo>
                  <a:pt x="38" y="169"/>
                  <a:pt x="38" y="169"/>
                  <a:pt x="38" y="169"/>
                </a:cubicBezTo>
                <a:cubicBezTo>
                  <a:pt x="38" y="169"/>
                  <a:pt x="38" y="169"/>
                  <a:pt x="38" y="169"/>
                </a:cubicBezTo>
                <a:close/>
                <a:moveTo>
                  <a:pt x="38" y="165"/>
                </a:moveTo>
                <a:cubicBezTo>
                  <a:pt x="38" y="165"/>
                  <a:pt x="38" y="165"/>
                  <a:pt x="38" y="165"/>
                </a:cubicBezTo>
                <a:cubicBezTo>
                  <a:pt x="38" y="165"/>
                  <a:pt x="38" y="166"/>
                  <a:pt x="38" y="166"/>
                </a:cubicBezTo>
                <a:lnTo>
                  <a:pt x="38" y="165"/>
                </a:lnTo>
                <a:close/>
                <a:moveTo>
                  <a:pt x="37" y="164"/>
                </a:moveTo>
                <a:cubicBezTo>
                  <a:pt x="37" y="164"/>
                  <a:pt x="37" y="164"/>
                  <a:pt x="37" y="164"/>
                </a:cubicBezTo>
                <a:close/>
                <a:moveTo>
                  <a:pt x="38" y="161"/>
                </a:moveTo>
                <a:cubicBezTo>
                  <a:pt x="38" y="161"/>
                  <a:pt x="38" y="161"/>
                  <a:pt x="38" y="161"/>
                </a:cubicBezTo>
                <a:cubicBezTo>
                  <a:pt x="38" y="161"/>
                  <a:pt x="38" y="161"/>
                  <a:pt x="38" y="161"/>
                </a:cubicBezTo>
                <a:close/>
                <a:moveTo>
                  <a:pt x="37" y="170"/>
                </a:moveTo>
                <a:cubicBezTo>
                  <a:pt x="37" y="170"/>
                  <a:pt x="37" y="170"/>
                  <a:pt x="37" y="170"/>
                </a:cubicBezTo>
                <a:cubicBezTo>
                  <a:pt x="37" y="170"/>
                  <a:pt x="37" y="170"/>
                  <a:pt x="37" y="170"/>
                </a:cubicBezTo>
                <a:close/>
                <a:moveTo>
                  <a:pt x="41" y="166"/>
                </a:moveTo>
                <a:cubicBezTo>
                  <a:pt x="41" y="166"/>
                  <a:pt x="41" y="166"/>
                  <a:pt x="41" y="166"/>
                </a:cubicBezTo>
                <a:cubicBezTo>
                  <a:pt x="41" y="166"/>
                  <a:pt x="41" y="166"/>
                  <a:pt x="41" y="166"/>
                </a:cubicBezTo>
                <a:close/>
                <a:moveTo>
                  <a:pt x="37" y="170"/>
                </a:moveTo>
                <a:cubicBezTo>
                  <a:pt x="37" y="170"/>
                  <a:pt x="37" y="170"/>
                  <a:pt x="37" y="170"/>
                </a:cubicBezTo>
                <a:cubicBezTo>
                  <a:pt x="37" y="170"/>
                  <a:pt x="37" y="170"/>
                  <a:pt x="37" y="170"/>
                </a:cubicBezTo>
                <a:cubicBezTo>
                  <a:pt x="37" y="170"/>
                  <a:pt x="37" y="170"/>
                  <a:pt x="37" y="170"/>
                </a:cubicBezTo>
                <a:close/>
                <a:moveTo>
                  <a:pt x="41" y="159"/>
                </a:moveTo>
                <a:cubicBezTo>
                  <a:pt x="41" y="159"/>
                  <a:pt x="41" y="159"/>
                  <a:pt x="41" y="159"/>
                </a:cubicBezTo>
                <a:cubicBezTo>
                  <a:pt x="41" y="159"/>
                  <a:pt x="41" y="159"/>
                  <a:pt x="41" y="159"/>
                </a:cubicBezTo>
                <a:close/>
                <a:moveTo>
                  <a:pt x="45" y="161"/>
                </a:moveTo>
                <a:cubicBezTo>
                  <a:pt x="45" y="161"/>
                  <a:pt x="45" y="161"/>
                  <a:pt x="45" y="161"/>
                </a:cubicBezTo>
                <a:cubicBezTo>
                  <a:pt x="45" y="161"/>
                  <a:pt x="45" y="161"/>
                  <a:pt x="45" y="161"/>
                </a:cubicBezTo>
                <a:close/>
                <a:moveTo>
                  <a:pt x="36" y="171"/>
                </a:moveTo>
                <a:cubicBezTo>
                  <a:pt x="36" y="171"/>
                  <a:pt x="36" y="171"/>
                  <a:pt x="36" y="171"/>
                </a:cubicBezTo>
                <a:close/>
                <a:moveTo>
                  <a:pt x="35" y="169"/>
                </a:moveTo>
                <a:cubicBezTo>
                  <a:pt x="35" y="169"/>
                  <a:pt x="35" y="169"/>
                  <a:pt x="35" y="169"/>
                </a:cubicBezTo>
                <a:cubicBezTo>
                  <a:pt x="35" y="169"/>
                  <a:pt x="35" y="169"/>
                  <a:pt x="35" y="169"/>
                </a:cubicBezTo>
                <a:close/>
                <a:moveTo>
                  <a:pt x="36" y="168"/>
                </a:moveTo>
                <a:cubicBezTo>
                  <a:pt x="36" y="168"/>
                  <a:pt x="36" y="168"/>
                  <a:pt x="36" y="168"/>
                </a:cubicBezTo>
                <a:cubicBezTo>
                  <a:pt x="35" y="168"/>
                  <a:pt x="35" y="168"/>
                  <a:pt x="36" y="168"/>
                </a:cubicBezTo>
                <a:close/>
                <a:moveTo>
                  <a:pt x="36" y="171"/>
                </a:moveTo>
                <a:cubicBezTo>
                  <a:pt x="36" y="171"/>
                  <a:pt x="36" y="171"/>
                  <a:pt x="36" y="171"/>
                </a:cubicBezTo>
                <a:cubicBezTo>
                  <a:pt x="36" y="171"/>
                  <a:pt x="36" y="171"/>
                  <a:pt x="36" y="171"/>
                </a:cubicBezTo>
                <a:close/>
                <a:moveTo>
                  <a:pt x="36" y="171"/>
                </a:moveTo>
                <a:cubicBezTo>
                  <a:pt x="36" y="171"/>
                  <a:pt x="36" y="171"/>
                  <a:pt x="36" y="171"/>
                </a:cubicBezTo>
                <a:cubicBezTo>
                  <a:pt x="36" y="171"/>
                  <a:pt x="36" y="171"/>
                  <a:pt x="36" y="171"/>
                </a:cubicBezTo>
                <a:close/>
                <a:moveTo>
                  <a:pt x="36" y="171"/>
                </a:moveTo>
                <a:cubicBezTo>
                  <a:pt x="36" y="171"/>
                  <a:pt x="36" y="171"/>
                  <a:pt x="36" y="171"/>
                </a:cubicBezTo>
                <a:cubicBezTo>
                  <a:pt x="36" y="171"/>
                  <a:pt x="36" y="171"/>
                  <a:pt x="36" y="171"/>
                </a:cubicBezTo>
                <a:close/>
                <a:moveTo>
                  <a:pt x="40" y="161"/>
                </a:moveTo>
                <a:cubicBezTo>
                  <a:pt x="40" y="161"/>
                  <a:pt x="40" y="161"/>
                  <a:pt x="40" y="161"/>
                </a:cubicBezTo>
                <a:cubicBezTo>
                  <a:pt x="40" y="161"/>
                  <a:pt x="40" y="161"/>
                  <a:pt x="40" y="161"/>
                </a:cubicBezTo>
                <a:close/>
                <a:moveTo>
                  <a:pt x="36" y="165"/>
                </a:moveTo>
                <a:cubicBezTo>
                  <a:pt x="36" y="165"/>
                  <a:pt x="36" y="165"/>
                  <a:pt x="36" y="165"/>
                </a:cubicBezTo>
                <a:cubicBezTo>
                  <a:pt x="36" y="165"/>
                  <a:pt x="36" y="165"/>
                  <a:pt x="36" y="165"/>
                </a:cubicBezTo>
                <a:close/>
                <a:moveTo>
                  <a:pt x="36" y="165"/>
                </a:moveTo>
                <a:cubicBezTo>
                  <a:pt x="36" y="165"/>
                  <a:pt x="36" y="165"/>
                  <a:pt x="36" y="165"/>
                </a:cubicBezTo>
                <a:cubicBezTo>
                  <a:pt x="37" y="166"/>
                  <a:pt x="37" y="166"/>
                  <a:pt x="37" y="166"/>
                </a:cubicBezTo>
                <a:lnTo>
                  <a:pt x="36" y="165"/>
                </a:lnTo>
                <a:close/>
                <a:moveTo>
                  <a:pt x="38" y="162"/>
                </a:moveTo>
                <a:cubicBezTo>
                  <a:pt x="38" y="163"/>
                  <a:pt x="38" y="162"/>
                  <a:pt x="38" y="162"/>
                </a:cubicBezTo>
                <a:cubicBezTo>
                  <a:pt x="38" y="162"/>
                  <a:pt x="38" y="162"/>
                  <a:pt x="38" y="162"/>
                </a:cubicBezTo>
                <a:cubicBezTo>
                  <a:pt x="38" y="162"/>
                  <a:pt x="38" y="162"/>
                  <a:pt x="38" y="161"/>
                </a:cubicBezTo>
                <a:cubicBezTo>
                  <a:pt x="38" y="162"/>
                  <a:pt x="38" y="162"/>
                  <a:pt x="38" y="162"/>
                </a:cubicBezTo>
                <a:cubicBezTo>
                  <a:pt x="38" y="161"/>
                  <a:pt x="38" y="162"/>
                  <a:pt x="38" y="162"/>
                </a:cubicBezTo>
                <a:cubicBezTo>
                  <a:pt x="38" y="162"/>
                  <a:pt x="38" y="162"/>
                  <a:pt x="38" y="162"/>
                </a:cubicBezTo>
                <a:cubicBezTo>
                  <a:pt x="38" y="162"/>
                  <a:pt x="38" y="161"/>
                  <a:pt x="38" y="161"/>
                </a:cubicBezTo>
                <a:cubicBezTo>
                  <a:pt x="38" y="161"/>
                  <a:pt x="38" y="161"/>
                  <a:pt x="38" y="161"/>
                </a:cubicBezTo>
                <a:cubicBezTo>
                  <a:pt x="38" y="161"/>
                  <a:pt x="38" y="161"/>
                  <a:pt x="38" y="161"/>
                </a:cubicBezTo>
                <a:cubicBezTo>
                  <a:pt x="38" y="161"/>
                  <a:pt x="39" y="162"/>
                  <a:pt x="39" y="162"/>
                </a:cubicBezTo>
                <a:cubicBezTo>
                  <a:pt x="39" y="162"/>
                  <a:pt x="39" y="162"/>
                  <a:pt x="39" y="162"/>
                </a:cubicBezTo>
                <a:cubicBezTo>
                  <a:pt x="39" y="162"/>
                  <a:pt x="39" y="162"/>
                  <a:pt x="39" y="162"/>
                </a:cubicBezTo>
                <a:cubicBezTo>
                  <a:pt x="39" y="161"/>
                  <a:pt x="39" y="161"/>
                  <a:pt x="39" y="161"/>
                </a:cubicBezTo>
                <a:cubicBezTo>
                  <a:pt x="39" y="161"/>
                  <a:pt x="39" y="161"/>
                  <a:pt x="39" y="161"/>
                </a:cubicBezTo>
                <a:cubicBezTo>
                  <a:pt x="39" y="161"/>
                  <a:pt x="38" y="161"/>
                  <a:pt x="39" y="161"/>
                </a:cubicBezTo>
                <a:cubicBezTo>
                  <a:pt x="39" y="162"/>
                  <a:pt x="39" y="162"/>
                  <a:pt x="39" y="162"/>
                </a:cubicBezTo>
                <a:cubicBezTo>
                  <a:pt x="39" y="161"/>
                  <a:pt x="39" y="162"/>
                  <a:pt x="39" y="162"/>
                </a:cubicBezTo>
                <a:cubicBezTo>
                  <a:pt x="39" y="162"/>
                  <a:pt x="39" y="162"/>
                  <a:pt x="39" y="162"/>
                </a:cubicBezTo>
                <a:cubicBezTo>
                  <a:pt x="40" y="162"/>
                  <a:pt x="39" y="162"/>
                  <a:pt x="39" y="161"/>
                </a:cubicBezTo>
                <a:cubicBezTo>
                  <a:pt x="39" y="161"/>
                  <a:pt x="39" y="161"/>
                  <a:pt x="39" y="161"/>
                </a:cubicBezTo>
                <a:cubicBezTo>
                  <a:pt x="39" y="161"/>
                  <a:pt x="39" y="161"/>
                  <a:pt x="39" y="161"/>
                </a:cubicBezTo>
                <a:cubicBezTo>
                  <a:pt x="39" y="161"/>
                  <a:pt x="39" y="161"/>
                  <a:pt x="39" y="161"/>
                </a:cubicBezTo>
                <a:cubicBezTo>
                  <a:pt x="40" y="162"/>
                  <a:pt x="40" y="162"/>
                  <a:pt x="40" y="162"/>
                </a:cubicBezTo>
                <a:cubicBezTo>
                  <a:pt x="40" y="162"/>
                  <a:pt x="39" y="161"/>
                  <a:pt x="39" y="161"/>
                </a:cubicBezTo>
                <a:cubicBezTo>
                  <a:pt x="40" y="162"/>
                  <a:pt x="40" y="162"/>
                  <a:pt x="40" y="162"/>
                </a:cubicBezTo>
                <a:cubicBezTo>
                  <a:pt x="40" y="161"/>
                  <a:pt x="39" y="161"/>
                  <a:pt x="39" y="161"/>
                </a:cubicBezTo>
                <a:cubicBezTo>
                  <a:pt x="39" y="161"/>
                  <a:pt x="39" y="161"/>
                  <a:pt x="39" y="161"/>
                </a:cubicBezTo>
                <a:cubicBezTo>
                  <a:pt x="39" y="161"/>
                  <a:pt x="39" y="161"/>
                  <a:pt x="39" y="161"/>
                </a:cubicBezTo>
                <a:cubicBezTo>
                  <a:pt x="39" y="161"/>
                  <a:pt x="39" y="161"/>
                  <a:pt x="39" y="161"/>
                </a:cubicBezTo>
                <a:cubicBezTo>
                  <a:pt x="39" y="160"/>
                  <a:pt x="40" y="162"/>
                  <a:pt x="40" y="161"/>
                </a:cubicBezTo>
                <a:cubicBezTo>
                  <a:pt x="40" y="161"/>
                  <a:pt x="39" y="160"/>
                  <a:pt x="39" y="161"/>
                </a:cubicBezTo>
                <a:cubicBezTo>
                  <a:pt x="39" y="160"/>
                  <a:pt x="40" y="161"/>
                  <a:pt x="39" y="161"/>
                </a:cubicBezTo>
                <a:cubicBezTo>
                  <a:pt x="40" y="161"/>
                  <a:pt x="40" y="161"/>
                  <a:pt x="40" y="161"/>
                </a:cubicBezTo>
                <a:cubicBezTo>
                  <a:pt x="40" y="161"/>
                  <a:pt x="40" y="161"/>
                  <a:pt x="40" y="161"/>
                </a:cubicBezTo>
                <a:cubicBezTo>
                  <a:pt x="40" y="161"/>
                  <a:pt x="40" y="161"/>
                  <a:pt x="40" y="161"/>
                </a:cubicBezTo>
                <a:cubicBezTo>
                  <a:pt x="39" y="160"/>
                  <a:pt x="40" y="161"/>
                  <a:pt x="40" y="160"/>
                </a:cubicBezTo>
                <a:cubicBezTo>
                  <a:pt x="40" y="161"/>
                  <a:pt x="40" y="160"/>
                  <a:pt x="40" y="161"/>
                </a:cubicBezTo>
                <a:cubicBezTo>
                  <a:pt x="40" y="161"/>
                  <a:pt x="40" y="161"/>
                  <a:pt x="40" y="161"/>
                </a:cubicBezTo>
                <a:cubicBezTo>
                  <a:pt x="41" y="161"/>
                  <a:pt x="40" y="161"/>
                  <a:pt x="40" y="161"/>
                </a:cubicBezTo>
                <a:cubicBezTo>
                  <a:pt x="41" y="161"/>
                  <a:pt x="41" y="161"/>
                  <a:pt x="41" y="162"/>
                </a:cubicBezTo>
                <a:cubicBezTo>
                  <a:pt x="41" y="162"/>
                  <a:pt x="41" y="161"/>
                  <a:pt x="40" y="161"/>
                </a:cubicBezTo>
                <a:cubicBezTo>
                  <a:pt x="40" y="161"/>
                  <a:pt x="40" y="161"/>
                  <a:pt x="40" y="161"/>
                </a:cubicBezTo>
                <a:cubicBezTo>
                  <a:pt x="40" y="161"/>
                  <a:pt x="40" y="161"/>
                  <a:pt x="40" y="161"/>
                </a:cubicBezTo>
                <a:cubicBezTo>
                  <a:pt x="40" y="161"/>
                  <a:pt x="40" y="160"/>
                  <a:pt x="40" y="161"/>
                </a:cubicBezTo>
                <a:cubicBezTo>
                  <a:pt x="40" y="161"/>
                  <a:pt x="40" y="161"/>
                  <a:pt x="40" y="161"/>
                </a:cubicBezTo>
                <a:cubicBezTo>
                  <a:pt x="40" y="161"/>
                  <a:pt x="41" y="161"/>
                  <a:pt x="41" y="161"/>
                </a:cubicBezTo>
                <a:cubicBezTo>
                  <a:pt x="41" y="161"/>
                  <a:pt x="41" y="161"/>
                  <a:pt x="41" y="161"/>
                </a:cubicBezTo>
                <a:cubicBezTo>
                  <a:pt x="41" y="161"/>
                  <a:pt x="41" y="161"/>
                  <a:pt x="40" y="160"/>
                </a:cubicBezTo>
                <a:cubicBezTo>
                  <a:pt x="41" y="161"/>
                  <a:pt x="40" y="160"/>
                  <a:pt x="41" y="160"/>
                </a:cubicBezTo>
                <a:cubicBezTo>
                  <a:pt x="41" y="161"/>
                  <a:pt x="41" y="161"/>
                  <a:pt x="41" y="161"/>
                </a:cubicBezTo>
                <a:cubicBezTo>
                  <a:pt x="41" y="161"/>
                  <a:pt x="41" y="161"/>
                  <a:pt x="41" y="161"/>
                </a:cubicBezTo>
                <a:cubicBezTo>
                  <a:pt x="41" y="161"/>
                  <a:pt x="41" y="161"/>
                  <a:pt x="41" y="161"/>
                </a:cubicBezTo>
                <a:cubicBezTo>
                  <a:pt x="41" y="160"/>
                  <a:pt x="41" y="160"/>
                  <a:pt x="41" y="160"/>
                </a:cubicBezTo>
                <a:cubicBezTo>
                  <a:pt x="41" y="160"/>
                  <a:pt x="41" y="160"/>
                  <a:pt x="41" y="160"/>
                </a:cubicBezTo>
                <a:cubicBezTo>
                  <a:pt x="41" y="160"/>
                  <a:pt x="41" y="160"/>
                  <a:pt x="41" y="160"/>
                </a:cubicBezTo>
                <a:cubicBezTo>
                  <a:pt x="41" y="160"/>
                  <a:pt x="41" y="160"/>
                  <a:pt x="41" y="160"/>
                </a:cubicBezTo>
                <a:cubicBezTo>
                  <a:pt x="41" y="160"/>
                  <a:pt x="41" y="160"/>
                  <a:pt x="41" y="160"/>
                </a:cubicBezTo>
                <a:cubicBezTo>
                  <a:pt x="41" y="160"/>
                  <a:pt x="41" y="160"/>
                  <a:pt x="41" y="160"/>
                </a:cubicBezTo>
                <a:cubicBezTo>
                  <a:pt x="41" y="159"/>
                  <a:pt x="41" y="159"/>
                  <a:pt x="41" y="159"/>
                </a:cubicBezTo>
                <a:cubicBezTo>
                  <a:pt x="41" y="159"/>
                  <a:pt x="41" y="159"/>
                  <a:pt x="41" y="159"/>
                </a:cubicBezTo>
                <a:cubicBezTo>
                  <a:pt x="41" y="159"/>
                  <a:pt x="41" y="159"/>
                  <a:pt x="41" y="159"/>
                </a:cubicBezTo>
                <a:cubicBezTo>
                  <a:pt x="41" y="159"/>
                  <a:pt x="41" y="159"/>
                  <a:pt x="41" y="159"/>
                </a:cubicBezTo>
                <a:cubicBezTo>
                  <a:pt x="41" y="159"/>
                  <a:pt x="41" y="159"/>
                  <a:pt x="42" y="159"/>
                </a:cubicBezTo>
                <a:cubicBezTo>
                  <a:pt x="41" y="159"/>
                  <a:pt x="41" y="159"/>
                  <a:pt x="41" y="159"/>
                </a:cubicBezTo>
                <a:cubicBezTo>
                  <a:pt x="42" y="159"/>
                  <a:pt x="42" y="159"/>
                  <a:pt x="42" y="159"/>
                </a:cubicBezTo>
                <a:cubicBezTo>
                  <a:pt x="42" y="159"/>
                  <a:pt x="41" y="159"/>
                  <a:pt x="41" y="159"/>
                </a:cubicBezTo>
                <a:cubicBezTo>
                  <a:pt x="42" y="160"/>
                  <a:pt x="41" y="159"/>
                  <a:pt x="42" y="159"/>
                </a:cubicBezTo>
                <a:cubicBezTo>
                  <a:pt x="42" y="159"/>
                  <a:pt x="42" y="159"/>
                  <a:pt x="42" y="159"/>
                </a:cubicBezTo>
                <a:cubicBezTo>
                  <a:pt x="42" y="159"/>
                  <a:pt x="42" y="159"/>
                  <a:pt x="42" y="159"/>
                </a:cubicBezTo>
                <a:cubicBezTo>
                  <a:pt x="41" y="159"/>
                  <a:pt x="41" y="159"/>
                  <a:pt x="41" y="159"/>
                </a:cubicBezTo>
                <a:cubicBezTo>
                  <a:pt x="42" y="159"/>
                  <a:pt x="42" y="159"/>
                  <a:pt x="42" y="159"/>
                </a:cubicBezTo>
                <a:cubicBezTo>
                  <a:pt x="42" y="159"/>
                  <a:pt x="42" y="159"/>
                  <a:pt x="42" y="159"/>
                </a:cubicBezTo>
                <a:cubicBezTo>
                  <a:pt x="42" y="159"/>
                  <a:pt x="42" y="159"/>
                  <a:pt x="42" y="159"/>
                </a:cubicBezTo>
                <a:cubicBezTo>
                  <a:pt x="42" y="159"/>
                  <a:pt x="42" y="159"/>
                  <a:pt x="42" y="159"/>
                </a:cubicBezTo>
                <a:cubicBezTo>
                  <a:pt x="42" y="158"/>
                  <a:pt x="43" y="159"/>
                  <a:pt x="43" y="159"/>
                </a:cubicBezTo>
                <a:cubicBezTo>
                  <a:pt x="43" y="159"/>
                  <a:pt x="44" y="160"/>
                  <a:pt x="45" y="160"/>
                </a:cubicBezTo>
                <a:cubicBezTo>
                  <a:pt x="45" y="160"/>
                  <a:pt x="45" y="160"/>
                  <a:pt x="45" y="160"/>
                </a:cubicBezTo>
                <a:cubicBezTo>
                  <a:pt x="45" y="161"/>
                  <a:pt x="45" y="160"/>
                  <a:pt x="45" y="161"/>
                </a:cubicBezTo>
                <a:cubicBezTo>
                  <a:pt x="45" y="160"/>
                  <a:pt x="45" y="160"/>
                  <a:pt x="45" y="160"/>
                </a:cubicBezTo>
                <a:cubicBezTo>
                  <a:pt x="45" y="161"/>
                  <a:pt x="45" y="161"/>
                  <a:pt x="45" y="161"/>
                </a:cubicBezTo>
                <a:cubicBezTo>
                  <a:pt x="45" y="161"/>
                  <a:pt x="45" y="161"/>
                  <a:pt x="45" y="161"/>
                </a:cubicBezTo>
                <a:cubicBezTo>
                  <a:pt x="44" y="160"/>
                  <a:pt x="45" y="162"/>
                  <a:pt x="44" y="161"/>
                </a:cubicBezTo>
                <a:cubicBezTo>
                  <a:pt x="44" y="161"/>
                  <a:pt x="44" y="162"/>
                  <a:pt x="44" y="162"/>
                </a:cubicBezTo>
                <a:cubicBezTo>
                  <a:pt x="44" y="161"/>
                  <a:pt x="44" y="162"/>
                  <a:pt x="45" y="162"/>
                </a:cubicBezTo>
                <a:cubicBezTo>
                  <a:pt x="44" y="162"/>
                  <a:pt x="44" y="162"/>
                  <a:pt x="44" y="162"/>
                </a:cubicBezTo>
                <a:cubicBezTo>
                  <a:pt x="44" y="162"/>
                  <a:pt x="44" y="162"/>
                  <a:pt x="44" y="162"/>
                </a:cubicBezTo>
                <a:cubicBezTo>
                  <a:pt x="44" y="162"/>
                  <a:pt x="44" y="162"/>
                  <a:pt x="44" y="162"/>
                </a:cubicBezTo>
                <a:cubicBezTo>
                  <a:pt x="44" y="162"/>
                  <a:pt x="43" y="162"/>
                  <a:pt x="43" y="162"/>
                </a:cubicBezTo>
                <a:cubicBezTo>
                  <a:pt x="44" y="162"/>
                  <a:pt x="43" y="162"/>
                  <a:pt x="44" y="163"/>
                </a:cubicBezTo>
                <a:cubicBezTo>
                  <a:pt x="43" y="162"/>
                  <a:pt x="44" y="163"/>
                  <a:pt x="43" y="162"/>
                </a:cubicBezTo>
                <a:cubicBezTo>
                  <a:pt x="43" y="162"/>
                  <a:pt x="43" y="162"/>
                  <a:pt x="43" y="162"/>
                </a:cubicBezTo>
                <a:cubicBezTo>
                  <a:pt x="43" y="162"/>
                  <a:pt x="43" y="162"/>
                  <a:pt x="43" y="163"/>
                </a:cubicBezTo>
                <a:cubicBezTo>
                  <a:pt x="43" y="162"/>
                  <a:pt x="43" y="163"/>
                  <a:pt x="42" y="162"/>
                </a:cubicBezTo>
                <a:cubicBezTo>
                  <a:pt x="43" y="163"/>
                  <a:pt x="43" y="163"/>
                  <a:pt x="43" y="163"/>
                </a:cubicBezTo>
                <a:cubicBezTo>
                  <a:pt x="43" y="163"/>
                  <a:pt x="43" y="163"/>
                  <a:pt x="43" y="163"/>
                </a:cubicBezTo>
                <a:cubicBezTo>
                  <a:pt x="43" y="163"/>
                  <a:pt x="43" y="163"/>
                  <a:pt x="43" y="163"/>
                </a:cubicBezTo>
                <a:cubicBezTo>
                  <a:pt x="43" y="163"/>
                  <a:pt x="43" y="163"/>
                  <a:pt x="43" y="163"/>
                </a:cubicBezTo>
                <a:cubicBezTo>
                  <a:pt x="43" y="163"/>
                  <a:pt x="43" y="163"/>
                  <a:pt x="43" y="163"/>
                </a:cubicBezTo>
                <a:cubicBezTo>
                  <a:pt x="43" y="163"/>
                  <a:pt x="43" y="163"/>
                  <a:pt x="43" y="164"/>
                </a:cubicBezTo>
                <a:cubicBezTo>
                  <a:pt x="43" y="164"/>
                  <a:pt x="43" y="164"/>
                  <a:pt x="43" y="164"/>
                </a:cubicBezTo>
                <a:cubicBezTo>
                  <a:pt x="43" y="164"/>
                  <a:pt x="43" y="164"/>
                  <a:pt x="43" y="164"/>
                </a:cubicBezTo>
                <a:cubicBezTo>
                  <a:pt x="43" y="164"/>
                  <a:pt x="43" y="163"/>
                  <a:pt x="43" y="163"/>
                </a:cubicBezTo>
                <a:cubicBezTo>
                  <a:pt x="43" y="163"/>
                  <a:pt x="43" y="164"/>
                  <a:pt x="43" y="163"/>
                </a:cubicBezTo>
                <a:cubicBezTo>
                  <a:pt x="43" y="163"/>
                  <a:pt x="43" y="163"/>
                  <a:pt x="42" y="163"/>
                </a:cubicBezTo>
                <a:cubicBezTo>
                  <a:pt x="42" y="163"/>
                  <a:pt x="42" y="163"/>
                  <a:pt x="42" y="163"/>
                </a:cubicBezTo>
                <a:cubicBezTo>
                  <a:pt x="43" y="164"/>
                  <a:pt x="43" y="164"/>
                  <a:pt x="43" y="164"/>
                </a:cubicBezTo>
                <a:cubicBezTo>
                  <a:pt x="43" y="164"/>
                  <a:pt x="42" y="164"/>
                  <a:pt x="42" y="164"/>
                </a:cubicBezTo>
                <a:cubicBezTo>
                  <a:pt x="42" y="163"/>
                  <a:pt x="42" y="164"/>
                  <a:pt x="41" y="163"/>
                </a:cubicBezTo>
                <a:cubicBezTo>
                  <a:pt x="41" y="163"/>
                  <a:pt x="41" y="163"/>
                  <a:pt x="41" y="163"/>
                </a:cubicBezTo>
                <a:cubicBezTo>
                  <a:pt x="41" y="163"/>
                  <a:pt x="41" y="163"/>
                  <a:pt x="41" y="163"/>
                </a:cubicBezTo>
                <a:cubicBezTo>
                  <a:pt x="41" y="163"/>
                  <a:pt x="41" y="164"/>
                  <a:pt x="42" y="164"/>
                </a:cubicBezTo>
                <a:cubicBezTo>
                  <a:pt x="42" y="164"/>
                  <a:pt x="42" y="164"/>
                  <a:pt x="42" y="164"/>
                </a:cubicBezTo>
                <a:cubicBezTo>
                  <a:pt x="43" y="165"/>
                  <a:pt x="42" y="164"/>
                  <a:pt x="42" y="165"/>
                </a:cubicBezTo>
                <a:cubicBezTo>
                  <a:pt x="42" y="165"/>
                  <a:pt x="42" y="165"/>
                  <a:pt x="42" y="165"/>
                </a:cubicBezTo>
                <a:cubicBezTo>
                  <a:pt x="42" y="165"/>
                  <a:pt x="41" y="164"/>
                  <a:pt x="41" y="165"/>
                </a:cubicBezTo>
                <a:cubicBezTo>
                  <a:pt x="41" y="164"/>
                  <a:pt x="41" y="164"/>
                  <a:pt x="41" y="164"/>
                </a:cubicBezTo>
                <a:cubicBezTo>
                  <a:pt x="41" y="165"/>
                  <a:pt x="41" y="165"/>
                  <a:pt x="41" y="165"/>
                </a:cubicBezTo>
                <a:cubicBezTo>
                  <a:pt x="41" y="165"/>
                  <a:pt x="41" y="165"/>
                  <a:pt x="41" y="165"/>
                </a:cubicBezTo>
                <a:cubicBezTo>
                  <a:pt x="41" y="165"/>
                  <a:pt x="41" y="165"/>
                  <a:pt x="41" y="165"/>
                </a:cubicBezTo>
                <a:cubicBezTo>
                  <a:pt x="41" y="165"/>
                  <a:pt x="41" y="165"/>
                  <a:pt x="41" y="165"/>
                </a:cubicBezTo>
                <a:cubicBezTo>
                  <a:pt x="41" y="165"/>
                  <a:pt x="41" y="165"/>
                  <a:pt x="41" y="165"/>
                </a:cubicBezTo>
                <a:cubicBezTo>
                  <a:pt x="40" y="164"/>
                  <a:pt x="42" y="166"/>
                  <a:pt x="40" y="165"/>
                </a:cubicBezTo>
                <a:cubicBezTo>
                  <a:pt x="41" y="165"/>
                  <a:pt x="41" y="165"/>
                  <a:pt x="41" y="166"/>
                </a:cubicBezTo>
                <a:cubicBezTo>
                  <a:pt x="41" y="166"/>
                  <a:pt x="41" y="166"/>
                  <a:pt x="41" y="166"/>
                </a:cubicBezTo>
                <a:cubicBezTo>
                  <a:pt x="41" y="166"/>
                  <a:pt x="40" y="165"/>
                  <a:pt x="40" y="166"/>
                </a:cubicBezTo>
                <a:cubicBezTo>
                  <a:pt x="40" y="166"/>
                  <a:pt x="41" y="166"/>
                  <a:pt x="41" y="166"/>
                </a:cubicBezTo>
                <a:cubicBezTo>
                  <a:pt x="40" y="166"/>
                  <a:pt x="41" y="167"/>
                  <a:pt x="41" y="167"/>
                </a:cubicBezTo>
                <a:cubicBezTo>
                  <a:pt x="41" y="167"/>
                  <a:pt x="40" y="166"/>
                  <a:pt x="40" y="166"/>
                </a:cubicBezTo>
                <a:cubicBezTo>
                  <a:pt x="40" y="166"/>
                  <a:pt x="41" y="167"/>
                  <a:pt x="41" y="167"/>
                </a:cubicBezTo>
                <a:cubicBezTo>
                  <a:pt x="41" y="167"/>
                  <a:pt x="41" y="167"/>
                  <a:pt x="41" y="166"/>
                </a:cubicBezTo>
                <a:cubicBezTo>
                  <a:pt x="40" y="166"/>
                  <a:pt x="39" y="165"/>
                  <a:pt x="39" y="165"/>
                </a:cubicBezTo>
                <a:cubicBezTo>
                  <a:pt x="40" y="166"/>
                  <a:pt x="40" y="166"/>
                  <a:pt x="40" y="166"/>
                </a:cubicBezTo>
                <a:cubicBezTo>
                  <a:pt x="40" y="166"/>
                  <a:pt x="39" y="165"/>
                  <a:pt x="39" y="166"/>
                </a:cubicBezTo>
                <a:cubicBezTo>
                  <a:pt x="40" y="166"/>
                  <a:pt x="40" y="166"/>
                  <a:pt x="40" y="166"/>
                </a:cubicBezTo>
                <a:cubicBezTo>
                  <a:pt x="39" y="166"/>
                  <a:pt x="40" y="166"/>
                  <a:pt x="39" y="166"/>
                </a:cubicBezTo>
                <a:cubicBezTo>
                  <a:pt x="39" y="166"/>
                  <a:pt x="39" y="166"/>
                  <a:pt x="39" y="166"/>
                </a:cubicBezTo>
                <a:cubicBezTo>
                  <a:pt x="39" y="166"/>
                  <a:pt x="39" y="166"/>
                  <a:pt x="39" y="166"/>
                </a:cubicBezTo>
                <a:cubicBezTo>
                  <a:pt x="39" y="166"/>
                  <a:pt x="39" y="166"/>
                  <a:pt x="39" y="166"/>
                </a:cubicBezTo>
                <a:cubicBezTo>
                  <a:pt x="39" y="166"/>
                  <a:pt x="39" y="166"/>
                  <a:pt x="39" y="166"/>
                </a:cubicBezTo>
                <a:cubicBezTo>
                  <a:pt x="39" y="166"/>
                  <a:pt x="39" y="166"/>
                  <a:pt x="39" y="166"/>
                </a:cubicBezTo>
                <a:cubicBezTo>
                  <a:pt x="40" y="167"/>
                  <a:pt x="39" y="167"/>
                  <a:pt x="39" y="167"/>
                </a:cubicBezTo>
                <a:cubicBezTo>
                  <a:pt x="39" y="167"/>
                  <a:pt x="39" y="166"/>
                  <a:pt x="39" y="166"/>
                </a:cubicBezTo>
                <a:cubicBezTo>
                  <a:pt x="39" y="167"/>
                  <a:pt x="39" y="167"/>
                  <a:pt x="39" y="166"/>
                </a:cubicBezTo>
                <a:cubicBezTo>
                  <a:pt x="39" y="167"/>
                  <a:pt x="40" y="168"/>
                  <a:pt x="40" y="168"/>
                </a:cubicBezTo>
                <a:cubicBezTo>
                  <a:pt x="40" y="168"/>
                  <a:pt x="40" y="168"/>
                  <a:pt x="40" y="167"/>
                </a:cubicBezTo>
                <a:cubicBezTo>
                  <a:pt x="40" y="167"/>
                  <a:pt x="40" y="168"/>
                  <a:pt x="40" y="168"/>
                </a:cubicBezTo>
                <a:cubicBezTo>
                  <a:pt x="40" y="167"/>
                  <a:pt x="39" y="167"/>
                  <a:pt x="39" y="167"/>
                </a:cubicBezTo>
                <a:cubicBezTo>
                  <a:pt x="40" y="168"/>
                  <a:pt x="39" y="167"/>
                  <a:pt x="39" y="168"/>
                </a:cubicBezTo>
                <a:cubicBezTo>
                  <a:pt x="39" y="167"/>
                  <a:pt x="39" y="167"/>
                  <a:pt x="39" y="167"/>
                </a:cubicBezTo>
                <a:cubicBezTo>
                  <a:pt x="39" y="168"/>
                  <a:pt x="38" y="167"/>
                  <a:pt x="39" y="167"/>
                </a:cubicBezTo>
                <a:cubicBezTo>
                  <a:pt x="38" y="167"/>
                  <a:pt x="39" y="168"/>
                  <a:pt x="38" y="167"/>
                </a:cubicBezTo>
                <a:cubicBezTo>
                  <a:pt x="38" y="167"/>
                  <a:pt x="38" y="167"/>
                  <a:pt x="38" y="167"/>
                </a:cubicBezTo>
                <a:cubicBezTo>
                  <a:pt x="38" y="167"/>
                  <a:pt x="38" y="167"/>
                  <a:pt x="38" y="167"/>
                </a:cubicBezTo>
                <a:cubicBezTo>
                  <a:pt x="38" y="168"/>
                  <a:pt x="38" y="167"/>
                  <a:pt x="38" y="168"/>
                </a:cubicBezTo>
                <a:cubicBezTo>
                  <a:pt x="38" y="168"/>
                  <a:pt x="38" y="167"/>
                  <a:pt x="38" y="167"/>
                </a:cubicBezTo>
                <a:cubicBezTo>
                  <a:pt x="38" y="168"/>
                  <a:pt x="38" y="168"/>
                  <a:pt x="38" y="168"/>
                </a:cubicBezTo>
                <a:cubicBezTo>
                  <a:pt x="38" y="167"/>
                  <a:pt x="38" y="167"/>
                  <a:pt x="38" y="167"/>
                </a:cubicBezTo>
                <a:cubicBezTo>
                  <a:pt x="38" y="168"/>
                  <a:pt x="38" y="168"/>
                  <a:pt x="38" y="168"/>
                </a:cubicBezTo>
                <a:cubicBezTo>
                  <a:pt x="38" y="168"/>
                  <a:pt x="38" y="168"/>
                  <a:pt x="38" y="167"/>
                </a:cubicBezTo>
                <a:cubicBezTo>
                  <a:pt x="38" y="168"/>
                  <a:pt x="38" y="168"/>
                  <a:pt x="38" y="168"/>
                </a:cubicBezTo>
                <a:cubicBezTo>
                  <a:pt x="38" y="168"/>
                  <a:pt x="38" y="169"/>
                  <a:pt x="38" y="168"/>
                </a:cubicBezTo>
                <a:cubicBezTo>
                  <a:pt x="38" y="168"/>
                  <a:pt x="38" y="168"/>
                  <a:pt x="38" y="168"/>
                </a:cubicBezTo>
                <a:cubicBezTo>
                  <a:pt x="38" y="169"/>
                  <a:pt x="38" y="169"/>
                  <a:pt x="38" y="169"/>
                </a:cubicBezTo>
                <a:cubicBezTo>
                  <a:pt x="38" y="169"/>
                  <a:pt x="38" y="169"/>
                  <a:pt x="38" y="169"/>
                </a:cubicBezTo>
                <a:cubicBezTo>
                  <a:pt x="38" y="168"/>
                  <a:pt x="38" y="168"/>
                  <a:pt x="38" y="168"/>
                </a:cubicBezTo>
                <a:cubicBezTo>
                  <a:pt x="38" y="169"/>
                  <a:pt x="38" y="169"/>
                  <a:pt x="38" y="169"/>
                </a:cubicBezTo>
                <a:cubicBezTo>
                  <a:pt x="38" y="169"/>
                  <a:pt x="38" y="169"/>
                  <a:pt x="38" y="169"/>
                </a:cubicBezTo>
                <a:cubicBezTo>
                  <a:pt x="38" y="169"/>
                  <a:pt x="38" y="169"/>
                  <a:pt x="38" y="169"/>
                </a:cubicBezTo>
                <a:cubicBezTo>
                  <a:pt x="38" y="169"/>
                  <a:pt x="38" y="169"/>
                  <a:pt x="38" y="169"/>
                </a:cubicBezTo>
                <a:cubicBezTo>
                  <a:pt x="38" y="169"/>
                  <a:pt x="38" y="169"/>
                  <a:pt x="38" y="169"/>
                </a:cubicBezTo>
                <a:cubicBezTo>
                  <a:pt x="38" y="169"/>
                  <a:pt x="38" y="169"/>
                  <a:pt x="38" y="169"/>
                </a:cubicBezTo>
                <a:cubicBezTo>
                  <a:pt x="37" y="168"/>
                  <a:pt x="38" y="170"/>
                  <a:pt x="38" y="169"/>
                </a:cubicBezTo>
                <a:cubicBezTo>
                  <a:pt x="38" y="169"/>
                  <a:pt x="38" y="169"/>
                  <a:pt x="38" y="169"/>
                </a:cubicBezTo>
                <a:cubicBezTo>
                  <a:pt x="38" y="169"/>
                  <a:pt x="37" y="169"/>
                  <a:pt x="37" y="169"/>
                </a:cubicBezTo>
                <a:cubicBezTo>
                  <a:pt x="38" y="169"/>
                  <a:pt x="38" y="169"/>
                  <a:pt x="38" y="169"/>
                </a:cubicBezTo>
                <a:cubicBezTo>
                  <a:pt x="38" y="169"/>
                  <a:pt x="38" y="170"/>
                  <a:pt x="38" y="170"/>
                </a:cubicBezTo>
                <a:cubicBezTo>
                  <a:pt x="38" y="170"/>
                  <a:pt x="38" y="170"/>
                  <a:pt x="38" y="170"/>
                </a:cubicBezTo>
                <a:cubicBezTo>
                  <a:pt x="38" y="170"/>
                  <a:pt x="38" y="171"/>
                  <a:pt x="37" y="170"/>
                </a:cubicBezTo>
                <a:cubicBezTo>
                  <a:pt x="38" y="170"/>
                  <a:pt x="37" y="170"/>
                  <a:pt x="37" y="170"/>
                </a:cubicBezTo>
                <a:cubicBezTo>
                  <a:pt x="37" y="170"/>
                  <a:pt x="37" y="170"/>
                  <a:pt x="37" y="170"/>
                </a:cubicBezTo>
                <a:cubicBezTo>
                  <a:pt x="37" y="170"/>
                  <a:pt x="37" y="170"/>
                  <a:pt x="37" y="170"/>
                </a:cubicBezTo>
                <a:cubicBezTo>
                  <a:pt x="36" y="169"/>
                  <a:pt x="37" y="170"/>
                  <a:pt x="37" y="170"/>
                </a:cubicBezTo>
                <a:cubicBezTo>
                  <a:pt x="37" y="170"/>
                  <a:pt x="37" y="170"/>
                  <a:pt x="37" y="170"/>
                </a:cubicBezTo>
                <a:cubicBezTo>
                  <a:pt x="37" y="170"/>
                  <a:pt x="37" y="170"/>
                  <a:pt x="37" y="170"/>
                </a:cubicBezTo>
                <a:cubicBezTo>
                  <a:pt x="36" y="170"/>
                  <a:pt x="37" y="171"/>
                  <a:pt x="37" y="170"/>
                </a:cubicBezTo>
                <a:cubicBezTo>
                  <a:pt x="37" y="171"/>
                  <a:pt x="37" y="171"/>
                  <a:pt x="36" y="170"/>
                </a:cubicBezTo>
                <a:cubicBezTo>
                  <a:pt x="36" y="170"/>
                  <a:pt x="36" y="170"/>
                  <a:pt x="36" y="170"/>
                </a:cubicBezTo>
                <a:cubicBezTo>
                  <a:pt x="36" y="170"/>
                  <a:pt x="36" y="170"/>
                  <a:pt x="36" y="170"/>
                </a:cubicBezTo>
                <a:cubicBezTo>
                  <a:pt x="36" y="170"/>
                  <a:pt x="36" y="170"/>
                  <a:pt x="36" y="170"/>
                </a:cubicBezTo>
                <a:cubicBezTo>
                  <a:pt x="36" y="170"/>
                  <a:pt x="36" y="170"/>
                  <a:pt x="36" y="170"/>
                </a:cubicBezTo>
                <a:cubicBezTo>
                  <a:pt x="36" y="170"/>
                  <a:pt x="36" y="170"/>
                  <a:pt x="36" y="170"/>
                </a:cubicBezTo>
                <a:cubicBezTo>
                  <a:pt x="36" y="170"/>
                  <a:pt x="36" y="170"/>
                  <a:pt x="36" y="171"/>
                </a:cubicBezTo>
                <a:cubicBezTo>
                  <a:pt x="36" y="171"/>
                  <a:pt x="36" y="171"/>
                  <a:pt x="36" y="171"/>
                </a:cubicBezTo>
                <a:cubicBezTo>
                  <a:pt x="36" y="171"/>
                  <a:pt x="36" y="171"/>
                  <a:pt x="36" y="171"/>
                </a:cubicBezTo>
                <a:cubicBezTo>
                  <a:pt x="36" y="171"/>
                  <a:pt x="36" y="171"/>
                  <a:pt x="36" y="171"/>
                </a:cubicBezTo>
                <a:cubicBezTo>
                  <a:pt x="36" y="171"/>
                  <a:pt x="36" y="171"/>
                  <a:pt x="36" y="171"/>
                </a:cubicBezTo>
                <a:cubicBezTo>
                  <a:pt x="36" y="171"/>
                  <a:pt x="36" y="171"/>
                  <a:pt x="36" y="171"/>
                </a:cubicBezTo>
                <a:cubicBezTo>
                  <a:pt x="36" y="170"/>
                  <a:pt x="36" y="171"/>
                  <a:pt x="36" y="170"/>
                </a:cubicBezTo>
                <a:cubicBezTo>
                  <a:pt x="36" y="171"/>
                  <a:pt x="36" y="170"/>
                  <a:pt x="36" y="171"/>
                </a:cubicBezTo>
                <a:cubicBezTo>
                  <a:pt x="36" y="170"/>
                  <a:pt x="36" y="171"/>
                  <a:pt x="36" y="171"/>
                </a:cubicBezTo>
                <a:cubicBezTo>
                  <a:pt x="36" y="171"/>
                  <a:pt x="35" y="170"/>
                  <a:pt x="35" y="170"/>
                </a:cubicBezTo>
                <a:cubicBezTo>
                  <a:pt x="35" y="170"/>
                  <a:pt x="35" y="170"/>
                  <a:pt x="35" y="170"/>
                </a:cubicBezTo>
                <a:cubicBezTo>
                  <a:pt x="35" y="169"/>
                  <a:pt x="35" y="170"/>
                  <a:pt x="35" y="169"/>
                </a:cubicBezTo>
                <a:cubicBezTo>
                  <a:pt x="35" y="170"/>
                  <a:pt x="35" y="169"/>
                  <a:pt x="35" y="169"/>
                </a:cubicBezTo>
                <a:cubicBezTo>
                  <a:pt x="35" y="170"/>
                  <a:pt x="35" y="170"/>
                  <a:pt x="35" y="170"/>
                </a:cubicBezTo>
                <a:cubicBezTo>
                  <a:pt x="36" y="170"/>
                  <a:pt x="35" y="170"/>
                  <a:pt x="35" y="169"/>
                </a:cubicBezTo>
                <a:cubicBezTo>
                  <a:pt x="35" y="169"/>
                  <a:pt x="35" y="169"/>
                  <a:pt x="35" y="169"/>
                </a:cubicBezTo>
                <a:cubicBezTo>
                  <a:pt x="35" y="169"/>
                  <a:pt x="35" y="169"/>
                  <a:pt x="35" y="169"/>
                </a:cubicBezTo>
                <a:cubicBezTo>
                  <a:pt x="35" y="169"/>
                  <a:pt x="34" y="168"/>
                  <a:pt x="34" y="168"/>
                </a:cubicBezTo>
                <a:cubicBezTo>
                  <a:pt x="35" y="169"/>
                  <a:pt x="35" y="168"/>
                  <a:pt x="35" y="168"/>
                </a:cubicBezTo>
                <a:cubicBezTo>
                  <a:pt x="35" y="168"/>
                  <a:pt x="35" y="168"/>
                  <a:pt x="35" y="169"/>
                </a:cubicBezTo>
                <a:cubicBezTo>
                  <a:pt x="35" y="169"/>
                  <a:pt x="35" y="169"/>
                  <a:pt x="35" y="169"/>
                </a:cubicBezTo>
                <a:cubicBezTo>
                  <a:pt x="35" y="169"/>
                  <a:pt x="35" y="168"/>
                  <a:pt x="35" y="169"/>
                </a:cubicBezTo>
                <a:cubicBezTo>
                  <a:pt x="35" y="169"/>
                  <a:pt x="36" y="169"/>
                  <a:pt x="36" y="170"/>
                </a:cubicBezTo>
                <a:cubicBezTo>
                  <a:pt x="36" y="170"/>
                  <a:pt x="35" y="169"/>
                  <a:pt x="36" y="169"/>
                </a:cubicBezTo>
                <a:cubicBezTo>
                  <a:pt x="36" y="169"/>
                  <a:pt x="36" y="169"/>
                  <a:pt x="36" y="169"/>
                </a:cubicBezTo>
                <a:cubicBezTo>
                  <a:pt x="36" y="169"/>
                  <a:pt x="35" y="168"/>
                  <a:pt x="35" y="167"/>
                </a:cubicBezTo>
                <a:cubicBezTo>
                  <a:pt x="35" y="168"/>
                  <a:pt x="35" y="168"/>
                  <a:pt x="35" y="168"/>
                </a:cubicBezTo>
                <a:cubicBezTo>
                  <a:pt x="35" y="167"/>
                  <a:pt x="35" y="167"/>
                  <a:pt x="34" y="167"/>
                </a:cubicBezTo>
                <a:cubicBezTo>
                  <a:pt x="35" y="167"/>
                  <a:pt x="34" y="167"/>
                  <a:pt x="35" y="168"/>
                </a:cubicBezTo>
                <a:cubicBezTo>
                  <a:pt x="35" y="167"/>
                  <a:pt x="35" y="167"/>
                  <a:pt x="35" y="167"/>
                </a:cubicBezTo>
                <a:cubicBezTo>
                  <a:pt x="35" y="167"/>
                  <a:pt x="35" y="168"/>
                  <a:pt x="35" y="168"/>
                </a:cubicBezTo>
                <a:cubicBezTo>
                  <a:pt x="35" y="168"/>
                  <a:pt x="35" y="168"/>
                  <a:pt x="36" y="168"/>
                </a:cubicBezTo>
                <a:cubicBezTo>
                  <a:pt x="36" y="168"/>
                  <a:pt x="36" y="168"/>
                  <a:pt x="36" y="168"/>
                </a:cubicBezTo>
                <a:cubicBezTo>
                  <a:pt x="36" y="168"/>
                  <a:pt x="35" y="167"/>
                  <a:pt x="35" y="167"/>
                </a:cubicBezTo>
                <a:cubicBezTo>
                  <a:pt x="35" y="167"/>
                  <a:pt x="35" y="167"/>
                  <a:pt x="35" y="167"/>
                </a:cubicBezTo>
                <a:cubicBezTo>
                  <a:pt x="35" y="166"/>
                  <a:pt x="35" y="167"/>
                  <a:pt x="35" y="166"/>
                </a:cubicBezTo>
                <a:cubicBezTo>
                  <a:pt x="35" y="166"/>
                  <a:pt x="35" y="167"/>
                  <a:pt x="35" y="167"/>
                </a:cubicBezTo>
                <a:cubicBezTo>
                  <a:pt x="35" y="167"/>
                  <a:pt x="35" y="166"/>
                  <a:pt x="35" y="166"/>
                </a:cubicBezTo>
                <a:cubicBezTo>
                  <a:pt x="35" y="167"/>
                  <a:pt x="36" y="167"/>
                  <a:pt x="36" y="168"/>
                </a:cubicBezTo>
                <a:cubicBezTo>
                  <a:pt x="36" y="168"/>
                  <a:pt x="37" y="168"/>
                  <a:pt x="37" y="168"/>
                </a:cubicBezTo>
                <a:cubicBezTo>
                  <a:pt x="36" y="168"/>
                  <a:pt x="35" y="166"/>
                  <a:pt x="34" y="166"/>
                </a:cubicBezTo>
                <a:cubicBezTo>
                  <a:pt x="34" y="165"/>
                  <a:pt x="35" y="166"/>
                  <a:pt x="35" y="166"/>
                </a:cubicBezTo>
                <a:cubicBezTo>
                  <a:pt x="35" y="166"/>
                  <a:pt x="34" y="166"/>
                  <a:pt x="35" y="166"/>
                </a:cubicBezTo>
                <a:cubicBezTo>
                  <a:pt x="35" y="166"/>
                  <a:pt x="35" y="166"/>
                  <a:pt x="35" y="166"/>
                </a:cubicBezTo>
                <a:cubicBezTo>
                  <a:pt x="35" y="166"/>
                  <a:pt x="35" y="166"/>
                  <a:pt x="35" y="166"/>
                </a:cubicBezTo>
                <a:cubicBezTo>
                  <a:pt x="35" y="166"/>
                  <a:pt x="36" y="167"/>
                  <a:pt x="36" y="167"/>
                </a:cubicBezTo>
                <a:cubicBezTo>
                  <a:pt x="36" y="167"/>
                  <a:pt x="35" y="166"/>
                  <a:pt x="35" y="165"/>
                </a:cubicBezTo>
                <a:cubicBezTo>
                  <a:pt x="35" y="166"/>
                  <a:pt x="35" y="166"/>
                  <a:pt x="35" y="166"/>
                </a:cubicBezTo>
                <a:cubicBezTo>
                  <a:pt x="35" y="166"/>
                  <a:pt x="35" y="165"/>
                  <a:pt x="34" y="165"/>
                </a:cubicBezTo>
                <a:cubicBezTo>
                  <a:pt x="35" y="165"/>
                  <a:pt x="35" y="165"/>
                  <a:pt x="35" y="165"/>
                </a:cubicBezTo>
                <a:cubicBezTo>
                  <a:pt x="35" y="165"/>
                  <a:pt x="35" y="165"/>
                  <a:pt x="35" y="165"/>
                </a:cubicBezTo>
                <a:cubicBezTo>
                  <a:pt x="35" y="165"/>
                  <a:pt x="35" y="165"/>
                  <a:pt x="35" y="166"/>
                </a:cubicBezTo>
                <a:cubicBezTo>
                  <a:pt x="36" y="166"/>
                  <a:pt x="37" y="168"/>
                  <a:pt x="37" y="168"/>
                </a:cubicBezTo>
                <a:cubicBezTo>
                  <a:pt x="37" y="168"/>
                  <a:pt x="37" y="168"/>
                  <a:pt x="37" y="168"/>
                </a:cubicBezTo>
                <a:cubicBezTo>
                  <a:pt x="37" y="168"/>
                  <a:pt x="37" y="168"/>
                  <a:pt x="37" y="168"/>
                </a:cubicBezTo>
                <a:cubicBezTo>
                  <a:pt x="37" y="168"/>
                  <a:pt x="36" y="166"/>
                  <a:pt x="35" y="166"/>
                </a:cubicBezTo>
                <a:cubicBezTo>
                  <a:pt x="35" y="166"/>
                  <a:pt x="36" y="167"/>
                  <a:pt x="36" y="167"/>
                </a:cubicBezTo>
                <a:cubicBezTo>
                  <a:pt x="36" y="167"/>
                  <a:pt x="35" y="165"/>
                  <a:pt x="36" y="166"/>
                </a:cubicBezTo>
                <a:cubicBezTo>
                  <a:pt x="35" y="165"/>
                  <a:pt x="35" y="165"/>
                  <a:pt x="35" y="165"/>
                </a:cubicBezTo>
                <a:cubicBezTo>
                  <a:pt x="35" y="165"/>
                  <a:pt x="35" y="165"/>
                  <a:pt x="35" y="165"/>
                </a:cubicBezTo>
                <a:cubicBezTo>
                  <a:pt x="36" y="165"/>
                  <a:pt x="36" y="166"/>
                  <a:pt x="36" y="166"/>
                </a:cubicBezTo>
                <a:cubicBezTo>
                  <a:pt x="36" y="165"/>
                  <a:pt x="36" y="165"/>
                  <a:pt x="36" y="165"/>
                </a:cubicBezTo>
                <a:cubicBezTo>
                  <a:pt x="36" y="165"/>
                  <a:pt x="36" y="166"/>
                  <a:pt x="36" y="166"/>
                </a:cubicBezTo>
                <a:cubicBezTo>
                  <a:pt x="36" y="166"/>
                  <a:pt x="36" y="165"/>
                  <a:pt x="36" y="165"/>
                </a:cubicBezTo>
                <a:cubicBezTo>
                  <a:pt x="36" y="166"/>
                  <a:pt x="36" y="165"/>
                  <a:pt x="36" y="166"/>
                </a:cubicBezTo>
                <a:cubicBezTo>
                  <a:pt x="36" y="166"/>
                  <a:pt x="36" y="165"/>
                  <a:pt x="36" y="165"/>
                </a:cubicBezTo>
                <a:cubicBezTo>
                  <a:pt x="35" y="165"/>
                  <a:pt x="36" y="165"/>
                  <a:pt x="36" y="165"/>
                </a:cubicBezTo>
                <a:cubicBezTo>
                  <a:pt x="36" y="165"/>
                  <a:pt x="37" y="167"/>
                  <a:pt x="38" y="167"/>
                </a:cubicBezTo>
                <a:cubicBezTo>
                  <a:pt x="36" y="165"/>
                  <a:pt x="36" y="165"/>
                  <a:pt x="36" y="165"/>
                </a:cubicBezTo>
                <a:cubicBezTo>
                  <a:pt x="36" y="165"/>
                  <a:pt x="37" y="166"/>
                  <a:pt x="37" y="166"/>
                </a:cubicBezTo>
                <a:cubicBezTo>
                  <a:pt x="36" y="165"/>
                  <a:pt x="36" y="165"/>
                  <a:pt x="36" y="165"/>
                </a:cubicBezTo>
                <a:cubicBezTo>
                  <a:pt x="36" y="165"/>
                  <a:pt x="36" y="165"/>
                  <a:pt x="36" y="165"/>
                </a:cubicBezTo>
                <a:cubicBezTo>
                  <a:pt x="36" y="165"/>
                  <a:pt x="37" y="165"/>
                  <a:pt x="37" y="165"/>
                </a:cubicBezTo>
                <a:cubicBezTo>
                  <a:pt x="37" y="165"/>
                  <a:pt x="37" y="165"/>
                  <a:pt x="37" y="165"/>
                </a:cubicBezTo>
                <a:cubicBezTo>
                  <a:pt x="37" y="166"/>
                  <a:pt x="36" y="164"/>
                  <a:pt x="36" y="165"/>
                </a:cubicBezTo>
                <a:cubicBezTo>
                  <a:pt x="36" y="165"/>
                  <a:pt x="36" y="165"/>
                  <a:pt x="37" y="165"/>
                </a:cubicBezTo>
                <a:cubicBezTo>
                  <a:pt x="37" y="165"/>
                  <a:pt x="37" y="165"/>
                  <a:pt x="36" y="164"/>
                </a:cubicBezTo>
                <a:cubicBezTo>
                  <a:pt x="36" y="164"/>
                  <a:pt x="36" y="164"/>
                  <a:pt x="37" y="165"/>
                </a:cubicBezTo>
                <a:cubicBezTo>
                  <a:pt x="36" y="164"/>
                  <a:pt x="36" y="164"/>
                  <a:pt x="36" y="164"/>
                </a:cubicBezTo>
                <a:cubicBezTo>
                  <a:pt x="36" y="164"/>
                  <a:pt x="37" y="164"/>
                  <a:pt x="37" y="165"/>
                </a:cubicBezTo>
                <a:cubicBezTo>
                  <a:pt x="37" y="164"/>
                  <a:pt x="37" y="165"/>
                  <a:pt x="37" y="165"/>
                </a:cubicBezTo>
                <a:cubicBezTo>
                  <a:pt x="37" y="165"/>
                  <a:pt x="37" y="165"/>
                  <a:pt x="38" y="166"/>
                </a:cubicBezTo>
                <a:cubicBezTo>
                  <a:pt x="38" y="166"/>
                  <a:pt x="37" y="165"/>
                  <a:pt x="36" y="164"/>
                </a:cubicBezTo>
                <a:cubicBezTo>
                  <a:pt x="37" y="164"/>
                  <a:pt x="37" y="164"/>
                  <a:pt x="37" y="164"/>
                </a:cubicBezTo>
                <a:cubicBezTo>
                  <a:pt x="37" y="164"/>
                  <a:pt x="37" y="164"/>
                  <a:pt x="37" y="164"/>
                </a:cubicBezTo>
                <a:cubicBezTo>
                  <a:pt x="37" y="165"/>
                  <a:pt x="37" y="165"/>
                  <a:pt x="37" y="165"/>
                </a:cubicBezTo>
                <a:cubicBezTo>
                  <a:pt x="37" y="164"/>
                  <a:pt x="37" y="164"/>
                  <a:pt x="37" y="164"/>
                </a:cubicBezTo>
                <a:cubicBezTo>
                  <a:pt x="37" y="164"/>
                  <a:pt x="37" y="165"/>
                  <a:pt x="37" y="165"/>
                </a:cubicBezTo>
                <a:cubicBezTo>
                  <a:pt x="37" y="165"/>
                  <a:pt x="37" y="165"/>
                  <a:pt x="37" y="164"/>
                </a:cubicBezTo>
                <a:cubicBezTo>
                  <a:pt x="37" y="165"/>
                  <a:pt x="38" y="165"/>
                  <a:pt x="38" y="165"/>
                </a:cubicBezTo>
                <a:cubicBezTo>
                  <a:pt x="38" y="165"/>
                  <a:pt x="38" y="165"/>
                  <a:pt x="38" y="165"/>
                </a:cubicBezTo>
                <a:cubicBezTo>
                  <a:pt x="38" y="165"/>
                  <a:pt x="38" y="166"/>
                  <a:pt x="38" y="166"/>
                </a:cubicBezTo>
                <a:cubicBezTo>
                  <a:pt x="38" y="166"/>
                  <a:pt x="38" y="166"/>
                  <a:pt x="38" y="166"/>
                </a:cubicBezTo>
                <a:cubicBezTo>
                  <a:pt x="38" y="166"/>
                  <a:pt x="38" y="166"/>
                  <a:pt x="39" y="166"/>
                </a:cubicBezTo>
                <a:cubicBezTo>
                  <a:pt x="38" y="166"/>
                  <a:pt x="38" y="166"/>
                  <a:pt x="38" y="166"/>
                </a:cubicBezTo>
                <a:cubicBezTo>
                  <a:pt x="38" y="166"/>
                  <a:pt x="38" y="166"/>
                  <a:pt x="38" y="165"/>
                </a:cubicBezTo>
                <a:cubicBezTo>
                  <a:pt x="38" y="165"/>
                  <a:pt x="37" y="165"/>
                  <a:pt x="37" y="164"/>
                </a:cubicBezTo>
                <a:cubicBezTo>
                  <a:pt x="37" y="165"/>
                  <a:pt x="37" y="165"/>
                  <a:pt x="37" y="165"/>
                </a:cubicBezTo>
                <a:cubicBezTo>
                  <a:pt x="37" y="164"/>
                  <a:pt x="37" y="164"/>
                  <a:pt x="37" y="164"/>
                </a:cubicBezTo>
                <a:cubicBezTo>
                  <a:pt x="37" y="164"/>
                  <a:pt x="37" y="164"/>
                  <a:pt x="37" y="164"/>
                </a:cubicBezTo>
                <a:cubicBezTo>
                  <a:pt x="37" y="163"/>
                  <a:pt x="38" y="165"/>
                  <a:pt x="37" y="164"/>
                </a:cubicBezTo>
                <a:cubicBezTo>
                  <a:pt x="37" y="164"/>
                  <a:pt x="37" y="164"/>
                  <a:pt x="37" y="163"/>
                </a:cubicBezTo>
                <a:cubicBezTo>
                  <a:pt x="37" y="164"/>
                  <a:pt x="37" y="164"/>
                  <a:pt x="37" y="164"/>
                </a:cubicBezTo>
                <a:cubicBezTo>
                  <a:pt x="37" y="163"/>
                  <a:pt x="37" y="163"/>
                  <a:pt x="37" y="163"/>
                </a:cubicBezTo>
                <a:cubicBezTo>
                  <a:pt x="37" y="163"/>
                  <a:pt x="37" y="164"/>
                  <a:pt x="37" y="164"/>
                </a:cubicBezTo>
                <a:cubicBezTo>
                  <a:pt x="37" y="163"/>
                  <a:pt x="37" y="163"/>
                  <a:pt x="37" y="163"/>
                </a:cubicBezTo>
                <a:cubicBezTo>
                  <a:pt x="37" y="163"/>
                  <a:pt x="36" y="163"/>
                  <a:pt x="37" y="163"/>
                </a:cubicBezTo>
                <a:cubicBezTo>
                  <a:pt x="37" y="163"/>
                  <a:pt x="37" y="163"/>
                  <a:pt x="37" y="163"/>
                </a:cubicBezTo>
                <a:cubicBezTo>
                  <a:pt x="37" y="163"/>
                  <a:pt x="37" y="163"/>
                  <a:pt x="37" y="163"/>
                </a:cubicBezTo>
                <a:cubicBezTo>
                  <a:pt x="37" y="163"/>
                  <a:pt x="37" y="163"/>
                  <a:pt x="37" y="163"/>
                </a:cubicBezTo>
                <a:cubicBezTo>
                  <a:pt x="37" y="163"/>
                  <a:pt x="37" y="163"/>
                  <a:pt x="38" y="163"/>
                </a:cubicBezTo>
                <a:cubicBezTo>
                  <a:pt x="37" y="163"/>
                  <a:pt x="37" y="163"/>
                  <a:pt x="37" y="163"/>
                </a:cubicBezTo>
                <a:cubicBezTo>
                  <a:pt x="37" y="163"/>
                  <a:pt x="37" y="162"/>
                  <a:pt x="36" y="162"/>
                </a:cubicBezTo>
                <a:cubicBezTo>
                  <a:pt x="37" y="162"/>
                  <a:pt x="37" y="162"/>
                  <a:pt x="37" y="163"/>
                </a:cubicBezTo>
                <a:cubicBezTo>
                  <a:pt x="37" y="163"/>
                  <a:pt x="37" y="163"/>
                  <a:pt x="37" y="163"/>
                </a:cubicBezTo>
                <a:cubicBezTo>
                  <a:pt x="38" y="163"/>
                  <a:pt x="37" y="162"/>
                  <a:pt x="38" y="163"/>
                </a:cubicBezTo>
                <a:cubicBezTo>
                  <a:pt x="38" y="163"/>
                  <a:pt x="38" y="163"/>
                  <a:pt x="38" y="163"/>
                </a:cubicBezTo>
                <a:cubicBezTo>
                  <a:pt x="38" y="163"/>
                  <a:pt x="38" y="163"/>
                  <a:pt x="38" y="163"/>
                </a:cubicBezTo>
                <a:cubicBezTo>
                  <a:pt x="38" y="163"/>
                  <a:pt x="38" y="163"/>
                  <a:pt x="38" y="163"/>
                </a:cubicBezTo>
                <a:cubicBezTo>
                  <a:pt x="38" y="163"/>
                  <a:pt x="38" y="163"/>
                  <a:pt x="38" y="163"/>
                </a:cubicBezTo>
                <a:cubicBezTo>
                  <a:pt x="38" y="163"/>
                  <a:pt x="38" y="163"/>
                  <a:pt x="38" y="163"/>
                </a:cubicBezTo>
                <a:cubicBezTo>
                  <a:pt x="38" y="163"/>
                  <a:pt x="38" y="163"/>
                  <a:pt x="38" y="163"/>
                </a:cubicBezTo>
                <a:cubicBezTo>
                  <a:pt x="38" y="163"/>
                  <a:pt x="38" y="163"/>
                  <a:pt x="38" y="163"/>
                </a:cubicBezTo>
                <a:cubicBezTo>
                  <a:pt x="38" y="163"/>
                  <a:pt x="38" y="163"/>
                  <a:pt x="38" y="163"/>
                </a:cubicBezTo>
                <a:cubicBezTo>
                  <a:pt x="38" y="163"/>
                  <a:pt x="38" y="163"/>
                  <a:pt x="38" y="163"/>
                </a:cubicBezTo>
                <a:cubicBezTo>
                  <a:pt x="38" y="163"/>
                  <a:pt x="37" y="162"/>
                  <a:pt x="38" y="162"/>
                </a:cubicBezTo>
                <a:cubicBezTo>
                  <a:pt x="38" y="162"/>
                  <a:pt x="38" y="162"/>
                  <a:pt x="38" y="162"/>
                </a:cubicBezTo>
                <a:cubicBezTo>
                  <a:pt x="38" y="162"/>
                  <a:pt x="38" y="162"/>
                  <a:pt x="38" y="162"/>
                </a:cubicBezTo>
                <a:cubicBezTo>
                  <a:pt x="37" y="161"/>
                  <a:pt x="38" y="162"/>
                  <a:pt x="37" y="161"/>
                </a:cubicBezTo>
                <a:cubicBezTo>
                  <a:pt x="37" y="162"/>
                  <a:pt x="37" y="161"/>
                  <a:pt x="38" y="162"/>
                </a:cubicBezTo>
                <a:cubicBezTo>
                  <a:pt x="38" y="162"/>
                  <a:pt x="38" y="162"/>
                  <a:pt x="38" y="162"/>
                </a:cubicBezTo>
                <a:cubicBezTo>
                  <a:pt x="38" y="162"/>
                  <a:pt x="38" y="162"/>
                  <a:pt x="38" y="162"/>
                </a:cubicBezTo>
                <a:close/>
                <a:moveTo>
                  <a:pt x="37" y="163"/>
                </a:moveTo>
                <a:cubicBezTo>
                  <a:pt x="37" y="163"/>
                  <a:pt x="37" y="163"/>
                  <a:pt x="37" y="163"/>
                </a:cubicBezTo>
                <a:cubicBezTo>
                  <a:pt x="38" y="163"/>
                  <a:pt x="38" y="163"/>
                  <a:pt x="37" y="163"/>
                </a:cubicBezTo>
                <a:close/>
                <a:moveTo>
                  <a:pt x="37" y="165"/>
                </a:moveTo>
                <a:cubicBezTo>
                  <a:pt x="37" y="165"/>
                  <a:pt x="37" y="165"/>
                  <a:pt x="37" y="165"/>
                </a:cubicBezTo>
                <a:cubicBezTo>
                  <a:pt x="37" y="165"/>
                  <a:pt x="37" y="165"/>
                  <a:pt x="37" y="165"/>
                </a:cubicBezTo>
                <a:close/>
                <a:moveTo>
                  <a:pt x="36" y="170"/>
                </a:moveTo>
                <a:cubicBezTo>
                  <a:pt x="36" y="170"/>
                  <a:pt x="36" y="170"/>
                  <a:pt x="36" y="170"/>
                </a:cubicBezTo>
                <a:cubicBezTo>
                  <a:pt x="36" y="170"/>
                  <a:pt x="36" y="170"/>
                  <a:pt x="36" y="170"/>
                </a:cubicBezTo>
                <a:close/>
                <a:moveTo>
                  <a:pt x="36" y="170"/>
                </a:moveTo>
                <a:cubicBezTo>
                  <a:pt x="36" y="170"/>
                  <a:pt x="36" y="170"/>
                  <a:pt x="36" y="170"/>
                </a:cubicBezTo>
                <a:cubicBezTo>
                  <a:pt x="36" y="170"/>
                  <a:pt x="36" y="170"/>
                  <a:pt x="36" y="170"/>
                </a:cubicBezTo>
                <a:cubicBezTo>
                  <a:pt x="36" y="170"/>
                  <a:pt x="36" y="170"/>
                  <a:pt x="36" y="170"/>
                </a:cubicBezTo>
                <a:close/>
                <a:moveTo>
                  <a:pt x="43" y="163"/>
                </a:moveTo>
                <a:cubicBezTo>
                  <a:pt x="43" y="163"/>
                  <a:pt x="43" y="163"/>
                  <a:pt x="43" y="163"/>
                </a:cubicBezTo>
                <a:cubicBezTo>
                  <a:pt x="43" y="163"/>
                  <a:pt x="43" y="163"/>
                  <a:pt x="43" y="163"/>
                </a:cubicBezTo>
                <a:close/>
                <a:moveTo>
                  <a:pt x="37" y="164"/>
                </a:moveTo>
                <a:cubicBezTo>
                  <a:pt x="37" y="164"/>
                  <a:pt x="37" y="164"/>
                  <a:pt x="37" y="164"/>
                </a:cubicBezTo>
                <a:cubicBezTo>
                  <a:pt x="37" y="164"/>
                  <a:pt x="37" y="164"/>
                  <a:pt x="37" y="164"/>
                </a:cubicBezTo>
                <a:close/>
                <a:moveTo>
                  <a:pt x="38" y="162"/>
                </a:moveTo>
                <a:cubicBezTo>
                  <a:pt x="38" y="162"/>
                  <a:pt x="38" y="162"/>
                  <a:pt x="38" y="162"/>
                </a:cubicBezTo>
                <a:cubicBezTo>
                  <a:pt x="38" y="161"/>
                  <a:pt x="38" y="161"/>
                  <a:pt x="38" y="161"/>
                </a:cubicBezTo>
                <a:lnTo>
                  <a:pt x="38" y="162"/>
                </a:lnTo>
                <a:close/>
                <a:moveTo>
                  <a:pt x="35" y="166"/>
                </a:moveTo>
                <a:cubicBezTo>
                  <a:pt x="35" y="166"/>
                  <a:pt x="35" y="166"/>
                  <a:pt x="35" y="166"/>
                </a:cubicBezTo>
                <a:cubicBezTo>
                  <a:pt x="35" y="166"/>
                  <a:pt x="35" y="166"/>
                  <a:pt x="35" y="166"/>
                </a:cubicBezTo>
                <a:close/>
                <a:moveTo>
                  <a:pt x="36" y="171"/>
                </a:moveTo>
                <a:cubicBezTo>
                  <a:pt x="36" y="171"/>
                  <a:pt x="36" y="171"/>
                  <a:pt x="36" y="171"/>
                </a:cubicBezTo>
                <a:cubicBezTo>
                  <a:pt x="36" y="171"/>
                  <a:pt x="36" y="171"/>
                  <a:pt x="36" y="171"/>
                </a:cubicBezTo>
                <a:cubicBezTo>
                  <a:pt x="36" y="171"/>
                  <a:pt x="36" y="171"/>
                  <a:pt x="36" y="171"/>
                </a:cubicBezTo>
                <a:close/>
                <a:moveTo>
                  <a:pt x="34" y="169"/>
                </a:moveTo>
                <a:cubicBezTo>
                  <a:pt x="34" y="169"/>
                  <a:pt x="34" y="169"/>
                  <a:pt x="34" y="169"/>
                </a:cubicBezTo>
                <a:cubicBezTo>
                  <a:pt x="34" y="169"/>
                  <a:pt x="34" y="169"/>
                  <a:pt x="34" y="169"/>
                </a:cubicBezTo>
                <a:cubicBezTo>
                  <a:pt x="34" y="169"/>
                  <a:pt x="34" y="169"/>
                  <a:pt x="34" y="169"/>
                </a:cubicBezTo>
                <a:close/>
                <a:moveTo>
                  <a:pt x="35" y="170"/>
                </a:moveTo>
                <a:cubicBezTo>
                  <a:pt x="35" y="170"/>
                  <a:pt x="35" y="170"/>
                  <a:pt x="35" y="170"/>
                </a:cubicBezTo>
                <a:cubicBezTo>
                  <a:pt x="35" y="170"/>
                  <a:pt x="35" y="170"/>
                  <a:pt x="35" y="170"/>
                </a:cubicBezTo>
                <a:cubicBezTo>
                  <a:pt x="35" y="170"/>
                  <a:pt x="35" y="170"/>
                  <a:pt x="35" y="170"/>
                </a:cubicBezTo>
                <a:close/>
                <a:moveTo>
                  <a:pt x="35" y="170"/>
                </a:moveTo>
                <a:cubicBezTo>
                  <a:pt x="35" y="170"/>
                  <a:pt x="35" y="170"/>
                  <a:pt x="35" y="170"/>
                </a:cubicBezTo>
                <a:cubicBezTo>
                  <a:pt x="35" y="170"/>
                  <a:pt x="35" y="170"/>
                  <a:pt x="35" y="170"/>
                </a:cubicBezTo>
                <a:close/>
                <a:moveTo>
                  <a:pt x="36" y="170"/>
                </a:moveTo>
                <a:cubicBezTo>
                  <a:pt x="36" y="170"/>
                  <a:pt x="37" y="171"/>
                  <a:pt x="36" y="171"/>
                </a:cubicBezTo>
                <a:cubicBezTo>
                  <a:pt x="37" y="171"/>
                  <a:pt x="36" y="170"/>
                  <a:pt x="36" y="170"/>
                </a:cubicBezTo>
                <a:close/>
                <a:moveTo>
                  <a:pt x="34" y="169"/>
                </a:moveTo>
                <a:cubicBezTo>
                  <a:pt x="35" y="169"/>
                  <a:pt x="35" y="169"/>
                  <a:pt x="35" y="169"/>
                </a:cubicBezTo>
                <a:cubicBezTo>
                  <a:pt x="34" y="169"/>
                  <a:pt x="34" y="169"/>
                  <a:pt x="34" y="169"/>
                </a:cubicBezTo>
                <a:close/>
                <a:moveTo>
                  <a:pt x="35" y="169"/>
                </a:moveTo>
                <a:cubicBezTo>
                  <a:pt x="35" y="169"/>
                  <a:pt x="35" y="169"/>
                  <a:pt x="35" y="169"/>
                </a:cubicBezTo>
                <a:cubicBezTo>
                  <a:pt x="35" y="169"/>
                  <a:pt x="35" y="169"/>
                  <a:pt x="35" y="169"/>
                </a:cubicBezTo>
                <a:cubicBezTo>
                  <a:pt x="35" y="169"/>
                  <a:pt x="35" y="169"/>
                  <a:pt x="35" y="169"/>
                </a:cubicBezTo>
                <a:close/>
                <a:moveTo>
                  <a:pt x="35" y="169"/>
                </a:moveTo>
                <a:cubicBezTo>
                  <a:pt x="35" y="169"/>
                  <a:pt x="35" y="169"/>
                  <a:pt x="35" y="169"/>
                </a:cubicBezTo>
                <a:cubicBezTo>
                  <a:pt x="35" y="169"/>
                  <a:pt x="35" y="169"/>
                  <a:pt x="35" y="169"/>
                </a:cubicBezTo>
                <a:close/>
                <a:moveTo>
                  <a:pt x="34" y="169"/>
                </a:moveTo>
                <a:cubicBezTo>
                  <a:pt x="34" y="169"/>
                  <a:pt x="34" y="169"/>
                  <a:pt x="34" y="169"/>
                </a:cubicBezTo>
                <a:cubicBezTo>
                  <a:pt x="34" y="169"/>
                  <a:pt x="34" y="169"/>
                  <a:pt x="34" y="169"/>
                </a:cubicBezTo>
                <a:close/>
                <a:moveTo>
                  <a:pt x="35" y="169"/>
                </a:moveTo>
                <a:cubicBezTo>
                  <a:pt x="35" y="168"/>
                  <a:pt x="35" y="168"/>
                  <a:pt x="35" y="168"/>
                </a:cubicBezTo>
                <a:cubicBezTo>
                  <a:pt x="35" y="168"/>
                  <a:pt x="35" y="168"/>
                  <a:pt x="35" y="168"/>
                </a:cubicBezTo>
                <a:cubicBezTo>
                  <a:pt x="35" y="168"/>
                  <a:pt x="35" y="168"/>
                  <a:pt x="35" y="169"/>
                </a:cubicBezTo>
                <a:close/>
                <a:moveTo>
                  <a:pt x="34" y="168"/>
                </a:moveTo>
                <a:cubicBezTo>
                  <a:pt x="34" y="168"/>
                  <a:pt x="35" y="168"/>
                  <a:pt x="35" y="168"/>
                </a:cubicBezTo>
                <a:cubicBezTo>
                  <a:pt x="34" y="167"/>
                  <a:pt x="34" y="167"/>
                  <a:pt x="34" y="167"/>
                </a:cubicBezTo>
                <a:lnTo>
                  <a:pt x="34" y="168"/>
                </a:lnTo>
                <a:close/>
                <a:moveTo>
                  <a:pt x="34" y="167"/>
                </a:moveTo>
                <a:cubicBezTo>
                  <a:pt x="34" y="167"/>
                  <a:pt x="34" y="167"/>
                  <a:pt x="34" y="167"/>
                </a:cubicBezTo>
                <a:cubicBezTo>
                  <a:pt x="34" y="167"/>
                  <a:pt x="34" y="167"/>
                  <a:pt x="34" y="167"/>
                </a:cubicBezTo>
                <a:close/>
                <a:moveTo>
                  <a:pt x="36" y="167"/>
                </a:moveTo>
                <a:cubicBezTo>
                  <a:pt x="36" y="167"/>
                  <a:pt x="36" y="167"/>
                  <a:pt x="36" y="167"/>
                </a:cubicBezTo>
                <a:cubicBezTo>
                  <a:pt x="36" y="168"/>
                  <a:pt x="36" y="168"/>
                  <a:pt x="36" y="168"/>
                </a:cubicBezTo>
                <a:lnTo>
                  <a:pt x="36" y="167"/>
                </a:lnTo>
                <a:close/>
                <a:moveTo>
                  <a:pt x="35" y="165"/>
                </a:moveTo>
                <a:cubicBezTo>
                  <a:pt x="35" y="165"/>
                  <a:pt x="35" y="165"/>
                  <a:pt x="35" y="165"/>
                </a:cubicBezTo>
                <a:cubicBezTo>
                  <a:pt x="35" y="165"/>
                  <a:pt x="35" y="165"/>
                  <a:pt x="35" y="165"/>
                </a:cubicBezTo>
                <a:cubicBezTo>
                  <a:pt x="35" y="165"/>
                  <a:pt x="35" y="165"/>
                  <a:pt x="35" y="165"/>
                </a:cubicBezTo>
                <a:close/>
                <a:moveTo>
                  <a:pt x="35" y="166"/>
                </a:moveTo>
                <a:cubicBezTo>
                  <a:pt x="35" y="166"/>
                  <a:pt x="35" y="166"/>
                  <a:pt x="35" y="165"/>
                </a:cubicBezTo>
                <a:cubicBezTo>
                  <a:pt x="35" y="166"/>
                  <a:pt x="35" y="166"/>
                  <a:pt x="35" y="166"/>
                </a:cubicBezTo>
                <a:close/>
                <a:moveTo>
                  <a:pt x="46" y="161"/>
                </a:moveTo>
                <a:cubicBezTo>
                  <a:pt x="46" y="161"/>
                  <a:pt x="46" y="161"/>
                  <a:pt x="46" y="161"/>
                </a:cubicBezTo>
                <a:cubicBezTo>
                  <a:pt x="46" y="161"/>
                  <a:pt x="46" y="161"/>
                  <a:pt x="46" y="161"/>
                </a:cubicBezTo>
                <a:close/>
                <a:moveTo>
                  <a:pt x="45" y="160"/>
                </a:moveTo>
                <a:cubicBezTo>
                  <a:pt x="46" y="161"/>
                  <a:pt x="46" y="161"/>
                  <a:pt x="46" y="161"/>
                </a:cubicBezTo>
                <a:cubicBezTo>
                  <a:pt x="45" y="160"/>
                  <a:pt x="45" y="160"/>
                  <a:pt x="45" y="160"/>
                </a:cubicBezTo>
                <a:cubicBezTo>
                  <a:pt x="45" y="161"/>
                  <a:pt x="45" y="161"/>
                  <a:pt x="45" y="160"/>
                </a:cubicBezTo>
                <a:close/>
                <a:moveTo>
                  <a:pt x="36" y="162"/>
                </a:moveTo>
                <a:cubicBezTo>
                  <a:pt x="37" y="162"/>
                  <a:pt x="37" y="162"/>
                  <a:pt x="37" y="162"/>
                </a:cubicBezTo>
                <a:cubicBezTo>
                  <a:pt x="37" y="162"/>
                  <a:pt x="37" y="162"/>
                  <a:pt x="37" y="162"/>
                </a:cubicBezTo>
                <a:lnTo>
                  <a:pt x="36" y="162"/>
                </a:lnTo>
                <a:close/>
                <a:moveTo>
                  <a:pt x="37" y="162"/>
                </a:moveTo>
                <a:cubicBezTo>
                  <a:pt x="37" y="162"/>
                  <a:pt x="37" y="162"/>
                  <a:pt x="37" y="162"/>
                </a:cubicBezTo>
                <a:cubicBezTo>
                  <a:pt x="38" y="162"/>
                  <a:pt x="38" y="162"/>
                  <a:pt x="38" y="162"/>
                </a:cubicBezTo>
                <a:lnTo>
                  <a:pt x="37" y="162"/>
                </a:lnTo>
                <a:close/>
                <a:moveTo>
                  <a:pt x="37" y="161"/>
                </a:moveTo>
                <a:cubicBezTo>
                  <a:pt x="37" y="161"/>
                  <a:pt x="37" y="161"/>
                  <a:pt x="37" y="161"/>
                </a:cubicBezTo>
                <a:cubicBezTo>
                  <a:pt x="37" y="161"/>
                  <a:pt x="38" y="162"/>
                  <a:pt x="37" y="161"/>
                </a:cubicBezTo>
                <a:close/>
                <a:moveTo>
                  <a:pt x="20" y="158"/>
                </a:moveTo>
                <a:cubicBezTo>
                  <a:pt x="20" y="158"/>
                  <a:pt x="20" y="158"/>
                  <a:pt x="20" y="159"/>
                </a:cubicBezTo>
                <a:cubicBezTo>
                  <a:pt x="20" y="159"/>
                  <a:pt x="20" y="158"/>
                  <a:pt x="20" y="158"/>
                </a:cubicBezTo>
                <a:close/>
                <a:moveTo>
                  <a:pt x="21" y="158"/>
                </a:moveTo>
                <a:cubicBezTo>
                  <a:pt x="21" y="158"/>
                  <a:pt x="21" y="158"/>
                  <a:pt x="21" y="158"/>
                </a:cubicBezTo>
                <a:cubicBezTo>
                  <a:pt x="22" y="158"/>
                  <a:pt x="22" y="158"/>
                  <a:pt x="22" y="158"/>
                </a:cubicBezTo>
                <a:lnTo>
                  <a:pt x="21" y="158"/>
                </a:lnTo>
                <a:close/>
                <a:moveTo>
                  <a:pt x="22" y="158"/>
                </a:moveTo>
                <a:cubicBezTo>
                  <a:pt x="22" y="158"/>
                  <a:pt x="21" y="158"/>
                  <a:pt x="22" y="158"/>
                </a:cubicBezTo>
                <a:cubicBezTo>
                  <a:pt x="22" y="158"/>
                  <a:pt x="22" y="158"/>
                  <a:pt x="22" y="158"/>
                </a:cubicBezTo>
                <a:cubicBezTo>
                  <a:pt x="21" y="158"/>
                  <a:pt x="21" y="158"/>
                  <a:pt x="21" y="158"/>
                </a:cubicBezTo>
                <a:cubicBezTo>
                  <a:pt x="21" y="158"/>
                  <a:pt x="22" y="158"/>
                  <a:pt x="22" y="158"/>
                </a:cubicBezTo>
                <a:close/>
                <a:moveTo>
                  <a:pt x="20" y="159"/>
                </a:moveTo>
                <a:cubicBezTo>
                  <a:pt x="21" y="159"/>
                  <a:pt x="21" y="159"/>
                  <a:pt x="20" y="159"/>
                </a:cubicBezTo>
                <a:cubicBezTo>
                  <a:pt x="20" y="159"/>
                  <a:pt x="20" y="159"/>
                  <a:pt x="20" y="159"/>
                </a:cubicBezTo>
                <a:cubicBezTo>
                  <a:pt x="20" y="159"/>
                  <a:pt x="20" y="159"/>
                  <a:pt x="20" y="159"/>
                </a:cubicBezTo>
                <a:close/>
                <a:moveTo>
                  <a:pt x="20" y="159"/>
                </a:moveTo>
                <a:cubicBezTo>
                  <a:pt x="20" y="159"/>
                  <a:pt x="20" y="159"/>
                  <a:pt x="20" y="159"/>
                </a:cubicBezTo>
                <a:close/>
                <a:moveTo>
                  <a:pt x="20" y="159"/>
                </a:moveTo>
                <a:cubicBezTo>
                  <a:pt x="20" y="159"/>
                  <a:pt x="20" y="159"/>
                  <a:pt x="20" y="159"/>
                </a:cubicBezTo>
                <a:cubicBezTo>
                  <a:pt x="20" y="160"/>
                  <a:pt x="20" y="160"/>
                  <a:pt x="20" y="160"/>
                </a:cubicBezTo>
                <a:cubicBezTo>
                  <a:pt x="20" y="160"/>
                  <a:pt x="20" y="160"/>
                  <a:pt x="20" y="159"/>
                </a:cubicBezTo>
                <a:close/>
                <a:moveTo>
                  <a:pt x="21" y="159"/>
                </a:moveTo>
                <a:cubicBezTo>
                  <a:pt x="21" y="159"/>
                  <a:pt x="21" y="159"/>
                  <a:pt x="21" y="159"/>
                </a:cubicBezTo>
                <a:cubicBezTo>
                  <a:pt x="21" y="159"/>
                  <a:pt x="21" y="159"/>
                  <a:pt x="21" y="159"/>
                </a:cubicBezTo>
                <a:close/>
                <a:moveTo>
                  <a:pt x="21" y="159"/>
                </a:moveTo>
                <a:cubicBezTo>
                  <a:pt x="21" y="159"/>
                  <a:pt x="21" y="159"/>
                  <a:pt x="21" y="159"/>
                </a:cubicBezTo>
                <a:cubicBezTo>
                  <a:pt x="21" y="159"/>
                  <a:pt x="21" y="159"/>
                  <a:pt x="21" y="159"/>
                </a:cubicBezTo>
                <a:cubicBezTo>
                  <a:pt x="21" y="159"/>
                  <a:pt x="21" y="159"/>
                  <a:pt x="21" y="159"/>
                </a:cubicBezTo>
                <a:close/>
                <a:moveTo>
                  <a:pt x="21" y="159"/>
                </a:moveTo>
                <a:cubicBezTo>
                  <a:pt x="21" y="159"/>
                  <a:pt x="21" y="159"/>
                  <a:pt x="21" y="159"/>
                </a:cubicBezTo>
                <a:cubicBezTo>
                  <a:pt x="21" y="159"/>
                  <a:pt x="21" y="159"/>
                  <a:pt x="21" y="159"/>
                </a:cubicBezTo>
                <a:close/>
                <a:moveTo>
                  <a:pt x="22" y="158"/>
                </a:moveTo>
                <a:cubicBezTo>
                  <a:pt x="22" y="158"/>
                  <a:pt x="22" y="158"/>
                  <a:pt x="22" y="158"/>
                </a:cubicBezTo>
                <a:cubicBezTo>
                  <a:pt x="22" y="158"/>
                  <a:pt x="22" y="158"/>
                  <a:pt x="22" y="158"/>
                </a:cubicBezTo>
                <a:cubicBezTo>
                  <a:pt x="22" y="158"/>
                  <a:pt x="22" y="158"/>
                  <a:pt x="22" y="158"/>
                </a:cubicBezTo>
                <a:close/>
                <a:moveTo>
                  <a:pt x="20" y="160"/>
                </a:moveTo>
                <a:cubicBezTo>
                  <a:pt x="20" y="160"/>
                  <a:pt x="21" y="160"/>
                  <a:pt x="21" y="160"/>
                </a:cubicBezTo>
                <a:cubicBezTo>
                  <a:pt x="21" y="160"/>
                  <a:pt x="21" y="160"/>
                  <a:pt x="21" y="160"/>
                </a:cubicBezTo>
                <a:cubicBezTo>
                  <a:pt x="21" y="160"/>
                  <a:pt x="21" y="160"/>
                  <a:pt x="20" y="160"/>
                </a:cubicBezTo>
                <a:close/>
                <a:moveTo>
                  <a:pt x="21" y="160"/>
                </a:moveTo>
                <a:cubicBezTo>
                  <a:pt x="21" y="159"/>
                  <a:pt x="21" y="159"/>
                  <a:pt x="21" y="159"/>
                </a:cubicBezTo>
                <a:cubicBezTo>
                  <a:pt x="21" y="159"/>
                  <a:pt x="21" y="159"/>
                  <a:pt x="21" y="160"/>
                </a:cubicBezTo>
                <a:close/>
                <a:moveTo>
                  <a:pt x="22" y="159"/>
                </a:moveTo>
                <a:cubicBezTo>
                  <a:pt x="21" y="159"/>
                  <a:pt x="21" y="159"/>
                  <a:pt x="21" y="159"/>
                </a:cubicBezTo>
                <a:cubicBezTo>
                  <a:pt x="22" y="159"/>
                  <a:pt x="22" y="159"/>
                  <a:pt x="22" y="159"/>
                </a:cubicBezTo>
                <a:close/>
                <a:moveTo>
                  <a:pt x="20" y="160"/>
                </a:moveTo>
                <a:cubicBezTo>
                  <a:pt x="20" y="160"/>
                  <a:pt x="20" y="160"/>
                  <a:pt x="20" y="160"/>
                </a:cubicBezTo>
                <a:cubicBezTo>
                  <a:pt x="21" y="160"/>
                  <a:pt x="21" y="160"/>
                  <a:pt x="21" y="160"/>
                </a:cubicBezTo>
                <a:lnTo>
                  <a:pt x="20" y="160"/>
                </a:lnTo>
                <a:close/>
                <a:moveTo>
                  <a:pt x="21" y="160"/>
                </a:moveTo>
                <a:cubicBezTo>
                  <a:pt x="20" y="160"/>
                  <a:pt x="20" y="160"/>
                  <a:pt x="20" y="160"/>
                </a:cubicBezTo>
                <a:cubicBezTo>
                  <a:pt x="20" y="160"/>
                  <a:pt x="20" y="160"/>
                  <a:pt x="20" y="160"/>
                </a:cubicBezTo>
                <a:cubicBezTo>
                  <a:pt x="20" y="160"/>
                  <a:pt x="20" y="160"/>
                  <a:pt x="21" y="160"/>
                </a:cubicBezTo>
                <a:close/>
                <a:moveTo>
                  <a:pt x="21" y="160"/>
                </a:moveTo>
                <a:cubicBezTo>
                  <a:pt x="21" y="160"/>
                  <a:pt x="21" y="160"/>
                  <a:pt x="20" y="160"/>
                </a:cubicBezTo>
                <a:cubicBezTo>
                  <a:pt x="21" y="160"/>
                  <a:pt x="21" y="160"/>
                  <a:pt x="21" y="160"/>
                </a:cubicBezTo>
                <a:close/>
                <a:moveTo>
                  <a:pt x="21" y="160"/>
                </a:moveTo>
                <a:cubicBezTo>
                  <a:pt x="21" y="160"/>
                  <a:pt x="21" y="160"/>
                  <a:pt x="21" y="160"/>
                </a:cubicBezTo>
                <a:cubicBezTo>
                  <a:pt x="21" y="160"/>
                  <a:pt x="21" y="160"/>
                  <a:pt x="21" y="160"/>
                </a:cubicBezTo>
                <a:close/>
                <a:moveTo>
                  <a:pt x="21" y="160"/>
                </a:moveTo>
                <a:cubicBezTo>
                  <a:pt x="21" y="160"/>
                  <a:pt x="21" y="160"/>
                  <a:pt x="21" y="160"/>
                </a:cubicBezTo>
                <a:cubicBezTo>
                  <a:pt x="21" y="160"/>
                  <a:pt x="21" y="160"/>
                  <a:pt x="21" y="160"/>
                </a:cubicBezTo>
                <a:cubicBezTo>
                  <a:pt x="21" y="160"/>
                  <a:pt x="21" y="160"/>
                  <a:pt x="21" y="160"/>
                </a:cubicBezTo>
                <a:close/>
                <a:moveTo>
                  <a:pt x="21" y="160"/>
                </a:moveTo>
                <a:cubicBezTo>
                  <a:pt x="21" y="160"/>
                  <a:pt x="21" y="160"/>
                  <a:pt x="21" y="160"/>
                </a:cubicBezTo>
                <a:cubicBezTo>
                  <a:pt x="21" y="160"/>
                  <a:pt x="21" y="160"/>
                  <a:pt x="21" y="160"/>
                </a:cubicBezTo>
                <a:close/>
                <a:moveTo>
                  <a:pt x="21" y="159"/>
                </a:moveTo>
                <a:cubicBezTo>
                  <a:pt x="22" y="159"/>
                  <a:pt x="22" y="159"/>
                  <a:pt x="22" y="159"/>
                </a:cubicBezTo>
                <a:cubicBezTo>
                  <a:pt x="22" y="159"/>
                  <a:pt x="22" y="159"/>
                  <a:pt x="21" y="159"/>
                </a:cubicBezTo>
                <a:close/>
                <a:moveTo>
                  <a:pt x="22" y="159"/>
                </a:moveTo>
                <a:cubicBezTo>
                  <a:pt x="22" y="159"/>
                  <a:pt x="22" y="159"/>
                  <a:pt x="22" y="159"/>
                </a:cubicBezTo>
                <a:cubicBezTo>
                  <a:pt x="21" y="159"/>
                  <a:pt x="21" y="159"/>
                  <a:pt x="21" y="159"/>
                </a:cubicBezTo>
                <a:lnTo>
                  <a:pt x="22" y="159"/>
                </a:lnTo>
                <a:close/>
                <a:moveTo>
                  <a:pt x="22" y="159"/>
                </a:moveTo>
                <a:cubicBezTo>
                  <a:pt x="22" y="159"/>
                  <a:pt x="22" y="159"/>
                  <a:pt x="22" y="159"/>
                </a:cubicBezTo>
                <a:cubicBezTo>
                  <a:pt x="21" y="159"/>
                  <a:pt x="21" y="159"/>
                  <a:pt x="21" y="159"/>
                </a:cubicBezTo>
                <a:lnTo>
                  <a:pt x="22" y="159"/>
                </a:lnTo>
                <a:close/>
                <a:moveTo>
                  <a:pt x="21" y="160"/>
                </a:moveTo>
                <a:cubicBezTo>
                  <a:pt x="21" y="160"/>
                  <a:pt x="21" y="160"/>
                  <a:pt x="21" y="160"/>
                </a:cubicBezTo>
                <a:cubicBezTo>
                  <a:pt x="21" y="160"/>
                  <a:pt x="21" y="160"/>
                  <a:pt x="21" y="160"/>
                </a:cubicBezTo>
                <a:cubicBezTo>
                  <a:pt x="21" y="160"/>
                  <a:pt x="21" y="160"/>
                  <a:pt x="21" y="160"/>
                </a:cubicBezTo>
                <a:close/>
                <a:moveTo>
                  <a:pt x="21" y="160"/>
                </a:moveTo>
                <a:cubicBezTo>
                  <a:pt x="21" y="160"/>
                  <a:pt x="21" y="160"/>
                  <a:pt x="21" y="160"/>
                </a:cubicBezTo>
                <a:cubicBezTo>
                  <a:pt x="21" y="160"/>
                  <a:pt x="21" y="160"/>
                  <a:pt x="21" y="160"/>
                </a:cubicBezTo>
                <a:close/>
                <a:moveTo>
                  <a:pt x="21" y="160"/>
                </a:moveTo>
                <a:cubicBezTo>
                  <a:pt x="21" y="160"/>
                  <a:pt x="21" y="160"/>
                  <a:pt x="21" y="160"/>
                </a:cubicBezTo>
                <a:cubicBezTo>
                  <a:pt x="21" y="160"/>
                  <a:pt x="21" y="160"/>
                  <a:pt x="21" y="160"/>
                </a:cubicBezTo>
                <a:close/>
                <a:moveTo>
                  <a:pt x="21" y="160"/>
                </a:moveTo>
                <a:cubicBezTo>
                  <a:pt x="21" y="160"/>
                  <a:pt x="21" y="160"/>
                  <a:pt x="21" y="160"/>
                </a:cubicBezTo>
                <a:cubicBezTo>
                  <a:pt x="21" y="160"/>
                  <a:pt x="21" y="160"/>
                  <a:pt x="21" y="160"/>
                </a:cubicBezTo>
                <a:cubicBezTo>
                  <a:pt x="21" y="160"/>
                  <a:pt x="21" y="160"/>
                  <a:pt x="21" y="160"/>
                </a:cubicBezTo>
                <a:close/>
                <a:moveTo>
                  <a:pt x="21" y="160"/>
                </a:moveTo>
                <a:cubicBezTo>
                  <a:pt x="21" y="160"/>
                  <a:pt x="21" y="160"/>
                  <a:pt x="21" y="160"/>
                </a:cubicBezTo>
                <a:cubicBezTo>
                  <a:pt x="21" y="160"/>
                  <a:pt x="21" y="160"/>
                  <a:pt x="21" y="160"/>
                </a:cubicBezTo>
                <a:close/>
                <a:moveTo>
                  <a:pt x="21" y="160"/>
                </a:moveTo>
                <a:cubicBezTo>
                  <a:pt x="21" y="160"/>
                  <a:pt x="21" y="160"/>
                  <a:pt x="21" y="160"/>
                </a:cubicBezTo>
                <a:cubicBezTo>
                  <a:pt x="21" y="160"/>
                  <a:pt x="21" y="160"/>
                  <a:pt x="21" y="160"/>
                </a:cubicBezTo>
                <a:close/>
                <a:moveTo>
                  <a:pt x="21" y="160"/>
                </a:moveTo>
                <a:cubicBezTo>
                  <a:pt x="21" y="160"/>
                  <a:pt x="21" y="160"/>
                  <a:pt x="21" y="160"/>
                </a:cubicBezTo>
                <a:cubicBezTo>
                  <a:pt x="21" y="160"/>
                  <a:pt x="21" y="160"/>
                  <a:pt x="21" y="160"/>
                </a:cubicBezTo>
                <a:cubicBezTo>
                  <a:pt x="21" y="160"/>
                  <a:pt x="21" y="160"/>
                  <a:pt x="21" y="160"/>
                </a:cubicBezTo>
                <a:close/>
                <a:moveTo>
                  <a:pt x="24" y="159"/>
                </a:moveTo>
                <a:cubicBezTo>
                  <a:pt x="24" y="159"/>
                  <a:pt x="23" y="159"/>
                  <a:pt x="24" y="159"/>
                </a:cubicBezTo>
                <a:cubicBezTo>
                  <a:pt x="23" y="159"/>
                  <a:pt x="22" y="160"/>
                  <a:pt x="21" y="160"/>
                </a:cubicBezTo>
                <a:cubicBezTo>
                  <a:pt x="22" y="160"/>
                  <a:pt x="22" y="160"/>
                  <a:pt x="22" y="160"/>
                </a:cubicBezTo>
                <a:cubicBezTo>
                  <a:pt x="22" y="160"/>
                  <a:pt x="22" y="159"/>
                  <a:pt x="23" y="159"/>
                </a:cubicBezTo>
                <a:cubicBezTo>
                  <a:pt x="23" y="159"/>
                  <a:pt x="23" y="159"/>
                  <a:pt x="22" y="160"/>
                </a:cubicBezTo>
                <a:cubicBezTo>
                  <a:pt x="23" y="159"/>
                  <a:pt x="23" y="159"/>
                  <a:pt x="24" y="159"/>
                </a:cubicBezTo>
                <a:cubicBezTo>
                  <a:pt x="24" y="159"/>
                  <a:pt x="24" y="159"/>
                  <a:pt x="24" y="159"/>
                </a:cubicBezTo>
                <a:cubicBezTo>
                  <a:pt x="24" y="159"/>
                  <a:pt x="24" y="159"/>
                  <a:pt x="24" y="159"/>
                </a:cubicBezTo>
                <a:close/>
                <a:moveTo>
                  <a:pt x="21" y="160"/>
                </a:moveTo>
                <a:cubicBezTo>
                  <a:pt x="21" y="160"/>
                  <a:pt x="21" y="160"/>
                  <a:pt x="21" y="160"/>
                </a:cubicBezTo>
                <a:cubicBezTo>
                  <a:pt x="21" y="160"/>
                  <a:pt x="21" y="160"/>
                  <a:pt x="21" y="160"/>
                </a:cubicBezTo>
                <a:cubicBezTo>
                  <a:pt x="21" y="160"/>
                  <a:pt x="21" y="160"/>
                  <a:pt x="21" y="160"/>
                </a:cubicBezTo>
                <a:cubicBezTo>
                  <a:pt x="21" y="160"/>
                  <a:pt x="21" y="160"/>
                  <a:pt x="21" y="160"/>
                </a:cubicBezTo>
                <a:close/>
                <a:moveTo>
                  <a:pt x="21" y="160"/>
                </a:moveTo>
                <a:cubicBezTo>
                  <a:pt x="22" y="160"/>
                  <a:pt x="22" y="160"/>
                  <a:pt x="22" y="159"/>
                </a:cubicBezTo>
                <a:cubicBezTo>
                  <a:pt x="22" y="159"/>
                  <a:pt x="22" y="159"/>
                  <a:pt x="22" y="160"/>
                </a:cubicBezTo>
                <a:cubicBezTo>
                  <a:pt x="22" y="160"/>
                  <a:pt x="22" y="160"/>
                  <a:pt x="21" y="160"/>
                </a:cubicBezTo>
                <a:cubicBezTo>
                  <a:pt x="21" y="160"/>
                  <a:pt x="21" y="160"/>
                  <a:pt x="21" y="160"/>
                </a:cubicBezTo>
                <a:cubicBezTo>
                  <a:pt x="21" y="160"/>
                  <a:pt x="21" y="160"/>
                  <a:pt x="21" y="160"/>
                </a:cubicBezTo>
                <a:cubicBezTo>
                  <a:pt x="21" y="160"/>
                  <a:pt x="21" y="160"/>
                  <a:pt x="21" y="160"/>
                </a:cubicBezTo>
                <a:cubicBezTo>
                  <a:pt x="21" y="160"/>
                  <a:pt x="21" y="160"/>
                  <a:pt x="21" y="160"/>
                </a:cubicBezTo>
                <a:cubicBezTo>
                  <a:pt x="21" y="160"/>
                  <a:pt x="21" y="160"/>
                  <a:pt x="21" y="160"/>
                </a:cubicBezTo>
                <a:cubicBezTo>
                  <a:pt x="21" y="160"/>
                  <a:pt x="21" y="160"/>
                  <a:pt x="21" y="160"/>
                </a:cubicBezTo>
                <a:cubicBezTo>
                  <a:pt x="21" y="160"/>
                  <a:pt x="21" y="160"/>
                  <a:pt x="21" y="160"/>
                </a:cubicBezTo>
                <a:cubicBezTo>
                  <a:pt x="21" y="160"/>
                  <a:pt x="21" y="160"/>
                  <a:pt x="21" y="160"/>
                </a:cubicBezTo>
                <a:cubicBezTo>
                  <a:pt x="21" y="160"/>
                  <a:pt x="21" y="160"/>
                  <a:pt x="21" y="160"/>
                </a:cubicBezTo>
                <a:cubicBezTo>
                  <a:pt x="21" y="160"/>
                  <a:pt x="21" y="160"/>
                  <a:pt x="21" y="160"/>
                </a:cubicBezTo>
                <a:cubicBezTo>
                  <a:pt x="21" y="160"/>
                  <a:pt x="21" y="160"/>
                  <a:pt x="21" y="160"/>
                </a:cubicBezTo>
                <a:cubicBezTo>
                  <a:pt x="21" y="160"/>
                  <a:pt x="21" y="160"/>
                  <a:pt x="21" y="160"/>
                </a:cubicBezTo>
                <a:cubicBezTo>
                  <a:pt x="21" y="160"/>
                  <a:pt x="21" y="160"/>
                  <a:pt x="21" y="160"/>
                </a:cubicBezTo>
                <a:close/>
                <a:moveTo>
                  <a:pt x="23" y="158"/>
                </a:moveTo>
                <a:cubicBezTo>
                  <a:pt x="23" y="158"/>
                  <a:pt x="23" y="158"/>
                  <a:pt x="23" y="158"/>
                </a:cubicBezTo>
                <a:cubicBezTo>
                  <a:pt x="23" y="158"/>
                  <a:pt x="23" y="158"/>
                  <a:pt x="23" y="158"/>
                </a:cubicBezTo>
                <a:close/>
                <a:moveTo>
                  <a:pt x="23" y="158"/>
                </a:moveTo>
                <a:cubicBezTo>
                  <a:pt x="23" y="159"/>
                  <a:pt x="23" y="159"/>
                  <a:pt x="23" y="159"/>
                </a:cubicBezTo>
                <a:cubicBezTo>
                  <a:pt x="23" y="158"/>
                  <a:pt x="23" y="158"/>
                  <a:pt x="23" y="158"/>
                </a:cubicBezTo>
                <a:cubicBezTo>
                  <a:pt x="23" y="158"/>
                  <a:pt x="23" y="158"/>
                  <a:pt x="22" y="159"/>
                </a:cubicBezTo>
                <a:cubicBezTo>
                  <a:pt x="23" y="159"/>
                  <a:pt x="23" y="159"/>
                  <a:pt x="23" y="159"/>
                </a:cubicBezTo>
                <a:cubicBezTo>
                  <a:pt x="22" y="159"/>
                  <a:pt x="22" y="159"/>
                  <a:pt x="22" y="159"/>
                </a:cubicBezTo>
                <a:cubicBezTo>
                  <a:pt x="22" y="159"/>
                  <a:pt x="22" y="159"/>
                  <a:pt x="23" y="158"/>
                </a:cubicBezTo>
                <a:close/>
                <a:moveTo>
                  <a:pt x="22" y="159"/>
                </a:moveTo>
                <a:cubicBezTo>
                  <a:pt x="22" y="159"/>
                  <a:pt x="22" y="159"/>
                  <a:pt x="22" y="159"/>
                </a:cubicBezTo>
                <a:cubicBezTo>
                  <a:pt x="23" y="159"/>
                  <a:pt x="23" y="159"/>
                  <a:pt x="23" y="159"/>
                </a:cubicBezTo>
                <a:cubicBezTo>
                  <a:pt x="23" y="159"/>
                  <a:pt x="23" y="159"/>
                  <a:pt x="23" y="159"/>
                </a:cubicBezTo>
                <a:cubicBezTo>
                  <a:pt x="23" y="159"/>
                  <a:pt x="22" y="159"/>
                  <a:pt x="22" y="159"/>
                </a:cubicBezTo>
                <a:close/>
                <a:moveTo>
                  <a:pt x="21" y="160"/>
                </a:moveTo>
                <a:cubicBezTo>
                  <a:pt x="21" y="160"/>
                  <a:pt x="21" y="160"/>
                  <a:pt x="21" y="160"/>
                </a:cubicBezTo>
                <a:cubicBezTo>
                  <a:pt x="21" y="160"/>
                  <a:pt x="21" y="160"/>
                  <a:pt x="21" y="160"/>
                </a:cubicBezTo>
                <a:close/>
                <a:moveTo>
                  <a:pt x="21" y="160"/>
                </a:moveTo>
                <a:cubicBezTo>
                  <a:pt x="21" y="160"/>
                  <a:pt x="21" y="160"/>
                  <a:pt x="21" y="160"/>
                </a:cubicBezTo>
                <a:cubicBezTo>
                  <a:pt x="21" y="160"/>
                  <a:pt x="21" y="160"/>
                  <a:pt x="21" y="160"/>
                </a:cubicBezTo>
                <a:close/>
                <a:moveTo>
                  <a:pt x="29" y="163"/>
                </a:moveTo>
                <a:cubicBezTo>
                  <a:pt x="29" y="163"/>
                  <a:pt x="29" y="163"/>
                  <a:pt x="29" y="163"/>
                </a:cubicBezTo>
                <a:close/>
                <a:moveTo>
                  <a:pt x="29" y="163"/>
                </a:moveTo>
                <a:cubicBezTo>
                  <a:pt x="29" y="163"/>
                  <a:pt x="29" y="163"/>
                  <a:pt x="29" y="163"/>
                </a:cubicBezTo>
                <a:cubicBezTo>
                  <a:pt x="29" y="163"/>
                  <a:pt x="29" y="163"/>
                  <a:pt x="29" y="163"/>
                </a:cubicBezTo>
                <a:close/>
                <a:moveTo>
                  <a:pt x="23" y="163"/>
                </a:moveTo>
                <a:cubicBezTo>
                  <a:pt x="23" y="163"/>
                  <a:pt x="22" y="163"/>
                  <a:pt x="22" y="163"/>
                </a:cubicBezTo>
                <a:cubicBezTo>
                  <a:pt x="23" y="163"/>
                  <a:pt x="23" y="163"/>
                  <a:pt x="23" y="163"/>
                </a:cubicBezTo>
                <a:cubicBezTo>
                  <a:pt x="23" y="163"/>
                  <a:pt x="23" y="163"/>
                  <a:pt x="23" y="163"/>
                </a:cubicBezTo>
                <a:close/>
                <a:moveTo>
                  <a:pt x="26" y="163"/>
                </a:moveTo>
                <a:cubicBezTo>
                  <a:pt x="26" y="163"/>
                  <a:pt x="26" y="163"/>
                  <a:pt x="26" y="163"/>
                </a:cubicBezTo>
                <a:cubicBezTo>
                  <a:pt x="26" y="163"/>
                  <a:pt x="26" y="163"/>
                  <a:pt x="26" y="163"/>
                </a:cubicBezTo>
                <a:close/>
                <a:moveTo>
                  <a:pt x="27" y="162"/>
                </a:moveTo>
                <a:cubicBezTo>
                  <a:pt x="28" y="162"/>
                  <a:pt x="28" y="162"/>
                  <a:pt x="28" y="162"/>
                </a:cubicBezTo>
                <a:lnTo>
                  <a:pt x="27" y="162"/>
                </a:lnTo>
                <a:close/>
                <a:moveTo>
                  <a:pt x="30" y="163"/>
                </a:moveTo>
                <a:cubicBezTo>
                  <a:pt x="30" y="163"/>
                  <a:pt x="30" y="163"/>
                  <a:pt x="30" y="163"/>
                </a:cubicBezTo>
                <a:cubicBezTo>
                  <a:pt x="30" y="163"/>
                  <a:pt x="30" y="163"/>
                  <a:pt x="30" y="163"/>
                </a:cubicBezTo>
                <a:close/>
                <a:moveTo>
                  <a:pt x="22" y="161"/>
                </a:moveTo>
                <a:cubicBezTo>
                  <a:pt x="22" y="161"/>
                  <a:pt x="22" y="161"/>
                  <a:pt x="22" y="161"/>
                </a:cubicBezTo>
                <a:cubicBezTo>
                  <a:pt x="22" y="161"/>
                  <a:pt x="22" y="161"/>
                  <a:pt x="22" y="161"/>
                </a:cubicBezTo>
                <a:close/>
                <a:moveTo>
                  <a:pt x="25" y="165"/>
                </a:moveTo>
                <a:cubicBezTo>
                  <a:pt x="25" y="165"/>
                  <a:pt x="25" y="165"/>
                  <a:pt x="25" y="165"/>
                </a:cubicBezTo>
                <a:cubicBezTo>
                  <a:pt x="25" y="165"/>
                  <a:pt x="25" y="165"/>
                  <a:pt x="25" y="165"/>
                </a:cubicBezTo>
                <a:close/>
                <a:moveTo>
                  <a:pt x="22" y="161"/>
                </a:moveTo>
                <a:cubicBezTo>
                  <a:pt x="22" y="161"/>
                  <a:pt x="22" y="161"/>
                  <a:pt x="22" y="161"/>
                </a:cubicBezTo>
                <a:cubicBezTo>
                  <a:pt x="22" y="161"/>
                  <a:pt x="22" y="161"/>
                  <a:pt x="22" y="161"/>
                </a:cubicBezTo>
                <a:cubicBezTo>
                  <a:pt x="22" y="162"/>
                  <a:pt x="22" y="162"/>
                  <a:pt x="22" y="161"/>
                </a:cubicBezTo>
                <a:close/>
                <a:moveTo>
                  <a:pt x="32" y="166"/>
                </a:moveTo>
                <a:cubicBezTo>
                  <a:pt x="32" y="166"/>
                  <a:pt x="32" y="166"/>
                  <a:pt x="32" y="166"/>
                </a:cubicBezTo>
                <a:cubicBezTo>
                  <a:pt x="32" y="166"/>
                  <a:pt x="32" y="166"/>
                  <a:pt x="32" y="166"/>
                </a:cubicBezTo>
                <a:close/>
                <a:moveTo>
                  <a:pt x="29" y="170"/>
                </a:moveTo>
                <a:cubicBezTo>
                  <a:pt x="29" y="170"/>
                  <a:pt x="29" y="170"/>
                  <a:pt x="29" y="170"/>
                </a:cubicBezTo>
                <a:cubicBezTo>
                  <a:pt x="29" y="170"/>
                  <a:pt x="29" y="170"/>
                  <a:pt x="29" y="170"/>
                </a:cubicBezTo>
                <a:close/>
                <a:moveTo>
                  <a:pt x="21" y="161"/>
                </a:moveTo>
                <a:cubicBezTo>
                  <a:pt x="21" y="161"/>
                  <a:pt x="21" y="161"/>
                  <a:pt x="21" y="161"/>
                </a:cubicBezTo>
                <a:close/>
                <a:moveTo>
                  <a:pt x="23" y="160"/>
                </a:moveTo>
                <a:cubicBezTo>
                  <a:pt x="23" y="160"/>
                  <a:pt x="23" y="160"/>
                  <a:pt x="23" y="160"/>
                </a:cubicBezTo>
                <a:cubicBezTo>
                  <a:pt x="23" y="160"/>
                  <a:pt x="23" y="160"/>
                  <a:pt x="23" y="160"/>
                </a:cubicBezTo>
                <a:close/>
                <a:moveTo>
                  <a:pt x="24" y="160"/>
                </a:moveTo>
                <a:cubicBezTo>
                  <a:pt x="24" y="160"/>
                  <a:pt x="24" y="160"/>
                  <a:pt x="24" y="160"/>
                </a:cubicBezTo>
                <a:cubicBezTo>
                  <a:pt x="24" y="160"/>
                  <a:pt x="24" y="160"/>
                  <a:pt x="24" y="160"/>
                </a:cubicBezTo>
                <a:close/>
                <a:moveTo>
                  <a:pt x="21" y="161"/>
                </a:moveTo>
                <a:cubicBezTo>
                  <a:pt x="21" y="161"/>
                  <a:pt x="22" y="161"/>
                  <a:pt x="22" y="161"/>
                </a:cubicBezTo>
                <a:cubicBezTo>
                  <a:pt x="22" y="161"/>
                  <a:pt x="21" y="161"/>
                  <a:pt x="21" y="161"/>
                </a:cubicBezTo>
                <a:close/>
                <a:moveTo>
                  <a:pt x="21" y="161"/>
                </a:moveTo>
                <a:cubicBezTo>
                  <a:pt x="21" y="161"/>
                  <a:pt x="21" y="161"/>
                  <a:pt x="21" y="161"/>
                </a:cubicBezTo>
                <a:cubicBezTo>
                  <a:pt x="21" y="161"/>
                  <a:pt x="21" y="161"/>
                  <a:pt x="21" y="161"/>
                </a:cubicBezTo>
                <a:close/>
                <a:moveTo>
                  <a:pt x="21" y="161"/>
                </a:moveTo>
                <a:cubicBezTo>
                  <a:pt x="21" y="161"/>
                  <a:pt x="21" y="161"/>
                  <a:pt x="21" y="161"/>
                </a:cubicBezTo>
                <a:cubicBezTo>
                  <a:pt x="21" y="161"/>
                  <a:pt x="21" y="161"/>
                  <a:pt x="21" y="161"/>
                </a:cubicBezTo>
                <a:close/>
                <a:moveTo>
                  <a:pt x="29" y="166"/>
                </a:moveTo>
                <a:cubicBezTo>
                  <a:pt x="29" y="166"/>
                  <a:pt x="29" y="166"/>
                  <a:pt x="29" y="166"/>
                </a:cubicBezTo>
                <a:cubicBezTo>
                  <a:pt x="30" y="166"/>
                  <a:pt x="30" y="166"/>
                  <a:pt x="29" y="166"/>
                </a:cubicBezTo>
                <a:close/>
                <a:moveTo>
                  <a:pt x="27" y="161"/>
                </a:moveTo>
                <a:cubicBezTo>
                  <a:pt x="27" y="161"/>
                  <a:pt x="27" y="161"/>
                  <a:pt x="27" y="161"/>
                </a:cubicBezTo>
                <a:cubicBezTo>
                  <a:pt x="27" y="161"/>
                  <a:pt x="27" y="161"/>
                  <a:pt x="27" y="161"/>
                </a:cubicBezTo>
                <a:close/>
                <a:moveTo>
                  <a:pt x="27" y="161"/>
                </a:moveTo>
                <a:cubicBezTo>
                  <a:pt x="27" y="161"/>
                  <a:pt x="27" y="161"/>
                  <a:pt x="27" y="161"/>
                </a:cubicBezTo>
                <a:cubicBezTo>
                  <a:pt x="26" y="161"/>
                  <a:pt x="26" y="161"/>
                  <a:pt x="26" y="161"/>
                </a:cubicBezTo>
                <a:lnTo>
                  <a:pt x="27" y="161"/>
                </a:lnTo>
                <a:close/>
                <a:moveTo>
                  <a:pt x="29" y="163"/>
                </a:moveTo>
                <a:cubicBezTo>
                  <a:pt x="29" y="164"/>
                  <a:pt x="29" y="163"/>
                  <a:pt x="30" y="163"/>
                </a:cubicBezTo>
                <a:cubicBezTo>
                  <a:pt x="29" y="163"/>
                  <a:pt x="29" y="164"/>
                  <a:pt x="29" y="164"/>
                </a:cubicBezTo>
                <a:cubicBezTo>
                  <a:pt x="29" y="163"/>
                  <a:pt x="30" y="163"/>
                  <a:pt x="30" y="163"/>
                </a:cubicBezTo>
                <a:cubicBezTo>
                  <a:pt x="29" y="163"/>
                  <a:pt x="29" y="163"/>
                  <a:pt x="29" y="163"/>
                </a:cubicBezTo>
                <a:cubicBezTo>
                  <a:pt x="30" y="163"/>
                  <a:pt x="30" y="163"/>
                  <a:pt x="29" y="164"/>
                </a:cubicBezTo>
                <a:cubicBezTo>
                  <a:pt x="30" y="164"/>
                  <a:pt x="30" y="164"/>
                  <a:pt x="30" y="163"/>
                </a:cubicBezTo>
                <a:cubicBezTo>
                  <a:pt x="29" y="164"/>
                  <a:pt x="30" y="163"/>
                  <a:pt x="30" y="163"/>
                </a:cubicBezTo>
                <a:cubicBezTo>
                  <a:pt x="30" y="163"/>
                  <a:pt x="30" y="164"/>
                  <a:pt x="30" y="164"/>
                </a:cubicBezTo>
                <a:cubicBezTo>
                  <a:pt x="30" y="164"/>
                  <a:pt x="30" y="164"/>
                  <a:pt x="30" y="164"/>
                </a:cubicBezTo>
                <a:cubicBezTo>
                  <a:pt x="30" y="164"/>
                  <a:pt x="30" y="164"/>
                  <a:pt x="29" y="164"/>
                </a:cubicBezTo>
                <a:cubicBezTo>
                  <a:pt x="29" y="164"/>
                  <a:pt x="30" y="164"/>
                  <a:pt x="30" y="164"/>
                </a:cubicBezTo>
                <a:cubicBezTo>
                  <a:pt x="29" y="164"/>
                  <a:pt x="29" y="164"/>
                  <a:pt x="29" y="164"/>
                </a:cubicBezTo>
                <a:cubicBezTo>
                  <a:pt x="30" y="164"/>
                  <a:pt x="30" y="164"/>
                  <a:pt x="30" y="164"/>
                </a:cubicBezTo>
                <a:cubicBezTo>
                  <a:pt x="30" y="164"/>
                  <a:pt x="30" y="164"/>
                  <a:pt x="30" y="164"/>
                </a:cubicBezTo>
                <a:cubicBezTo>
                  <a:pt x="30" y="164"/>
                  <a:pt x="30" y="164"/>
                  <a:pt x="30" y="164"/>
                </a:cubicBezTo>
                <a:cubicBezTo>
                  <a:pt x="30" y="164"/>
                  <a:pt x="30" y="164"/>
                  <a:pt x="30" y="164"/>
                </a:cubicBezTo>
                <a:cubicBezTo>
                  <a:pt x="30" y="164"/>
                  <a:pt x="30" y="164"/>
                  <a:pt x="29" y="164"/>
                </a:cubicBezTo>
                <a:cubicBezTo>
                  <a:pt x="29" y="164"/>
                  <a:pt x="29" y="164"/>
                  <a:pt x="29" y="165"/>
                </a:cubicBezTo>
                <a:cubicBezTo>
                  <a:pt x="29" y="165"/>
                  <a:pt x="30" y="164"/>
                  <a:pt x="30" y="164"/>
                </a:cubicBezTo>
                <a:cubicBezTo>
                  <a:pt x="30" y="164"/>
                  <a:pt x="30" y="164"/>
                  <a:pt x="30" y="164"/>
                </a:cubicBezTo>
                <a:cubicBezTo>
                  <a:pt x="30" y="165"/>
                  <a:pt x="30" y="165"/>
                  <a:pt x="30" y="165"/>
                </a:cubicBezTo>
                <a:cubicBezTo>
                  <a:pt x="30" y="164"/>
                  <a:pt x="30" y="164"/>
                  <a:pt x="30" y="164"/>
                </a:cubicBezTo>
                <a:cubicBezTo>
                  <a:pt x="29" y="165"/>
                  <a:pt x="29" y="165"/>
                  <a:pt x="29" y="165"/>
                </a:cubicBezTo>
                <a:cubicBezTo>
                  <a:pt x="29" y="165"/>
                  <a:pt x="30" y="164"/>
                  <a:pt x="30" y="165"/>
                </a:cubicBezTo>
                <a:cubicBezTo>
                  <a:pt x="29" y="165"/>
                  <a:pt x="29" y="165"/>
                  <a:pt x="29" y="165"/>
                </a:cubicBezTo>
                <a:cubicBezTo>
                  <a:pt x="30" y="165"/>
                  <a:pt x="30" y="164"/>
                  <a:pt x="30" y="165"/>
                </a:cubicBezTo>
                <a:cubicBezTo>
                  <a:pt x="30" y="165"/>
                  <a:pt x="30" y="164"/>
                  <a:pt x="30" y="164"/>
                </a:cubicBezTo>
                <a:cubicBezTo>
                  <a:pt x="30" y="164"/>
                  <a:pt x="30" y="165"/>
                  <a:pt x="30" y="165"/>
                </a:cubicBezTo>
                <a:cubicBezTo>
                  <a:pt x="30" y="165"/>
                  <a:pt x="30" y="164"/>
                  <a:pt x="30" y="164"/>
                </a:cubicBezTo>
                <a:cubicBezTo>
                  <a:pt x="31" y="164"/>
                  <a:pt x="29" y="165"/>
                  <a:pt x="30" y="165"/>
                </a:cubicBezTo>
                <a:cubicBezTo>
                  <a:pt x="30" y="165"/>
                  <a:pt x="30" y="165"/>
                  <a:pt x="30" y="164"/>
                </a:cubicBezTo>
                <a:cubicBezTo>
                  <a:pt x="31" y="164"/>
                  <a:pt x="30" y="165"/>
                  <a:pt x="30" y="165"/>
                </a:cubicBezTo>
                <a:cubicBezTo>
                  <a:pt x="30" y="165"/>
                  <a:pt x="30" y="165"/>
                  <a:pt x="30" y="165"/>
                </a:cubicBezTo>
                <a:cubicBezTo>
                  <a:pt x="30" y="165"/>
                  <a:pt x="30" y="165"/>
                  <a:pt x="30" y="165"/>
                </a:cubicBezTo>
                <a:cubicBezTo>
                  <a:pt x="30" y="165"/>
                  <a:pt x="30" y="165"/>
                  <a:pt x="30" y="165"/>
                </a:cubicBezTo>
                <a:cubicBezTo>
                  <a:pt x="30" y="165"/>
                  <a:pt x="30" y="166"/>
                  <a:pt x="30" y="165"/>
                </a:cubicBezTo>
                <a:cubicBezTo>
                  <a:pt x="30" y="165"/>
                  <a:pt x="30" y="165"/>
                  <a:pt x="30" y="165"/>
                </a:cubicBezTo>
                <a:cubicBezTo>
                  <a:pt x="30" y="165"/>
                  <a:pt x="30" y="165"/>
                  <a:pt x="30" y="165"/>
                </a:cubicBezTo>
                <a:cubicBezTo>
                  <a:pt x="29" y="166"/>
                  <a:pt x="30" y="165"/>
                  <a:pt x="29" y="166"/>
                </a:cubicBezTo>
                <a:cubicBezTo>
                  <a:pt x="29" y="166"/>
                  <a:pt x="29" y="166"/>
                  <a:pt x="29" y="166"/>
                </a:cubicBezTo>
                <a:cubicBezTo>
                  <a:pt x="29" y="166"/>
                  <a:pt x="30" y="166"/>
                  <a:pt x="30" y="166"/>
                </a:cubicBezTo>
                <a:cubicBezTo>
                  <a:pt x="30" y="166"/>
                  <a:pt x="30" y="166"/>
                  <a:pt x="30" y="166"/>
                </a:cubicBezTo>
                <a:cubicBezTo>
                  <a:pt x="30" y="165"/>
                  <a:pt x="30" y="166"/>
                  <a:pt x="30" y="165"/>
                </a:cubicBezTo>
                <a:cubicBezTo>
                  <a:pt x="30" y="166"/>
                  <a:pt x="30" y="165"/>
                  <a:pt x="30" y="165"/>
                </a:cubicBezTo>
                <a:cubicBezTo>
                  <a:pt x="30" y="165"/>
                  <a:pt x="30" y="165"/>
                  <a:pt x="30" y="165"/>
                </a:cubicBezTo>
                <a:cubicBezTo>
                  <a:pt x="30" y="165"/>
                  <a:pt x="29" y="166"/>
                  <a:pt x="29" y="166"/>
                </a:cubicBezTo>
                <a:cubicBezTo>
                  <a:pt x="29" y="166"/>
                  <a:pt x="30" y="166"/>
                  <a:pt x="30" y="166"/>
                </a:cubicBezTo>
                <a:cubicBezTo>
                  <a:pt x="30" y="166"/>
                  <a:pt x="30" y="166"/>
                  <a:pt x="30" y="165"/>
                </a:cubicBezTo>
                <a:cubicBezTo>
                  <a:pt x="29" y="166"/>
                  <a:pt x="31" y="165"/>
                  <a:pt x="30" y="166"/>
                </a:cubicBezTo>
                <a:cubicBezTo>
                  <a:pt x="30" y="166"/>
                  <a:pt x="30" y="166"/>
                  <a:pt x="29" y="166"/>
                </a:cubicBezTo>
                <a:cubicBezTo>
                  <a:pt x="30" y="166"/>
                  <a:pt x="30" y="166"/>
                  <a:pt x="30" y="166"/>
                </a:cubicBezTo>
                <a:cubicBezTo>
                  <a:pt x="30" y="166"/>
                  <a:pt x="30" y="166"/>
                  <a:pt x="30" y="166"/>
                </a:cubicBezTo>
                <a:cubicBezTo>
                  <a:pt x="30" y="166"/>
                  <a:pt x="30" y="166"/>
                  <a:pt x="31" y="166"/>
                </a:cubicBezTo>
                <a:cubicBezTo>
                  <a:pt x="30" y="166"/>
                  <a:pt x="30" y="166"/>
                  <a:pt x="30" y="166"/>
                </a:cubicBezTo>
                <a:cubicBezTo>
                  <a:pt x="30" y="166"/>
                  <a:pt x="30" y="166"/>
                  <a:pt x="30" y="166"/>
                </a:cubicBezTo>
                <a:cubicBezTo>
                  <a:pt x="30" y="166"/>
                  <a:pt x="30" y="166"/>
                  <a:pt x="30" y="166"/>
                </a:cubicBezTo>
                <a:cubicBezTo>
                  <a:pt x="31" y="166"/>
                  <a:pt x="30" y="167"/>
                  <a:pt x="30" y="166"/>
                </a:cubicBezTo>
                <a:cubicBezTo>
                  <a:pt x="31" y="166"/>
                  <a:pt x="31" y="166"/>
                  <a:pt x="31" y="166"/>
                </a:cubicBezTo>
                <a:cubicBezTo>
                  <a:pt x="31" y="166"/>
                  <a:pt x="31" y="166"/>
                  <a:pt x="31" y="166"/>
                </a:cubicBezTo>
                <a:cubicBezTo>
                  <a:pt x="31" y="166"/>
                  <a:pt x="31" y="166"/>
                  <a:pt x="31" y="166"/>
                </a:cubicBezTo>
                <a:cubicBezTo>
                  <a:pt x="31" y="166"/>
                  <a:pt x="32" y="166"/>
                  <a:pt x="32" y="166"/>
                </a:cubicBezTo>
                <a:cubicBezTo>
                  <a:pt x="32" y="166"/>
                  <a:pt x="31" y="166"/>
                  <a:pt x="31" y="166"/>
                </a:cubicBezTo>
                <a:cubicBezTo>
                  <a:pt x="31" y="167"/>
                  <a:pt x="31" y="167"/>
                  <a:pt x="31" y="167"/>
                </a:cubicBezTo>
                <a:cubicBezTo>
                  <a:pt x="31" y="167"/>
                  <a:pt x="31" y="167"/>
                  <a:pt x="31" y="167"/>
                </a:cubicBezTo>
                <a:cubicBezTo>
                  <a:pt x="31" y="167"/>
                  <a:pt x="31" y="167"/>
                  <a:pt x="31" y="167"/>
                </a:cubicBezTo>
                <a:cubicBezTo>
                  <a:pt x="31" y="167"/>
                  <a:pt x="31" y="166"/>
                  <a:pt x="31" y="167"/>
                </a:cubicBezTo>
                <a:cubicBezTo>
                  <a:pt x="31" y="167"/>
                  <a:pt x="32" y="167"/>
                  <a:pt x="31" y="167"/>
                </a:cubicBezTo>
                <a:cubicBezTo>
                  <a:pt x="31" y="167"/>
                  <a:pt x="31" y="167"/>
                  <a:pt x="31" y="167"/>
                </a:cubicBezTo>
                <a:cubicBezTo>
                  <a:pt x="31" y="167"/>
                  <a:pt x="31" y="167"/>
                  <a:pt x="31" y="167"/>
                </a:cubicBezTo>
                <a:cubicBezTo>
                  <a:pt x="32" y="167"/>
                  <a:pt x="32" y="167"/>
                  <a:pt x="32" y="167"/>
                </a:cubicBezTo>
                <a:cubicBezTo>
                  <a:pt x="31" y="167"/>
                  <a:pt x="31" y="167"/>
                  <a:pt x="31" y="168"/>
                </a:cubicBezTo>
                <a:cubicBezTo>
                  <a:pt x="31" y="168"/>
                  <a:pt x="31" y="168"/>
                  <a:pt x="31" y="168"/>
                </a:cubicBezTo>
                <a:cubicBezTo>
                  <a:pt x="31" y="168"/>
                  <a:pt x="31" y="168"/>
                  <a:pt x="32" y="167"/>
                </a:cubicBezTo>
                <a:cubicBezTo>
                  <a:pt x="31" y="168"/>
                  <a:pt x="31" y="168"/>
                  <a:pt x="31" y="168"/>
                </a:cubicBezTo>
                <a:cubicBezTo>
                  <a:pt x="32" y="167"/>
                  <a:pt x="31" y="169"/>
                  <a:pt x="31" y="168"/>
                </a:cubicBezTo>
                <a:cubicBezTo>
                  <a:pt x="31" y="169"/>
                  <a:pt x="30" y="169"/>
                  <a:pt x="29" y="170"/>
                </a:cubicBezTo>
                <a:cubicBezTo>
                  <a:pt x="29" y="170"/>
                  <a:pt x="29" y="170"/>
                  <a:pt x="29" y="170"/>
                </a:cubicBezTo>
                <a:cubicBezTo>
                  <a:pt x="29" y="170"/>
                  <a:pt x="29" y="170"/>
                  <a:pt x="29" y="170"/>
                </a:cubicBezTo>
                <a:cubicBezTo>
                  <a:pt x="29" y="169"/>
                  <a:pt x="29" y="169"/>
                  <a:pt x="29" y="169"/>
                </a:cubicBezTo>
                <a:cubicBezTo>
                  <a:pt x="29" y="170"/>
                  <a:pt x="29" y="170"/>
                  <a:pt x="29" y="170"/>
                </a:cubicBezTo>
                <a:cubicBezTo>
                  <a:pt x="29" y="170"/>
                  <a:pt x="29" y="170"/>
                  <a:pt x="28" y="170"/>
                </a:cubicBezTo>
                <a:cubicBezTo>
                  <a:pt x="29" y="169"/>
                  <a:pt x="28" y="170"/>
                  <a:pt x="29" y="169"/>
                </a:cubicBezTo>
                <a:cubicBezTo>
                  <a:pt x="28" y="169"/>
                  <a:pt x="28" y="169"/>
                  <a:pt x="28" y="169"/>
                </a:cubicBezTo>
                <a:cubicBezTo>
                  <a:pt x="29" y="169"/>
                  <a:pt x="28" y="169"/>
                  <a:pt x="28" y="169"/>
                </a:cubicBezTo>
                <a:cubicBezTo>
                  <a:pt x="28" y="169"/>
                  <a:pt x="28" y="169"/>
                  <a:pt x="28" y="169"/>
                </a:cubicBezTo>
                <a:cubicBezTo>
                  <a:pt x="28" y="169"/>
                  <a:pt x="28" y="169"/>
                  <a:pt x="28" y="169"/>
                </a:cubicBezTo>
                <a:cubicBezTo>
                  <a:pt x="28" y="169"/>
                  <a:pt x="28" y="168"/>
                  <a:pt x="28" y="169"/>
                </a:cubicBezTo>
                <a:cubicBezTo>
                  <a:pt x="28" y="168"/>
                  <a:pt x="28" y="168"/>
                  <a:pt x="28" y="168"/>
                </a:cubicBezTo>
                <a:cubicBezTo>
                  <a:pt x="28" y="169"/>
                  <a:pt x="28" y="168"/>
                  <a:pt x="27" y="169"/>
                </a:cubicBezTo>
                <a:cubicBezTo>
                  <a:pt x="28" y="168"/>
                  <a:pt x="27" y="168"/>
                  <a:pt x="29" y="168"/>
                </a:cubicBezTo>
                <a:cubicBezTo>
                  <a:pt x="29" y="167"/>
                  <a:pt x="28" y="168"/>
                  <a:pt x="28" y="168"/>
                </a:cubicBezTo>
                <a:cubicBezTo>
                  <a:pt x="28" y="168"/>
                  <a:pt x="28" y="168"/>
                  <a:pt x="28" y="168"/>
                </a:cubicBezTo>
                <a:cubicBezTo>
                  <a:pt x="28" y="168"/>
                  <a:pt x="27" y="168"/>
                  <a:pt x="28" y="167"/>
                </a:cubicBezTo>
                <a:cubicBezTo>
                  <a:pt x="27" y="168"/>
                  <a:pt x="28" y="168"/>
                  <a:pt x="27" y="168"/>
                </a:cubicBezTo>
                <a:cubicBezTo>
                  <a:pt x="27" y="168"/>
                  <a:pt x="27" y="168"/>
                  <a:pt x="27" y="168"/>
                </a:cubicBezTo>
                <a:cubicBezTo>
                  <a:pt x="27" y="168"/>
                  <a:pt x="27" y="168"/>
                  <a:pt x="27" y="168"/>
                </a:cubicBezTo>
                <a:cubicBezTo>
                  <a:pt x="27" y="168"/>
                  <a:pt x="27" y="168"/>
                  <a:pt x="27" y="168"/>
                </a:cubicBezTo>
                <a:cubicBezTo>
                  <a:pt x="27" y="168"/>
                  <a:pt x="27" y="168"/>
                  <a:pt x="27" y="168"/>
                </a:cubicBezTo>
                <a:cubicBezTo>
                  <a:pt x="27" y="167"/>
                  <a:pt x="27" y="168"/>
                  <a:pt x="27" y="168"/>
                </a:cubicBezTo>
                <a:cubicBezTo>
                  <a:pt x="27" y="168"/>
                  <a:pt x="27" y="168"/>
                  <a:pt x="27" y="168"/>
                </a:cubicBezTo>
                <a:cubicBezTo>
                  <a:pt x="27" y="168"/>
                  <a:pt x="27" y="168"/>
                  <a:pt x="27" y="168"/>
                </a:cubicBezTo>
                <a:cubicBezTo>
                  <a:pt x="27" y="168"/>
                  <a:pt x="27" y="168"/>
                  <a:pt x="27" y="167"/>
                </a:cubicBezTo>
                <a:cubicBezTo>
                  <a:pt x="27" y="167"/>
                  <a:pt x="27" y="168"/>
                  <a:pt x="27" y="168"/>
                </a:cubicBezTo>
                <a:cubicBezTo>
                  <a:pt x="27" y="168"/>
                  <a:pt x="27" y="167"/>
                  <a:pt x="27" y="167"/>
                </a:cubicBezTo>
                <a:cubicBezTo>
                  <a:pt x="27" y="167"/>
                  <a:pt x="27" y="167"/>
                  <a:pt x="27" y="167"/>
                </a:cubicBezTo>
                <a:cubicBezTo>
                  <a:pt x="27" y="168"/>
                  <a:pt x="27" y="168"/>
                  <a:pt x="27" y="168"/>
                </a:cubicBezTo>
                <a:cubicBezTo>
                  <a:pt x="27" y="167"/>
                  <a:pt x="27" y="167"/>
                  <a:pt x="27" y="167"/>
                </a:cubicBezTo>
                <a:cubicBezTo>
                  <a:pt x="27" y="166"/>
                  <a:pt x="27" y="167"/>
                  <a:pt x="27" y="166"/>
                </a:cubicBezTo>
                <a:cubicBezTo>
                  <a:pt x="27" y="166"/>
                  <a:pt x="27" y="166"/>
                  <a:pt x="27" y="166"/>
                </a:cubicBezTo>
                <a:cubicBezTo>
                  <a:pt x="27" y="166"/>
                  <a:pt x="28" y="166"/>
                  <a:pt x="28" y="166"/>
                </a:cubicBezTo>
                <a:cubicBezTo>
                  <a:pt x="28" y="166"/>
                  <a:pt x="27" y="166"/>
                  <a:pt x="27" y="166"/>
                </a:cubicBezTo>
                <a:cubicBezTo>
                  <a:pt x="27" y="167"/>
                  <a:pt x="27" y="167"/>
                  <a:pt x="27" y="167"/>
                </a:cubicBezTo>
                <a:cubicBezTo>
                  <a:pt x="25" y="168"/>
                  <a:pt x="26" y="166"/>
                  <a:pt x="26" y="166"/>
                </a:cubicBezTo>
                <a:cubicBezTo>
                  <a:pt x="26" y="166"/>
                  <a:pt x="26" y="166"/>
                  <a:pt x="26" y="166"/>
                </a:cubicBezTo>
                <a:cubicBezTo>
                  <a:pt x="26" y="167"/>
                  <a:pt x="26" y="166"/>
                  <a:pt x="26" y="166"/>
                </a:cubicBezTo>
                <a:cubicBezTo>
                  <a:pt x="26" y="166"/>
                  <a:pt x="26" y="166"/>
                  <a:pt x="26" y="166"/>
                </a:cubicBezTo>
                <a:cubicBezTo>
                  <a:pt x="26" y="166"/>
                  <a:pt x="26" y="166"/>
                  <a:pt x="26" y="166"/>
                </a:cubicBezTo>
                <a:cubicBezTo>
                  <a:pt x="26" y="166"/>
                  <a:pt x="26" y="166"/>
                  <a:pt x="26" y="166"/>
                </a:cubicBezTo>
                <a:cubicBezTo>
                  <a:pt x="26" y="166"/>
                  <a:pt x="26" y="166"/>
                  <a:pt x="26" y="166"/>
                </a:cubicBezTo>
                <a:cubicBezTo>
                  <a:pt x="26" y="166"/>
                  <a:pt x="26" y="166"/>
                  <a:pt x="26" y="166"/>
                </a:cubicBezTo>
                <a:cubicBezTo>
                  <a:pt x="26" y="166"/>
                  <a:pt x="26" y="166"/>
                  <a:pt x="26" y="166"/>
                </a:cubicBezTo>
                <a:cubicBezTo>
                  <a:pt x="27" y="165"/>
                  <a:pt x="25" y="166"/>
                  <a:pt x="26" y="165"/>
                </a:cubicBezTo>
                <a:cubicBezTo>
                  <a:pt x="26" y="165"/>
                  <a:pt x="25" y="165"/>
                  <a:pt x="25" y="165"/>
                </a:cubicBezTo>
                <a:cubicBezTo>
                  <a:pt x="25" y="165"/>
                  <a:pt x="25" y="165"/>
                  <a:pt x="25" y="165"/>
                </a:cubicBezTo>
                <a:cubicBezTo>
                  <a:pt x="25" y="166"/>
                  <a:pt x="26" y="165"/>
                  <a:pt x="25" y="165"/>
                </a:cubicBezTo>
                <a:cubicBezTo>
                  <a:pt x="25" y="165"/>
                  <a:pt x="25" y="165"/>
                  <a:pt x="25" y="165"/>
                </a:cubicBezTo>
                <a:cubicBezTo>
                  <a:pt x="25" y="165"/>
                  <a:pt x="24" y="166"/>
                  <a:pt x="24" y="165"/>
                </a:cubicBezTo>
                <a:cubicBezTo>
                  <a:pt x="24" y="165"/>
                  <a:pt x="25" y="165"/>
                  <a:pt x="25" y="165"/>
                </a:cubicBezTo>
                <a:cubicBezTo>
                  <a:pt x="25" y="165"/>
                  <a:pt x="24" y="166"/>
                  <a:pt x="24" y="165"/>
                </a:cubicBezTo>
                <a:cubicBezTo>
                  <a:pt x="24" y="165"/>
                  <a:pt x="24" y="165"/>
                  <a:pt x="25" y="165"/>
                </a:cubicBezTo>
                <a:cubicBezTo>
                  <a:pt x="25" y="165"/>
                  <a:pt x="26" y="164"/>
                  <a:pt x="26" y="164"/>
                </a:cubicBezTo>
                <a:cubicBezTo>
                  <a:pt x="26" y="164"/>
                  <a:pt x="26" y="164"/>
                  <a:pt x="26" y="164"/>
                </a:cubicBezTo>
                <a:cubicBezTo>
                  <a:pt x="25" y="164"/>
                  <a:pt x="26" y="163"/>
                  <a:pt x="26" y="164"/>
                </a:cubicBezTo>
                <a:cubicBezTo>
                  <a:pt x="25" y="164"/>
                  <a:pt x="25" y="164"/>
                  <a:pt x="25" y="164"/>
                </a:cubicBezTo>
                <a:cubicBezTo>
                  <a:pt x="26" y="164"/>
                  <a:pt x="25" y="164"/>
                  <a:pt x="25" y="164"/>
                </a:cubicBezTo>
                <a:cubicBezTo>
                  <a:pt x="25" y="164"/>
                  <a:pt x="25" y="164"/>
                  <a:pt x="25" y="164"/>
                </a:cubicBezTo>
                <a:cubicBezTo>
                  <a:pt x="25" y="164"/>
                  <a:pt x="26" y="164"/>
                  <a:pt x="25" y="164"/>
                </a:cubicBezTo>
                <a:cubicBezTo>
                  <a:pt x="25" y="164"/>
                  <a:pt x="25" y="164"/>
                  <a:pt x="25" y="164"/>
                </a:cubicBezTo>
                <a:cubicBezTo>
                  <a:pt x="25" y="164"/>
                  <a:pt x="25" y="164"/>
                  <a:pt x="25" y="164"/>
                </a:cubicBezTo>
                <a:cubicBezTo>
                  <a:pt x="25" y="164"/>
                  <a:pt x="25" y="164"/>
                  <a:pt x="25" y="164"/>
                </a:cubicBezTo>
                <a:cubicBezTo>
                  <a:pt x="24" y="164"/>
                  <a:pt x="25" y="164"/>
                  <a:pt x="25" y="164"/>
                </a:cubicBezTo>
                <a:cubicBezTo>
                  <a:pt x="25" y="164"/>
                  <a:pt x="25" y="164"/>
                  <a:pt x="25" y="163"/>
                </a:cubicBezTo>
                <a:cubicBezTo>
                  <a:pt x="25" y="164"/>
                  <a:pt x="25" y="164"/>
                  <a:pt x="25" y="163"/>
                </a:cubicBezTo>
                <a:cubicBezTo>
                  <a:pt x="24" y="164"/>
                  <a:pt x="24" y="164"/>
                  <a:pt x="23" y="164"/>
                </a:cubicBezTo>
                <a:cubicBezTo>
                  <a:pt x="24" y="164"/>
                  <a:pt x="24" y="164"/>
                  <a:pt x="24" y="164"/>
                </a:cubicBezTo>
                <a:cubicBezTo>
                  <a:pt x="24" y="164"/>
                  <a:pt x="24" y="164"/>
                  <a:pt x="24" y="164"/>
                </a:cubicBezTo>
                <a:cubicBezTo>
                  <a:pt x="24" y="164"/>
                  <a:pt x="24" y="164"/>
                  <a:pt x="24" y="164"/>
                </a:cubicBezTo>
                <a:cubicBezTo>
                  <a:pt x="24" y="164"/>
                  <a:pt x="24" y="164"/>
                  <a:pt x="24" y="164"/>
                </a:cubicBezTo>
                <a:cubicBezTo>
                  <a:pt x="24" y="164"/>
                  <a:pt x="24" y="164"/>
                  <a:pt x="24" y="163"/>
                </a:cubicBezTo>
                <a:cubicBezTo>
                  <a:pt x="24" y="164"/>
                  <a:pt x="25" y="163"/>
                  <a:pt x="24" y="164"/>
                </a:cubicBezTo>
                <a:cubicBezTo>
                  <a:pt x="24" y="163"/>
                  <a:pt x="24" y="163"/>
                  <a:pt x="24" y="163"/>
                </a:cubicBezTo>
                <a:cubicBezTo>
                  <a:pt x="25" y="163"/>
                  <a:pt x="24" y="163"/>
                  <a:pt x="24" y="163"/>
                </a:cubicBezTo>
                <a:cubicBezTo>
                  <a:pt x="24" y="163"/>
                  <a:pt x="24" y="163"/>
                  <a:pt x="24" y="163"/>
                </a:cubicBezTo>
                <a:cubicBezTo>
                  <a:pt x="24" y="163"/>
                  <a:pt x="24" y="163"/>
                  <a:pt x="24" y="163"/>
                </a:cubicBezTo>
                <a:cubicBezTo>
                  <a:pt x="24" y="163"/>
                  <a:pt x="24" y="163"/>
                  <a:pt x="24" y="162"/>
                </a:cubicBezTo>
                <a:cubicBezTo>
                  <a:pt x="24" y="163"/>
                  <a:pt x="24" y="163"/>
                  <a:pt x="24" y="163"/>
                </a:cubicBezTo>
                <a:cubicBezTo>
                  <a:pt x="24" y="162"/>
                  <a:pt x="24" y="162"/>
                  <a:pt x="24" y="162"/>
                </a:cubicBezTo>
                <a:cubicBezTo>
                  <a:pt x="24" y="162"/>
                  <a:pt x="24" y="162"/>
                  <a:pt x="24" y="162"/>
                </a:cubicBezTo>
                <a:cubicBezTo>
                  <a:pt x="24" y="162"/>
                  <a:pt x="24" y="162"/>
                  <a:pt x="24" y="162"/>
                </a:cubicBezTo>
                <a:cubicBezTo>
                  <a:pt x="24" y="163"/>
                  <a:pt x="24" y="163"/>
                  <a:pt x="23" y="163"/>
                </a:cubicBezTo>
                <a:cubicBezTo>
                  <a:pt x="24" y="162"/>
                  <a:pt x="23" y="163"/>
                  <a:pt x="24" y="162"/>
                </a:cubicBezTo>
                <a:cubicBezTo>
                  <a:pt x="23" y="162"/>
                  <a:pt x="23" y="162"/>
                  <a:pt x="23" y="162"/>
                </a:cubicBezTo>
                <a:cubicBezTo>
                  <a:pt x="23" y="163"/>
                  <a:pt x="23" y="163"/>
                  <a:pt x="23" y="163"/>
                </a:cubicBezTo>
                <a:cubicBezTo>
                  <a:pt x="23" y="163"/>
                  <a:pt x="23" y="163"/>
                  <a:pt x="23" y="163"/>
                </a:cubicBezTo>
                <a:cubicBezTo>
                  <a:pt x="23" y="162"/>
                  <a:pt x="23" y="162"/>
                  <a:pt x="23" y="162"/>
                </a:cubicBezTo>
                <a:cubicBezTo>
                  <a:pt x="23" y="163"/>
                  <a:pt x="23" y="163"/>
                  <a:pt x="23" y="162"/>
                </a:cubicBezTo>
                <a:cubicBezTo>
                  <a:pt x="23" y="163"/>
                  <a:pt x="23" y="163"/>
                  <a:pt x="23" y="163"/>
                </a:cubicBezTo>
                <a:cubicBezTo>
                  <a:pt x="23" y="162"/>
                  <a:pt x="23" y="162"/>
                  <a:pt x="23" y="162"/>
                </a:cubicBezTo>
                <a:cubicBezTo>
                  <a:pt x="23" y="162"/>
                  <a:pt x="23" y="162"/>
                  <a:pt x="23" y="162"/>
                </a:cubicBezTo>
                <a:cubicBezTo>
                  <a:pt x="23" y="162"/>
                  <a:pt x="23" y="162"/>
                  <a:pt x="23" y="162"/>
                </a:cubicBezTo>
                <a:cubicBezTo>
                  <a:pt x="23" y="162"/>
                  <a:pt x="23" y="162"/>
                  <a:pt x="23" y="162"/>
                </a:cubicBezTo>
                <a:cubicBezTo>
                  <a:pt x="24" y="162"/>
                  <a:pt x="22" y="163"/>
                  <a:pt x="23" y="162"/>
                </a:cubicBezTo>
                <a:cubicBezTo>
                  <a:pt x="23" y="162"/>
                  <a:pt x="23" y="162"/>
                  <a:pt x="23" y="162"/>
                </a:cubicBezTo>
                <a:cubicBezTo>
                  <a:pt x="23" y="162"/>
                  <a:pt x="23" y="162"/>
                  <a:pt x="23" y="162"/>
                </a:cubicBezTo>
                <a:cubicBezTo>
                  <a:pt x="23" y="162"/>
                  <a:pt x="23" y="162"/>
                  <a:pt x="23" y="162"/>
                </a:cubicBezTo>
                <a:cubicBezTo>
                  <a:pt x="22" y="162"/>
                  <a:pt x="22" y="162"/>
                  <a:pt x="22" y="162"/>
                </a:cubicBezTo>
                <a:cubicBezTo>
                  <a:pt x="22" y="162"/>
                  <a:pt x="22" y="162"/>
                  <a:pt x="22" y="162"/>
                </a:cubicBezTo>
                <a:cubicBezTo>
                  <a:pt x="22" y="162"/>
                  <a:pt x="21" y="162"/>
                  <a:pt x="22" y="162"/>
                </a:cubicBezTo>
                <a:cubicBezTo>
                  <a:pt x="22" y="162"/>
                  <a:pt x="22" y="162"/>
                  <a:pt x="22" y="162"/>
                </a:cubicBezTo>
                <a:cubicBezTo>
                  <a:pt x="22" y="161"/>
                  <a:pt x="22" y="161"/>
                  <a:pt x="22" y="161"/>
                </a:cubicBezTo>
                <a:cubicBezTo>
                  <a:pt x="22" y="161"/>
                  <a:pt x="22" y="161"/>
                  <a:pt x="22" y="161"/>
                </a:cubicBezTo>
                <a:cubicBezTo>
                  <a:pt x="23" y="161"/>
                  <a:pt x="22" y="161"/>
                  <a:pt x="22" y="161"/>
                </a:cubicBezTo>
                <a:cubicBezTo>
                  <a:pt x="22" y="161"/>
                  <a:pt x="22" y="161"/>
                  <a:pt x="22" y="161"/>
                </a:cubicBezTo>
                <a:cubicBezTo>
                  <a:pt x="22" y="161"/>
                  <a:pt x="22" y="161"/>
                  <a:pt x="22" y="161"/>
                </a:cubicBezTo>
                <a:cubicBezTo>
                  <a:pt x="22" y="161"/>
                  <a:pt x="21" y="161"/>
                  <a:pt x="22" y="161"/>
                </a:cubicBezTo>
                <a:cubicBezTo>
                  <a:pt x="21" y="161"/>
                  <a:pt x="21" y="161"/>
                  <a:pt x="22" y="161"/>
                </a:cubicBezTo>
                <a:cubicBezTo>
                  <a:pt x="22" y="161"/>
                  <a:pt x="22" y="161"/>
                  <a:pt x="22" y="161"/>
                </a:cubicBezTo>
                <a:cubicBezTo>
                  <a:pt x="22" y="161"/>
                  <a:pt x="22" y="161"/>
                  <a:pt x="22" y="160"/>
                </a:cubicBezTo>
                <a:cubicBezTo>
                  <a:pt x="22" y="160"/>
                  <a:pt x="22" y="160"/>
                  <a:pt x="22" y="160"/>
                </a:cubicBezTo>
                <a:cubicBezTo>
                  <a:pt x="22" y="160"/>
                  <a:pt x="22" y="160"/>
                  <a:pt x="23" y="160"/>
                </a:cubicBezTo>
                <a:cubicBezTo>
                  <a:pt x="22" y="160"/>
                  <a:pt x="22" y="160"/>
                  <a:pt x="22" y="160"/>
                </a:cubicBezTo>
                <a:cubicBezTo>
                  <a:pt x="22" y="160"/>
                  <a:pt x="22" y="161"/>
                  <a:pt x="22" y="161"/>
                </a:cubicBezTo>
                <a:cubicBezTo>
                  <a:pt x="22" y="161"/>
                  <a:pt x="22" y="161"/>
                  <a:pt x="22" y="161"/>
                </a:cubicBezTo>
                <a:cubicBezTo>
                  <a:pt x="22" y="161"/>
                  <a:pt x="22" y="161"/>
                  <a:pt x="22" y="161"/>
                </a:cubicBezTo>
                <a:cubicBezTo>
                  <a:pt x="22" y="161"/>
                  <a:pt x="22" y="161"/>
                  <a:pt x="22" y="161"/>
                </a:cubicBezTo>
                <a:cubicBezTo>
                  <a:pt x="22" y="161"/>
                  <a:pt x="21" y="161"/>
                  <a:pt x="21" y="161"/>
                </a:cubicBezTo>
                <a:cubicBezTo>
                  <a:pt x="21" y="161"/>
                  <a:pt x="21" y="161"/>
                  <a:pt x="21" y="161"/>
                </a:cubicBezTo>
                <a:cubicBezTo>
                  <a:pt x="22" y="160"/>
                  <a:pt x="21" y="161"/>
                  <a:pt x="22" y="160"/>
                </a:cubicBezTo>
                <a:cubicBezTo>
                  <a:pt x="21" y="161"/>
                  <a:pt x="22" y="160"/>
                  <a:pt x="21" y="161"/>
                </a:cubicBezTo>
                <a:cubicBezTo>
                  <a:pt x="22" y="160"/>
                  <a:pt x="21" y="160"/>
                  <a:pt x="22" y="160"/>
                </a:cubicBezTo>
                <a:cubicBezTo>
                  <a:pt x="22" y="160"/>
                  <a:pt x="22" y="160"/>
                  <a:pt x="22" y="160"/>
                </a:cubicBezTo>
                <a:cubicBezTo>
                  <a:pt x="23" y="160"/>
                  <a:pt x="23" y="160"/>
                  <a:pt x="23" y="160"/>
                </a:cubicBezTo>
                <a:cubicBezTo>
                  <a:pt x="23" y="159"/>
                  <a:pt x="23" y="160"/>
                  <a:pt x="23" y="160"/>
                </a:cubicBezTo>
                <a:cubicBezTo>
                  <a:pt x="23" y="160"/>
                  <a:pt x="23" y="160"/>
                  <a:pt x="23" y="160"/>
                </a:cubicBezTo>
                <a:cubicBezTo>
                  <a:pt x="22" y="160"/>
                  <a:pt x="22" y="160"/>
                  <a:pt x="22" y="160"/>
                </a:cubicBezTo>
                <a:cubicBezTo>
                  <a:pt x="22" y="160"/>
                  <a:pt x="23" y="160"/>
                  <a:pt x="23" y="160"/>
                </a:cubicBezTo>
                <a:cubicBezTo>
                  <a:pt x="23" y="160"/>
                  <a:pt x="23" y="160"/>
                  <a:pt x="24" y="159"/>
                </a:cubicBezTo>
                <a:cubicBezTo>
                  <a:pt x="24" y="159"/>
                  <a:pt x="24" y="159"/>
                  <a:pt x="24" y="159"/>
                </a:cubicBezTo>
                <a:cubicBezTo>
                  <a:pt x="24" y="159"/>
                  <a:pt x="24" y="159"/>
                  <a:pt x="24" y="159"/>
                </a:cubicBezTo>
                <a:cubicBezTo>
                  <a:pt x="24" y="160"/>
                  <a:pt x="24" y="160"/>
                  <a:pt x="24" y="160"/>
                </a:cubicBezTo>
                <a:cubicBezTo>
                  <a:pt x="24" y="160"/>
                  <a:pt x="24" y="160"/>
                  <a:pt x="24" y="160"/>
                </a:cubicBezTo>
                <a:cubicBezTo>
                  <a:pt x="23" y="160"/>
                  <a:pt x="23" y="160"/>
                  <a:pt x="23" y="160"/>
                </a:cubicBezTo>
                <a:cubicBezTo>
                  <a:pt x="23" y="160"/>
                  <a:pt x="24" y="160"/>
                  <a:pt x="24" y="160"/>
                </a:cubicBezTo>
                <a:cubicBezTo>
                  <a:pt x="23" y="160"/>
                  <a:pt x="23" y="160"/>
                  <a:pt x="22" y="160"/>
                </a:cubicBezTo>
                <a:cubicBezTo>
                  <a:pt x="22" y="161"/>
                  <a:pt x="23" y="160"/>
                  <a:pt x="23" y="160"/>
                </a:cubicBezTo>
                <a:cubicBezTo>
                  <a:pt x="23" y="160"/>
                  <a:pt x="23" y="161"/>
                  <a:pt x="23" y="161"/>
                </a:cubicBezTo>
                <a:cubicBezTo>
                  <a:pt x="23" y="160"/>
                  <a:pt x="24" y="160"/>
                  <a:pt x="25" y="160"/>
                </a:cubicBezTo>
                <a:cubicBezTo>
                  <a:pt x="25" y="160"/>
                  <a:pt x="24" y="160"/>
                  <a:pt x="25" y="160"/>
                </a:cubicBezTo>
                <a:cubicBezTo>
                  <a:pt x="25" y="159"/>
                  <a:pt x="25" y="159"/>
                  <a:pt x="25" y="159"/>
                </a:cubicBezTo>
                <a:cubicBezTo>
                  <a:pt x="25" y="160"/>
                  <a:pt x="25" y="159"/>
                  <a:pt x="25" y="160"/>
                </a:cubicBezTo>
                <a:cubicBezTo>
                  <a:pt x="25" y="160"/>
                  <a:pt x="25" y="160"/>
                  <a:pt x="25" y="159"/>
                </a:cubicBezTo>
                <a:cubicBezTo>
                  <a:pt x="25" y="160"/>
                  <a:pt x="25" y="160"/>
                  <a:pt x="25" y="160"/>
                </a:cubicBezTo>
                <a:cubicBezTo>
                  <a:pt x="25" y="160"/>
                  <a:pt x="24" y="160"/>
                  <a:pt x="24" y="160"/>
                </a:cubicBezTo>
                <a:cubicBezTo>
                  <a:pt x="24" y="160"/>
                  <a:pt x="24" y="160"/>
                  <a:pt x="24" y="161"/>
                </a:cubicBezTo>
                <a:cubicBezTo>
                  <a:pt x="24" y="161"/>
                  <a:pt x="25" y="160"/>
                  <a:pt x="25" y="160"/>
                </a:cubicBezTo>
                <a:cubicBezTo>
                  <a:pt x="26" y="160"/>
                  <a:pt x="25" y="160"/>
                  <a:pt x="25" y="160"/>
                </a:cubicBezTo>
                <a:cubicBezTo>
                  <a:pt x="26" y="160"/>
                  <a:pt x="25" y="160"/>
                  <a:pt x="26" y="160"/>
                </a:cubicBezTo>
                <a:cubicBezTo>
                  <a:pt x="26" y="160"/>
                  <a:pt x="26" y="160"/>
                  <a:pt x="26" y="160"/>
                </a:cubicBezTo>
                <a:cubicBezTo>
                  <a:pt x="26" y="160"/>
                  <a:pt x="26" y="160"/>
                  <a:pt x="26" y="160"/>
                </a:cubicBezTo>
                <a:cubicBezTo>
                  <a:pt x="26" y="160"/>
                  <a:pt x="25" y="160"/>
                  <a:pt x="24" y="161"/>
                </a:cubicBezTo>
                <a:cubicBezTo>
                  <a:pt x="24" y="161"/>
                  <a:pt x="23" y="161"/>
                  <a:pt x="23" y="161"/>
                </a:cubicBezTo>
                <a:cubicBezTo>
                  <a:pt x="24" y="161"/>
                  <a:pt x="26" y="160"/>
                  <a:pt x="27" y="159"/>
                </a:cubicBezTo>
                <a:cubicBezTo>
                  <a:pt x="27" y="159"/>
                  <a:pt x="26" y="160"/>
                  <a:pt x="26" y="160"/>
                </a:cubicBezTo>
                <a:cubicBezTo>
                  <a:pt x="26" y="160"/>
                  <a:pt x="27" y="160"/>
                  <a:pt x="27" y="160"/>
                </a:cubicBezTo>
                <a:cubicBezTo>
                  <a:pt x="26" y="160"/>
                  <a:pt x="26" y="160"/>
                  <a:pt x="26" y="160"/>
                </a:cubicBezTo>
                <a:cubicBezTo>
                  <a:pt x="26" y="160"/>
                  <a:pt x="26" y="160"/>
                  <a:pt x="26" y="160"/>
                </a:cubicBezTo>
                <a:cubicBezTo>
                  <a:pt x="26" y="160"/>
                  <a:pt x="25" y="160"/>
                  <a:pt x="25" y="161"/>
                </a:cubicBezTo>
                <a:cubicBezTo>
                  <a:pt x="25" y="161"/>
                  <a:pt x="26" y="160"/>
                  <a:pt x="27" y="160"/>
                </a:cubicBezTo>
                <a:cubicBezTo>
                  <a:pt x="26" y="160"/>
                  <a:pt x="26" y="160"/>
                  <a:pt x="26" y="160"/>
                </a:cubicBezTo>
                <a:cubicBezTo>
                  <a:pt x="27" y="160"/>
                  <a:pt x="27" y="160"/>
                  <a:pt x="27" y="160"/>
                </a:cubicBezTo>
                <a:cubicBezTo>
                  <a:pt x="27" y="160"/>
                  <a:pt x="27" y="160"/>
                  <a:pt x="27" y="160"/>
                </a:cubicBezTo>
                <a:cubicBezTo>
                  <a:pt x="27" y="160"/>
                  <a:pt x="27" y="160"/>
                  <a:pt x="27" y="160"/>
                </a:cubicBezTo>
                <a:cubicBezTo>
                  <a:pt x="27" y="160"/>
                  <a:pt x="27" y="160"/>
                  <a:pt x="27" y="160"/>
                </a:cubicBezTo>
                <a:cubicBezTo>
                  <a:pt x="26" y="161"/>
                  <a:pt x="24" y="161"/>
                  <a:pt x="23" y="162"/>
                </a:cubicBezTo>
                <a:cubicBezTo>
                  <a:pt x="24" y="162"/>
                  <a:pt x="24" y="162"/>
                  <a:pt x="24" y="162"/>
                </a:cubicBezTo>
                <a:cubicBezTo>
                  <a:pt x="24" y="162"/>
                  <a:pt x="24" y="162"/>
                  <a:pt x="24" y="162"/>
                </a:cubicBezTo>
                <a:cubicBezTo>
                  <a:pt x="24" y="162"/>
                  <a:pt x="26" y="161"/>
                  <a:pt x="26" y="160"/>
                </a:cubicBezTo>
                <a:cubicBezTo>
                  <a:pt x="26" y="160"/>
                  <a:pt x="25" y="161"/>
                  <a:pt x="25" y="161"/>
                </a:cubicBezTo>
                <a:cubicBezTo>
                  <a:pt x="25" y="161"/>
                  <a:pt x="27" y="160"/>
                  <a:pt x="27" y="161"/>
                </a:cubicBezTo>
                <a:cubicBezTo>
                  <a:pt x="27" y="160"/>
                  <a:pt x="27" y="160"/>
                  <a:pt x="27" y="160"/>
                </a:cubicBezTo>
                <a:cubicBezTo>
                  <a:pt x="27" y="160"/>
                  <a:pt x="27" y="161"/>
                  <a:pt x="27" y="160"/>
                </a:cubicBezTo>
                <a:cubicBezTo>
                  <a:pt x="27" y="161"/>
                  <a:pt x="26" y="161"/>
                  <a:pt x="26" y="161"/>
                </a:cubicBezTo>
                <a:cubicBezTo>
                  <a:pt x="27" y="161"/>
                  <a:pt x="27" y="161"/>
                  <a:pt x="27" y="161"/>
                </a:cubicBezTo>
                <a:cubicBezTo>
                  <a:pt x="27" y="161"/>
                  <a:pt x="26" y="161"/>
                  <a:pt x="26" y="161"/>
                </a:cubicBezTo>
                <a:cubicBezTo>
                  <a:pt x="26" y="161"/>
                  <a:pt x="27" y="161"/>
                  <a:pt x="27" y="161"/>
                </a:cubicBezTo>
                <a:cubicBezTo>
                  <a:pt x="26" y="161"/>
                  <a:pt x="27" y="161"/>
                  <a:pt x="26" y="161"/>
                </a:cubicBezTo>
                <a:cubicBezTo>
                  <a:pt x="26" y="161"/>
                  <a:pt x="27" y="161"/>
                  <a:pt x="27" y="161"/>
                </a:cubicBezTo>
                <a:cubicBezTo>
                  <a:pt x="27" y="161"/>
                  <a:pt x="27" y="161"/>
                  <a:pt x="27" y="161"/>
                </a:cubicBezTo>
                <a:cubicBezTo>
                  <a:pt x="27" y="161"/>
                  <a:pt x="25" y="162"/>
                  <a:pt x="24" y="162"/>
                </a:cubicBezTo>
                <a:cubicBezTo>
                  <a:pt x="27" y="161"/>
                  <a:pt x="27" y="161"/>
                  <a:pt x="27" y="161"/>
                </a:cubicBezTo>
                <a:cubicBezTo>
                  <a:pt x="27" y="161"/>
                  <a:pt x="26" y="161"/>
                  <a:pt x="26" y="162"/>
                </a:cubicBezTo>
                <a:cubicBezTo>
                  <a:pt x="27" y="161"/>
                  <a:pt x="27" y="161"/>
                  <a:pt x="27" y="161"/>
                </a:cubicBezTo>
                <a:cubicBezTo>
                  <a:pt x="27" y="161"/>
                  <a:pt x="27" y="161"/>
                  <a:pt x="27" y="161"/>
                </a:cubicBezTo>
                <a:cubicBezTo>
                  <a:pt x="27" y="161"/>
                  <a:pt x="26" y="162"/>
                  <a:pt x="27" y="162"/>
                </a:cubicBezTo>
                <a:cubicBezTo>
                  <a:pt x="27" y="162"/>
                  <a:pt x="27" y="162"/>
                  <a:pt x="27" y="162"/>
                </a:cubicBezTo>
                <a:cubicBezTo>
                  <a:pt x="26" y="162"/>
                  <a:pt x="28" y="161"/>
                  <a:pt x="27" y="161"/>
                </a:cubicBezTo>
                <a:cubicBezTo>
                  <a:pt x="27" y="161"/>
                  <a:pt x="27" y="162"/>
                  <a:pt x="27" y="162"/>
                </a:cubicBezTo>
                <a:cubicBezTo>
                  <a:pt x="27" y="162"/>
                  <a:pt x="27" y="162"/>
                  <a:pt x="27" y="161"/>
                </a:cubicBezTo>
                <a:cubicBezTo>
                  <a:pt x="27" y="161"/>
                  <a:pt x="27" y="161"/>
                  <a:pt x="27" y="162"/>
                </a:cubicBezTo>
                <a:cubicBezTo>
                  <a:pt x="28" y="161"/>
                  <a:pt x="28" y="161"/>
                  <a:pt x="28" y="161"/>
                </a:cubicBezTo>
                <a:cubicBezTo>
                  <a:pt x="28" y="161"/>
                  <a:pt x="27" y="162"/>
                  <a:pt x="27" y="162"/>
                </a:cubicBezTo>
                <a:cubicBezTo>
                  <a:pt x="27" y="162"/>
                  <a:pt x="26" y="162"/>
                  <a:pt x="27" y="162"/>
                </a:cubicBezTo>
                <a:cubicBezTo>
                  <a:pt x="26" y="162"/>
                  <a:pt x="26" y="162"/>
                  <a:pt x="26" y="162"/>
                </a:cubicBezTo>
                <a:cubicBezTo>
                  <a:pt x="26" y="162"/>
                  <a:pt x="27" y="162"/>
                  <a:pt x="28" y="162"/>
                </a:cubicBezTo>
                <a:cubicBezTo>
                  <a:pt x="27" y="162"/>
                  <a:pt x="27" y="162"/>
                  <a:pt x="27" y="162"/>
                </a:cubicBezTo>
                <a:cubicBezTo>
                  <a:pt x="28" y="162"/>
                  <a:pt x="28" y="162"/>
                  <a:pt x="28" y="162"/>
                </a:cubicBezTo>
                <a:cubicBezTo>
                  <a:pt x="27" y="162"/>
                  <a:pt x="27" y="162"/>
                  <a:pt x="27" y="162"/>
                </a:cubicBezTo>
                <a:cubicBezTo>
                  <a:pt x="27" y="162"/>
                  <a:pt x="27" y="162"/>
                  <a:pt x="27" y="162"/>
                </a:cubicBezTo>
                <a:cubicBezTo>
                  <a:pt x="27" y="162"/>
                  <a:pt x="27" y="162"/>
                  <a:pt x="27" y="162"/>
                </a:cubicBezTo>
                <a:cubicBezTo>
                  <a:pt x="27" y="162"/>
                  <a:pt x="27" y="162"/>
                  <a:pt x="27" y="162"/>
                </a:cubicBezTo>
                <a:cubicBezTo>
                  <a:pt x="27" y="162"/>
                  <a:pt x="26" y="163"/>
                  <a:pt x="26" y="163"/>
                </a:cubicBezTo>
                <a:cubicBezTo>
                  <a:pt x="26" y="163"/>
                  <a:pt x="26" y="163"/>
                  <a:pt x="26" y="163"/>
                </a:cubicBezTo>
                <a:cubicBezTo>
                  <a:pt x="26" y="163"/>
                  <a:pt x="26" y="163"/>
                  <a:pt x="26" y="163"/>
                </a:cubicBezTo>
                <a:cubicBezTo>
                  <a:pt x="26" y="163"/>
                  <a:pt x="26" y="163"/>
                  <a:pt x="26" y="163"/>
                </a:cubicBezTo>
                <a:cubicBezTo>
                  <a:pt x="26" y="163"/>
                  <a:pt x="25" y="163"/>
                  <a:pt x="25" y="163"/>
                </a:cubicBezTo>
                <a:cubicBezTo>
                  <a:pt x="26" y="163"/>
                  <a:pt x="26" y="163"/>
                  <a:pt x="26" y="163"/>
                </a:cubicBezTo>
                <a:cubicBezTo>
                  <a:pt x="26" y="163"/>
                  <a:pt x="26" y="163"/>
                  <a:pt x="26" y="163"/>
                </a:cubicBezTo>
                <a:cubicBezTo>
                  <a:pt x="26" y="163"/>
                  <a:pt x="27" y="162"/>
                  <a:pt x="27" y="162"/>
                </a:cubicBezTo>
                <a:cubicBezTo>
                  <a:pt x="27" y="162"/>
                  <a:pt x="27" y="162"/>
                  <a:pt x="27" y="162"/>
                </a:cubicBezTo>
                <a:cubicBezTo>
                  <a:pt x="28" y="162"/>
                  <a:pt x="28" y="162"/>
                  <a:pt x="28" y="162"/>
                </a:cubicBezTo>
                <a:cubicBezTo>
                  <a:pt x="28" y="162"/>
                  <a:pt x="28" y="162"/>
                  <a:pt x="27" y="162"/>
                </a:cubicBezTo>
                <a:cubicBezTo>
                  <a:pt x="28" y="162"/>
                  <a:pt x="27" y="163"/>
                  <a:pt x="27" y="163"/>
                </a:cubicBezTo>
                <a:cubicBezTo>
                  <a:pt x="28" y="162"/>
                  <a:pt x="28" y="162"/>
                  <a:pt x="28" y="162"/>
                </a:cubicBezTo>
                <a:cubicBezTo>
                  <a:pt x="28" y="162"/>
                  <a:pt x="28" y="162"/>
                  <a:pt x="28" y="162"/>
                </a:cubicBezTo>
                <a:cubicBezTo>
                  <a:pt x="28" y="162"/>
                  <a:pt x="28" y="162"/>
                  <a:pt x="28" y="162"/>
                </a:cubicBezTo>
                <a:cubicBezTo>
                  <a:pt x="28" y="162"/>
                  <a:pt x="28" y="162"/>
                  <a:pt x="28" y="162"/>
                </a:cubicBezTo>
                <a:cubicBezTo>
                  <a:pt x="28" y="162"/>
                  <a:pt x="28" y="162"/>
                  <a:pt x="28" y="162"/>
                </a:cubicBezTo>
                <a:cubicBezTo>
                  <a:pt x="28" y="162"/>
                  <a:pt x="29" y="162"/>
                  <a:pt x="29" y="162"/>
                </a:cubicBezTo>
                <a:cubicBezTo>
                  <a:pt x="29" y="162"/>
                  <a:pt x="28" y="162"/>
                  <a:pt x="28" y="162"/>
                </a:cubicBezTo>
                <a:cubicBezTo>
                  <a:pt x="29" y="162"/>
                  <a:pt x="29" y="162"/>
                  <a:pt x="29" y="162"/>
                </a:cubicBezTo>
                <a:cubicBezTo>
                  <a:pt x="29" y="162"/>
                  <a:pt x="29" y="162"/>
                  <a:pt x="29" y="162"/>
                </a:cubicBezTo>
                <a:cubicBezTo>
                  <a:pt x="29" y="162"/>
                  <a:pt x="29" y="162"/>
                  <a:pt x="28" y="163"/>
                </a:cubicBezTo>
                <a:cubicBezTo>
                  <a:pt x="29" y="163"/>
                  <a:pt x="29" y="163"/>
                  <a:pt x="28" y="163"/>
                </a:cubicBezTo>
                <a:cubicBezTo>
                  <a:pt x="29" y="163"/>
                  <a:pt x="29" y="162"/>
                  <a:pt x="30" y="162"/>
                </a:cubicBezTo>
                <a:cubicBezTo>
                  <a:pt x="29" y="162"/>
                  <a:pt x="30" y="162"/>
                  <a:pt x="29" y="162"/>
                </a:cubicBezTo>
                <a:cubicBezTo>
                  <a:pt x="29" y="162"/>
                  <a:pt x="29" y="162"/>
                  <a:pt x="29" y="162"/>
                </a:cubicBezTo>
                <a:cubicBezTo>
                  <a:pt x="28" y="163"/>
                  <a:pt x="30" y="162"/>
                  <a:pt x="29" y="163"/>
                </a:cubicBezTo>
                <a:cubicBezTo>
                  <a:pt x="29" y="163"/>
                  <a:pt x="28" y="163"/>
                  <a:pt x="28" y="163"/>
                </a:cubicBezTo>
                <a:cubicBezTo>
                  <a:pt x="28" y="163"/>
                  <a:pt x="28" y="163"/>
                  <a:pt x="28" y="163"/>
                </a:cubicBezTo>
                <a:cubicBezTo>
                  <a:pt x="28" y="163"/>
                  <a:pt x="28" y="163"/>
                  <a:pt x="28" y="163"/>
                </a:cubicBezTo>
                <a:cubicBezTo>
                  <a:pt x="28" y="163"/>
                  <a:pt x="28" y="163"/>
                  <a:pt x="29" y="163"/>
                </a:cubicBezTo>
                <a:cubicBezTo>
                  <a:pt x="29" y="163"/>
                  <a:pt x="29" y="163"/>
                  <a:pt x="29" y="163"/>
                </a:cubicBezTo>
                <a:cubicBezTo>
                  <a:pt x="29" y="163"/>
                  <a:pt x="29" y="163"/>
                  <a:pt x="29" y="163"/>
                </a:cubicBezTo>
                <a:cubicBezTo>
                  <a:pt x="29" y="163"/>
                  <a:pt x="29" y="163"/>
                  <a:pt x="29" y="163"/>
                </a:cubicBezTo>
                <a:cubicBezTo>
                  <a:pt x="29" y="163"/>
                  <a:pt x="29" y="163"/>
                  <a:pt x="29" y="163"/>
                </a:cubicBezTo>
                <a:cubicBezTo>
                  <a:pt x="29" y="163"/>
                  <a:pt x="29" y="163"/>
                  <a:pt x="28" y="163"/>
                </a:cubicBezTo>
                <a:cubicBezTo>
                  <a:pt x="28" y="163"/>
                  <a:pt x="30" y="162"/>
                  <a:pt x="29" y="163"/>
                </a:cubicBezTo>
                <a:cubicBezTo>
                  <a:pt x="29" y="163"/>
                  <a:pt x="29" y="163"/>
                  <a:pt x="29" y="163"/>
                </a:cubicBezTo>
                <a:cubicBezTo>
                  <a:pt x="29" y="163"/>
                  <a:pt x="29" y="163"/>
                  <a:pt x="29" y="163"/>
                </a:cubicBezTo>
                <a:cubicBezTo>
                  <a:pt x="30" y="162"/>
                  <a:pt x="29" y="163"/>
                  <a:pt x="30" y="162"/>
                </a:cubicBezTo>
                <a:cubicBezTo>
                  <a:pt x="30" y="163"/>
                  <a:pt x="30" y="163"/>
                  <a:pt x="29" y="163"/>
                </a:cubicBezTo>
                <a:cubicBezTo>
                  <a:pt x="29" y="163"/>
                  <a:pt x="29" y="163"/>
                  <a:pt x="29" y="163"/>
                </a:cubicBezTo>
                <a:cubicBezTo>
                  <a:pt x="29" y="163"/>
                  <a:pt x="29" y="163"/>
                  <a:pt x="29" y="163"/>
                </a:cubicBezTo>
                <a:close/>
                <a:moveTo>
                  <a:pt x="29" y="163"/>
                </a:moveTo>
                <a:cubicBezTo>
                  <a:pt x="29" y="162"/>
                  <a:pt x="29" y="163"/>
                  <a:pt x="28" y="163"/>
                </a:cubicBezTo>
                <a:cubicBezTo>
                  <a:pt x="28" y="163"/>
                  <a:pt x="28" y="163"/>
                  <a:pt x="29" y="163"/>
                </a:cubicBezTo>
                <a:close/>
                <a:moveTo>
                  <a:pt x="27" y="162"/>
                </a:moveTo>
                <a:cubicBezTo>
                  <a:pt x="27" y="162"/>
                  <a:pt x="27" y="162"/>
                  <a:pt x="27" y="162"/>
                </a:cubicBezTo>
                <a:cubicBezTo>
                  <a:pt x="27" y="162"/>
                  <a:pt x="27" y="162"/>
                  <a:pt x="27" y="162"/>
                </a:cubicBezTo>
                <a:close/>
                <a:moveTo>
                  <a:pt x="22" y="161"/>
                </a:moveTo>
                <a:cubicBezTo>
                  <a:pt x="22" y="161"/>
                  <a:pt x="22" y="161"/>
                  <a:pt x="22" y="161"/>
                </a:cubicBezTo>
                <a:cubicBezTo>
                  <a:pt x="22" y="161"/>
                  <a:pt x="22" y="161"/>
                  <a:pt x="22" y="161"/>
                </a:cubicBezTo>
                <a:close/>
                <a:moveTo>
                  <a:pt x="22" y="161"/>
                </a:moveTo>
                <a:cubicBezTo>
                  <a:pt x="22" y="161"/>
                  <a:pt x="22" y="161"/>
                  <a:pt x="22" y="161"/>
                </a:cubicBezTo>
                <a:cubicBezTo>
                  <a:pt x="22" y="161"/>
                  <a:pt x="22" y="161"/>
                  <a:pt x="22" y="161"/>
                </a:cubicBezTo>
                <a:cubicBezTo>
                  <a:pt x="22" y="161"/>
                  <a:pt x="22" y="161"/>
                  <a:pt x="22" y="161"/>
                </a:cubicBezTo>
                <a:close/>
                <a:moveTo>
                  <a:pt x="27" y="168"/>
                </a:moveTo>
                <a:cubicBezTo>
                  <a:pt x="27" y="168"/>
                  <a:pt x="27" y="168"/>
                  <a:pt x="27" y="168"/>
                </a:cubicBezTo>
                <a:cubicBezTo>
                  <a:pt x="27" y="168"/>
                  <a:pt x="27" y="168"/>
                  <a:pt x="27" y="168"/>
                </a:cubicBezTo>
                <a:close/>
                <a:moveTo>
                  <a:pt x="27" y="162"/>
                </a:moveTo>
                <a:cubicBezTo>
                  <a:pt x="27" y="162"/>
                  <a:pt x="27" y="162"/>
                  <a:pt x="27" y="162"/>
                </a:cubicBezTo>
                <a:cubicBezTo>
                  <a:pt x="27" y="162"/>
                  <a:pt x="27" y="162"/>
                  <a:pt x="27" y="162"/>
                </a:cubicBezTo>
                <a:close/>
                <a:moveTo>
                  <a:pt x="30" y="163"/>
                </a:moveTo>
                <a:cubicBezTo>
                  <a:pt x="30" y="163"/>
                  <a:pt x="30" y="163"/>
                  <a:pt x="30" y="163"/>
                </a:cubicBezTo>
                <a:cubicBezTo>
                  <a:pt x="30" y="163"/>
                  <a:pt x="30" y="163"/>
                  <a:pt x="30" y="163"/>
                </a:cubicBezTo>
                <a:close/>
                <a:moveTo>
                  <a:pt x="26" y="160"/>
                </a:moveTo>
                <a:cubicBezTo>
                  <a:pt x="26" y="160"/>
                  <a:pt x="26" y="160"/>
                  <a:pt x="26" y="160"/>
                </a:cubicBezTo>
                <a:cubicBezTo>
                  <a:pt x="26" y="160"/>
                  <a:pt x="26" y="160"/>
                  <a:pt x="26" y="160"/>
                </a:cubicBezTo>
                <a:close/>
                <a:moveTo>
                  <a:pt x="21" y="161"/>
                </a:moveTo>
                <a:cubicBezTo>
                  <a:pt x="21" y="161"/>
                  <a:pt x="21" y="161"/>
                  <a:pt x="21" y="161"/>
                </a:cubicBezTo>
                <a:cubicBezTo>
                  <a:pt x="21" y="161"/>
                  <a:pt x="21" y="161"/>
                  <a:pt x="21" y="161"/>
                </a:cubicBezTo>
                <a:cubicBezTo>
                  <a:pt x="21" y="161"/>
                  <a:pt x="21" y="161"/>
                  <a:pt x="21" y="161"/>
                </a:cubicBezTo>
                <a:close/>
                <a:moveTo>
                  <a:pt x="23" y="159"/>
                </a:moveTo>
                <a:cubicBezTo>
                  <a:pt x="23" y="159"/>
                  <a:pt x="23" y="159"/>
                  <a:pt x="23" y="159"/>
                </a:cubicBezTo>
                <a:cubicBezTo>
                  <a:pt x="23" y="159"/>
                  <a:pt x="23" y="159"/>
                  <a:pt x="23" y="159"/>
                </a:cubicBezTo>
                <a:cubicBezTo>
                  <a:pt x="23" y="159"/>
                  <a:pt x="23" y="159"/>
                  <a:pt x="23" y="159"/>
                </a:cubicBezTo>
                <a:close/>
                <a:moveTo>
                  <a:pt x="22" y="160"/>
                </a:moveTo>
                <a:cubicBezTo>
                  <a:pt x="23" y="160"/>
                  <a:pt x="23" y="160"/>
                  <a:pt x="23" y="160"/>
                </a:cubicBezTo>
                <a:cubicBezTo>
                  <a:pt x="23" y="160"/>
                  <a:pt x="23" y="160"/>
                  <a:pt x="23" y="160"/>
                </a:cubicBezTo>
                <a:cubicBezTo>
                  <a:pt x="22" y="160"/>
                  <a:pt x="22" y="160"/>
                  <a:pt x="22" y="160"/>
                </a:cubicBezTo>
                <a:close/>
                <a:moveTo>
                  <a:pt x="23" y="160"/>
                </a:moveTo>
                <a:cubicBezTo>
                  <a:pt x="23" y="160"/>
                  <a:pt x="23" y="160"/>
                  <a:pt x="23" y="160"/>
                </a:cubicBezTo>
                <a:cubicBezTo>
                  <a:pt x="22" y="160"/>
                  <a:pt x="23" y="160"/>
                  <a:pt x="23" y="160"/>
                </a:cubicBezTo>
                <a:close/>
                <a:moveTo>
                  <a:pt x="22" y="161"/>
                </a:moveTo>
                <a:cubicBezTo>
                  <a:pt x="22" y="161"/>
                  <a:pt x="21" y="161"/>
                  <a:pt x="21" y="161"/>
                </a:cubicBezTo>
                <a:cubicBezTo>
                  <a:pt x="21" y="161"/>
                  <a:pt x="22" y="161"/>
                  <a:pt x="22" y="161"/>
                </a:cubicBezTo>
                <a:close/>
                <a:moveTo>
                  <a:pt x="24" y="159"/>
                </a:moveTo>
                <a:cubicBezTo>
                  <a:pt x="23" y="159"/>
                  <a:pt x="23" y="159"/>
                  <a:pt x="23" y="159"/>
                </a:cubicBezTo>
                <a:cubicBezTo>
                  <a:pt x="24" y="159"/>
                  <a:pt x="24" y="159"/>
                  <a:pt x="24" y="159"/>
                </a:cubicBezTo>
                <a:close/>
                <a:moveTo>
                  <a:pt x="23" y="160"/>
                </a:moveTo>
                <a:cubicBezTo>
                  <a:pt x="24" y="159"/>
                  <a:pt x="24" y="159"/>
                  <a:pt x="24" y="159"/>
                </a:cubicBezTo>
                <a:cubicBezTo>
                  <a:pt x="23" y="159"/>
                  <a:pt x="23" y="159"/>
                  <a:pt x="23" y="159"/>
                </a:cubicBezTo>
                <a:cubicBezTo>
                  <a:pt x="23" y="160"/>
                  <a:pt x="23" y="160"/>
                  <a:pt x="23" y="160"/>
                </a:cubicBezTo>
                <a:close/>
                <a:moveTo>
                  <a:pt x="23" y="159"/>
                </a:moveTo>
                <a:cubicBezTo>
                  <a:pt x="23" y="159"/>
                  <a:pt x="23" y="159"/>
                  <a:pt x="23" y="159"/>
                </a:cubicBezTo>
                <a:cubicBezTo>
                  <a:pt x="23" y="159"/>
                  <a:pt x="23" y="160"/>
                  <a:pt x="23" y="159"/>
                </a:cubicBezTo>
                <a:close/>
                <a:moveTo>
                  <a:pt x="24" y="159"/>
                </a:moveTo>
                <a:cubicBezTo>
                  <a:pt x="24" y="159"/>
                  <a:pt x="24" y="159"/>
                  <a:pt x="24" y="159"/>
                </a:cubicBezTo>
                <a:cubicBezTo>
                  <a:pt x="24" y="159"/>
                  <a:pt x="24" y="159"/>
                  <a:pt x="24" y="159"/>
                </a:cubicBezTo>
                <a:close/>
                <a:moveTo>
                  <a:pt x="24" y="160"/>
                </a:moveTo>
                <a:cubicBezTo>
                  <a:pt x="24" y="160"/>
                  <a:pt x="24" y="160"/>
                  <a:pt x="24" y="160"/>
                </a:cubicBezTo>
                <a:cubicBezTo>
                  <a:pt x="24" y="160"/>
                  <a:pt x="24" y="160"/>
                  <a:pt x="24" y="160"/>
                </a:cubicBezTo>
                <a:cubicBezTo>
                  <a:pt x="24" y="160"/>
                  <a:pt x="24" y="160"/>
                  <a:pt x="24" y="160"/>
                </a:cubicBezTo>
                <a:close/>
                <a:moveTo>
                  <a:pt x="25" y="159"/>
                </a:moveTo>
                <a:cubicBezTo>
                  <a:pt x="25" y="159"/>
                  <a:pt x="25" y="159"/>
                  <a:pt x="24" y="159"/>
                </a:cubicBezTo>
                <a:cubicBezTo>
                  <a:pt x="25" y="159"/>
                  <a:pt x="25" y="159"/>
                  <a:pt x="25" y="159"/>
                </a:cubicBezTo>
                <a:close/>
                <a:moveTo>
                  <a:pt x="25" y="159"/>
                </a:moveTo>
                <a:cubicBezTo>
                  <a:pt x="25" y="159"/>
                  <a:pt x="25" y="159"/>
                  <a:pt x="25" y="159"/>
                </a:cubicBezTo>
                <a:cubicBezTo>
                  <a:pt x="25" y="159"/>
                  <a:pt x="25" y="159"/>
                  <a:pt x="25" y="159"/>
                </a:cubicBezTo>
                <a:close/>
                <a:moveTo>
                  <a:pt x="25" y="161"/>
                </a:moveTo>
                <a:cubicBezTo>
                  <a:pt x="25" y="161"/>
                  <a:pt x="25" y="161"/>
                  <a:pt x="25" y="161"/>
                </a:cubicBezTo>
                <a:cubicBezTo>
                  <a:pt x="24" y="161"/>
                  <a:pt x="24" y="161"/>
                  <a:pt x="24" y="161"/>
                </a:cubicBezTo>
                <a:lnTo>
                  <a:pt x="25" y="161"/>
                </a:lnTo>
                <a:close/>
                <a:moveTo>
                  <a:pt x="27" y="160"/>
                </a:moveTo>
                <a:cubicBezTo>
                  <a:pt x="27" y="160"/>
                  <a:pt x="27" y="160"/>
                  <a:pt x="27" y="160"/>
                </a:cubicBezTo>
                <a:cubicBezTo>
                  <a:pt x="27" y="160"/>
                  <a:pt x="27" y="160"/>
                  <a:pt x="27" y="160"/>
                </a:cubicBezTo>
                <a:cubicBezTo>
                  <a:pt x="27" y="160"/>
                  <a:pt x="27" y="160"/>
                  <a:pt x="27" y="160"/>
                </a:cubicBezTo>
                <a:close/>
                <a:moveTo>
                  <a:pt x="27" y="160"/>
                </a:moveTo>
                <a:cubicBezTo>
                  <a:pt x="27" y="160"/>
                  <a:pt x="26" y="160"/>
                  <a:pt x="26" y="160"/>
                </a:cubicBezTo>
                <a:cubicBezTo>
                  <a:pt x="26" y="160"/>
                  <a:pt x="27" y="160"/>
                  <a:pt x="27" y="160"/>
                </a:cubicBezTo>
                <a:close/>
                <a:moveTo>
                  <a:pt x="28" y="170"/>
                </a:moveTo>
                <a:cubicBezTo>
                  <a:pt x="28" y="171"/>
                  <a:pt x="28" y="171"/>
                  <a:pt x="28" y="171"/>
                </a:cubicBezTo>
                <a:cubicBezTo>
                  <a:pt x="29" y="170"/>
                  <a:pt x="29" y="170"/>
                  <a:pt x="29" y="170"/>
                </a:cubicBezTo>
                <a:lnTo>
                  <a:pt x="28" y="170"/>
                </a:lnTo>
                <a:close/>
                <a:moveTo>
                  <a:pt x="29" y="170"/>
                </a:moveTo>
                <a:cubicBezTo>
                  <a:pt x="29" y="170"/>
                  <a:pt x="29" y="170"/>
                  <a:pt x="29" y="170"/>
                </a:cubicBezTo>
                <a:cubicBezTo>
                  <a:pt x="29" y="170"/>
                  <a:pt x="29" y="170"/>
                  <a:pt x="29" y="170"/>
                </a:cubicBezTo>
                <a:cubicBezTo>
                  <a:pt x="29" y="170"/>
                  <a:pt x="29" y="170"/>
                  <a:pt x="29" y="170"/>
                </a:cubicBezTo>
                <a:close/>
                <a:moveTo>
                  <a:pt x="29" y="162"/>
                </a:moveTo>
                <a:cubicBezTo>
                  <a:pt x="29" y="162"/>
                  <a:pt x="29" y="162"/>
                  <a:pt x="29" y="162"/>
                </a:cubicBezTo>
                <a:cubicBezTo>
                  <a:pt x="29" y="162"/>
                  <a:pt x="29" y="162"/>
                  <a:pt x="29" y="162"/>
                </a:cubicBezTo>
                <a:close/>
                <a:moveTo>
                  <a:pt x="29" y="163"/>
                </a:moveTo>
                <a:cubicBezTo>
                  <a:pt x="29" y="163"/>
                  <a:pt x="29" y="163"/>
                  <a:pt x="29" y="163"/>
                </a:cubicBezTo>
                <a:cubicBezTo>
                  <a:pt x="29" y="163"/>
                  <a:pt x="29" y="163"/>
                  <a:pt x="29" y="163"/>
                </a:cubicBezTo>
                <a:close/>
                <a:moveTo>
                  <a:pt x="30" y="163"/>
                </a:moveTo>
                <a:cubicBezTo>
                  <a:pt x="30" y="163"/>
                  <a:pt x="30" y="163"/>
                  <a:pt x="30" y="163"/>
                </a:cubicBezTo>
                <a:cubicBezTo>
                  <a:pt x="30" y="163"/>
                  <a:pt x="30" y="163"/>
                  <a:pt x="30" y="163"/>
                </a:cubicBezTo>
                <a:close/>
                <a:moveTo>
                  <a:pt x="50" y="159"/>
                </a:moveTo>
                <a:cubicBezTo>
                  <a:pt x="50" y="159"/>
                  <a:pt x="50" y="159"/>
                  <a:pt x="50" y="158"/>
                </a:cubicBezTo>
                <a:cubicBezTo>
                  <a:pt x="50" y="159"/>
                  <a:pt x="50" y="159"/>
                  <a:pt x="50" y="159"/>
                </a:cubicBezTo>
                <a:close/>
                <a:moveTo>
                  <a:pt x="49" y="159"/>
                </a:moveTo>
                <a:cubicBezTo>
                  <a:pt x="49" y="159"/>
                  <a:pt x="49" y="159"/>
                  <a:pt x="49" y="159"/>
                </a:cubicBezTo>
                <a:cubicBezTo>
                  <a:pt x="49" y="160"/>
                  <a:pt x="49" y="160"/>
                  <a:pt x="49" y="160"/>
                </a:cubicBezTo>
                <a:lnTo>
                  <a:pt x="49" y="159"/>
                </a:lnTo>
                <a:close/>
                <a:moveTo>
                  <a:pt x="48" y="159"/>
                </a:moveTo>
                <a:cubicBezTo>
                  <a:pt x="48" y="160"/>
                  <a:pt x="49" y="159"/>
                  <a:pt x="49" y="159"/>
                </a:cubicBezTo>
                <a:cubicBezTo>
                  <a:pt x="48" y="159"/>
                  <a:pt x="48" y="159"/>
                  <a:pt x="48" y="159"/>
                </a:cubicBezTo>
                <a:cubicBezTo>
                  <a:pt x="49" y="159"/>
                  <a:pt x="49" y="159"/>
                  <a:pt x="49" y="159"/>
                </a:cubicBezTo>
                <a:cubicBezTo>
                  <a:pt x="49" y="159"/>
                  <a:pt x="48" y="159"/>
                  <a:pt x="48" y="159"/>
                </a:cubicBezTo>
                <a:close/>
                <a:moveTo>
                  <a:pt x="49" y="158"/>
                </a:moveTo>
                <a:cubicBezTo>
                  <a:pt x="49" y="158"/>
                  <a:pt x="49" y="158"/>
                  <a:pt x="49" y="158"/>
                </a:cubicBezTo>
                <a:cubicBezTo>
                  <a:pt x="49" y="158"/>
                  <a:pt x="49" y="158"/>
                  <a:pt x="49" y="158"/>
                </a:cubicBezTo>
                <a:cubicBezTo>
                  <a:pt x="49" y="158"/>
                  <a:pt x="49" y="158"/>
                  <a:pt x="49" y="158"/>
                </a:cubicBezTo>
                <a:close/>
                <a:moveTo>
                  <a:pt x="49" y="158"/>
                </a:moveTo>
                <a:cubicBezTo>
                  <a:pt x="49" y="158"/>
                  <a:pt x="49" y="158"/>
                  <a:pt x="49" y="158"/>
                </a:cubicBezTo>
                <a:close/>
                <a:moveTo>
                  <a:pt x="49" y="158"/>
                </a:moveTo>
                <a:cubicBezTo>
                  <a:pt x="49" y="158"/>
                  <a:pt x="49" y="158"/>
                  <a:pt x="49" y="158"/>
                </a:cubicBezTo>
                <a:cubicBezTo>
                  <a:pt x="49" y="157"/>
                  <a:pt x="49" y="157"/>
                  <a:pt x="49" y="157"/>
                </a:cubicBezTo>
                <a:cubicBezTo>
                  <a:pt x="49" y="157"/>
                  <a:pt x="49" y="158"/>
                  <a:pt x="49" y="158"/>
                </a:cubicBezTo>
                <a:close/>
                <a:moveTo>
                  <a:pt x="49" y="158"/>
                </a:moveTo>
                <a:cubicBezTo>
                  <a:pt x="49" y="158"/>
                  <a:pt x="49" y="158"/>
                  <a:pt x="49" y="158"/>
                </a:cubicBezTo>
                <a:cubicBezTo>
                  <a:pt x="49" y="158"/>
                  <a:pt x="49" y="158"/>
                  <a:pt x="49" y="158"/>
                </a:cubicBezTo>
                <a:close/>
                <a:moveTo>
                  <a:pt x="49" y="158"/>
                </a:moveTo>
                <a:cubicBezTo>
                  <a:pt x="49" y="158"/>
                  <a:pt x="49" y="158"/>
                  <a:pt x="49" y="158"/>
                </a:cubicBezTo>
                <a:cubicBezTo>
                  <a:pt x="49" y="158"/>
                  <a:pt x="48" y="158"/>
                  <a:pt x="49" y="158"/>
                </a:cubicBezTo>
                <a:cubicBezTo>
                  <a:pt x="49" y="158"/>
                  <a:pt x="49" y="158"/>
                  <a:pt x="49" y="158"/>
                </a:cubicBezTo>
                <a:close/>
                <a:moveTo>
                  <a:pt x="49" y="158"/>
                </a:moveTo>
                <a:cubicBezTo>
                  <a:pt x="49" y="158"/>
                  <a:pt x="49" y="158"/>
                  <a:pt x="49" y="158"/>
                </a:cubicBezTo>
                <a:cubicBezTo>
                  <a:pt x="49" y="158"/>
                  <a:pt x="49" y="158"/>
                  <a:pt x="49" y="158"/>
                </a:cubicBezTo>
                <a:close/>
                <a:moveTo>
                  <a:pt x="48" y="160"/>
                </a:moveTo>
                <a:cubicBezTo>
                  <a:pt x="48" y="160"/>
                  <a:pt x="48" y="160"/>
                  <a:pt x="48" y="160"/>
                </a:cubicBezTo>
                <a:cubicBezTo>
                  <a:pt x="48" y="160"/>
                  <a:pt x="48" y="160"/>
                  <a:pt x="48" y="160"/>
                </a:cubicBezTo>
                <a:cubicBezTo>
                  <a:pt x="48" y="160"/>
                  <a:pt x="48" y="160"/>
                  <a:pt x="48" y="160"/>
                </a:cubicBezTo>
                <a:close/>
                <a:moveTo>
                  <a:pt x="49" y="157"/>
                </a:moveTo>
                <a:cubicBezTo>
                  <a:pt x="49" y="157"/>
                  <a:pt x="49" y="158"/>
                  <a:pt x="49" y="158"/>
                </a:cubicBezTo>
                <a:cubicBezTo>
                  <a:pt x="49" y="158"/>
                  <a:pt x="49" y="158"/>
                  <a:pt x="49" y="158"/>
                </a:cubicBezTo>
                <a:cubicBezTo>
                  <a:pt x="49" y="158"/>
                  <a:pt x="49" y="157"/>
                  <a:pt x="49" y="157"/>
                </a:cubicBezTo>
                <a:close/>
                <a:moveTo>
                  <a:pt x="49" y="158"/>
                </a:moveTo>
                <a:cubicBezTo>
                  <a:pt x="48" y="158"/>
                  <a:pt x="48" y="158"/>
                  <a:pt x="48" y="158"/>
                </a:cubicBezTo>
                <a:cubicBezTo>
                  <a:pt x="48" y="158"/>
                  <a:pt x="48" y="158"/>
                  <a:pt x="49" y="158"/>
                </a:cubicBezTo>
                <a:close/>
                <a:moveTo>
                  <a:pt x="48" y="159"/>
                </a:moveTo>
                <a:cubicBezTo>
                  <a:pt x="49" y="158"/>
                  <a:pt x="49" y="158"/>
                  <a:pt x="49" y="158"/>
                </a:cubicBezTo>
                <a:cubicBezTo>
                  <a:pt x="48" y="159"/>
                  <a:pt x="48" y="159"/>
                  <a:pt x="48" y="159"/>
                </a:cubicBezTo>
                <a:close/>
                <a:moveTo>
                  <a:pt x="49" y="157"/>
                </a:moveTo>
                <a:cubicBezTo>
                  <a:pt x="49" y="157"/>
                  <a:pt x="49" y="157"/>
                  <a:pt x="49" y="157"/>
                </a:cubicBezTo>
                <a:cubicBezTo>
                  <a:pt x="49" y="157"/>
                  <a:pt x="49" y="157"/>
                  <a:pt x="49" y="157"/>
                </a:cubicBezTo>
                <a:close/>
                <a:moveTo>
                  <a:pt x="48" y="157"/>
                </a:moveTo>
                <a:cubicBezTo>
                  <a:pt x="49" y="157"/>
                  <a:pt x="49" y="157"/>
                  <a:pt x="49" y="157"/>
                </a:cubicBezTo>
                <a:cubicBezTo>
                  <a:pt x="49" y="157"/>
                  <a:pt x="49" y="157"/>
                  <a:pt x="48" y="157"/>
                </a:cubicBezTo>
                <a:cubicBezTo>
                  <a:pt x="49" y="157"/>
                  <a:pt x="49" y="157"/>
                  <a:pt x="48" y="157"/>
                </a:cubicBezTo>
                <a:close/>
                <a:moveTo>
                  <a:pt x="48" y="157"/>
                </a:moveTo>
                <a:cubicBezTo>
                  <a:pt x="48" y="157"/>
                  <a:pt x="48" y="157"/>
                  <a:pt x="48" y="157"/>
                </a:cubicBezTo>
                <a:cubicBezTo>
                  <a:pt x="48" y="157"/>
                  <a:pt x="48" y="157"/>
                  <a:pt x="48" y="157"/>
                </a:cubicBezTo>
                <a:close/>
                <a:moveTo>
                  <a:pt x="48" y="158"/>
                </a:moveTo>
                <a:cubicBezTo>
                  <a:pt x="48" y="158"/>
                  <a:pt x="48" y="158"/>
                  <a:pt x="48" y="157"/>
                </a:cubicBezTo>
                <a:cubicBezTo>
                  <a:pt x="48" y="158"/>
                  <a:pt x="48" y="158"/>
                  <a:pt x="48" y="158"/>
                </a:cubicBezTo>
                <a:close/>
                <a:moveTo>
                  <a:pt x="48" y="158"/>
                </a:moveTo>
                <a:cubicBezTo>
                  <a:pt x="48" y="158"/>
                  <a:pt x="48" y="158"/>
                  <a:pt x="48" y="158"/>
                </a:cubicBezTo>
                <a:cubicBezTo>
                  <a:pt x="48" y="158"/>
                  <a:pt x="48" y="158"/>
                  <a:pt x="48" y="158"/>
                </a:cubicBezTo>
                <a:cubicBezTo>
                  <a:pt x="48" y="158"/>
                  <a:pt x="48" y="158"/>
                  <a:pt x="48" y="158"/>
                </a:cubicBezTo>
                <a:close/>
                <a:moveTo>
                  <a:pt x="48" y="158"/>
                </a:moveTo>
                <a:cubicBezTo>
                  <a:pt x="48" y="158"/>
                  <a:pt x="48" y="158"/>
                  <a:pt x="48" y="158"/>
                </a:cubicBezTo>
                <a:cubicBezTo>
                  <a:pt x="48" y="158"/>
                  <a:pt x="48" y="158"/>
                  <a:pt x="48" y="158"/>
                </a:cubicBezTo>
                <a:close/>
                <a:moveTo>
                  <a:pt x="48" y="158"/>
                </a:moveTo>
                <a:cubicBezTo>
                  <a:pt x="48" y="159"/>
                  <a:pt x="48" y="159"/>
                  <a:pt x="48" y="159"/>
                </a:cubicBezTo>
                <a:cubicBezTo>
                  <a:pt x="48" y="159"/>
                  <a:pt x="48" y="159"/>
                  <a:pt x="48" y="158"/>
                </a:cubicBezTo>
                <a:close/>
                <a:moveTo>
                  <a:pt x="48" y="158"/>
                </a:moveTo>
                <a:cubicBezTo>
                  <a:pt x="48" y="158"/>
                  <a:pt x="48" y="158"/>
                  <a:pt x="48" y="158"/>
                </a:cubicBezTo>
                <a:cubicBezTo>
                  <a:pt x="48" y="158"/>
                  <a:pt x="48" y="158"/>
                  <a:pt x="48" y="158"/>
                </a:cubicBezTo>
                <a:close/>
                <a:moveTo>
                  <a:pt x="48" y="158"/>
                </a:moveTo>
                <a:cubicBezTo>
                  <a:pt x="48" y="158"/>
                  <a:pt x="48" y="158"/>
                  <a:pt x="48" y="158"/>
                </a:cubicBezTo>
                <a:cubicBezTo>
                  <a:pt x="48" y="158"/>
                  <a:pt x="48" y="158"/>
                  <a:pt x="48" y="158"/>
                </a:cubicBezTo>
                <a:close/>
                <a:moveTo>
                  <a:pt x="48" y="158"/>
                </a:moveTo>
                <a:cubicBezTo>
                  <a:pt x="48" y="158"/>
                  <a:pt x="48" y="158"/>
                  <a:pt x="48" y="158"/>
                </a:cubicBezTo>
                <a:cubicBezTo>
                  <a:pt x="48" y="158"/>
                  <a:pt x="48" y="158"/>
                  <a:pt x="48" y="158"/>
                </a:cubicBezTo>
                <a:cubicBezTo>
                  <a:pt x="48" y="158"/>
                  <a:pt x="48" y="158"/>
                  <a:pt x="48" y="158"/>
                </a:cubicBezTo>
                <a:close/>
                <a:moveTo>
                  <a:pt x="48" y="158"/>
                </a:moveTo>
                <a:cubicBezTo>
                  <a:pt x="48" y="158"/>
                  <a:pt x="48" y="158"/>
                  <a:pt x="48" y="158"/>
                </a:cubicBezTo>
                <a:cubicBezTo>
                  <a:pt x="48" y="158"/>
                  <a:pt x="48" y="158"/>
                  <a:pt x="48" y="158"/>
                </a:cubicBezTo>
                <a:close/>
                <a:moveTo>
                  <a:pt x="48" y="157"/>
                </a:moveTo>
                <a:cubicBezTo>
                  <a:pt x="48" y="158"/>
                  <a:pt x="48" y="158"/>
                  <a:pt x="48" y="158"/>
                </a:cubicBezTo>
                <a:cubicBezTo>
                  <a:pt x="48" y="157"/>
                  <a:pt x="48" y="157"/>
                  <a:pt x="48" y="157"/>
                </a:cubicBezTo>
                <a:close/>
                <a:moveTo>
                  <a:pt x="48" y="158"/>
                </a:moveTo>
                <a:cubicBezTo>
                  <a:pt x="48" y="158"/>
                  <a:pt x="48" y="158"/>
                  <a:pt x="48" y="158"/>
                </a:cubicBezTo>
                <a:cubicBezTo>
                  <a:pt x="48" y="158"/>
                  <a:pt x="48" y="158"/>
                  <a:pt x="48" y="158"/>
                </a:cubicBezTo>
                <a:cubicBezTo>
                  <a:pt x="48" y="158"/>
                  <a:pt x="48" y="158"/>
                  <a:pt x="48" y="158"/>
                </a:cubicBezTo>
                <a:close/>
                <a:moveTo>
                  <a:pt x="48" y="157"/>
                </a:moveTo>
                <a:cubicBezTo>
                  <a:pt x="48" y="157"/>
                  <a:pt x="48" y="157"/>
                  <a:pt x="48" y="157"/>
                </a:cubicBezTo>
                <a:cubicBezTo>
                  <a:pt x="48" y="157"/>
                  <a:pt x="48" y="157"/>
                  <a:pt x="48" y="157"/>
                </a:cubicBezTo>
                <a:close/>
                <a:moveTo>
                  <a:pt x="48" y="158"/>
                </a:moveTo>
                <a:cubicBezTo>
                  <a:pt x="48" y="158"/>
                  <a:pt x="48" y="158"/>
                  <a:pt x="48" y="158"/>
                </a:cubicBezTo>
                <a:cubicBezTo>
                  <a:pt x="48" y="158"/>
                  <a:pt x="48" y="158"/>
                  <a:pt x="48" y="158"/>
                </a:cubicBezTo>
                <a:close/>
                <a:moveTo>
                  <a:pt x="48" y="158"/>
                </a:moveTo>
                <a:cubicBezTo>
                  <a:pt x="48" y="158"/>
                  <a:pt x="48" y="158"/>
                  <a:pt x="48" y="158"/>
                </a:cubicBezTo>
                <a:cubicBezTo>
                  <a:pt x="48" y="158"/>
                  <a:pt x="48" y="158"/>
                  <a:pt x="48" y="158"/>
                </a:cubicBezTo>
                <a:cubicBezTo>
                  <a:pt x="48" y="158"/>
                  <a:pt x="48" y="158"/>
                  <a:pt x="48" y="158"/>
                </a:cubicBezTo>
                <a:close/>
                <a:moveTo>
                  <a:pt x="46" y="160"/>
                </a:moveTo>
                <a:cubicBezTo>
                  <a:pt x="46" y="159"/>
                  <a:pt x="46" y="159"/>
                  <a:pt x="46" y="159"/>
                </a:cubicBezTo>
                <a:cubicBezTo>
                  <a:pt x="47" y="159"/>
                  <a:pt x="47" y="158"/>
                  <a:pt x="48" y="158"/>
                </a:cubicBezTo>
                <a:cubicBezTo>
                  <a:pt x="47" y="158"/>
                  <a:pt x="47" y="158"/>
                  <a:pt x="47" y="158"/>
                </a:cubicBezTo>
                <a:cubicBezTo>
                  <a:pt x="47" y="158"/>
                  <a:pt x="47" y="158"/>
                  <a:pt x="47" y="159"/>
                </a:cubicBezTo>
                <a:cubicBezTo>
                  <a:pt x="47" y="159"/>
                  <a:pt x="47" y="159"/>
                  <a:pt x="47" y="158"/>
                </a:cubicBezTo>
                <a:cubicBezTo>
                  <a:pt x="47" y="159"/>
                  <a:pt x="46" y="159"/>
                  <a:pt x="46" y="160"/>
                </a:cubicBezTo>
                <a:cubicBezTo>
                  <a:pt x="46" y="159"/>
                  <a:pt x="46" y="159"/>
                  <a:pt x="46" y="159"/>
                </a:cubicBezTo>
                <a:cubicBezTo>
                  <a:pt x="46" y="159"/>
                  <a:pt x="46" y="160"/>
                  <a:pt x="46" y="160"/>
                </a:cubicBezTo>
                <a:close/>
                <a:moveTo>
                  <a:pt x="48" y="158"/>
                </a:moveTo>
                <a:cubicBezTo>
                  <a:pt x="48" y="158"/>
                  <a:pt x="48" y="158"/>
                  <a:pt x="48" y="158"/>
                </a:cubicBezTo>
                <a:cubicBezTo>
                  <a:pt x="48" y="158"/>
                  <a:pt x="48" y="157"/>
                  <a:pt x="48" y="157"/>
                </a:cubicBezTo>
                <a:cubicBezTo>
                  <a:pt x="48" y="157"/>
                  <a:pt x="48" y="157"/>
                  <a:pt x="48" y="157"/>
                </a:cubicBezTo>
                <a:cubicBezTo>
                  <a:pt x="48" y="158"/>
                  <a:pt x="48" y="158"/>
                  <a:pt x="48" y="158"/>
                </a:cubicBezTo>
                <a:close/>
                <a:moveTo>
                  <a:pt x="48" y="158"/>
                </a:moveTo>
                <a:cubicBezTo>
                  <a:pt x="48" y="158"/>
                  <a:pt x="47" y="158"/>
                  <a:pt x="47" y="159"/>
                </a:cubicBezTo>
                <a:cubicBezTo>
                  <a:pt x="47" y="159"/>
                  <a:pt x="47" y="158"/>
                  <a:pt x="48" y="158"/>
                </a:cubicBezTo>
                <a:cubicBezTo>
                  <a:pt x="47" y="158"/>
                  <a:pt x="48" y="158"/>
                  <a:pt x="48" y="158"/>
                </a:cubicBezTo>
                <a:cubicBezTo>
                  <a:pt x="48" y="158"/>
                  <a:pt x="48" y="158"/>
                  <a:pt x="48" y="158"/>
                </a:cubicBezTo>
                <a:cubicBezTo>
                  <a:pt x="48" y="158"/>
                  <a:pt x="48" y="158"/>
                  <a:pt x="48" y="157"/>
                </a:cubicBezTo>
                <a:cubicBezTo>
                  <a:pt x="48" y="157"/>
                  <a:pt x="48" y="157"/>
                  <a:pt x="48" y="157"/>
                </a:cubicBezTo>
                <a:cubicBezTo>
                  <a:pt x="48" y="157"/>
                  <a:pt x="48" y="157"/>
                  <a:pt x="48" y="157"/>
                </a:cubicBezTo>
                <a:cubicBezTo>
                  <a:pt x="48" y="157"/>
                  <a:pt x="48" y="157"/>
                  <a:pt x="48" y="157"/>
                </a:cubicBezTo>
                <a:cubicBezTo>
                  <a:pt x="48" y="158"/>
                  <a:pt x="48" y="158"/>
                  <a:pt x="48" y="158"/>
                </a:cubicBezTo>
                <a:cubicBezTo>
                  <a:pt x="48" y="158"/>
                  <a:pt x="48" y="158"/>
                  <a:pt x="48" y="158"/>
                </a:cubicBezTo>
                <a:cubicBezTo>
                  <a:pt x="48" y="158"/>
                  <a:pt x="48" y="158"/>
                  <a:pt x="48" y="158"/>
                </a:cubicBezTo>
                <a:cubicBezTo>
                  <a:pt x="48" y="158"/>
                  <a:pt x="48" y="158"/>
                  <a:pt x="48" y="158"/>
                </a:cubicBezTo>
                <a:cubicBezTo>
                  <a:pt x="48" y="157"/>
                  <a:pt x="48" y="157"/>
                  <a:pt x="48" y="157"/>
                </a:cubicBezTo>
                <a:cubicBezTo>
                  <a:pt x="48" y="157"/>
                  <a:pt x="48" y="157"/>
                  <a:pt x="48" y="157"/>
                </a:cubicBezTo>
                <a:cubicBezTo>
                  <a:pt x="48" y="158"/>
                  <a:pt x="48" y="158"/>
                  <a:pt x="48" y="158"/>
                </a:cubicBezTo>
                <a:cubicBezTo>
                  <a:pt x="48" y="158"/>
                  <a:pt x="48" y="158"/>
                  <a:pt x="48" y="158"/>
                </a:cubicBezTo>
                <a:close/>
                <a:moveTo>
                  <a:pt x="47" y="160"/>
                </a:moveTo>
                <a:cubicBezTo>
                  <a:pt x="47" y="160"/>
                  <a:pt x="47" y="160"/>
                  <a:pt x="47" y="160"/>
                </a:cubicBezTo>
                <a:cubicBezTo>
                  <a:pt x="47" y="160"/>
                  <a:pt x="47" y="160"/>
                  <a:pt x="47" y="160"/>
                </a:cubicBezTo>
                <a:close/>
                <a:moveTo>
                  <a:pt x="47" y="160"/>
                </a:moveTo>
                <a:cubicBezTo>
                  <a:pt x="47" y="160"/>
                  <a:pt x="47" y="159"/>
                  <a:pt x="47" y="159"/>
                </a:cubicBezTo>
                <a:cubicBezTo>
                  <a:pt x="47" y="160"/>
                  <a:pt x="47" y="160"/>
                  <a:pt x="47" y="160"/>
                </a:cubicBezTo>
                <a:cubicBezTo>
                  <a:pt x="47" y="160"/>
                  <a:pt x="47" y="160"/>
                  <a:pt x="47" y="159"/>
                </a:cubicBezTo>
                <a:cubicBezTo>
                  <a:pt x="47" y="159"/>
                  <a:pt x="47" y="159"/>
                  <a:pt x="47" y="159"/>
                </a:cubicBezTo>
                <a:cubicBezTo>
                  <a:pt x="47" y="159"/>
                  <a:pt x="48" y="159"/>
                  <a:pt x="48" y="159"/>
                </a:cubicBezTo>
                <a:cubicBezTo>
                  <a:pt x="48" y="159"/>
                  <a:pt x="47" y="159"/>
                  <a:pt x="47" y="160"/>
                </a:cubicBezTo>
                <a:close/>
                <a:moveTo>
                  <a:pt x="47" y="159"/>
                </a:moveTo>
                <a:cubicBezTo>
                  <a:pt x="47" y="159"/>
                  <a:pt x="47" y="159"/>
                  <a:pt x="47" y="159"/>
                </a:cubicBezTo>
                <a:cubicBezTo>
                  <a:pt x="47" y="159"/>
                  <a:pt x="47" y="159"/>
                  <a:pt x="47" y="159"/>
                </a:cubicBezTo>
                <a:cubicBezTo>
                  <a:pt x="47" y="159"/>
                  <a:pt x="47" y="159"/>
                  <a:pt x="47" y="159"/>
                </a:cubicBezTo>
                <a:cubicBezTo>
                  <a:pt x="47" y="159"/>
                  <a:pt x="47" y="159"/>
                  <a:pt x="47" y="159"/>
                </a:cubicBezTo>
                <a:close/>
                <a:moveTo>
                  <a:pt x="48" y="157"/>
                </a:moveTo>
                <a:cubicBezTo>
                  <a:pt x="48" y="157"/>
                  <a:pt x="48" y="157"/>
                  <a:pt x="48" y="157"/>
                </a:cubicBezTo>
                <a:cubicBezTo>
                  <a:pt x="48" y="157"/>
                  <a:pt x="48" y="157"/>
                  <a:pt x="48" y="157"/>
                </a:cubicBezTo>
                <a:close/>
                <a:moveTo>
                  <a:pt x="48" y="157"/>
                </a:moveTo>
                <a:cubicBezTo>
                  <a:pt x="48" y="157"/>
                  <a:pt x="48" y="157"/>
                  <a:pt x="48" y="157"/>
                </a:cubicBezTo>
                <a:cubicBezTo>
                  <a:pt x="48" y="157"/>
                  <a:pt x="48" y="157"/>
                  <a:pt x="48" y="157"/>
                </a:cubicBezTo>
                <a:close/>
                <a:moveTo>
                  <a:pt x="38" y="157"/>
                </a:moveTo>
                <a:cubicBezTo>
                  <a:pt x="38" y="157"/>
                  <a:pt x="38" y="157"/>
                  <a:pt x="38" y="157"/>
                </a:cubicBezTo>
                <a:close/>
                <a:moveTo>
                  <a:pt x="39" y="157"/>
                </a:moveTo>
                <a:cubicBezTo>
                  <a:pt x="39" y="157"/>
                  <a:pt x="39" y="157"/>
                  <a:pt x="39" y="157"/>
                </a:cubicBezTo>
                <a:cubicBezTo>
                  <a:pt x="39" y="157"/>
                  <a:pt x="39" y="157"/>
                  <a:pt x="39" y="157"/>
                </a:cubicBezTo>
                <a:close/>
                <a:moveTo>
                  <a:pt x="45" y="155"/>
                </a:moveTo>
                <a:cubicBezTo>
                  <a:pt x="45" y="155"/>
                  <a:pt x="45" y="155"/>
                  <a:pt x="45" y="155"/>
                </a:cubicBezTo>
                <a:cubicBezTo>
                  <a:pt x="45" y="155"/>
                  <a:pt x="45" y="155"/>
                  <a:pt x="45" y="155"/>
                </a:cubicBezTo>
                <a:cubicBezTo>
                  <a:pt x="45" y="155"/>
                  <a:pt x="45" y="155"/>
                  <a:pt x="45" y="155"/>
                </a:cubicBezTo>
                <a:close/>
                <a:moveTo>
                  <a:pt x="41" y="156"/>
                </a:moveTo>
                <a:cubicBezTo>
                  <a:pt x="41" y="157"/>
                  <a:pt x="41" y="157"/>
                  <a:pt x="41" y="157"/>
                </a:cubicBezTo>
                <a:cubicBezTo>
                  <a:pt x="41" y="156"/>
                  <a:pt x="41" y="156"/>
                  <a:pt x="42" y="156"/>
                </a:cubicBezTo>
                <a:lnTo>
                  <a:pt x="41" y="156"/>
                </a:lnTo>
                <a:close/>
                <a:moveTo>
                  <a:pt x="40" y="158"/>
                </a:moveTo>
                <a:cubicBezTo>
                  <a:pt x="41" y="158"/>
                  <a:pt x="41" y="158"/>
                  <a:pt x="41" y="158"/>
                </a:cubicBezTo>
                <a:cubicBezTo>
                  <a:pt x="40" y="158"/>
                  <a:pt x="40" y="158"/>
                  <a:pt x="40" y="158"/>
                </a:cubicBezTo>
                <a:close/>
                <a:moveTo>
                  <a:pt x="37" y="157"/>
                </a:moveTo>
                <a:cubicBezTo>
                  <a:pt x="37" y="158"/>
                  <a:pt x="37" y="158"/>
                  <a:pt x="37" y="158"/>
                </a:cubicBezTo>
                <a:cubicBezTo>
                  <a:pt x="37" y="158"/>
                  <a:pt x="37" y="157"/>
                  <a:pt x="37" y="157"/>
                </a:cubicBezTo>
                <a:close/>
                <a:moveTo>
                  <a:pt x="46" y="157"/>
                </a:moveTo>
                <a:cubicBezTo>
                  <a:pt x="46" y="156"/>
                  <a:pt x="46" y="156"/>
                  <a:pt x="46" y="156"/>
                </a:cubicBezTo>
                <a:cubicBezTo>
                  <a:pt x="46" y="157"/>
                  <a:pt x="46" y="157"/>
                  <a:pt x="46" y="157"/>
                </a:cubicBezTo>
                <a:close/>
                <a:moveTo>
                  <a:pt x="41" y="153"/>
                </a:moveTo>
                <a:cubicBezTo>
                  <a:pt x="41" y="153"/>
                  <a:pt x="41" y="154"/>
                  <a:pt x="41" y="154"/>
                </a:cubicBezTo>
                <a:cubicBezTo>
                  <a:pt x="41" y="154"/>
                  <a:pt x="41" y="153"/>
                  <a:pt x="41" y="153"/>
                </a:cubicBezTo>
                <a:close/>
                <a:moveTo>
                  <a:pt x="46" y="156"/>
                </a:moveTo>
                <a:cubicBezTo>
                  <a:pt x="46" y="156"/>
                  <a:pt x="46" y="156"/>
                  <a:pt x="46" y="156"/>
                </a:cubicBezTo>
                <a:cubicBezTo>
                  <a:pt x="46" y="156"/>
                  <a:pt x="46" y="156"/>
                  <a:pt x="46" y="156"/>
                </a:cubicBezTo>
                <a:cubicBezTo>
                  <a:pt x="46" y="156"/>
                  <a:pt x="46" y="156"/>
                  <a:pt x="46" y="156"/>
                </a:cubicBezTo>
                <a:close/>
                <a:moveTo>
                  <a:pt x="34" y="155"/>
                </a:moveTo>
                <a:cubicBezTo>
                  <a:pt x="34" y="155"/>
                  <a:pt x="34" y="155"/>
                  <a:pt x="34" y="155"/>
                </a:cubicBezTo>
                <a:cubicBezTo>
                  <a:pt x="34" y="155"/>
                  <a:pt x="34" y="155"/>
                  <a:pt x="34" y="155"/>
                </a:cubicBezTo>
                <a:close/>
                <a:moveTo>
                  <a:pt x="34" y="150"/>
                </a:moveTo>
                <a:cubicBezTo>
                  <a:pt x="34" y="150"/>
                  <a:pt x="34" y="150"/>
                  <a:pt x="34" y="150"/>
                </a:cubicBezTo>
                <a:cubicBezTo>
                  <a:pt x="34" y="150"/>
                  <a:pt x="34" y="150"/>
                  <a:pt x="34" y="150"/>
                </a:cubicBezTo>
                <a:close/>
                <a:moveTo>
                  <a:pt x="47" y="157"/>
                </a:moveTo>
                <a:cubicBezTo>
                  <a:pt x="47" y="157"/>
                  <a:pt x="47" y="157"/>
                  <a:pt x="47" y="157"/>
                </a:cubicBezTo>
                <a:close/>
                <a:moveTo>
                  <a:pt x="46" y="158"/>
                </a:moveTo>
                <a:cubicBezTo>
                  <a:pt x="46" y="158"/>
                  <a:pt x="46" y="158"/>
                  <a:pt x="46" y="158"/>
                </a:cubicBezTo>
                <a:cubicBezTo>
                  <a:pt x="46" y="158"/>
                  <a:pt x="46" y="158"/>
                  <a:pt x="46" y="158"/>
                </a:cubicBezTo>
                <a:close/>
                <a:moveTo>
                  <a:pt x="45" y="158"/>
                </a:moveTo>
                <a:cubicBezTo>
                  <a:pt x="45" y="158"/>
                  <a:pt x="45" y="158"/>
                  <a:pt x="45" y="158"/>
                </a:cubicBezTo>
                <a:cubicBezTo>
                  <a:pt x="45" y="158"/>
                  <a:pt x="45" y="158"/>
                  <a:pt x="45" y="158"/>
                </a:cubicBezTo>
                <a:close/>
                <a:moveTo>
                  <a:pt x="47" y="157"/>
                </a:moveTo>
                <a:cubicBezTo>
                  <a:pt x="47" y="157"/>
                  <a:pt x="47" y="157"/>
                  <a:pt x="47" y="157"/>
                </a:cubicBezTo>
                <a:cubicBezTo>
                  <a:pt x="47" y="157"/>
                  <a:pt x="47" y="157"/>
                  <a:pt x="47" y="157"/>
                </a:cubicBezTo>
                <a:close/>
                <a:moveTo>
                  <a:pt x="47" y="157"/>
                </a:moveTo>
                <a:cubicBezTo>
                  <a:pt x="47" y="157"/>
                  <a:pt x="47" y="157"/>
                  <a:pt x="47" y="157"/>
                </a:cubicBezTo>
                <a:cubicBezTo>
                  <a:pt x="47" y="157"/>
                  <a:pt x="47" y="157"/>
                  <a:pt x="47" y="157"/>
                </a:cubicBezTo>
                <a:close/>
                <a:moveTo>
                  <a:pt x="47" y="157"/>
                </a:moveTo>
                <a:cubicBezTo>
                  <a:pt x="47" y="157"/>
                  <a:pt x="47" y="157"/>
                  <a:pt x="47" y="157"/>
                </a:cubicBezTo>
                <a:cubicBezTo>
                  <a:pt x="47" y="157"/>
                  <a:pt x="47" y="157"/>
                  <a:pt x="47" y="157"/>
                </a:cubicBezTo>
                <a:close/>
                <a:moveTo>
                  <a:pt x="36" y="155"/>
                </a:moveTo>
                <a:cubicBezTo>
                  <a:pt x="36" y="155"/>
                  <a:pt x="36" y="155"/>
                  <a:pt x="36" y="155"/>
                </a:cubicBezTo>
                <a:cubicBezTo>
                  <a:pt x="36" y="155"/>
                  <a:pt x="36" y="155"/>
                  <a:pt x="36" y="155"/>
                </a:cubicBezTo>
                <a:close/>
                <a:moveTo>
                  <a:pt x="42" y="159"/>
                </a:moveTo>
                <a:cubicBezTo>
                  <a:pt x="42" y="159"/>
                  <a:pt x="42" y="159"/>
                  <a:pt x="42" y="159"/>
                </a:cubicBezTo>
                <a:cubicBezTo>
                  <a:pt x="42" y="159"/>
                  <a:pt x="42" y="159"/>
                  <a:pt x="42" y="159"/>
                </a:cubicBezTo>
                <a:close/>
                <a:moveTo>
                  <a:pt x="41" y="159"/>
                </a:moveTo>
                <a:cubicBezTo>
                  <a:pt x="42" y="159"/>
                  <a:pt x="42" y="159"/>
                  <a:pt x="42" y="159"/>
                </a:cubicBezTo>
                <a:cubicBezTo>
                  <a:pt x="42" y="158"/>
                  <a:pt x="42" y="158"/>
                  <a:pt x="42" y="158"/>
                </a:cubicBezTo>
                <a:lnTo>
                  <a:pt x="41" y="159"/>
                </a:lnTo>
                <a:close/>
                <a:moveTo>
                  <a:pt x="38" y="157"/>
                </a:moveTo>
                <a:cubicBezTo>
                  <a:pt x="38" y="157"/>
                  <a:pt x="38" y="157"/>
                  <a:pt x="38" y="157"/>
                </a:cubicBezTo>
                <a:cubicBezTo>
                  <a:pt x="38" y="157"/>
                  <a:pt x="38" y="157"/>
                  <a:pt x="38" y="157"/>
                </a:cubicBezTo>
                <a:cubicBezTo>
                  <a:pt x="38" y="157"/>
                  <a:pt x="37" y="158"/>
                  <a:pt x="37" y="158"/>
                </a:cubicBezTo>
                <a:cubicBezTo>
                  <a:pt x="38" y="157"/>
                  <a:pt x="38" y="157"/>
                  <a:pt x="38" y="157"/>
                </a:cubicBezTo>
                <a:cubicBezTo>
                  <a:pt x="37" y="157"/>
                  <a:pt x="37" y="157"/>
                  <a:pt x="37" y="157"/>
                </a:cubicBezTo>
                <a:cubicBezTo>
                  <a:pt x="37" y="157"/>
                  <a:pt x="37" y="157"/>
                  <a:pt x="37" y="157"/>
                </a:cubicBezTo>
                <a:cubicBezTo>
                  <a:pt x="37" y="157"/>
                  <a:pt x="37" y="158"/>
                  <a:pt x="37" y="157"/>
                </a:cubicBezTo>
                <a:cubicBezTo>
                  <a:pt x="37" y="157"/>
                  <a:pt x="37" y="157"/>
                  <a:pt x="37" y="157"/>
                </a:cubicBezTo>
                <a:cubicBezTo>
                  <a:pt x="37" y="157"/>
                  <a:pt x="37" y="157"/>
                  <a:pt x="37" y="157"/>
                </a:cubicBezTo>
                <a:cubicBezTo>
                  <a:pt x="37" y="157"/>
                  <a:pt x="37" y="157"/>
                  <a:pt x="37" y="156"/>
                </a:cubicBezTo>
                <a:cubicBezTo>
                  <a:pt x="37" y="156"/>
                  <a:pt x="37" y="156"/>
                  <a:pt x="37" y="156"/>
                </a:cubicBezTo>
                <a:cubicBezTo>
                  <a:pt x="37" y="156"/>
                  <a:pt x="37" y="156"/>
                  <a:pt x="37" y="156"/>
                </a:cubicBezTo>
                <a:cubicBezTo>
                  <a:pt x="37" y="157"/>
                  <a:pt x="37" y="157"/>
                  <a:pt x="37" y="157"/>
                </a:cubicBezTo>
                <a:cubicBezTo>
                  <a:pt x="37" y="157"/>
                  <a:pt x="37" y="157"/>
                  <a:pt x="37" y="157"/>
                </a:cubicBezTo>
                <a:cubicBezTo>
                  <a:pt x="37" y="157"/>
                  <a:pt x="37" y="157"/>
                  <a:pt x="37" y="157"/>
                </a:cubicBezTo>
                <a:cubicBezTo>
                  <a:pt x="37" y="156"/>
                  <a:pt x="37" y="156"/>
                  <a:pt x="37" y="156"/>
                </a:cubicBezTo>
                <a:cubicBezTo>
                  <a:pt x="37" y="157"/>
                  <a:pt x="37" y="156"/>
                  <a:pt x="37" y="156"/>
                </a:cubicBezTo>
                <a:cubicBezTo>
                  <a:pt x="37" y="156"/>
                  <a:pt x="37" y="156"/>
                  <a:pt x="37" y="156"/>
                </a:cubicBezTo>
                <a:cubicBezTo>
                  <a:pt x="37" y="156"/>
                  <a:pt x="37" y="156"/>
                  <a:pt x="37" y="156"/>
                </a:cubicBezTo>
                <a:cubicBezTo>
                  <a:pt x="37" y="156"/>
                  <a:pt x="37" y="156"/>
                  <a:pt x="37" y="156"/>
                </a:cubicBezTo>
                <a:cubicBezTo>
                  <a:pt x="37" y="156"/>
                  <a:pt x="37" y="156"/>
                  <a:pt x="37" y="156"/>
                </a:cubicBezTo>
                <a:cubicBezTo>
                  <a:pt x="37" y="156"/>
                  <a:pt x="37" y="156"/>
                  <a:pt x="37" y="156"/>
                </a:cubicBezTo>
                <a:cubicBezTo>
                  <a:pt x="37" y="156"/>
                  <a:pt x="37" y="156"/>
                  <a:pt x="37" y="156"/>
                </a:cubicBezTo>
                <a:cubicBezTo>
                  <a:pt x="37" y="155"/>
                  <a:pt x="37" y="156"/>
                  <a:pt x="37" y="156"/>
                </a:cubicBezTo>
                <a:cubicBezTo>
                  <a:pt x="37" y="156"/>
                  <a:pt x="37" y="156"/>
                  <a:pt x="37" y="156"/>
                </a:cubicBezTo>
                <a:cubicBezTo>
                  <a:pt x="37" y="156"/>
                  <a:pt x="36" y="156"/>
                  <a:pt x="36" y="156"/>
                </a:cubicBezTo>
                <a:cubicBezTo>
                  <a:pt x="36" y="156"/>
                  <a:pt x="36" y="157"/>
                  <a:pt x="36" y="157"/>
                </a:cubicBezTo>
                <a:cubicBezTo>
                  <a:pt x="36" y="156"/>
                  <a:pt x="36" y="156"/>
                  <a:pt x="36" y="156"/>
                </a:cubicBezTo>
                <a:cubicBezTo>
                  <a:pt x="36" y="156"/>
                  <a:pt x="36" y="157"/>
                  <a:pt x="36" y="156"/>
                </a:cubicBezTo>
                <a:cubicBezTo>
                  <a:pt x="36" y="157"/>
                  <a:pt x="37" y="155"/>
                  <a:pt x="36" y="155"/>
                </a:cubicBezTo>
                <a:cubicBezTo>
                  <a:pt x="36" y="156"/>
                  <a:pt x="36" y="156"/>
                  <a:pt x="36" y="156"/>
                </a:cubicBezTo>
                <a:cubicBezTo>
                  <a:pt x="36" y="157"/>
                  <a:pt x="36" y="156"/>
                  <a:pt x="36" y="156"/>
                </a:cubicBezTo>
                <a:cubicBezTo>
                  <a:pt x="36" y="156"/>
                  <a:pt x="36" y="156"/>
                  <a:pt x="36" y="156"/>
                </a:cubicBezTo>
                <a:cubicBezTo>
                  <a:pt x="36" y="156"/>
                  <a:pt x="36" y="156"/>
                  <a:pt x="36" y="156"/>
                </a:cubicBezTo>
                <a:cubicBezTo>
                  <a:pt x="36" y="155"/>
                  <a:pt x="36" y="155"/>
                  <a:pt x="36" y="155"/>
                </a:cubicBezTo>
                <a:cubicBezTo>
                  <a:pt x="36" y="156"/>
                  <a:pt x="36" y="155"/>
                  <a:pt x="36" y="156"/>
                </a:cubicBezTo>
                <a:cubicBezTo>
                  <a:pt x="36" y="155"/>
                  <a:pt x="36" y="156"/>
                  <a:pt x="36" y="156"/>
                </a:cubicBezTo>
                <a:cubicBezTo>
                  <a:pt x="36" y="155"/>
                  <a:pt x="36" y="156"/>
                  <a:pt x="36" y="155"/>
                </a:cubicBezTo>
                <a:cubicBezTo>
                  <a:pt x="36" y="155"/>
                  <a:pt x="36" y="155"/>
                  <a:pt x="36" y="155"/>
                </a:cubicBezTo>
                <a:cubicBezTo>
                  <a:pt x="36" y="155"/>
                  <a:pt x="36" y="155"/>
                  <a:pt x="36" y="154"/>
                </a:cubicBezTo>
                <a:cubicBezTo>
                  <a:pt x="37" y="154"/>
                  <a:pt x="36" y="155"/>
                  <a:pt x="36" y="155"/>
                </a:cubicBezTo>
                <a:cubicBezTo>
                  <a:pt x="36" y="155"/>
                  <a:pt x="36" y="155"/>
                  <a:pt x="36" y="155"/>
                </a:cubicBezTo>
                <a:cubicBezTo>
                  <a:pt x="36" y="156"/>
                  <a:pt x="36" y="155"/>
                  <a:pt x="36" y="155"/>
                </a:cubicBezTo>
                <a:cubicBezTo>
                  <a:pt x="36" y="155"/>
                  <a:pt x="36" y="156"/>
                  <a:pt x="36" y="155"/>
                </a:cubicBezTo>
                <a:cubicBezTo>
                  <a:pt x="36" y="155"/>
                  <a:pt x="36" y="155"/>
                  <a:pt x="36" y="155"/>
                </a:cubicBezTo>
                <a:cubicBezTo>
                  <a:pt x="36" y="155"/>
                  <a:pt x="36" y="154"/>
                  <a:pt x="36" y="154"/>
                </a:cubicBezTo>
                <a:cubicBezTo>
                  <a:pt x="36" y="154"/>
                  <a:pt x="36" y="154"/>
                  <a:pt x="36" y="155"/>
                </a:cubicBezTo>
                <a:cubicBezTo>
                  <a:pt x="35" y="155"/>
                  <a:pt x="36" y="154"/>
                  <a:pt x="35" y="155"/>
                </a:cubicBezTo>
                <a:cubicBezTo>
                  <a:pt x="36" y="154"/>
                  <a:pt x="35" y="156"/>
                  <a:pt x="35" y="155"/>
                </a:cubicBezTo>
                <a:cubicBezTo>
                  <a:pt x="35" y="154"/>
                  <a:pt x="35" y="154"/>
                  <a:pt x="36" y="154"/>
                </a:cubicBezTo>
                <a:cubicBezTo>
                  <a:pt x="36" y="154"/>
                  <a:pt x="36" y="154"/>
                  <a:pt x="35" y="154"/>
                </a:cubicBezTo>
                <a:cubicBezTo>
                  <a:pt x="35" y="154"/>
                  <a:pt x="35" y="154"/>
                  <a:pt x="35" y="154"/>
                </a:cubicBezTo>
                <a:cubicBezTo>
                  <a:pt x="35" y="155"/>
                  <a:pt x="35" y="155"/>
                  <a:pt x="35" y="155"/>
                </a:cubicBezTo>
                <a:cubicBezTo>
                  <a:pt x="35" y="155"/>
                  <a:pt x="35" y="155"/>
                  <a:pt x="35" y="154"/>
                </a:cubicBezTo>
                <a:cubicBezTo>
                  <a:pt x="35" y="154"/>
                  <a:pt x="35" y="154"/>
                  <a:pt x="35" y="155"/>
                </a:cubicBezTo>
                <a:cubicBezTo>
                  <a:pt x="35" y="155"/>
                  <a:pt x="35" y="155"/>
                  <a:pt x="35" y="155"/>
                </a:cubicBezTo>
                <a:cubicBezTo>
                  <a:pt x="35" y="155"/>
                  <a:pt x="35" y="154"/>
                  <a:pt x="35" y="154"/>
                </a:cubicBezTo>
                <a:cubicBezTo>
                  <a:pt x="35" y="155"/>
                  <a:pt x="35" y="155"/>
                  <a:pt x="35" y="155"/>
                </a:cubicBezTo>
                <a:cubicBezTo>
                  <a:pt x="34" y="155"/>
                  <a:pt x="34" y="155"/>
                  <a:pt x="34" y="155"/>
                </a:cubicBezTo>
                <a:cubicBezTo>
                  <a:pt x="34" y="155"/>
                  <a:pt x="34" y="155"/>
                  <a:pt x="34" y="155"/>
                </a:cubicBezTo>
                <a:cubicBezTo>
                  <a:pt x="34" y="155"/>
                  <a:pt x="33" y="155"/>
                  <a:pt x="34" y="155"/>
                </a:cubicBezTo>
                <a:cubicBezTo>
                  <a:pt x="34" y="155"/>
                  <a:pt x="34" y="155"/>
                  <a:pt x="34" y="155"/>
                </a:cubicBezTo>
                <a:cubicBezTo>
                  <a:pt x="34" y="155"/>
                  <a:pt x="34" y="154"/>
                  <a:pt x="34" y="154"/>
                </a:cubicBezTo>
                <a:cubicBezTo>
                  <a:pt x="34" y="154"/>
                  <a:pt x="34" y="154"/>
                  <a:pt x="34" y="154"/>
                </a:cubicBezTo>
                <a:cubicBezTo>
                  <a:pt x="34" y="154"/>
                  <a:pt x="34" y="154"/>
                  <a:pt x="34" y="154"/>
                </a:cubicBezTo>
                <a:cubicBezTo>
                  <a:pt x="34" y="154"/>
                  <a:pt x="34" y="155"/>
                  <a:pt x="34" y="155"/>
                </a:cubicBezTo>
                <a:cubicBezTo>
                  <a:pt x="34" y="154"/>
                  <a:pt x="33" y="154"/>
                  <a:pt x="34" y="153"/>
                </a:cubicBezTo>
                <a:cubicBezTo>
                  <a:pt x="33" y="154"/>
                  <a:pt x="34" y="154"/>
                  <a:pt x="33" y="154"/>
                </a:cubicBezTo>
                <a:cubicBezTo>
                  <a:pt x="33" y="154"/>
                  <a:pt x="34" y="154"/>
                  <a:pt x="33" y="154"/>
                </a:cubicBezTo>
                <a:cubicBezTo>
                  <a:pt x="33" y="154"/>
                  <a:pt x="33" y="154"/>
                  <a:pt x="33" y="154"/>
                </a:cubicBezTo>
                <a:cubicBezTo>
                  <a:pt x="33" y="154"/>
                  <a:pt x="33" y="154"/>
                  <a:pt x="33" y="154"/>
                </a:cubicBezTo>
                <a:cubicBezTo>
                  <a:pt x="33" y="154"/>
                  <a:pt x="33" y="154"/>
                  <a:pt x="33" y="154"/>
                </a:cubicBezTo>
                <a:cubicBezTo>
                  <a:pt x="33" y="153"/>
                  <a:pt x="33" y="153"/>
                  <a:pt x="33" y="154"/>
                </a:cubicBezTo>
                <a:cubicBezTo>
                  <a:pt x="33" y="154"/>
                  <a:pt x="33" y="153"/>
                  <a:pt x="33" y="153"/>
                </a:cubicBezTo>
                <a:cubicBezTo>
                  <a:pt x="32" y="154"/>
                  <a:pt x="33" y="152"/>
                  <a:pt x="33" y="153"/>
                </a:cubicBezTo>
                <a:cubicBezTo>
                  <a:pt x="33" y="152"/>
                  <a:pt x="34" y="151"/>
                  <a:pt x="34" y="151"/>
                </a:cubicBezTo>
                <a:cubicBezTo>
                  <a:pt x="34" y="151"/>
                  <a:pt x="34" y="151"/>
                  <a:pt x="34" y="151"/>
                </a:cubicBezTo>
                <a:cubicBezTo>
                  <a:pt x="34" y="150"/>
                  <a:pt x="34" y="151"/>
                  <a:pt x="34" y="150"/>
                </a:cubicBezTo>
                <a:cubicBezTo>
                  <a:pt x="34" y="151"/>
                  <a:pt x="34" y="151"/>
                  <a:pt x="34" y="151"/>
                </a:cubicBezTo>
                <a:cubicBezTo>
                  <a:pt x="34" y="151"/>
                  <a:pt x="34" y="150"/>
                  <a:pt x="34" y="150"/>
                </a:cubicBezTo>
                <a:cubicBezTo>
                  <a:pt x="34" y="150"/>
                  <a:pt x="35" y="150"/>
                  <a:pt x="35" y="150"/>
                </a:cubicBezTo>
                <a:cubicBezTo>
                  <a:pt x="34" y="152"/>
                  <a:pt x="35" y="150"/>
                  <a:pt x="35" y="151"/>
                </a:cubicBezTo>
                <a:cubicBezTo>
                  <a:pt x="35" y="151"/>
                  <a:pt x="35" y="151"/>
                  <a:pt x="35" y="151"/>
                </a:cubicBezTo>
                <a:cubicBezTo>
                  <a:pt x="35" y="152"/>
                  <a:pt x="36" y="151"/>
                  <a:pt x="36" y="151"/>
                </a:cubicBezTo>
                <a:cubicBezTo>
                  <a:pt x="35" y="151"/>
                  <a:pt x="35" y="151"/>
                  <a:pt x="35" y="151"/>
                </a:cubicBezTo>
                <a:cubicBezTo>
                  <a:pt x="36" y="151"/>
                  <a:pt x="36" y="151"/>
                  <a:pt x="36" y="151"/>
                </a:cubicBezTo>
                <a:cubicBezTo>
                  <a:pt x="36" y="151"/>
                  <a:pt x="36" y="152"/>
                  <a:pt x="36" y="151"/>
                </a:cubicBezTo>
                <a:cubicBezTo>
                  <a:pt x="36" y="152"/>
                  <a:pt x="36" y="152"/>
                  <a:pt x="36" y="152"/>
                </a:cubicBezTo>
                <a:cubicBezTo>
                  <a:pt x="36" y="151"/>
                  <a:pt x="36" y="152"/>
                  <a:pt x="37" y="151"/>
                </a:cubicBezTo>
                <a:cubicBezTo>
                  <a:pt x="36" y="152"/>
                  <a:pt x="37" y="151"/>
                  <a:pt x="36" y="153"/>
                </a:cubicBezTo>
                <a:cubicBezTo>
                  <a:pt x="36" y="153"/>
                  <a:pt x="36" y="152"/>
                  <a:pt x="36" y="152"/>
                </a:cubicBezTo>
                <a:cubicBezTo>
                  <a:pt x="36" y="152"/>
                  <a:pt x="36" y="152"/>
                  <a:pt x="37" y="152"/>
                </a:cubicBezTo>
                <a:cubicBezTo>
                  <a:pt x="37" y="152"/>
                  <a:pt x="37" y="152"/>
                  <a:pt x="37" y="153"/>
                </a:cubicBezTo>
                <a:cubicBezTo>
                  <a:pt x="37" y="152"/>
                  <a:pt x="37" y="152"/>
                  <a:pt x="37" y="152"/>
                </a:cubicBezTo>
                <a:cubicBezTo>
                  <a:pt x="37" y="152"/>
                  <a:pt x="37" y="152"/>
                  <a:pt x="37" y="152"/>
                </a:cubicBezTo>
                <a:cubicBezTo>
                  <a:pt x="38" y="152"/>
                  <a:pt x="38" y="152"/>
                  <a:pt x="38" y="152"/>
                </a:cubicBezTo>
                <a:cubicBezTo>
                  <a:pt x="38" y="152"/>
                  <a:pt x="38" y="152"/>
                  <a:pt x="38" y="152"/>
                </a:cubicBezTo>
                <a:cubicBezTo>
                  <a:pt x="38" y="152"/>
                  <a:pt x="37" y="152"/>
                  <a:pt x="37" y="152"/>
                </a:cubicBezTo>
                <a:cubicBezTo>
                  <a:pt x="37" y="152"/>
                  <a:pt x="38" y="152"/>
                  <a:pt x="38" y="152"/>
                </a:cubicBezTo>
                <a:cubicBezTo>
                  <a:pt x="38" y="152"/>
                  <a:pt x="38" y="152"/>
                  <a:pt x="38" y="152"/>
                </a:cubicBezTo>
                <a:cubicBezTo>
                  <a:pt x="38" y="152"/>
                  <a:pt x="38" y="152"/>
                  <a:pt x="38" y="152"/>
                </a:cubicBezTo>
                <a:cubicBezTo>
                  <a:pt x="38" y="152"/>
                  <a:pt x="37" y="152"/>
                  <a:pt x="37" y="152"/>
                </a:cubicBezTo>
                <a:cubicBezTo>
                  <a:pt x="37" y="152"/>
                  <a:pt x="38" y="152"/>
                  <a:pt x="38" y="152"/>
                </a:cubicBezTo>
                <a:cubicBezTo>
                  <a:pt x="38" y="152"/>
                  <a:pt x="38" y="152"/>
                  <a:pt x="37" y="152"/>
                </a:cubicBezTo>
                <a:cubicBezTo>
                  <a:pt x="38" y="152"/>
                  <a:pt x="38" y="152"/>
                  <a:pt x="38" y="152"/>
                </a:cubicBezTo>
                <a:cubicBezTo>
                  <a:pt x="38" y="152"/>
                  <a:pt x="38" y="152"/>
                  <a:pt x="38" y="152"/>
                </a:cubicBezTo>
                <a:cubicBezTo>
                  <a:pt x="38" y="152"/>
                  <a:pt x="38" y="153"/>
                  <a:pt x="38" y="153"/>
                </a:cubicBezTo>
                <a:cubicBezTo>
                  <a:pt x="38" y="153"/>
                  <a:pt x="39" y="153"/>
                  <a:pt x="38" y="154"/>
                </a:cubicBezTo>
                <a:cubicBezTo>
                  <a:pt x="38" y="154"/>
                  <a:pt x="38" y="154"/>
                  <a:pt x="38" y="154"/>
                </a:cubicBezTo>
                <a:cubicBezTo>
                  <a:pt x="38" y="154"/>
                  <a:pt x="38" y="154"/>
                  <a:pt x="38" y="154"/>
                </a:cubicBezTo>
                <a:cubicBezTo>
                  <a:pt x="38" y="154"/>
                  <a:pt x="38" y="153"/>
                  <a:pt x="38" y="153"/>
                </a:cubicBezTo>
                <a:cubicBezTo>
                  <a:pt x="39" y="153"/>
                  <a:pt x="39" y="153"/>
                  <a:pt x="39" y="153"/>
                </a:cubicBezTo>
                <a:cubicBezTo>
                  <a:pt x="40" y="151"/>
                  <a:pt x="39" y="153"/>
                  <a:pt x="39" y="153"/>
                </a:cubicBezTo>
                <a:cubicBezTo>
                  <a:pt x="39" y="153"/>
                  <a:pt x="39" y="153"/>
                  <a:pt x="39" y="153"/>
                </a:cubicBezTo>
                <a:cubicBezTo>
                  <a:pt x="40" y="152"/>
                  <a:pt x="39" y="153"/>
                  <a:pt x="39" y="153"/>
                </a:cubicBezTo>
                <a:cubicBezTo>
                  <a:pt x="39" y="154"/>
                  <a:pt x="39" y="154"/>
                  <a:pt x="39" y="154"/>
                </a:cubicBezTo>
                <a:cubicBezTo>
                  <a:pt x="40" y="153"/>
                  <a:pt x="40" y="153"/>
                  <a:pt x="40" y="153"/>
                </a:cubicBezTo>
                <a:cubicBezTo>
                  <a:pt x="40" y="153"/>
                  <a:pt x="40" y="154"/>
                  <a:pt x="40" y="154"/>
                </a:cubicBezTo>
                <a:cubicBezTo>
                  <a:pt x="40" y="153"/>
                  <a:pt x="40" y="153"/>
                  <a:pt x="40" y="153"/>
                </a:cubicBezTo>
                <a:cubicBezTo>
                  <a:pt x="40" y="153"/>
                  <a:pt x="40" y="153"/>
                  <a:pt x="40" y="153"/>
                </a:cubicBezTo>
                <a:cubicBezTo>
                  <a:pt x="40" y="153"/>
                  <a:pt x="40" y="153"/>
                  <a:pt x="40" y="153"/>
                </a:cubicBezTo>
                <a:cubicBezTo>
                  <a:pt x="39" y="155"/>
                  <a:pt x="41" y="153"/>
                  <a:pt x="40" y="154"/>
                </a:cubicBezTo>
                <a:cubicBezTo>
                  <a:pt x="40" y="154"/>
                  <a:pt x="41" y="154"/>
                  <a:pt x="41" y="154"/>
                </a:cubicBezTo>
                <a:cubicBezTo>
                  <a:pt x="41" y="154"/>
                  <a:pt x="41" y="154"/>
                  <a:pt x="41" y="154"/>
                </a:cubicBezTo>
                <a:cubicBezTo>
                  <a:pt x="41" y="153"/>
                  <a:pt x="41" y="154"/>
                  <a:pt x="41" y="154"/>
                </a:cubicBezTo>
                <a:cubicBezTo>
                  <a:pt x="41" y="154"/>
                  <a:pt x="41" y="154"/>
                  <a:pt x="41" y="153"/>
                </a:cubicBezTo>
                <a:cubicBezTo>
                  <a:pt x="41" y="154"/>
                  <a:pt x="42" y="153"/>
                  <a:pt x="42" y="153"/>
                </a:cubicBezTo>
                <a:cubicBezTo>
                  <a:pt x="42" y="153"/>
                  <a:pt x="41" y="154"/>
                  <a:pt x="41" y="154"/>
                </a:cubicBezTo>
                <a:cubicBezTo>
                  <a:pt x="41" y="154"/>
                  <a:pt x="42" y="153"/>
                  <a:pt x="42" y="153"/>
                </a:cubicBezTo>
                <a:cubicBezTo>
                  <a:pt x="42" y="153"/>
                  <a:pt x="42" y="153"/>
                  <a:pt x="42" y="154"/>
                </a:cubicBezTo>
                <a:cubicBezTo>
                  <a:pt x="42" y="154"/>
                  <a:pt x="41" y="155"/>
                  <a:pt x="41" y="155"/>
                </a:cubicBezTo>
                <a:cubicBezTo>
                  <a:pt x="41" y="155"/>
                  <a:pt x="41" y="155"/>
                  <a:pt x="41" y="155"/>
                </a:cubicBezTo>
                <a:cubicBezTo>
                  <a:pt x="41" y="154"/>
                  <a:pt x="41" y="156"/>
                  <a:pt x="41" y="155"/>
                </a:cubicBezTo>
                <a:cubicBezTo>
                  <a:pt x="41" y="155"/>
                  <a:pt x="41" y="155"/>
                  <a:pt x="41" y="155"/>
                </a:cubicBezTo>
                <a:cubicBezTo>
                  <a:pt x="41" y="155"/>
                  <a:pt x="42" y="155"/>
                  <a:pt x="41" y="155"/>
                </a:cubicBezTo>
                <a:cubicBezTo>
                  <a:pt x="41" y="155"/>
                  <a:pt x="41" y="155"/>
                  <a:pt x="41" y="155"/>
                </a:cubicBezTo>
                <a:cubicBezTo>
                  <a:pt x="41" y="155"/>
                  <a:pt x="41" y="156"/>
                  <a:pt x="42" y="155"/>
                </a:cubicBezTo>
                <a:cubicBezTo>
                  <a:pt x="42" y="155"/>
                  <a:pt x="42" y="155"/>
                  <a:pt x="42" y="155"/>
                </a:cubicBezTo>
                <a:cubicBezTo>
                  <a:pt x="42" y="155"/>
                  <a:pt x="42" y="155"/>
                  <a:pt x="42" y="155"/>
                </a:cubicBezTo>
                <a:cubicBezTo>
                  <a:pt x="42" y="155"/>
                  <a:pt x="42" y="155"/>
                  <a:pt x="42" y="155"/>
                </a:cubicBezTo>
                <a:cubicBezTo>
                  <a:pt x="42" y="154"/>
                  <a:pt x="42" y="155"/>
                  <a:pt x="42" y="155"/>
                </a:cubicBezTo>
                <a:cubicBezTo>
                  <a:pt x="42" y="155"/>
                  <a:pt x="42" y="155"/>
                  <a:pt x="42" y="155"/>
                </a:cubicBezTo>
                <a:cubicBezTo>
                  <a:pt x="42" y="155"/>
                  <a:pt x="42" y="155"/>
                  <a:pt x="42" y="155"/>
                </a:cubicBezTo>
                <a:cubicBezTo>
                  <a:pt x="43" y="155"/>
                  <a:pt x="43" y="154"/>
                  <a:pt x="43" y="154"/>
                </a:cubicBezTo>
                <a:cubicBezTo>
                  <a:pt x="43" y="154"/>
                  <a:pt x="43" y="154"/>
                  <a:pt x="43" y="154"/>
                </a:cubicBezTo>
                <a:cubicBezTo>
                  <a:pt x="43" y="154"/>
                  <a:pt x="43" y="154"/>
                  <a:pt x="43" y="154"/>
                </a:cubicBezTo>
                <a:cubicBezTo>
                  <a:pt x="43" y="154"/>
                  <a:pt x="43" y="154"/>
                  <a:pt x="43" y="155"/>
                </a:cubicBezTo>
                <a:cubicBezTo>
                  <a:pt x="43" y="154"/>
                  <a:pt x="43" y="155"/>
                  <a:pt x="43" y="155"/>
                </a:cubicBezTo>
                <a:cubicBezTo>
                  <a:pt x="43" y="155"/>
                  <a:pt x="43" y="155"/>
                  <a:pt x="43" y="155"/>
                </a:cubicBezTo>
                <a:cubicBezTo>
                  <a:pt x="43" y="154"/>
                  <a:pt x="42" y="156"/>
                  <a:pt x="43" y="155"/>
                </a:cubicBezTo>
                <a:cubicBezTo>
                  <a:pt x="43" y="156"/>
                  <a:pt x="43" y="155"/>
                  <a:pt x="43" y="156"/>
                </a:cubicBezTo>
                <a:cubicBezTo>
                  <a:pt x="43" y="156"/>
                  <a:pt x="43" y="156"/>
                  <a:pt x="43" y="156"/>
                </a:cubicBezTo>
                <a:cubicBezTo>
                  <a:pt x="43" y="156"/>
                  <a:pt x="43" y="156"/>
                  <a:pt x="43" y="156"/>
                </a:cubicBezTo>
                <a:cubicBezTo>
                  <a:pt x="44" y="156"/>
                  <a:pt x="43" y="156"/>
                  <a:pt x="44" y="155"/>
                </a:cubicBezTo>
                <a:cubicBezTo>
                  <a:pt x="44" y="156"/>
                  <a:pt x="43" y="156"/>
                  <a:pt x="43" y="156"/>
                </a:cubicBezTo>
                <a:cubicBezTo>
                  <a:pt x="44" y="156"/>
                  <a:pt x="44" y="156"/>
                  <a:pt x="44" y="156"/>
                </a:cubicBezTo>
                <a:cubicBezTo>
                  <a:pt x="44" y="156"/>
                  <a:pt x="44" y="156"/>
                  <a:pt x="44" y="156"/>
                </a:cubicBezTo>
                <a:cubicBezTo>
                  <a:pt x="44" y="156"/>
                  <a:pt x="44" y="156"/>
                  <a:pt x="44" y="156"/>
                </a:cubicBezTo>
                <a:cubicBezTo>
                  <a:pt x="44" y="156"/>
                  <a:pt x="44" y="156"/>
                  <a:pt x="44" y="156"/>
                </a:cubicBezTo>
                <a:cubicBezTo>
                  <a:pt x="44" y="156"/>
                  <a:pt x="44" y="156"/>
                  <a:pt x="44" y="155"/>
                </a:cubicBezTo>
                <a:cubicBezTo>
                  <a:pt x="44" y="156"/>
                  <a:pt x="45" y="155"/>
                  <a:pt x="44" y="156"/>
                </a:cubicBezTo>
                <a:cubicBezTo>
                  <a:pt x="44" y="156"/>
                  <a:pt x="44" y="156"/>
                  <a:pt x="44" y="156"/>
                </a:cubicBezTo>
                <a:cubicBezTo>
                  <a:pt x="44" y="155"/>
                  <a:pt x="45" y="155"/>
                  <a:pt x="45" y="155"/>
                </a:cubicBezTo>
                <a:cubicBezTo>
                  <a:pt x="45" y="155"/>
                  <a:pt x="45" y="155"/>
                  <a:pt x="45" y="155"/>
                </a:cubicBezTo>
                <a:cubicBezTo>
                  <a:pt x="44" y="156"/>
                  <a:pt x="44" y="156"/>
                  <a:pt x="44" y="156"/>
                </a:cubicBezTo>
                <a:cubicBezTo>
                  <a:pt x="45" y="156"/>
                  <a:pt x="45" y="156"/>
                  <a:pt x="45" y="156"/>
                </a:cubicBezTo>
                <a:cubicBezTo>
                  <a:pt x="45" y="156"/>
                  <a:pt x="45" y="156"/>
                  <a:pt x="45" y="155"/>
                </a:cubicBezTo>
                <a:cubicBezTo>
                  <a:pt x="45" y="155"/>
                  <a:pt x="45" y="156"/>
                  <a:pt x="45" y="156"/>
                </a:cubicBezTo>
                <a:cubicBezTo>
                  <a:pt x="45" y="156"/>
                  <a:pt x="45" y="156"/>
                  <a:pt x="45" y="156"/>
                </a:cubicBezTo>
                <a:cubicBezTo>
                  <a:pt x="45" y="156"/>
                  <a:pt x="45" y="156"/>
                  <a:pt x="45" y="156"/>
                </a:cubicBezTo>
                <a:cubicBezTo>
                  <a:pt x="45" y="156"/>
                  <a:pt x="45" y="156"/>
                  <a:pt x="45" y="156"/>
                </a:cubicBezTo>
                <a:cubicBezTo>
                  <a:pt x="44" y="156"/>
                  <a:pt x="45" y="155"/>
                  <a:pt x="45" y="156"/>
                </a:cubicBezTo>
                <a:cubicBezTo>
                  <a:pt x="45" y="156"/>
                  <a:pt x="45" y="156"/>
                  <a:pt x="45" y="156"/>
                </a:cubicBezTo>
                <a:cubicBezTo>
                  <a:pt x="45" y="156"/>
                  <a:pt x="45" y="157"/>
                  <a:pt x="45" y="156"/>
                </a:cubicBezTo>
                <a:cubicBezTo>
                  <a:pt x="45" y="156"/>
                  <a:pt x="45" y="156"/>
                  <a:pt x="45" y="156"/>
                </a:cubicBezTo>
                <a:cubicBezTo>
                  <a:pt x="45" y="156"/>
                  <a:pt x="46" y="156"/>
                  <a:pt x="46" y="156"/>
                </a:cubicBezTo>
                <a:cubicBezTo>
                  <a:pt x="46" y="155"/>
                  <a:pt x="46" y="155"/>
                  <a:pt x="46" y="155"/>
                </a:cubicBezTo>
                <a:cubicBezTo>
                  <a:pt x="46" y="156"/>
                  <a:pt x="47" y="155"/>
                  <a:pt x="46" y="156"/>
                </a:cubicBezTo>
                <a:cubicBezTo>
                  <a:pt x="46" y="156"/>
                  <a:pt x="46" y="156"/>
                  <a:pt x="46" y="156"/>
                </a:cubicBezTo>
                <a:cubicBezTo>
                  <a:pt x="46" y="156"/>
                  <a:pt x="46" y="156"/>
                  <a:pt x="46" y="156"/>
                </a:cubicBezTo>
                <a:cubicBezTo>
                  <a:pt x="46" y="157"/>
                  <a:pt x="46" y="156"/>
                  <a:pt x="46" y="156"/>
                </a:cubicBezTo>
                <a:cubicBezTo>
                  <a:pt x="46" y="157"/>
                  <a:pt x="46" y="157"/>
                  <a:pt x="47" y="157"/>
                </a:cubicBezTo>
                <a:cubicBezTo>
                  <a:pt x="46" y="157"/>
                  <a:pt x="46" y="157"/>
                  <a:pt x="46" y="157"/>
                </a:cubicBezTo>
                <a:cubicBezTo>
                  <a:pt x="47" y="157"/>
                  <a:pt x="47" y="157"/>
                  <a:pt x="47" y="157"/>
                </a:cubicBezTo>
                <a:cubicBezTo>
                  <a:pt x="47" y="157"/>
                  <a:pt x="47" y="156"/>
                  <a:pt x="47" y="156"/>
                </a:cubicBezTo>
                <a:cubicBezTo>
                  <a:pt x="47" y="156"/>
                  <a:pt x="47" y="156"/>
                  <a:pt x="47" y="157"/>
                </a:cubicBezTo>
                <a:cubicBezTo>
                  <a:pt x="47" y="157"/>
                  <a:pt x="47" y="157"/>
                  <a:pt x="47" y="157"/>
                </a:cubicBezTo>
                <a:cubicBezTo>
                  <a:pt x="47" y="157"/>
                  <a:pt x="47" y="157"/>
                  <a:pt x="46" y="158"/>
                </a:cubicBezTo>
                <a:cubicBezTo>
                  <a:pt x="47" y="157"/>
                  <a:pt x="47" y="157"/>
                  <a:pt x="47" y="157"/>
                </a:cubicBezTo>
                <a:cubicBezTo>
                  <a:pt x="47" y="158"/>
                  <a:pt x="46" y="158"/>
                  <a:pt x="46" y="158"/>
                </a:cubicBezTo>
                <a:cubicBezTo>
                  <a:pt x="47" y="158"/>
                  <a:pt x="47" y="158"/>
                  <a:pt x="47" y="157"/>
                </a:cubicBezTo>
                <a:cubicBezTo>
                  <a:pt x="47" y="157"/>
                  <a:pt x="47" y="157"/>
                  <a:pt x="47" y="157"/>
                </a:cubicBezTo>
                <a:cubicBezTo>
                  <a:pt x="47" y="157"/>
                  <a:pt x="47" y="157"/>
                  <a:pt x="47" y="157"/>
                </a:cubicBezTo>
                <a:cubicBezTo>
                  <a:pt x="47" y="157"/>
                  <a:pt x="47" y="157"/>
                  <a:pt x="47" y="157"/>
                </a:cubicBezTo>
                <a:cubicBezTo>
                  <a:pt x="47" y="157"/>
                  <a:pt x="47" y="157"/>
                  <a:pt x="47" y="157"/>
                </a:cubicBezTo>
                <a:cubicBezTo>
                  <a:pt x="47" y="157"/>
                  <a:pt x="47" y="157"/>
                  <a:pt x="47" y="157"/>
                </a:cubicBezTo>
                <a:cubicBezTo>
                  <a:pt x="47" y="157"/>
                  <a:pt x="47" y="157"/>
                  <a:pt x="47" y="157"/>
                </a:cubicBezTo>
                <a:cubicBezTo>
                  <a:pt x="47" y="157"/>
                  <a:pt x="47" y="157"/>
                  <a:pt x="47" y="158"/>
                </a:cubicBezTo>
                <a:cubicBezTo>
                  <a:pt x="47" y="157"/>
                  <a:pt x="47" y="158"/>
                  <a:pt x="48" y="157"/>
                </a:cubicBezTo>
                <a:cubicBezTo>
                  <a:pt x="47" y="158"/>
                  <a:pt x="48" y="157"/>
                  <a:pt x="47" y="158"/>
                </a:cubicBezTo>
                <a:cubicBezTo>
                  <a:pt x="47" y="157"/>
                  <a:pt x="47" y="158"/>
                  <a:pt x="47" y="158"/>
                </a:cubicBezTo>
                <a:cubicBezTo>
                  <a:pt x="47" y="158"/>
                  <a:pt x="47" y="158"/>
                  <a:pt x="47" y="158"/>
                </a:cubicBezTo>
                <a:cubicBezTo>
                  <a:pt x="46" y="159"/>
                  <a:pt x="47" y="158"/>
                  <a:pt x="46" y="158"/>
                </a:cubicBezTo>
                <a:cubicBezTo>
                  <a:pt x="47" y="158"/>
                  <a:pt x="46" y="158"/>
                  <a:pt x="46" y="158"/>
                </a:cubicBezTo>
                <a:cubicBezTo>
                  <a:pt x="47" y="158"/>
                  <a:pt x="47" y="158"/>
                  <a:pt x="47" y="158"/>
                </a:cubicBezTo>
                <a:cubicBezTo>
                  <a:pt x="47" y="158"/>
                  <a:pt x="46" y="158"/>
                  <a:pt x="46" y="158"/>
                </a:cubicBezTo>
                <a:cubicBezTo>
                  <a:pt x="46" y="158"/>
                  <a:pt x="46" y="159"/>
                  <a:pt x="46" y="159"/>
                </a:cubicBezTo>
                <a:cubicBezTo>
                  <a:pt x="46" y="159"/>
                  <a:pt x="46" y="159"/>
                  <a:pt x="46" y="159"/>
                </a:cubicBezTo>
                <a:cubicBezTo>
                  <a:pt x="46" y="159"/>
                  <a:pt x="46" y="159"/>
                  <a:pt x="45" y="159"/>
                </a:cubicBezTo>
                <a:cubicBezTo>
                  <a:pt x="46" y="159"/>
                  <a:pt x="45" y="159"/>
                  <a:pt x="45" y="159"/>
                </a:cubicBezTo>
                <a:cubicBezTo>
                  <a:pt x="45" y="159"/>
                  <a:pt x="45" y="159"/>
                  <a:pt x="46" y="159"/>
                </a:cubicBezTo>
                <a:cubicBezTo>
                  <a:pt x="46" y="158"/>
                  <a:pt x="46" y="158"/>
                  <a:pt x="46" y="158"/>
                </a:cubicBezTo>
                <a:cubicBezTo>
                  <a:pt x="46" y="158"/>
                  <a:pt x="45" y="159"/>
                  <a:pt x="46" y="159"/>
                </a:cubicBezTo>
                <a:cubicBezTo>
                  <a:pt x="46" y="158"/>
                  <a:pt x="46" y="158"/>
                  <a:pt x="46" y="157"/>
                </a:cubicBezTo>
                <a:cubicBezTo>
                  <a:pt x="47" y="157"/>
                  <a:pt x="46" y="158"/>
                  <a:pt x="46" y="158"/>
                </a:cubicBezTo>
                <a:cubicBezTo>
                  <a:pt x="46" y="158"/>
                  <a:pt x="46" y="157"/>
                  <a:pt x="46" y="158"/>
                </a:cubicBezTo>
                <a:cubicBezTo>
                  <a:pt x="45" y="158"/>
                  <a:pt x="45" y="159"/>
                  <a:pt x="44" y="159"/>
                </a:cubicBezTo>
                <a:cubicBezTo>
                  <a:pt x="45" y="159"/>
                  <a:pt x="45" y="159"/>
                  <a:pt x="45" y="159"/>
                </a:cubicBezTo>
                <a:cubicBezTo>
                  <a:pt x="44" y="159"/>
                  <a:pt x="44" y="159"/>
                  <a:pt x="44" y="160"/>
                </a:cubicBezTo>
                <a:cubicBezTo>
                  <a:pt x="44" y="159"/>
                  <a:pt x="44" y="160"/>
                  <a:pt x="45" y="159"/>
                </a:cubicBezTo>
                <a:cubicBezTo>
                  <a:pt x="45" y="159"/>
                  <a:pt x="44" y="159"/>
                  <a:pt x="44" y="159"/>
                </a:cubicBezTo>
                <a:cubicBezTo>
                  <a:pt x="44" y="159"/>
                  <a:pt x="45" y="159"/>
                  <a:pt x="45" y="159"/>
                </a:cubicBezTo>
                <a:cubicBezTo>
                  <a:pt x="45" y="159"/>
                  <a:pt x="45" y="158"/>
                  <a:pt x="45" y="158"/>
                </a:cubicBezTo>
                <a:cubicBezTo>
                  <a:pt x="45" y="158"/>
                  <a:pt x="45" y="158"/>
                  <a:pt x="45" y="158"/>
                </a:cubicBezTo>
                <a:cubicBezTo>
                  <a:pt x="45" y="158"/>
                  <a:pt x="44" y="159"/>
                  <a:pt x="44" y="159"/>
                </a:cubicBezTo>
                <a:cubicBezTo>
                  <a:pt x="44" y="159"/>
                  <a:pt x="44" y="159"/>
                  <a:pt x="44" y="159"/>
                </a:cubicBezTo>
                <a:cubicBezTo>
                  <a:pt x="43" y="160"/>
                  <a:pt x="44" y="159"/>
                  <a:pt x="43" y="160"/>
                </a:cubicBezTo>
                <a:cubicBezTo>
                  <a:pt x="43" y="160"/>
                  <a:pt x="44" y="159"/>
                  <a:pt x="44" y="159"/>
                </a:cubicBezTo>
                <a:cubicBezTo>
                  <a:pt x="44" y="159"/>
                  <a:pt x="43" y="159"/>
                  <a:pt x="43" y="159"/>
                </a:cubicBezTo>
                <a:cubicBezTo>
                  <a:pt x="44" y="159"/>
                  <a:pt x="44" y="158"/>
                  <a:pt x="44" y="158"/>
                </a:cubicBezTo>
                <a:cubicBezTo>
                  <a:pt x="45" y="158"/>
                  <a:pt x="45" y="157"/>
                  <a:pt x="45" y="157"/>
                </a:cubicBezTo>
                <a:cubicBezTo>
                  <a:pt x="44" y="157"/>
                  <a:pt x="43" y="159"/>
                  <a:pt x="43" y="160"/>
                </a:cubicBezTo>
                <a:cubicBezTo>
                  <a:pt x="43" y="160"/>
                  <a:pt x="43" y="160"/>
                  <a:pt x="43" y="160"/>
                </a:cubicBezTo>
                <a:cubicBezTo>
                  <a:pt x="43" y="159"/>
                  <a:pt x="43" y="160"/>
                  <a:pt x="43" y="160"/>
                </a:cubicBezTo>
                <a:cubicBezTo>
                  <a:pt x="43" y="159"/>
                  <a:pt x="43" y="159"/>
                  <a:pt x="43" y="159"/>
                </a:cubicBezTo>
                <a:cubicBezTo>
                  <a:pt x="43" y="159"/>
                  <a:pt x="43" y="159"/>
                  <a:pt x="43" y="160"/>
                </a:cubicBezTo>
                <a:cubicBezTo>
                  <a:pt x="43" y="159"/>
                  <a:pt x="43" y="159"/>
                  <a:pt x="43" y="158"/>
                </a:cubicBezTo>
                <a:cubicBezTo>
                  <a:pt x="43" y="158"/>
                  <a:pt x="43" y="159"/>
                  <a:pt x="42" y="160"/>
                </a:cubicBezTo>
                <a:cubicBezTo>
                  <a:pt x="43" y="159"/>
                  <a:pt x="43" y="159"/>
                  <a:pt x="43" y="159"/>
                </a:cubicBezTo>
                <a:cubicBezTo>
                  <a:pt x="43" y="160"/>
                  <a:pt x="42" y="160"/>
                  <a:pt x="42" y="160"/>
                </a:cubicBezTo>
                <a:cubicBezTo>
                  <a:pt x="42" y="160"/>
                  <a:pt x="42" y="160"/>
                  <a:pt x="42" y="160"/>
                </a:cubicBezTo>
                <a:cubicBezTo>
                  <a:pt x="42" y="160"/>
                  <a:pt x="42" y="160"/>
                  <a:pt x="42" y="160"/>
                </a:cubicBezTo>
                <a:cubicBezTo>
                  <a:pt x="42" y="160"/>
                  <a:pt x="42" y="159"/>
                  <a:pt x="42" y="159"/>
                </a:cubicBezTo>
                <a:cubicBezTo>
                  <a:pt x="43" y="159"/>
                  <a:pt x="44" y="157"/>
                  <a:pt x="45" y="157"/>
                </a:cubicBezTo>
                <a:cubicBezTo>
                  <a:pt x="44" y="157"/>
                  <a:pt x="44" y="157"/>
                  <a:pt x="44" y="157"/>
                </a:cubicBezTo>
                <a:cubicBezTo>
                  <a:pt x="44" y="156"/>
                  <a:pt x="44" y="156"/>
                  <a:pt x="44" y="156"/>
                </a:cubicBezTo>
                <a:cubicBezTo>
                  <a:pt x="44" y="157"/>
                  <a:pt x="43" y="159"/>
                  <a:pt x="42" y="159"/>
                </a:cubicBezTo>
                <a:cubicBezTo>
                  <a:pt x="42" y="159"/>
                  <a:pt x="43" y="158"/>
                  <a:pt x="43" y="158"/>
                </a:cubicBezTo>
                <a:cubicBezTo>
                  <a:pt x="43" y="158"/>
                  <a:pt x="42" y="159"/>
                  <a:pt x="42" y="159"/>
                </a:cubicBezTo>
                <a:cubicBezTo>
                  <a:pt x="42" y="159"/>
                  <a:pt x="42" y="159"/>
                  <a:pt x="42" y="159"/>
                </a:cubicBezTo>
                <a:cubicBezTo>
                  <a:pt x="42" y="159"/>
                  <a:pt x="42" y="159"/>
                  <a:pt x="42" y="159"/>
                </a:cubicBezTo>
                <a:cubicBezTo>
                  <a:pt x="42" y="159"/>
                  <a:pt x="43" y="158"/>
                  <a:pt x="43" y="158"/>
                </a:cubicBezTo>
                <a:cubicBezTo>
                  <a:pt x="42" y="159"/>
                  <a:pt x="42" y="159"/>
                  <a:pt x="42" y="159"/>
                </a:cubicBezTo>
                <a:cubicBezTo>
                  <a:pt x="42" y="159"/>
                  <a:pt x="43" y="158"/>
                  <a:pt x="43" y="158"/>
                </a:cubicBezTo>
                <a:cubicBezTo>
                  <a:pt x="43" y="158"/>
                  <a:pt x="42" y="159"/>
                  <a:pt x="42" y="159"/>
                </a:cubicBezTo>
                <a:cubicBezTo>
                  <a:pt x="42" y="158"/>
                  <a:pt x="42" y="159"/>
                  <a:pt x="42" y="158"/>
                </a:cubicBezTo>
                <a:cubicBezTo>
                  <a:pt x="42" y="158"/>
                  <a:pt x="42" y="159"/>
                  <a:pt x="42" y="159"/>
                </a:cubicBezTo>
                <a:cubicBezTo>
                  <a:pt x="42" y="159"/>
                  <a:pt x="42" y="159"/>
                  <a:pt x="42" y="159"/>
                </a:cubicBezTo>
                <a:cubicBezTo>
                  <a:pt x="42" y="159"/>
                  <a:pt x="43" y="157"/>
                  <a:pt x="43" y="156"/>
                </a:cubicBezTo>
                <a:cubicBezTo>
                  <a:pt x="42" y="159"/>
                  <a:pt x="42" y="159"/>
                  <a:pt x="42" y="159"/>
                </a:cubicBezTo>
                <a:cubicBezTo>
                  <a:pt x="42" y="159"/>
                  <a:pt x="42" y="158"/>
                  <a:pt x="42" y="158"/>
                </a:cubicBezTo>
                <a:cubicBezTo>
                  <a:pt x="42" y="158"/>
                  <a:pt x="41" y="158"/>
                  <a:pt x="41" y="158"/>
                </a:cubicBezTo>
                <a:cubicBezTo>
                  <a:pt x="41" y="158"/>
                  <a:pt x="41" y="158"/>
                  <a:pt x="41" y="158"/>
                </a:cubicBezTo>
                <a:cubicBezTo>
                  <a:pt x="42" y="158"/>
                  <a:pt x="42" y="158"/>
                  <a:pt x="41" y="158"/>
                </a:cubicBezTo>
                <a:cubicBezTo>
                  <a:pt x="42" y="158"/>
                  <a:pt x="42" y="158"/>
                  <a:pt x="42" y="158"/>
                </a:cubicBezTo>
                <a:cubicBezTo>
                  <a:pt x="42" y="157"/>
                  <a:pt x="41" y="159"/>
                  <a:pt x="41" y="158"/>
                </a:cubicBezTo>
                <a:cubicBezTo>
                  <a:pt x="41" y="158"/>
                  <a:pt x="41" y="158"/>
                  <a:pt x="41" y="158"/>
                </a:cubicBezTo>
                <a:cubicBezTo>
                  <a:pt x="41" y="158"/>
                  <a:pt x="41" y="158"/>
                  <a:pt x="41" y="158"/>
                </a:cubicBezTo>
                <a:cubicBezTo>
                  <a:pt x="41" y="158"/>
                  <a:pt x="41" y="158"/>
                  <a:pt x="41" y="158"/>
                </a:cubicBezTo>
                <a:cubicBezTo>
                  <a:pt x="41" y="158"/>
                  <a:pt x="41" y="158"/>
                  <a:pt x="41" y="158"/>
                </a:cubicBezTo>
                <a:cubicBezTo>
                  <a:pt x="41" y="158"/>
                  <a:pt x="41" y="158"/>
                  <a:pt x="41" y="158"/>
                </a:cubicBezTo>
                <a:cubicBezTo>
                  <a:pt x="41" y="158"/>
                  <a:pt x="41" y="157"/>
                  <a:pt x="41" y="158"/>
                </a:cubicBezTo>
                <a:cubicBezTo>
                  <a:pt x="41" y="157"/>
                  <a:pt x="42" y="157"/>
                  <a:pt x="42" y="157"/>
                </a:cubicBezTo>
                <a:cubicBezTo>
                  <a:pt x="42" y="157"/>
                  <a:pt x="41" y="158"/>
                  <a:pt x="40" y="158"/>
                </a:cubicBezTo>
                <a:cubicBezTo>
                  <a:pt x="41" y="158"/>
                  <a:pt x="41" y="158"/>
                  <a:pt x="41" y="158"/>
                </a:cubicBezTo>
                <a:cubicBezTo>
                  <a:pt x="40" y="158"/>
                  <a:pt x="40" y="158"/>
                  <a:pt x="40" y="158"/>
                </a:cubicBezTo>
                <a:cubicBezTo>
                  <a:pt x="41" y="157"/>
                  <a:pt x="41" y="157"/>
                  <a:pt x="41" y="157"/>
                </a:cubicBezTo>
                <a:cubicBezTo>
                  <a:pt x="41" y="158"/>
                  <a:pt x="41" y="158"/>
                  <a:pt x="41" y="158"/>
                </a:cubicBezTo>
                <a:cubicBezTo>
                  <a:pt x="41" y="158"/>
                  <a:pt x="41" y="157"/>
                  <a:pt x="41" y="157"/>
                </a:cubicBezTo>
                <a:cubicBezTo>
                  <a:pt x="41" y="157"/>
                  <a:pt x="41" y="157"/>
                  <a:pt x="41" y="158"/>
                </a:cubicBezTo>
                <a:cubicBezTo>
                  <a:pt x="41" y="157"/>
                  <a:pt x="41" y="157"/>
                  <a:pt x="41" y="157"/>
                </a:cubicBezTo>
                <a:cubicBezTo>
                  <a:pt x="41" y="157"/>
                  <a:pt x="41" y="157"/>
                  <a:pt x="41" y="157"/>
                </a:cubicBezTo>
                <a:cubicBezTo>
                  <a:pt x="41" y="157"/>
                  <a:pt x="42" y="156"/>
                  <a:pt x="42" y="156"/>
                </a:cubicBezTo>
                <a:cubicBezTo>
                  <a:pt x="42" y="156"/>
                  <a:pt x="42" y="156"/>
                  <a:pt x="42" y="156"/>
                </a:cubicBezTo>
                <a:cubicBezTo>
                  <a:pt x="42" y="156"/>
                  <a:pt x="42" y="156"/>
                  <a:pt x="42" y="156"/>
                </a:cubicBezTo>
                <a:cubicBezTo>
                  <a:pt x="42" y="156"/>
                  <a:pt x="42" y="156"/>
                  <a:pt x="42" y="156"/>
                </a:cubicBezTo>
                <a:cubicBezTo>
                  <a:pt x="42" y="156"/>
                  <a:pt x="41" y="156"/>
                  <a:pt x="41" y="156"/>
                </a:cubicBezTo>
                <a:cubicBezTo>
                  <a:pt x="41" y="157"/>
                  <a:pt x="41" y="157"/>
                  <a:pt x="41" y="158"/>
                </a:cubicBezTo>
                <a:cubicBezTo>
                  <a:pt x="41" y="157"/>
                  <a:pt x="41" y="157"/>
                  <a:pt x="41" y="157"/>
                </a:cubicBezTo>
                <a:cubicBezTo>
                  <a:pt x="40" y="158"/>
                  <a:pt x="40" y="158"/>
                  <a:pt x="40" y="158"/>
                </a:cubicBezTo>
                <a:cubicBezTo>
                  <a:pt x="40" y="158"/>
                  <a:pt x="40" y="158"/>
                  <a:pt x="40" y="158"/>
                </a:cubicBezTo>
                <a:cubicBezTo>
                  <a:pt x="40" y="158"/>
                  <a:pt x="41" y="157"/>
                  <a:pt x="40" y="157"/>
                </a:cubicBezTo>
                <a:cubicBezTo>
                  <a:pt x="40" y="157"/>
                  <a:pt x="40" y="158"/>
                  <a:pt x="40" y="158"/>
                </a:cubicBezTo>
                <a:cubicBezTo>
                  <a:pt x="40" y="158"/>
                  <a:pt x="40" y="158"/>
                  <a:pt x="40" y="158"/>
                </a:cubicBezTo>
                <a:cubicBezTo>
                  <a:pt x="39" y="158"/>
                  <a:pt x="39" y="158"/>
                  <a:pt x="39" y="158"/>
                </a:cubicBezTo>
                <a:cubicBezTo>
                  <a:pt x="40" y="158"/>
                  <a:pt x="40" y="158"/>
                  <a:pt x="40" y="158"/>
                </a:cubicBezTo>
                <a:cubicBezTo>
                  <a:pt x="39" y="158"/>
                  <a:pt x="39" y="158"/>
                  <a:pt x="39" y="158"/>
                </a:cubicBezTo>
                <a:cubicBezTo>
                  <a:pt x="39" y="158"/>
                  <a:pt x="39" y="159"/>
                  <a:pt x="39" y="159"/>
                </a:cubicBezTo>
                <a:cubicBezTo>
                  <a:pt x="39" y="158"/>
                  <a:pt x="39" y="158"/>
                  <a:pt x="39" y="158"/>
                </a:cubicBezTo>
                <a:cubicBezTo>
                  <a:pt x="39" y="158"/>
                  <a:pt x="39" y="158"/>
                  <a:pt x="39" y="158"/>
                </a:cubicBezTo>
                <a:cubicBezTo>
                  <a:pt x="39" y="158"/>
                  <a:pt x="39" y="158"/>
                  <a:pt x="39" y="158"/>
                </a:cubicBezTo>
                <a:cubicBezTo>
                  <a:pt x="39" y="158"/>
                  <a:pt x="39" y="158"/>
                  <a:pt x="39" y="157"/>
                </a:cubicBezTo>
                <a:cubicBezTo>
                  <a:pt x="39" y="158"/>
                  <a:pt x="39" y="158"/>
                  <a:pt x="39" y="157"/>
                </a:cubicBezTo>
                <a:cubicBezTo>
                  <a:pt x="39" y="158"/>
                  <a:pt x="38" y="159"/>
                  <a:pt x="38" y="159"/>
                </a:cubicBezTo>
                <a:cubicBezTo>
                  <a:pt x="38" y="158"/>
                  <a:pt x="38" y="159"/>
                  <a:pt x="39" y="158"/>
                </a:cubicBezTo>
                <a:cubicBezTo>
                  <a:pt x="39" y="158"/>
                  <a:pt x="39" y="158"/>
                  <a:pt x="39" y="158"/>
                </a:cubicBezTo>
                <a:cubicBezTo>
                  <a:pt x="39" y="157"/>
                  <a:pt x="38" y="158"/>
                  <a:pt x="39" y="157"/>
                </a:cubicBezTo>
                <a:cubicBezTo>
                  <a:pt x="39" y="157"/>
                  <a:pt x="39" y="157"/>
                  <a:pt x="39" y="157"/>
                </a:cubicBezTo>
                <a:cubicBezTo>
                  <a:pt x="39" y="157"/>
                  <a:pt x="39" y="157"/>
                  <a:pt x="39" y="157"/>
                </a:cubicBezTo>
                <a:cubicBezTo>
                  <a:pt x="39" y="157"/>
                  <a:pt x="39" y="157"/>
                  <a:pt x="39" y="157"/>
                </a:cubicBezTo>
                <a:cubicBezTo>
                  <a:pt x="39" y="157"/>
                  <a:pt x="39" y="157"/>
                  <a:pt x="39" y="157"/>
                </a:cubicBezTo>
                <a:cubicBezTo>
                  <a:pt x="39" y="157"/>
                  <a:pt x="39" y="157"/>
                  <a:pt x="39" y="157"/>
                </a:cubicBezTo>
                <a:cubicBezTo>
                  <a:pt x="39" y="157"/>
                  <a:pt x="39" y="157"/>
                  <a:pt x="39" y="157"/>
                </a:cubicBezTo>
                <a:cubicBezTo>
                  <a:pt x="39" y="157"/>
                  <a:pt x="39" y="157"/>
                  <a:pt x="39" y="157"/>
                </a:cubicBezTo>
                <a:cubicBezTo>
                  <a:pt x="38" y="157"/>
                  <a:pt x="38" y="157"/>
                  <a:pt x="38" y="157"/>
                </a:cubicBezTo>
                <a:cubicBezTo>
                  <a:pt x="39" y="157"/>
                  <a:pt x="39" y="157"/>
                  <a:pt x="39" y="157"/>
                </a:cubicBezTo>
                <a:cubicBezTo>
                  <a:pt x="39" y="157"/>
                  <a:pt x="38" y="158"/>
                  <a:pt x="38" y="157"/>
                </a:cubicBezTo>
                <a:cubicBezTo>
                  <a:pt x="38" y="157"/>
                  <a:pt x="38" y="157"/>
                  <a:pt x="38" y="157"/>
                </a:cubicBezTo>
                <a:cubicBezTo>
                  <a:pt x="38" y="157"/>
                  <a:pt x="38" y="157"/>
                  <a:pt x="38" y="157"/>
                </a:cubicBezTo>
                <a:cubicBezTo>
                  <a:pt x="38" y="158"/>
                  <a:pt x="38" y="157"/>
                  <a:pt x="37" y="158"/>
                </a:cubicBezTo>
                <a:cubicBezTo>
                  <a:pt x="37" y="158"/>
                  <a:pt x="37" y="158"/>
                  <a:pt x="38" y="158"/>
                </a:cubicBezTo>
                <a:cubicBezTo>
                  <a:pt x="38" y="157"/>
                  <a:pt x="38" y="157"/>
                  <a:pt x="38" y="157"/>
                </a:cubicBezTo>
                <a:cubicBezTo>
                  <a:pt x="38" y="157"/>
                  <a:pt x="38" y="157"/>
                  <a:pt x="38" y="157"/>
                </a:cubicBezTo>
                <a:close/>
                <a:moveTo>
                  <a:pt x="39" y="158"/>
                </a:moveTo>
                <a:cubicBezTo>
                  <a:pt x="39" y="158"/>
                  <a:pt x="39" y="158"/>
                  <a:pt x="39" y="157"/>
                </a:cubicBezTo>
                <a:cubicBezTo>
                  <a:pt x="39" y="157"/>
                  <a:pt x="39" y="157"/>
                  <a:pt x="39" y="158"/>
                </a:cubicBezTo>
                <a:close/>
                <a:moveTo>
                  <a:pt x="41" y="157"/>
                </a:moveTo>
                <a:cubicBezTo>
                  <a:pt x="41" y="157"/>
                  <a:pt x="41" y="157"/>
                  <a:pt x="41" y="157"/>
                </a:cubicBezTo>
                <a:cubicBezTo>
                  <a:pt x="41" y="157"/>
                  <a:pt x="41" y="157"/>
                  <a:pt x="41" y="157"/>
                </a:cubicBezTo>
                <a:close/>
                <a:moveTo>
                  <a:pt x="47" y="157"/>
                </a:moveTo>
                <a:cubicBezTo>
                  <a:pt x="47" y="157"/>
                  <a:pt x="47" y="157"/>
                  <a:pt x="47" y="157"/>
                </a:cubicBezTo>
                <a:cubicBezTo>
                  <a:pt x="47" y="157"/>
                  <a:pt x="47" y="157"/>
                  <a:pt x="47" y="157"/>
                </a:cubicBezTo>
                <a:close/>
                <a:moveTo>
                  <a:pt x="47" y="157"/>
                </a:moveTo>
                <a:cubicBezTo>
                  <a:pt x="47" y="157"/>
                  <a:pt x="47" y="157"/>
                  <a:pt x="47" y="157"/>
                </a:cubicBezTo>
                <a:cubicBezTo>
                  <a:pt x="47" y="157"/>
                  <a:pt x="47" y="157"/>
                  <a:pt x="47" y="157"/>
                </a:cubicBezTo>
                <a:cubicBezTo>
                  <a:pt x="47" y="157"/>
                  <a:pt x="47" y="157"/>
                  <a:pt x="47" y="157"/>
                </a:cubicBezTo>
                <a:close/>
                <a:moveTo>
                  <a:pt x="37" y="152"/>
                </a:moveTo>
                <a:cubicBezTo>
                  <a:pt x="37" y="152"/>
                  <a:pt x="37" y="152"/>
                  <a:pt x="37" y="152"/>
                </a:cubicBezTo>
                <a:cubicBezTo>
                  <a:pt x="37" y="152"/>
                  <a:pt x="37" y="152"/>
                  <a:pt x="37" y="152"/>
                </a:cubicBezTo>
                <a:close/>
                <a:moveTo>
                  <a:pt x="41" y="158"/>
                </a:moveTo>
                <a:cubicBezTo>
                  <a:pt x="41" y="158"/>
                  <a:pt x="41" y="158"/>
                  <a:pt x="41" y="158"/>
                </a:cubicBezTo>
                <a:cubicBezTo>
                  <a:pt x="41" y="158"/>
                  <a:pt x="41" y="158"/>
                  <a:pt x="41" y="158"/>
                </a:cubicBezTo>
                <a:close/>
                <a:moveTo>
                  <a:pt x="37" y="157"/>
                </a:moveTo>
                <a:cubicBezTo>
                  <a:pt x="37" y="157"/>
                  <a:pt x="37" y="157"/>
                  <a:pt x="37" y="157"/>
                </a:cubicBezTo>
                <a:cubicBezTo>
                  <a:pt x="37" y="157"/>
                  <a:pt x="37" y="157"/>
                  <a:pt x="37" y="157"/>
                </a:cubicBezTo>
                <a:close/>
                <a:moveTo>
                  <a:pt x="43" y="160"/>
                </a:moveTo>
                <a:cubicBezTo>
                  <a:pt x="43" y="160"/>
                  <a:pt x="43" y="160"/>
                  <a:pt x="43" y="159"/>
                </a:cubicBezTo>
                <a:cubicBezTo>
                  <a:pt x="43" y="160"/>
                  <a:pt x="43" y="160"/>
                  <a:pt x="43" y="160"/>
                </a:cubicBezTo>
                <a:close/>
                <a:moveTo>
                  <a:pt x="48" y="157"/>
                </a:moveTo>
                <a:cubicBezTo>
                  <a:pt x="47" y="157"/>
                  <a:pt x="47" y="157"/>
                  <a:pt x="47" y="157"/>
                </a:cubicBezTo>
                <a:cubicBezTo>
                  <a:pt x="48" y="157"/>
                  <a:pt x="47" y="157"/>
                  <a:pt x="47" y="157"/>
                </a:cubicBezTo>
                <a:cubicBezTo>
                  <a:pt x="47" y="157"/>
                  <a:pt x="48" y="157"/>
                  <a:pt x="48" y="157"/>
                </a:cubicBezTo>
                <a:close/>
                <a:moveTo>
                  <a:pt x="46" y="160"/>
                </a:moveTo>
                <a:cubicBezTo>
                  <a:pt x="46" y="159"/>
                  <a:pt x="46" y="160"/>
                  <a:pt x="46" y="160"/>
                </a:cubicBezTo>
                <a:cubicBezTo>
                  <a:pt x="47" y="159"/>
                  <a:pt x="47" y="159"/>
                  <a:pt x="47" y="159"/>
                </a:cubicBezTo>
                <a:cubicBezTo>
                  <a:pt x="47" y="159"/>
                  <a:pt x="46" y="159"/>
                  <a:pt x="46" y="160"/>
                </a:cubicBezTo>
                <a:close/>
                <a:moveTo>
                  <a:pt x="47" y="158"/>
                </a:moveTo>
                <a:cubicBezTo>
                  <a:pt x="47" y="158"/>
                  <a:pt x="47" y="158"/>
                  <a:pt x="47" y="158"/>
                </a:cubicBezTo>
                <a:cubicBezTo>
                  <a:pt x="47" y="158"/>
                  <a:pt x="47" y="158"/>
                  <a:pt x="47" y="158"/>
                </a:cubicBezTo>
                <a:cubicBezTo>
                  <a:pt x="47" y="158"/>
                  <a:pt x="47" y="158"/>
                  <a:pt x="47" y="158"/>
                </a:cubicBezTo>
                <a:close/>
                <a:moveTo>
                  <a:pt x="47" y="158"/>
                </a:moveTo>
                <a:cubicBezTo>
                  <a:pt x="47" y="158"/>
                  <a:pt x="47" y="158"/>
                  <a:pt x="47" y="158"/>
                </a:cubicBezTo>
                <a:cubicBezTo>
                  <a:pt x="47" y="158"/>
                  <a:pt x="47" y="158"/>
                  <a:pt x="47" y="158"/>
                </a:cubicBezTo>
                <a:close/>
                <a:moveTo>
                  <a:pt x="47" y="157"/>
                </a:moveTo>
                <a:cubicBezTo>
                  <a:pt x="47" y="157"/>
                  <a:pt x="47" y="157"/>
                  <a:pt x="47" y="157"/>
                </a:cubicBezTo>
                <a:cubicBezTo>
                  <a:pt x="47" y="156"/>
                  <a:pt x="47" y="157"/>
                  <a:pt x="47" y="157"/>
                </a:cubicBezTo>
                <a:close/>
                <a:moveTo>
                  <a:pt x="46" y="159"/>
                </a:moveTo>
                <a:cubicBezTo>
                  <a:pt x="46" y="159"/>
                  <a:pt x="46" y="159"/>
                  <a:pt x="46" y="159"/>
                </a:cubicBezTo>
                <a:cubicBezTo>
                  <a:pt x="46" y="159"/>
                  <a:pt x="46" y="159"/>
                  <a:pt x="46" y="159"/>
                </a:cubicBezTo>
                <a:close/>
                <a:moveTo>
                  <a:pt x="46" y="159"/>
                </a:moveTo>
                <a:cubicBezTo>
                  <a:pt x="46" y="159"/>
                  <a:pt x="46" y="159"/>
                  <a:pt x="46" y="159"/>
                </a:cubicBezTo>
                <a:cubicBezTo>
                  <a:pt x="46" y="159"/>
                  <a:pt x="46" y="159"/>
                  <a:pt x="46" y="159"/>
                </a:cubicBezTo>
                <a:cubicBezTo>
                  <a:pt x="46" y="159"/>
                  <a:pt x="46" y="159"/>
                  <a:pt x="46" y="159"/>
                </a:cubicBezTo>
                <a:close/>
                <a:moveTo>
                  <a:pt x="46" y="159"/>
                </a:moveTo>
                <a:cubicBezTo>
                  <a:pt x="46" y="159"/>
                  <a:pt x="46" y="159"/>
                  <a:pt x="46" y="159"/>
                </a:cubicBezTo>
                <a:cubicBezTo>
                  <a:pt x="46" y="159"/>
                  <a:pt x="46" y="159"/>
                  <a:pt x="46" y="159"/>
                </a:cubicBezTo>
                <a:close/>
                <a:moveTo>
                  <a:pt x="46" y="159"/>
                </a:moveTo>
                <a:cubicBezTo>
                  <a:pt x="46" y="159"/>
                  <a:pt x="46" y="159"/>
                  <a:pt x="46" y="159"/>
                </a:cubicBezTo>
                <a:cubicBezTo>
                  <a:pt x="46" y="159"/>
                  <a:pt x="46" y="159"/>
                  <a:pt x="46" y="159"/>
                </a:cubicBezTo>
                <a:close/>
                <a:moveTo>
                  <a:pt x="45" y="158"/>
                </a:moveTo>
                <a:cubicBezTo>
                  <a:pt x="45" y="158"/>
                  <a:pt x="45" y="158"/>
                  <a:pt x="45" y="158"/>
                </a:cubicBezTo>
                <a:cubicBezTo>
                  <a:pt x="45" y="158"/>
                  <a:pt x="45" y="159"/>
                  <a:pt x="45" y="159"/>
                </a:cubicBezTo>
                <a:cubicBezTo>
                  <a:pt x="45" y="158"/>
                  <a:pt x="45" y="158"/>
                  <a:pt x="45" y="158"/>
                </a:cubicBezTo>
                <a:close/>
                <a:moveTo>
                  <a:pt x="45" y="160"/>
                </a:moveTo>
                <a:cubicBezTo>
                  <a:pt x="45" y="159"/>
                  <a:pt x="45" y="159"/>
                  <a:pt x="45" y="159"/>
                </a:cubicBezTo>
                <a:cubicBezTo>
                  <a:pt x="45" y="160"/>
                  <a:pt x="45" y="160"/>
                  <a:pt x="45" y="160"/>
                </a:cubicBezTo>
                <a:close/>
                <a:moveTo>
                  <a:pt x="45" y="160"/>
                </a:moveTo>
                <a:cubicBezTo>
                  <a:pt x="44" y="160"/>
                  <a:pt x="44" y="160"/>
                  <a:pt x="44" y="160"/>
                </a:cubicBezTo>
                <a:cubicBezTo>
                  <a:pt x="44" y="160"/>
                  <a:pt x="45" y="160"/>
                  <a:pt x="45" y="160"/>
                </a:cubicBezTo>
                <a:close/>
                <a:moveTo>
                  <a:pt x="44" y="158"/>
                </a:moveTo>
                <a:cubicBezTo>
                  <a:pt x="44" y="158"/>
                  <a:pt x="44" y="158"/>
                  <a:pt x="44" y="158"/>
                </a:cubicBezTo>
                <a:cubicBezTo>
                  <a:pt x="45" y="157"/>
                  <a:pt x="45" y="157"/>
                  <a:pt x="45" y="157"/>
                </a:cubicBezTo>
                <a:lnTo>
                  <a:pt x="44" y="158"/>
                </a:lnTo>
                <a:close/>
                <a:moveTo>
                  <a:pt x="42" y="160"/>
                </a:moveTo>
                <a:cubicBezTo>
                  <a:pt x="42" y="160"/>
                  <a:pt x="42" y="159"/>
                  <a:pt x="42" y="160"/>
                </a:cubicBezTo>
                <a:cubicBezTo>
                  <a:pt x="42" y="159"/>
                  <a:pt x="42" y="159"/>
                  <a:pt x="42" y="159"/>
                </a:cubicBezTo>
                <a:cubicBezTo>
                  <a:pt x="42" y="159"/>
                  <a:pt x="42" y="159"/>
                  <a:pt x="42" y="160"/>
                </a:cubicBezTo>
                <a:close/>
                <a:moveTo>
                  <a:pt x="42" y="159"/>
                </a:moveTo>
                <a:cubicBezTo>
                  <a:pt x="42" y="159"/>
                  <a:pt x="42" y="159"/>
                  <a:pt x="42" y="159"/>
                </a:cubicBezTo>
                <a:cubicBezTo>
                  <a:pt x="42" y="159"/>
                  <a:pt x="42" y="159"/>
                  <a:pt x="42" y="159"/>
                </a:cubicBezTo>
                <a:close/>
                <a:moveTo>
                  <a:pt x="34" y="150"/>
                </a:moveTo>
                <a:cubicBezTo>
                  <a:pt x="34" y="150"/>
                  <a:pt x="34" y="150"/>
                  <a:pt x="34" y="150"/>
                </a:cubicBezTo>
                <a:cubicBezTo>
                  <a:pt x="34" y="150"/>
                  <a:pt x="34" y="150"/>
                  <a:pt x="34" y="150"/>
                </a:cubicBezTo>
                <a:close/>
                <a:moveTo>
                  <a:pt x="34" y="150"/>
                </a:moveTo>
                <a:cubicBezTo>
                  <a:pt x="34" y="150"/>
                  <a:pt x="34" y="150"/>
                  <a:pt x="34" y="150"/>
                </a:cubicBezTo>
                <a:cubicBezTo>
                  <a:pt x="34" y="150"/>
                  <a:pt x="34" y="150"/>
                  <a:pt x="34" y="150"/>
                </a:cubicBezTo>
                <a:cubicBezTo>
                  <a:pt x="34" y="150"/>
                  <a:pt x="34" y="150"/>
                  <a:pt x="34" y="150"/>
                </a:cubicBezTo>
                <a:close/>
                <a:moveTo>
                  <a:pt x="39" y="159"/>
                </a:moveTo>
                <a:cubicBezTo>
                  <a:pt x="39" y="159"/>
                  <a:pt x="39" y="159"/>
                  <a:pt x="39" y="159"/>
                </a:cubicBezTo>
                <a:cubicBezTo>
                  <a:pt x="39" y="158"/>
                  <a:pt x="39" y="158"/>
                  <a:pt x="39" y="158"/>
                </a:cubicBezTo>
                <a:lnTo>
                  <a:pt x="39" y="159"/>
                </a:lnTo>
                <a:close/>
                <a:moveTo>
                  <a:pt x="38" y="158"/>
                </a:moveTo>
                <a:cubicBezTo>
                  <a:pt x="38" y="158"/>
                  <a:pt x="38" y="158"/>
                  <a:pt x="38" y="158"/>
                </a:cubicBezTo>
                <a:cubicBezTo>
                  <a:pt x="38" y="157"/>
                  <a:pt x="38" y="157"/>
                  <a:pt x="38" y="157"/>
                </a:cubicBezTo>
                <a:lnTo>
                  <a:pt x="38" y="158"/>
                </a:lnTo>
                <a:close/>
                <a:moveTo>
                  <a:pt x="37" y="158"/>
                </a:moveTo>
                <a:cubicBezTo>
                  <a:pt x="37" y="158"/>
                  <a:pt x="37" y="158"/>
                  <a:pt x="37" y="158"/>
                </a:cubicBezTo>
                <a:cubicBezTo>
                  <a:pt x="37" y="158"/>
                  <a:pt x="38" y="158"/>
                  <a:pt x="37" y="158"/>
                </a:cubicBezTo>
                <a:close/>
                <a:moveTo>
                  <a:pt x="49" y="63"/>
                </a:moveTo>
                <a:cubicBezTo>
                  <a:pt x="49" y="63"/>
                  <a:pt x="50" y="63"/>
                  <a:pt x="50" y="63"/>
                </a:cubicBezTo>
                <a:cubicBezTo>
                  <a:pt x="50" y="63"/>
                  <a:pt x="49" y="63"/>
                  <a:pt x="49" y="63"/>
                </a:cubicBezTo>
                <a:close/>
                <a:moveTo>
                  <a:pt x="48" y="63"/>
                </a:moveTo>
                <a:cubicBezTo>
                  <a:pt x="49" y="63"/>
                  <a:pt x="49" y="63"/>
                  <a:pt x="49" y="63"/>
                </a:cubicBezTo>
                <a:cubicBezTo>
                  <a:pt x="48" y="63"/>
                  <a:pt x="48" y="63"/>
                  <a:pt x="48" y="63"/>
                </a:cubicBezTo>
                <a:close/>
                <a:moveTo>
                  <a:pt x="48" y="63"/>
                </a:moveTo>
                <a:cubicBezTo>
                  <a:pt x="48" y="63"/>
                  <a:pt x="49" y="63"/>
                  <a:pt x="48" y="63"/>
                </a:cubicBezTo>
                <a:cubicBezTo>
                  <a:pt x="48" y="63"/>
                  <a:pt x="48" y="63"/>
                  <a:pt x="48" y="63"/>
                </a:cubicBezTo>
                <a:cubicBezTo>
                  <a:pt x="49" y="63"/>
                  <a:pt x="49" y="63"/>
                  <a:pt x="49" y="63"/>
                </a:cubicBezTo>
                <a:cubicBezTo>
                  <a:pt x="49" y="63"/>
                  <a:pt x="48" y="63"/>
                  <a:pt x="48" y="63"/>
                </a:cubicBezTo>
                <a:close/>
                <a:moveTo>
                  <a:pt x="50" y="62"/>
                </a:moveTo>
                <a:cubicBezTo>
                  <a:pt x="50" y="62"/>
                  <a:pt x="50" y="62"/>
                  <a:pt x="50" y="62"/>
                </a:cubicBezTo>
                <a:cubicBezTo>
                  <a:pt x="50" y="62"/>
                  <a:pt x="50" y="62"/>
                  <a:pt x="50" y="62"/>
                </a:cubicBezTo>
                <a:cubicBezTo>
                  <a:pt x="50" y="62"/>
                  <a:pt x="50" y="62"/>
                  <a:pt x="50" y="62"/>
                </a:cubicBezTo>
                <a:close/>
                <a:moveTo>
                  <a:pt x="50" y="62"/>
                </a:moveTo>
                <a:cubicBezTo>
                  <a:pt x="50" y="62"/>
                  <a:pt x="50" y="62"/>
                  <a:pt x="50" y="62"/>
                </a:cubicBezTo>
                <a:close/>
                <a:moveTo>
                  <a:pt x="50" y="62"/>
                </a:moveTo>
                <a:cubicBezTo>
                  <a:pt x="50" y="62"/>
                  <a:pt x="50" y="62"/>
                  <a:pt x="50" y="62"/>
                </a:cubicBezTo>
                <a:cubicBezTo>
                  <a:pt x="50" y="62"/>
                  <a:pt x="50" y="62"/>
                  <a:pt x="50" y="62"/>
                </a:cubicBezTo>
                <a:cubicBezTo>
                  <a:pt x="50" y="62"/>
                  <a:pt x="50" y="62"/>
                  <a:pt x="50" y="62"/>
                </a:cubicBezTo>
                <a:close/>
                <a:moveTo>
                  <a:pt x="49" y="62"/>
                </a:moveTo>
                <a:cubicBezTo>
                  <a:pt x="49" y="62"/>
                  <a:pt x="49" y="62"/>
                  <a:pt x="49" y="62"/>
                </a:cubicBezTo>
                <a:cubicBezTo>
                  <a:pt x="49" y="62"/>
                  <a:pt x="49" y="62"/>
                  <a:pt x="49" y="62"/>
                </a:cubicBezTo>
                <a:close/>
                <a:moveTo>
                  <a:pt x="49" y="62"/>
                </a:moveTo>
                <a:cubicBezTo>
                  <a:pt x="49" y="62"/>
                  <a:pt x="49" y="62"/>
                  <a:pt x="49" y="62"/>
                </a:cubicBezTo>
                <a:cubicBezTo>
                  <a:pt x="49" y="62"/>
                  <a:pt x="49" y="62"/>
                  <a:pt x="49" y="62"/>
                </a:cubicBezTo>
                <a:cubicBezTo>
                  <a:pt x="49" y="62"/>
                  <a:pt x="49" y="62"/>
                  <a:pt x="49" y="62"/>
                </a:cubicBezTo>
                <a:close/>
                <a:moveTo>
                  <a:pt x="49" y="62"/>
                </a:moveTo>
                <a:cubicBezTo>
                  <a:pt x="49" y="62"/>
                  <a:pt x="49" y="62"/>
                  <a:pt x="49" y="63"/>
                </a:cubicBezTo>
                <a:cubicBezTo>
                  <a:pt x="49" y="63"/>
                  <a:pt x="49" y="62"/>
                  <a:pt x="49" y="62"/>
                </a:cubicBezTo>
                <a:close/>
                <a:moveTo>
                  <a:pt x="48" y="63"/>
                </a:moveTo>
                <a:cubicBezTo>
                  <a:pt x="48" y="63"/>
                  <a:pt x="48" y="63"/>
                  <a:pt x="48" y="63"/>
                </a:cubicBezTo>
                <a:cubicBezTo>
                  <a:pt x="48" y="63"/>
                  <a:pt x="48" y="63"/>
                  <a:pt x="48" y="63"/>
                </a:cubicBezTo>
                <a:cubicBezTo>
                  <a:pt x="48" y="63"/>
                  <a:pt x="48" y="63"/>
                  <a:pt x="48" y="63"/>
                </a:cubicBezTo>
                <a:close/>
                <a:moveTo>
                  <a:pt x="50" y="62"/>
                </a:moveTo>
                <a:cubicBezTo>
                  <a:pt x="50" y="62"/>
                  <a:pt x="50" y="62"/>
                  <a:pt x="49" y="62"/>
                </a:cubicBezTo>
                <a:cubicBezTo>
                  <a:pt x="50" y="62"/>
                  <a:pt x="50" y="62"/>
                  <a:pt x="50" y="62"/>
                </a:cubicBezTo>
                <a:cubicBezTo>
                  <a:pt x="50" y="62"/>
                  <a:pt x="50" y="62"/>
                  <a:pt x="50" y="62"/>
                </a:cubicBezTo>
                <a:close/>
                <a:moveTo>
                  <a:pt x="49" y="62"/>
                </a:moveTo>
                <a:cubicBezTo>
                  <a:pt x="49" y="62"/>
                  <a:pt x="49" y="62"/>
                  <a:pt x="49" y="62"/>
                </a:cubicBezTo>
                <a:cubicBezTo>
                  <a:pt x="49" y="62"/>
                  <a:pt x="49" y="62"/>
                  <a:pt x="49" y="62"/>
                </a:cubicBezTo>
                <a:close/>
                <a:moveTo>
                  <a:pt x="48" y="63"/>
                </a:moveTo>
                <a:cubicBezTo>
                  <a:pt x="49" y="62"/>
                  <a:pt x="49" y="62"/>
                  <a:pt x="49" y="62"/>
                </a:cubicBezTo>
                <a:cubicBezTo>
                  <a:pt x="48" y="63"/>
                  <a:pt x="48" y="63"/>
                  <a:pt x="48" y="63"/>
                </a:cubicBezTo>
                <a:close/>
                <a:moveTo>
                  <a:pt x="50" y="62"/>
                </a:moveTo>
                <a:cubicBezTo>
                  <a:pt x="50" y="62"/>
                  <a:pt x="50" y="62"/>
                  <a:pt x="50" y="62"/>
                </a:cubicBezTo>
                <a:cubicBezTo>
                  <a:pt x="50" y="62"/>
                  <a:pt x="50" y="62"/>
                  <a:pt x="50" y="62"/>
                </a:cubicBezTo>
                <a:close/>
                <a:moveTo>
                  <a:pt x="50" y="62"/>
                </a:moveTo>
                <a:cubicBezTo>
                  <a:pt x="50" y="62"/>
                  <a:pt x="50" y="62"/>
                  <a:pt x="50" y="62"/>
                </a:cubicBezTo>
                <a:cubicBezTo>
                  <a:pt x="50" y="62"/>
                  <a:pt x="50" y="62"/>
                  <a:pt x="50" y="62"/>
                </a:cubicBezTo>
                <a:cubicBezTo>
                  <a:pt x="50" y="62"/>
                  <a:pt x="50" y="62"/>
                  <a:pt x="50" y="62"/>
                </a:cubicBezTo>
                <a:close/>
                <a:moveTo>
                  <a:pt x="50" y="62"/>
                </a:moveTo>
                <a:cubicBezTo>
                  <a:pt x="50" y="62"/>
                  <a:pt x="50" y="62"/>
                  <a:pt x="50" y="62"/>
                </a:cubicBezTo>
                <a:cubicBezTo>
                  <a:pt x="50" y="62"/>
                  <a:pt x="50" y="62"/>
                  <a:pt x="50" y="62"/>
                </a:cubicBezTo>
                <a:close/>
                <a:moveTo>
                  <a:pt x="49" y="62"/>
                </a:moveTo>
                <a:cubicBezTo>
                  <a:pt x="49" y="62"/>
                  <a:pt x="49" y="62"/>
                  <a:pt x="50" y="62"/>
                </a:cubicBezTo>
                <a:cubicBezTo>
                  <a:pt x="49" y="62"/>
                  <a:pt x="49" y="62"/>
                  <a:pt x="49" y="62"/>
                </a:cubicBezTo>
                <a:close/>
                <a:moveTo>
                  <a:pt x="49" y="62"/>
                </a:moveTo>
                <a:cubicBezTo>
                  <a:pt x="49" y="62"/>
                  <a:pt x="49" y="62"/>
                  <a:pt x="49" y="62"/>
                </a:cubicBezTo>
                <a:cubicBezTo>
                  <a:pt x="49" y="62"/>
                  <a:pt x="49" y="62"/>
                  <a:pt x="49" y="62"/>
                </a:cubicBezTo>
                <a:cubicBezTo>
                  <a:pt x="49" y="62"/>
                  <a:pt x="49" y="62"/>
                  <a:pt x="49" y="62"/>
                </a:cubicBezTo>
                <a:close/>
                <a:moveTo>
                  <a:pt x="49" y="62"/>
                </a:moveTo>
                <a:cubicBezTo>
                  <a:pt x="49" y="62"/>
                  <a:pt x="49" y="62"/>
                  <a:pt x="49" y="62"/>
                </a:cubicBezTo>
                <a:cubicBezTo>
                  <a:pt x="49" y="62"/>
                  <a:pt x="49" y="62"/>
                  <a:pt x="49" y="62"/>
                </a:cubicBezTo>
                <a:close/>
                <a:moveTo>
                  <a:pt x="49" y="62"/>
                </a:moveTo>
                <a:cubicBezTo>
                  <a:pt x="48" y="62"/>
                  <a:pt x="48" y="62"/>
                  <a:pt x="48" y="63"/>
                </a:cubicBezTo>
                <a:cubicBezTo>
                  <a:pt x="48" y="63"/>
                  <a:pt x="48" y="62"/>
                  <a:pt x="49" y="62"/>
                </a:cubicBezTo>
                <a:close/>
                <a:moveTo>
                  <a:pt x="49" y="62"/>
                </a:moveTo>
                <a:cubicBezTo>
                  <a:pt x="49" y="62"/>
                  <a:pt x="49" y="62"/>
                  <a:pt x="49" y="62"/>
                </a:cubicBezTo>
                <a:cubicBezTo>
                  <a:pt x="49" y="62"/>
                  <a:pt x="49" y="62"/>
                  <a:pt x="49" y="62"/>
                </a:cubicBezTo>
                <a:close/>
                <a:moveTo>
                  <a:pt x="49" y="62"/>
                </a:moveTo>
                <a:cubicBezTo>
                  <a:pt x="49" y="62"/>
                  <a:pt x="49" y="62"/>
                  <a:pt x="49" y="62"/>
                </a:cubicBezTo>
                <a:cubicBezTo>
                  <a:pt x="49" y="62"/>
                  <a:pt x="49" y="62"/>
                  <a:pt x="49" y="62"/>
                </a:cubicBezTo>
                <a:close/>
                <a:moveTo>
                  <a:pt x="49" y="62"/>
                </a:moveTo>
                <a:cubicBezTo>
                  <a:pt x="49" y="62"/>
                  <a:pt x="49" y="62"/>
                  <a:pt x="49" y="62"/>
                </a:cubicBezTo>
                <a:cubicBezTo>
                  <a:pt x="49" y="62"/>
                  <a:pt x="49" y="62"/>
                  <a:pt x="49" y="62"/>
                </a:cubicBezTo>
                <a:cubicBezTo>
                  <a:pt x="49" y="62"/>
                  <a:pt x="49" y="62"/>
                  <a:pt x="49" y="62"/>
                </a:cubicBezTo>
                <a:close/>
                <a:moveTo>
                  <a:pt x="49" y="62"/>
                </a:moveTo>
                <a:cubicBezTo>
                  <a:pt x="49" y="62"/>
                  <a:pt x="49" y="62"/>
                  <a:pt x="49" y="62"/>
                </a:cubicBezTo>
                <a:cubicBezTo>
                  <a:pt x="49" y="62"/>
                  <a:pt x="49" y="62"/>
                  <a:pt x="49" y="62"/>
                </a:cubicBezTo>
                <a:close/>
                <a:moveTo>
                  <a:pt x="49" y="62"/>
                </a:moveTo>
                <a:cubicBezTo>
                  <a:pt x="49" y="62"/>
                  <a:pt x="49" y="62"/>
                  <a:pt x="49" y="62"/>
                </a:cubicBezTo>
                <a:cubicBezTo>
                  <a:pt x="49" y="62"/>
                  <a:pt x="49" y="62"/>
                  <a:pt x="49" y="62"/>
                </a:cubicBezTo>
                <a:close/>
                <a:moveTo>
                  <a:pt x="49" y="62"/>
                </a:moveTo>
                <a:cubicBezTo>
                  <a:pt x="49" y="62"/>
                  <a:pt x="49" y="62"/>
                  <a:pt x="49" y="62"/>
                </a:cubicBezTo>
                <a:cubicBezTo>
                  <a:pt x="49" y="62"/>
                  <a:pt x="49" y="62"/>
                  <a:pt x="49" y="62"/>
                </a:cubicBezTo>
                <a:cubicBezTo>
                  <a:pt x="49" y="62"/>
                  <a:pt x="49" y="62"/>
                  <a:pt x="49" y="62"/>
                </a:cubicBezTo>
                <a:close/>
                <a:moveTo>
                  <a:pt x="49" y="62"/>
                </a:moveTo>
                <a:cubicBezTo>
                  <a:pt x="49" y="62"/>
                  <a:pt x="49" y="62"/>
                  <a:pt x="49" y="62"/>
                </a:cubicBezTo>
                <a:cubicBezTo>
                  <a:pt x="49" y="62"/>
                  <a:pt x="50" y="62"/>
                  <a:pt x="49" y="62"/>
                </a:cubicBezTo>
                <a:close/>
                <a:moveTo>
                  <a:pt x="49" y="62"/>
                </a:moveTo>
                <a:cubicBezTo>
                  <a:pt x="49" y="62"/>
                  <a:pt x="49" y="62"/>
                  <a:pt x="49" y="62"/>
                </a:cubicBezTo>
                <a:cubicBezTo>
                  <a:pt x="49" y="62"/>
                  <a:pt x="49" y="62"/>
                  <a:pt x="49" y="62"/>
                </a:cubicBezTo>
                <a:close/>
                <a:moveTo>
                  <a:pt x="49" y="62"/>
                </a:moveTo>
                <a:cubicBezTo>
                  <a:pt x="49" y="62"/>
                  <a:pt x="49" y="62"/>
                  <a:pt x="49" y="62"/>
                </a:cubicBezTo>
                <a:cubicBezTo>
                  <a:pt x="49" y="62"/>
                  <a:pt x="49" y="62"/>
                  <a:pt x="49" y="62"/>
                </a:cubicBezTo>
                <a:cubicBezTo>
                  <a:pt x="49" y="62"/>
                  <a:pt x="49" y="62"/>
                  <a:pt x="49" y="62"/>
                </a:cubicBezTo>
                <a:close/>
                <a:moveTo>
                  <a:pt x="46" y="63"/>
                </a:moveTo>
                <a:cubicBezTo>
                  <a:pt x="47" y="62"/>
                  <a:pt x="47" y="62"/>
                  <a:pt x="47" y="62"/>
                </a:cubicBezTo>
                <a:cubicBezTo>
                  <a:pt x="47" y="62"/>
                  <a:pt x="48" y="62"/>
                  <a:pt x="49" y="62"/>
                </a:cubicBezTo>
                <a:cubicBezTo>
                  <a:pt x="49" y="62"/>
                  <a:pt x="49" y="62"/>
                  <a:pt x="48" y="62"/>
                </a:cubicBezTo>
                <a:cubicBezTo>
                  <a:pt x="48" y="62"/>
                  <a:pt x="48" y="62"/>
                  <a:pt x="48" y="62"/>
                </a:cubicBezTo>
                <a:cubicBezTo>
                  <a:pt x="47" y="62"/>
                  <a:pt x="48" y="62"/>
                  <a:pt x="48" y="62"/>
                </a:cubicBezTo>
                <a:cubicBezTo>
                  <a:pt x="47" y="62"/>
                  <a:pt x="47" y="62"/>
                  <a:pt x="46" y="62"/>
                </a:cubicBezTo>
                <a:cubicBezTo>
                  <a:pt x="47" y="62"/>
                  <a:pt x="47" y="62"/>
                  <a:pt x="47" y="62"/>
                </a:cubicBezTo>
                <a:cubicBezTo>
                  <a:pt x="47" y="62"/>
                  <a:pt x="46" y="62"/>
                  <a:pt x="46" y="63"/>
                </a:cubicBezTo>
                <a:close/>
                <a:moveTo>
                  <a:pt x="49" y="62"/>
                </a:moveTo>
                <a:cubicBezTo>
                  <a:pt x="49" y="62"/>
                  <a:pt x="49" y="62"/>
                  <a:pt x="49" y="62"/>
                </a:cubicBezTo>
                <a:cubicBezTo>
                  <a:pt x="49" y="62"/>
                  <a:pt x="49" y="62"/>
                  <a:pt x="49" y="62"/>
                </a:cubicBezTo>
                <a:cubicBezTo>
                  <a:pt x="49" y="62"/>
                  <a:pt x="49" y="62"/>
                  <a:pt x="49" y="62"/>
                </a:cubicBezTo>
                <a:cubicBezTo>
                  <a:pt x="49" y="62"/>
                  <a:pt x="49" y="62"/>
                  <a:pt x="49" y="62"/>
                </a:cubicBezTo>
                <a:close/>
                <a:moveTo>
                  <a:pt x="49" y="62"/>
                </a:moveTo>
                <a:cubicBezTo>
                  <a:pt x="49" y="62"/>
                  <a:pt x="48" y="62"/>
                  <a:pt x="48" y="62"/>
                </a:cubicBezTo>
                <a:cubicBezTo>
                  <a:pt x="48" y="62"/>
                  <a:pt x="48" y="62"/>
                  <a:pt x="48" y="62"/>
                </a:cubicBezTo>
                <a:cubicBezTo>
                  <a:pt x="48" y="62"/>
                  <a:pt x="49" y="62"/>
                  <a:pt x="49" y="62"/>
                </a:cubicBezTo>
                <a:cubicBezTo>
                  <a:pt x="49" y="62"/>
                  <a:pt x="49" y="62"/>
                  <a:pt x="49" y="62"/>
                </a:cubicBezTo>
                <a:cubicBezTo>
                  <a:pt x="49" y="62"/>
                  <a:pt x="49" y="62"/>
                  <a:pt x="49" y="62"/>
                </a:cubicBezTo>
                <a:cubicBezTo>
                  <a:pt x="49" y="62"/>
                  <a:pt x="49" y="62"/>
                  <a:pt x="49" y="62"/>
                </a:cubicBezTo>
                <a:cubicBezTo>
                  <a:pt x="49" y="62"/>
                  <a:pt x="49" y="62"/>
                  <a:pt x="49" y="62"/>
                </a:cubicBezTo>
                <a:cubicBezTo>
                  <a:pt x="49" y="62"/>
                  <a:pt x="49" y="62"/>
                  <a:pt x="49" y="62"/>
                </a:cubicBezTo>
                <a:cubicBezTo>
                  <a:pt x="49" y="62"/>
                  <a:pt x="49" y="62"/>
                  <a:pt x="49" y="62"/>
                </a:cubicBezTo>
                <a:cubicBezTo>
                  <a:pt x="49" y="62"/>
                  <a:pt x="49" y="62"/>
                  <a:pt x="49" y="62"/>
                </a:cubicBezTo>
                <a:cubicBezTo>
                  <a:pt x="49" y="62"/>
                  <a:pt x="49" y="62"/>
                  <a:pt x="49" y="62"/>
                </a:cubicBezTo>
                <a:cubicBezTo>
                  <a:pt x="49" y="62"/>
                  <a:pt x="49" y="62"/>
                  <a:pt x="49" y="62"/>
                </a:cubicBezTo>
                <a:cubicBezTo>
                  <a:pt x="49" y="62"/>
                  <a:pt x="49" y="62"/>
                  <a:pt x="49" y="62"/>
                </a:cubicBezTo>
                <a:cubicBezTo>
                  <a:pt x="49" y="62"/>
                  <a:pt x="49" y="62"/>
                  <a:pt x="49" y="62"/>
                </a:cubicBezTo>
                <a:cubicBezTo>
                  <a:pt x="49" y="62"/>
                  <a:pt x="49" y="62"/>
                  <a:pt x="49" y="62"/>
                </a:cubicBezTo>
                <a:cubicBezTo>
                  <a:pt x="49" y="62"/>
                  <a:pt x="49" y="62"/>
                  <a:pt x="49" y="62"/>
                </a:cubicBezTo>
                <a:close/>
                <a:moveTo>
                  <a:pt x="47" y="63"/>
                </a:moveTo>
                <a:cubicBezTo>
                  <a:pt x="47" y="63"/>
                  <a:pt x="47" y="63"/>
                  <a:pt x="47" y="63"/>
                </a:cubicBezTo>
                <a:cubicBezTo>
                  <a:pt x="47" y="63"/>
                  <a:pt x="47" y="63"/>
                  <a:pt x="47" y="63"/>
                </a:cubicBezTo>
                <a:close/>
                <a:moveTo>
                  <a:pt x="47" y="63"/>
                </a:moveTo>
                <a:cubicBezTo>
                  <a:pt x="47" y="63"/>
                  <a:pt x="47" y="63"/>
                  <a:pt x="47" y="63"/>
                </a:cubicBezTo>
                <a:cubicBezTo>
                  <a:pt x="47" y="63"/>
                  <a:pt x="47" y="63"/>
                  <a:pt x="47" y="63"/>
                </a:cubicBezTo>
                <a:cubicBezTo>
                  <a:pt x="47" y="63"/>
                  <a:pt x="47" y="63"/>
                  <a:pt x="48" y="63"/>
                </a:cubicBezTo>
                <a:cubicBezTo>
                  <a:pt x="48" y="63"/>
                  <a:pt x="48" y="63"/>
                  <a:pt x="48" y="63"/>
                </a:cubicBezTo>
                <a:cubicBezTo>
                  <a:pt x="48" y="63"/>
                  <a:pt x="48" y="62"/>
                  <a:pt x="48" y="62"/>
                </a:cubicBezTo>
                <a:cubicBezTo>
                  <a:pt x="48" y="63"/>
                  <a:pt x="48" y="63"/>
                  <a:pt x="47" y="63"/>
                </a:cubicBezTo>
                <a:close/>
                <a:moveTo>
                  <a:pt x="48" y="62"/>
                </a:moveTo>
                <a:cubicBezTo>
                  <a:pt x="48" y="62"/>
                  <a:pt x="48" y="62"/>
                  <a:pt x="48" y="62"/>
                </a:cubicBezTo>
                <a:cubicBezTo>
                  <a:pt x="47" y="63"/>
                  <a:pt x="47" y="63"/>
                  <a:pt x="47" y="63"/>
                </a:cubicBezTo>
                <a:cubicBezTo>
                  <a:pt x="48" y="62"/>
                  <a:pt x="48" y="62"/>
                  <a:pt x="48" y="62"/>
                </a:cubicBezTo>
                <a:cubicBezTo>
                  <a:pt x="48" y="62"/>
                  <a:pt x="48" y="62"/>
                  <a:pt x="48" y="62"/>
                </a:cubicBezTo>
                <a:close/>
                <a:moveTo>
                  <a:pt x="49" y="62"/>
                </a:moveTo>
                <a:cubicBezTo>
                  <a:pt x="50" y="62"/>
                  <a:pt x="50" y="62"/>
                  <a:pt x="50" y="62"/>
                </a:cubicBezTo>
                <a:cubicBezTo>
                  <a:pt x="49" y="62"/>
                  <a:pt x="49" y="62"/>
                  <a:pt x="49" y="62"/>
                </a:cubicBezTo>
                <a:close/>
                <a:moveTo>
                  <a:pt x="49" y="62"/>
                </a:moveTo>
                <a:cubicBezTo>
                  <a:pt x="49" y="61"/>
                  <a:pt x="49" y="61"/>
                  <a:pt x="49" y="61"/>
                </a:cubicBezTo>
                <a:cubicBezTo>
                  <a:pt x="49" y="62"/>
                  <a:pt x="49" y="62"/>
                  <a:pt x="49" y="62"/>
                </a:cubicBezTo>
                <a:close/>
                <a:moveTo>
                  <a:pt x="43" y="59"/>
                </a:moveTo>
                <a:cubicBezTo>
                  <a:pt x="43" y="59"/>
                  <a:pt x="43" y="59"/>
                  <a:pt x="43" y="59"/>
                </a:cubicBezTo>
                <a:close/>
                <a:moveTo>
                  <a:pt x="43" y="59"/>
                </a:moveTo>
                <a:cubicBezTo>
                  <a:pt x="43" y="59"/>
                  <a:pt x="43" y="59"/>
                  <a:pt x="43" y="59"/>
                </a:cubicBezTo>
                <a:cubicBezTo>
                  <a:pt x="43" y="59"/>
                  <a:pt x="43" y="59"/>
                  <a:pt x="43" y="59"/>
                </a:cubicBezTo>
                <a:close/>
                <a:moveTo>
                  <a:pt x="48" y="60"/>
                </a:moveTo>
                <a:cubicBezTo>
                  <a:pt x="49" y="60"/>
                  <a:pt x="49" y="59"/>
                  <a:pt x="49" y="60"/>
                </a:cubicBezTo>
                <a:cubicBezTo>
                  <a:pt x="48" y="60"/>
                  <a:pt x="48" y="60"/>
                  <a:pt x="48" y="60"/>
                </a:cubicBezTo>
                <a:cubicBezTo>
                  <a:pt x="49" y="60"/>
                  <a:pt x="48" y="60"/>
                  <a:pt x="48" y="60"/>
                </a:cubicBezTo>
                <a:close/>
                <a:moveTo>
                  <a:pt x="46" y="60"/>
                </a:moveTo>
                <a:cubicBezTo>
                  <a:pt x="45" y="60"/>
                  <a:pt x="45" y="60"/>
                  <a:pt x="45" y="60"/>
                </a:cubicBezTo>
                <a:cubicBezTo>
                  <a:pt x="46" y="60"/>
                  <a:pt x="46" y="59"/>
                  <a:pt x="46" y="59"/>
                </a:cubicBezTo>
                <a:lnTo>
                  <a:pt x="46" y="60"/>
                </a:lnTo>
                <a:close/>
                <a:moveTo>
                  <a:pt x="44" y="60"/>
                </a:moveTo>
                <a:cubicBezTo>
                  <a:pt x="44" y="60"/>
                  <a:pt x="44" y="60"/>
                  <a:pt x="44" y="60"/>
                </a:cubicBezTo>
                <a:close/>
                <a:moveTo>
                  <a:pt x="42" y="59"/>
                </a:moveTo>
                <a:cubicBezTo>
                  <a:pt x="42" y="59"/>
                  <a:pt x="42" y="59"/>
                  <a:pt x="42" y="59"/>
                </a:cubicBezTo>
                <a:cubicBezTo>
                  <a:pt x="42" y="59"/>
                  <a:pt x="42" y="59"/>
                  <a:pt x="42" y="59"/>
                </a:cubicBezTo>
                <a:close/>
                <a:moveTo>
                  <a:pt x="49" y="61"/>
                </a:moveTo>
                <a:cubicBezTo>
                  <a:pt x="49" y="61"/>
                  <a:pt x="49" y="61"/>
                  <a:pt x="49" y="61"/>
                </a:cubicBezTo>
                <a:cubicBezTo>
                  <a:pt x="49" y="61"/>
                  <a:pt x="48" y="61"/>
                  <a:pt x="49" y="61"/>
                </a:cubicBezTo>
                <a:close/>
                <a:moveTo>
                  <a:pt x="47" y="58"/>
                </a:moveTo>
                <a:cubicBezTo>
                  <a:pt x="47" y="58"/>
                  <a:pt x="47" y="58"/>
                  <a:pt x="47" y="58"/>
                </a:cubicBezTo>
                <a:cubicBezTo>
                  <a:pt x="47" y="58"/>
                  <a:pt x="47" y="58"/>
                  <a:pt x="47" y="58"/>
                </a:cubicBezTo>
                <a:close/>
                <a:moveTo>
                  <a:pt x="49" y="61"/>
                </a:moveTo>
                <a:cubicBezTo>
                  <a:pt x="49" y="61"/>
                  <a:pt x="49" y="61"/>
                  <a:pt x="49" y="61"/>
                </a:cubicBezTo>
                <a:cubicBezTo>
                  <a:pt x="49" y="61"/>
                  <a:pt x="49" y="61"/>
                  <a:pt x="49" y="61"/>
                </a:cubicBezTo>
                <a:cubicBezTo>
                  <a:pt x="49" y="61"/>
                  <a:pt x="49" y="61"/>
                  <a:pt x="49" y="61"/>
                </a:cubicBezTo>
                <a:close/>
                <a:moveTo>
                  <a:pt x="42" y="57"/>
                </a:moveTo>
                <a:cubicBezTo>
                  <a:pt x="42" y="57"/>
                  <a:pt x="42" y="56"/>
                  <a:pt x="42" y="56"/>
                </a:cubicBezTo>
                <a:cubicBezTo>
                  <a:pt x="42" y="57"/>
                  <a:pt x="42" y="57"/>
                  <a:pt x="42" y="57"/>
                </a:cubicBezTo>
                <a:close/>
                <a:moveTo>
                  <a:pt x="46" y="54"/>
                </a:moveTo>
                <a:cubicBezTo>
                  <a:pt x="46" y="54"/>
                  <a:pt x="46" y="54"/>
                  <a:pt x="46" y="54"/>
                </a:cubicBezTo>
                <a:cubicBezTo>
                  <a:pt x="46" y="54"/>
                  <a:pt x="46" y="54"/>
                  <a:pt x="46" y="54"/>
                </a:cubicBezTo>
                <a:close/>
                <a:moveTo>
                  <a:pt x="49" y="61"/>
                </a:moveTo>
                <a:cubicBezTo>
                  <a:pt x="49" y="61"/>
                  <a:pt x="49" y="61"/>
                  <a:pt x="49" y="61"/>
                </a:cubicBezTo>
                <a:close/>
                <a:moveTo>
                  <a:pt x="47" y="62"/>
                </a:moveTo>
                <a:cubicBezTo>
                  <a:pt x="47" y="62"/>
                  <a:pt x="47" y="62"/>
                  <a:pt x="48" y="62"/>
                </a:cubicBezTo>
                <a:cubicBezTo>
                  <a:pt x="48" y="62"/>
                  <a:pt x="47" y="62"/>
                  <a:pt x="47" y="62"/>
                </a:cubicBezTo>
                <a:close/>
                <a:moveTo>
                  <a:pt x="46" y="61"/>
                </a:moveTo>
                <a:cubicBezTo>
                  <a:pt x="46" y="61"/>
                  <a:pt x="46" y="61"/>
                  <a:pt x="46" y="61"/>
                </a:cubicBezTo>
                <a:cubicBezTo>
                  <a:pt x="46" y="61"/>
                  <a:pt x="46" y="61"/>
                  <a:pt x="46" y="61"/>
                </a:cubicBezTo>
                <a:close/>
                <a:moveTo>
                  <a:pt x="49" y="61"/>
                </a:moveTo>
                <a:cubicBezTo>
                  <a:pt x="49" y="61"/>
                  <a:pt x="49" y="61"/>
                  <a:pt x="49" y="61"/>
                </a:cubicBezTo>
                <a:cubicBezTo>
                  <a:pt x="49" y="61"/>
                  <a:pt x="49" y="61"/>
                  <a:pt x="49" y="61"/>
                </a:cubicBezTo>
                <a:close/>
                <a:moveTo>
                  <a:pt x="49" y="61"/>
                </a:moveTo>
                <a:cubicBezTo>
                  <a:pt x="49" y="61"/>
                  <a:pt x="49" y="61"/>
                  <a:pt x="49" y="61"/>
                </a:cubicBezTo>
                <a:cubicBezTo>
                  <a:pt x="49" y="61"/>
                  <a:pt x="49" y="61"/>
                  <a:pt x="49" y="61"/>
                </a:cubicBezTo>
                <a:close/>
                <a:moveTo>
                  <a:pt x="49" y="61"/>
                </a:moveTo>
                <a:cubicBezTo>
                  <a:pt x="49" y="61"/>
                  <a:pt x="49" y="61"/>
                  <a:pt x="49" y="61"/>
                </a:cubicBezTo>
                <a:cubicBezTo>
                  <a:pt x="49" y="61"/>
                  <a:pt x="49" y="61"/>
                  <a:pt x="49" y="61"/>
                </a:cubicBezTo>
                <a:close/>
                <a:moveTo>
                  <a:pt x="43" y="57"/>
                </a:moveTo>
                <a:cubicBezTo>
                  <a:pt x="43" y="57"/>
                  <a:pt x="43" y="57"/>
                  <a:pt x="43" y="57"/>
                </a:cubicBezTo>
                <a:cubicBezTo>
                  <a:pt x="43" y="57"/>
                  <a:pt x="43" y="57"/>
                  <a:pt x="43" y="57"/>
                </a:cubicBezTo>
                <a:close/>
                <a:moveTo>
                  <a:pt x="44" y="61"/>
                </a:moveTo>
                <a:cubicBezTo>
                  <a:pt x="44" y="61"/>
                  <a:pt x="44" y="61"/>
                  <a:pt x="44" y="61"/>
                </a:cubicBezTo>
                <a:cubicBezTo>
                  <a:pt x="44" y="61"/>
                  <a:pt x="44" y="61"/>
                  <a:pt x="44" y="61"/>
                </a:cubicBezTo>
                <a:close/>
                <a:moveTo>
                  <a:pt x="44" y="61"/>
                </a:moveTo>
                <a:cubicBezTo>
                  <a:pt x="44" y="61"/>
                  <a:pt x="44" y="61"/>
                  <a:pt x="44" y="61"/>
                </a:cubicBezTo>
                <a:cubicBezTo>
                  <a:pt x="45" y="60"/>
                  <a:pt x="45" y="60"/>
                  <a:pt x="45" y="60"/>
                </a:cubicBezTo>
                <a:lnTo>
                  <a:pt x="44" y="61"/>
                </a:lnTo>
                <a:close/>
                <a:moveTo>
                  <a:pt x="43" y="59"/>
                </a:moveTo>
                <a:cubicBezTo>
                  <a:pt x="43" y="59"/>
                  <a:pt x="43" y="59"/>
                  <a:pt x="42" y="59"/>
                </a:cubicBezTo>
                <a:cubicBezTo>
                  <a:pt x="43" y="59"/>
                  <a:pt x="43" y="59"/>
                  <a:pt x="43" y="59"/>
                </a:cubicBezTo>
                <a:cubicBezTo>
                  <a:pt x="43" y="59"/>
                  <a:pt x="42" y="59"/>
                  <a:pt x="42" y="59"/>
                </a:cubicBezTo>
                <a:cubicBezTo>
                  <a:pt x="43" y="59"/>
                  <a:pt x="43" y="59"/>
                  <a:pt x="43" y="59"/>
                </a:cubicBezTo>
                <a:cubicBezTo>
                  <a:pt x="42" y="59"/>
                  <a:pt x="43" y="59"/>
                  <a:pt x="43" y="59"/>
                </a:cubicBezTo>
                <a:cubicBezTo>
                  <a:pt x="43" y="59"/>
                  <a:pt x="42" y="59"/>
                  <a:pt x="42" y="59"/>
                </a:cubicBezTo>
                <a:cubicBezTo>
                  <a:pt x="43" y="59"/>
                  <a:pt x="42" y="59"/>
                  <a:pt x="42" y="59"/>
                </a:cubicBezTo>
                <a:cubicBezTo>
                  <a:pt x="42" y="59"/>
                  <a:pt x="42" y="59"/>
                  <a:pt x="43" y="59"/>
                </a:cubicBezTo>
                <a:cubicBezTo>
                  <a:pt x="42" y="59"/>
                  <a:pt x="42" y="59"/>
                  <a:pt x="42" y="59"/>
                </a:cubicBezTo>
                <a:cubicBezTo>
                  <a:pt x="42" y="59"/>
                  <a:pt x="43" y="58"/>
                  <a:pt x="43" y="58"/>
                </a:cubicBezTo>
                <a:cubicBezTo>
                  <a:pt x="43" y="58"/>
                  <a:pt x="43" y="58"/>
                  <a:pt x="43" y="58"/>
                </a:cubicBezTo>
                <a:cubicBezTo>
                  <a:pt x="43" y="58"/>
                  <a:pt x="43" y="58"/>
                  <a:pt x="43" y="58"/>
                </a:cubicBezTo>
                <a:cubicBezTo>
                  <a:pt x="42" y="58"/>
                  <a:pt x="42" y="58"/>
                  <a:pt x="42" y="58"/>
                </a:cubicBezTo>
                <a:cubicBezTo>
                  <a:pt x="42" y="58"/>
                  <a:pt x="42" y="58"/>
                  <a:pt x="42" y="58"/>
                </a:cubicBezTo>
                <a:cubicBezTo>
                  <a:pt x="42" y="58"/>
                  <a:pt x="42" y="59"/>
                  <a:pt x="42" y="58"/>
                </a:cubicBezTo>
                <a:cubicBezTo>
                  <a:pt x="43" y="58"/>
                  <a:pt x="43" y="58"/>
                  <a:pt x="43" y="58"/>
                </a:cubicBezTo>
                <a:cubicBezTo>
                  <a:pt x="42" y="58"/>
                  <a:pt x="43" y="58"/>
                  <a:pt x="43" y="58"/>
                </a:cubicBezTo>
                <a:cubicBezTo>
                  <a:pt x="43" y="58"/>
                  <a:pt x="43" y="58"/>
                  <a:pt x="43" y="58"/>
                </a:cubicBezTo>
                <a:cubicBezTo>
                  <a:pt x="43" y="58"/>
                  <a:pt x="43" y="58"/>
                  <a:pt x="43" y="58"/>
                </a:cubicBezTo>
                <a:cubicBezTo>
                  <a:pt x="43" y="58"/>
                  <a:pt x="43" y="58"/>
                  <a:pt x="42" y="58"/>
                </a:cubicBezTo>
                <a:cubicBezTo>
                  <a:pt x="43" y="58"/>
                  <a:pt x="43" y="58"/>
                  <a:pt x="43" y="58"/>
                </a:cubicBezTo>
                <a:cubicBezTo>
                  <a:pt x="43" y="58"/>
                  <a:pt x="43" y="58"/>
                  <a:pt x="43" y="58"/>
                </a:cubicBezTo>
                <a:cubicBezTo>
                  <a:pt x="43" y="58"/>
                  <a:pt x="43" y="58"/>
                  <a:pt x="43" y="58"/>
                </a:cubicBezTo>
                <a:cubicBezTo>
                  <a:pt x="44" y="58"/>
                  <a:pt x="43" y="58"/>
                  <a:pt x="43" y="58"/>
                </a:cubicBezTo>
                <a:cubicBezTo>
                  <a:pt x="43" y="58"/>
                  <a:pt x="43" y="58"/>
                  <a:pt x="43" y="58"/>
                </a:cubicBezTo>
                <a:cubicBezTo>
                  <a:pt x="43" y="58"/>
                  <a:pt x="42" y="58"/>
                  <a:pt x="43" y="58"/>
                </a:cubicBezTo>
                <a:cubicBezTo>
                  <a:pt x="43" y="58"/>
                  <a:pt x="42" y="58"/>
                  <a:pt x="42" y="58"/>
                </a:cubicBezTo>
                <a:cubicBezTo>
                  <a:pt x="42" y="58"/>
                  <a:pt x="42" y="58"/>
                  <a:pt x="43" y="58"/>
                </a:cubicBezTo>
                <a:cubicBezTo>
                  <a:pt x="42" y="58"/>
                  <a:pt x="42" y="58"/>
                  <a:pt x="42" y="58"/>
                </a:cubicBezTo>
                <a:cubicBezTo>
                  <a:pt x="42" y="58"/>
                  <a:pt x="44" y="57"/>
                  <a:pt x="43" y="58"/>
                </a:cubicBezTo>
                <a:cubicBezTo>
                  <a:pt x="43" y="58"/>
                  <a:pt x="42" y="58"/>
                  <a:pt x="42" y="58"/>
                </a:cubicBezTo>
                <a:cubicBezTo>
                  <a:pt x="42" y="58"/>
                  <a:pt x="43" y="58"/>
                  <a:pt x="42" y="58"/>
                </a:cubicBezTo>
                <a:cubicBezTo>
                  <a:pt x="43" y="58"/>
                  <a:pt x="43" y="58"/>
                  <a:pt x="43" y="58"/>
                </a:cubicBezTo>
                <a:cubicBezTo>
                  <a:pt x="43" y="58"/>
                  <a:pt x="43" y="58"/>
                  <a:pt x="43" y="58"/>
                </a:cubicBezTo>
                <a:cubicBezTo>
                  <a:pt x="43" y="58"/>
                  <a:pt x="43" y="58"/>
                  <a:pt x="43" y="58"/>
                </a:cubicBezTo>
                <a:cubicBezTo>
                  <a:pt x="42" y="58"/>
                  <a:pt x="43" y="57"/>
                  <a:pt x="42" y="58"/>
                </a:cubicBezTo>
                <a:cubicBezTo>
                  <a:pt x="43" y="57"/>
                  <a:pt x="42" y="58"/>
                  <a:pt x="43" y="58"/>
                </a:cubicBezTo>
                <a:cubicBezTo>
                  <a:pt x="43" y="57"/>
                  <a:pt x="43" y="58"/>
                  <a:pt x="43" y="57"/>
                </a:cubicBezTo>
                <a:cubicBezTo>
                  <a:pt x="44" y="57"/>
                  <a:pt x="43" y="57"/>
                  <a:pt x="43" y="57"/>
                </a:cubicBezTo>
                <a:cubicBezTo>
                  <a:pt x="43" y="57"/>
                  <a:pt x="44" y="57"/>
                  <a:pt x="44" y="57"/>
                </a:cubicBezTo>
                <a:cubicBezTo>
                  <a:pt x="44" y="57"/>
                  <a:pt x="43" y="57"/>
                  <a:pt x="43" y="57"/>
                </a:cubicBezTo>
                <a:cubicBezTo>
                  <a:pt x="43" y="57"/>
                  <a:pt x="43" y="57"/>
                  <a:pt x="43" y="57"/>
                </a:cubicBezTo>
                <a:cubicBezTo>
                  <a:pt x="43" y="58"/>
                  <a:pt x="43" y="57"/>
                  <a:pt x="43" y="57"/>
                </a:cubicBezTo>
                <a:cubicBezTo>
                  <a:pt x="43" y="57"/>
                  <a:pt x="42" y="57"/>
                  <a:pt x="43" y="57"/>
                </a:cubicBezTo>
                <a:cubicBezTo>
                  <a:pt x="43" y="57"/>
                  <a:pt x="43" y="57"/>
                  <a:pt x="43" y="57"/>
                </a:cubicBezTo>
                <a:cubicBezTo>
                  <a:pt x="43" y="57"/>
                  <a:pt x="44" y="57"/>
                  <a:pt x="44" y="57"/>
                </a:cubicBezTo>
                <a:cubicBezTo>
                  <a:pt x="44" y="57"/>
                  <a:pt x="44" y="57"/>
                  <a:pt x="43" y="57"/>
                </a:cubicBezTo>
                <a:cubicBezTo>
                  <a:pt x="43" y="57"/>
                  <a:pt x="44" y="57"/>
                  <a:pt x="43" y="57"/>
                </a:cubicBezTo>
                <a:cubicBezTo>
                  <a:pt x="44" y="57"/>
                  <a:pt x="42" y="57"/>
                  <a:pt x="43" y="57"/>
                </a:cubicBezTo>
                <a:cubicBezTo>
                  <a:pt x="43" y="57"/>
                  <a:pt x="43" y="57"/>
                  <a:pt x="44" y="57"/>
                </a:cubicBezTo>
                <a:cubicBezTo>
                  <a:pt x="44" y="57"/>
                  <a:pt x="43" y="57"/>
                  <a:pt x="43" y="57"/>
                </a:cubicBezTo>
                <a:cubicBezTo>
                  <a:pt x="43" y="57"/>
                  <a:pt x="43" y="57"/>
                  <a:pt x="43" y="57"/>
                </a:cubicBezTo>
                <a:cubicBezTo>
                  <a:pt x="43" y="57"/>
                  <a:pt x="43" y="57"/>
                  <a:pt x="42" y="57"/>
                </a:cubicBezTo>
                <a:cubicBezTo>
                  <a:pt x="43" y="57"/>
                  <a:pt x="43" y="57"/>
                  <a:pt x="43" y="57"/>
                </a:cubicBezTo>
                <a:cubicBezTo>
                  <a:pt x="43" y="57"/>
                  <a:pt x="43" y="57"/>
                  <a:pt x="43" y="57"/>
                </a:cubicBezTo>
                <a:cubicBezTo>
                  <a:pt x="43" y="57"/>
                  <a:pt x="43" y="57"/>
                  <a:pt x="43" y="57"/>
                </a:cubicBezTo>
                <a:cubicBezTo>
                  <a:pt x="43" y="57"/>
                  <a:pt x="43" y="56"/>
                  <a:pt x="43" y="57"/>
                </a:cubicBezTo>
                <a:cubicBezTo>
                  <a:pt x="43" y="57"/>
                  <a:pt x="43" y="57"/>
                  <a:pt x="43" y="57"/>
                </a:cubicBezTo>
                <a:cubicBezTo>
                  <a:pt x="42" y="57"/>
                  <a:pt x="42" y="56"/>
                  <a:pt x="42" y="56"/>
                </a:cubicBezTo>
                <a:cubicBezTo>
                  <a:pt x="42" y="57"/>
                  <a:pt x="42" y="57"/>
                  <a:pt x="42" y="57"/>
                </a:cubicBezTo>
                <a:cubicBezTo>
                  <a:pt x="42" y="57"/>
                  <a:pt x="42" y="57"/>
                  <a:pt x="42" y="57"/>
                </a:cubicBezTo>
                <a:cubicBezTo>
                  <a:pt x="42" y="57"/>
                  <a:pt x="42" y="56"/>
                  <a:pt x="42" y="56"/>
                </a:cubicBezTo>
                <a:cubicBezTo>
                  <a:pt x="42" y="56"/>
                  <a:pt x="43" y="56"/>
                  <a:pt x="43" y="56"/>
                </a:cubicBezTo>
                <a:cubicBezTo>
                  <a:pt x="42" y="56"/>
                  <a:pt x="42" y="56"/>
                  <a:pt x="42" y="56"/>
                </a:cubicBezTo>
                <a:cubicBezTo>
                  <a:pt x="42" y="56"/>
                  <a:pt x="42" y="56"/>
                  <a:pt x="42" y="56"/>
                </a:cubicBezTo>
                <a:cubicBezTo>
                  <a:pt x="42" y="56"/>
                  <a:pt x="42" y="56"/>
                  <a:pt x="42" y="56"/>
                </a:cubicBezTo>
                <a:cubicBezTo>
                  <a:pt x="43" y="56"/>
                  <a:pt x="42" y="56"/>
                  <a:pt x="43" y="56"/>
                </a:cubicBezTo>
                <a:cubicBezTo>
                  <a:pt x="42" y="56"/>
                  <a:pt x="43" y="56"/>
                  <a:pt x="42" y="56"/>
                </a:cubicBezTo>
                <a:cubicBezTo>
                  <a:pt x="42" y="56"/>
                  <a:pt x="42" y="56"/>
                  <a:pt x="42" y="56"/>
                </a:cubicBezTo>
                <a:cubicBezTo>
                  <a:pt x="42" y="56"/>
                  <a:pt x="42" y="56"/>
                  <a:pt x="42" y="56"/>
                </a:cubicBezTo>
                <a:cubicBezTo>
                  <a:pt x="42" y="56"/>
                  <a:pt x="43" y="56"/>
                  <a:pt x="42" y="56"/>
                </a:cubicBezTo>
                <a:cubicBezTo>
                  <a:pt x="43" y="56"/>
                  <a:pt x="43" y="56"/>
                  <a:pt x="43" y="56"/>
                </a:cubicBezTo>
                <a:cubicBezTo>
                  <a:pt x="43" y="56"/>
                  <a:pt x="43" y="56"/>
                  <a:pt x="42" y="56"/>
                </a:cubicBezTo>
                <a:cubicBezTo>
                  <a:pt x="42" y="56"/>
                  <a:pt x="43" y="56"/>
                  <a:pt x="43" y="55"/>
                </a:cubicBezTo>
                <a:cubicBezTo>
                  <a:pt x="42" y="56"/>
                  <a:pt x="44" y="55"/>
                  <a:pt x="43" y="55"/>
                </a:cubicBezTo>
                <a:cubicBezTo>
                  <a:pt x="44" y="55"/>
                  <a:pt x="44" y="54"/>
                  <a:pt x="45" y="54"/>
                </a:cubicBezTo>
                <a:cubicBezTo>
                  <a:pt x="45" y="54"/>
                  <a:pt x="45" y="54"/>
                  <a:pt x="45" y="54"/>
                </a:cubicBezTo>
                <a:cubicBezTo>
                  <a:pt x="46" y="54"/>
                  <a:pt x="45" y="54"/>
                  <a:pt x="46" y="54"/>
                </a:cubicBezTo>
                <a:cubicBezTo>
                  <a:pt x="45" y="54"/>
                  <a:pt x="45" y="54"/>
                  <a:pt x="45" y="54"/>
                </a:cubicBezTo>
                <a:cubicBezTo>
                  <a:pt x="45" y="54"/>
                  <a:pt x="46" y="54"/>
                  <a:pt x="46" y="54"/>
                </a:cubicBezTo>
                <a:cubicBezTo>
                  <a:pt x="46" y="54"/>
                  <a:pt x="46" y="54"/>
                  <a:pt x="46" y="54"/>
                </a:cubicBezTo>
                <a:cubicBezTo>
                  <a:pt x="45" y="55"/>
                  <a:pt x="46" y="54"/>
                  <a:pt x="45" y="55"/>
                </a:cubicBezTo>
                <a:cubicBezTo>
                  <a:pt x="45" y="55"/>
                  <a:pt x="46" y="55"/>
                  <a:pt x="46" y="55"/>
                </a:cubicBezTo>
                <a:cubicBezTo>
                  <a:pt x="45" y="55"/>
                  <a:pt x="46" y="55"/>
                  <a:pt x="46" y="55"/>
                </a:cubicBezTo>
                <a:cubicBezTo>
                  <a:pt x="45" y="55"/>
                  <a:pt x="45" y="55"/>
                  <a:pt x="45" y="55"/>
                </a:cubicBezTo>
                <a:cubicBezTo>
                  <a:pt x="46" y="55"/>
                  <a:pt x="46" y="55"/>
                  <a:pt x="46" y="55"/>
                </a:cubicBezTo>
                <a:cubicBezTo>
                  <a:pt x="46" y="55"/>
                  <a:pt x="46" y="55"/>
                  <a:pt x="46" y="55"/>
                </a:cubicBezTo>
                <a:cubicBezTo>
                  <a:pt x="46" y="55"/>
                  <a:pt x="45" y="55"/>
                  <a:pt x="45" y="56"/>
                </a:cubicBezTo>
                <a:cubicBezTo>
                  <a:pt x="46" y="55"/>
                  <a:pt x="46" y="55"/>
                  <a:pt x="46" y="55"/>
                </a:cubicBezTo>
                <a:cubicBezTo>
                  <a:pt x="45" y="56"/>
                  <a:pt x="46" y="55"/>
                  <a:pt x="45" y="56"/>
                </a:cubicBezTo>
                <a:cubicBezTo>
                  <a:pt x="45" y="56"/>
                  <a:pt x="45" y="56"/>
                  <a:pt x="46" y="56"/>
                </a:cubicBezTo>
                <a:cubicBezTo>
                  <a:pt x="46" y="56"/>
                  <a:pt x="46" y="56"/>
                  <a:pt x="46" y="56"/>
                </a:cubicBezTo>
                <a:cubicBezTo>
                  <a:pt x="46" y="56"/>
                  <a:pt x="46" y="56"/>
                  <a:pt x="45" y="56"/>
                </a:cubicBezTo>
                <a:cubicBezTo>
                  <a:pt x="46" y="56"/>
                  <a:pt x="46" y="56"/>
                  <a:pt x="46" y="56"/>
                </a:cubicBezTo>
                <a:cubicBezTo>
                  <a:pt x="47" y="56"/>
                  <a:pt x="47" y="56"/>
                  <a:pt x="47" y="56"/>
                </a:cubicBezTo>
                <a:cubicBezTo>
                  <a:pt x="47" y="56"/>
                  <a:pt x="47" y="56"/>
                  <a:pt x="47" y="56"/>
                </a:cubicBezTo>
                <a:cubicBezTo>
                  <a:pt x="47" y="56"/>
                  <a:pt x="47" y="56"/>
                  <a:pt x="46" y="56"/>
                </a:cubicBezTo>
                <a:cubicBezTo>
                  <a:pt x="46" y="56"/>
                  <a:pt x="46" y="56"/>
                  <a:pt x="46" y="56"/>
                </a:cubicBezTo>
                <a:cubicBezTo>
                  <a:pt x="46" y="56"/>
                  <a:pt x="46" y="56"/>
                  <a:pt x="47" y="56"/>
                </a:cubicBezTo>
                <a:cubicBezTo>
                  <a:pt x="47" y="56"/>
                  <a:pt x="47" y="56"/>
                  <a:pt x="47" y="56"/>
                </a:cubicBezTo>
                <a:cubicBezTo>
                  <a:pt x="47" y="56"/>
                  <a:pt x="47" y="56"/>
                  <a:pt x="47" y="56"/>
                </a:cubicBezTo>
                <a:cubicBezTo>
                  <a:pt x="47" y="56"/>
                  <a:pt x="46" y="56"/>
                  <a:pt x="46" y="56"/>
                </a:cubicBezTo>
                <a:cubicBezTo>
                  <a:pt x="46" y="56"/>
                  <a:pt x="47" y="56"/>
                  <a:pt x="46" y="56"/>
                </a:cubicBezTo>
                <a:cubicBezTo>
                  <a:pt x="46" y="56"/>
                  <a:pt x="46" y="56"/>
                  <a:pt x="46" y="56"/>
                </a:cubicBezTo>
                <a:cubicBezTo>
                  <a:pt x="46" y="56"/>
                  <a:pt x="46" y="56"/>
                  <a:pt x="46" y="56"/>
                </a:cubicBezTo>
                <a:cubicBezTo>
                  <a:pt x="47" y="56"/>
                  <a:pt x="47" y="56"/>
                  <a:pt x="47" y="56"/>
                </a:cubicBezTo>
                <a:cubicBezTo>
                  <a:pt x="47" y="56"/>
                  <a:pt x="46" y="56"/>
                  <a:pt x="46" y="57"/>
                </a:cubicBezTo>
                <a:cubicBezTo>
                  <a:pt x="46" y="57"/>
                  <a:pt x="46" y="57"/>
                  <a:pt x="45" y="57"/>
                </a:cubicBezTo>
                <a:cubicBezTo>
                  <a:pt x="45" y="57"/>
                  <a:pt x="45" y="57"/>
                  <a:pt x="45" y="57"/>
                </a:cubicBezTo>
                <a:cubicBezTo>
                  <a:pt x="45" y="57"/>
                  <a:pt x="45" y="57"/>
                  <a:pt x="45" y="57"/>
                </a:cubicBezTo>
                <a:cubicBezTo>
                  <a:pt x="45" y="57"/>
                  <a:pt x="46" y="57"/>
                  <a:pt x="46" y="57"/>
                </a:cubicBezTo>
                <a:cubicBezTo>
                  <a:pt x="46" y="57"/>
                  <a:pt x="46" y="57"/>
                  <a:pt x="46" y="57"/>
                </a:cubicBezTo>
                <a:cubicBezTo>
                  <a:pt x="48" y="56"/>
                  <a:pt x="46" y="57"/>
                  <a:pt x="47" y="57"/>
                </a:cubicBezTo>
                <a:cubicBezTo>
                  <a:pt x="47" y="57"/>
                  <a:pt x="47" y="57"/>
                  <a:pt x="47" y="57"/>
                </a:cubicBezTo>
                <a:cubicBezTo>
                  <a:pt x="47" y="57"/>
                  <a:pt x="46" y="57"/>
                  <a:pt x="47" y="57"/>
                </a:cubicBezTo>
                <a:cubicBezTo>
                  <a:pt x="46" y="57"/>
                  <a:pt x="46" y="57"/>
                  <a:pt x="46" y="57"/>
                </a:cubicBezTo>
                <a:cubicBezTo>
                  <a:pt x="47" y="57"/>
                  <a:pt x="47" y="57"/>
                  <a:pt x="47" y="57"/>
                </a:cubicBezTo>
                <a:cubicBezTo>
                  <a:pt x="47" y="57"/>
                  <a:pt x="46" y="57"/>
                  <a:pt x="46" y="58"/>
                </a:cubicBezTo>
                <a:cubicBezTo>
                  <a:pt x="47" y="57"/>
                  <a:pt x="47" y="57"/>
                  <a:pt x="47" y="57"/>
                </a:cubicBezTo>
                <a:cubicBezTo>
                  <a:pt x="47" y="57"/>
                  <a:pt x="47" y="57"/>
                  <a:pt x="47" y="57"/>
                </a:cubicBezTo>
                <a:cubicBezTo>
                  <a:pt x="47" y="57"/>
                  <a:pt x="47" y="57"/>
                  <a:pt x="47" y="57"/>
                </a:cubicBezTo>
                <a:cubicBezTo>
                  <a:pt x="45" y="58"/>
                  <a:pt x="48" y="57"/>
                  <a:pt x="46" y="58"/>
                </a:cubicBezTo>
                <a:cubicBezTo>
                  <a:pt x="47" y="58"/>
                  <a:pt x="47" y="58"/>
                  <a:pt x="47" y="58"/>
                </a:cubicBezTo>
                <a:cubicBezTo>
                  <a:pt x="47" y="58"/>
                  <a:pt x="47" y="58"/>
                  <a:pt x="47" y="58"/>
                </a:cubicBezTo>
                <a:cubicBezTo>
                  <a:pt x="48" y="58"/>
                  <a:pt x="47" y="58"/>
                  <a:pt x="47" y="58"/>
                </a:cubicBezTo>
                <a:cubicBezTo>
                  <a:pt x="47" y="58"/>
                  <a:pt x="47" y="58"/>
                  <a:pt x="47" y="58"/>
                </a:cubicBezTo>
                <a:cubicBezTo>
                  <a:pt x="47" y="58"/>
                  <a:pt x="48" y="58"/>
                  <a:pt x="48" y="58"/>
                </a:cubicBezTo>
                <a:cubicBezTo>
                  <a:pt x="48" y="58"/>
                  <a:pt x="47" y="58"/>
                  <a:pt x="47" y="58"/>
                </a:cubicBezTo>
                <a:cubicBezTo>
                  <a:pt x="47" y="58"/>
                  <a:pt x="48" y="58"/>
                  <a:pt x="48" y="58"/>
                </a:cubicBezTo>
                <a:cubicBezTo>
                  <a:pt x="48" y="58"/>
                  <a:pt x="48" y="58"/>
                  <a:pt x="48" y="58"/>
                </a:cubicBezTo>
                <a:cubicBezTo>
                  <a:pt x="47" y="58"/>
                  <a:pt x="46" y="59"/>
                  <a:pt x="46" y="59"/>
                </a:cubicBezTo>
                <a:cubicBezTo>
                  <a:pt x="46" y="59"/>
                  <a:pt x="46" y="59"/>
                  <a:pt x="46" y="59"/>
                </a:cubicBezTo>
                <a:cubicBezTo>
                  <a:pt x="47" y="58"/>
                  <a:pt x="45" y="59"/>
                  <a:pt x="46" y="59"/>
                </a:cubicBezTo>
                <a:cubicBezTo>
                  <a:pt x="47" y="59"/>
                  <a:pt x="47" y="59"/>
                  <a:pt x="47" y="59"/>
                </a:cubicBezTo>
                <a:cubicBezTo>
                  <a:pt x="46" y="59"/>
                  <a:pt x="47" y="59"/>
                  <a:pt x="46" y="59"/>
                </a:cubicBezTo>
                <a:cubicBezTo>
                  <a:pt x="46" y="59"/>
                  <a:pt x="46" y="59"/>
                  <a:pt x="46" y="59"/>
                </a:cubicBezTo>
                <a:cubicBezTo>
                  <a:pt x="46" y="59"/>
                  <a:pt x="46" y="59"/>
                  <a:pt x="47" y="59"/>
                </a:cubicBezTo>
                <a:cubicBezTo>
                  <a:pt x="47" y="59"/>
                  <a:pt x="47" y="59"/>
                  <a:pt x="47" y="59"/>
                </a:cubicBezTo>
                <a:cubicBezTo>
                  <a:pt x="47" y="59"/>
                  <a:pt x="47" y="59"/>
                  <a:pt x="47" y="59"/>
                </a:cubicBezTo>
                <a:cubicBezTo>
                  <a:pt x="47" y="59"/>
                  <a:pt x="47" y="59"/>
                  <a:pt x="47" y="59"/>
                </a:cubicBezTo>
                <a:cubicBezTo>
                  <a:pt x="47" y="59"/>
                  <a:pt x="47" y="59"/>
                  <a:pt x="47" y="59"/>
                </a:cubicBezTo>
                <a:cubicBezTo>
                  <a:pt x="47" y="59"/>
                  <a:pt x="47" y="59"/>
                  <a:pt x="46" y="59"/>
                </a:cubicBezTo>
                <a:cubicBezTo>
                  <a:pt x="47" y="59"/>
                  <a:pt x="47" y="59"/>
                  <a:pt x="47" y="59"/>
                </a:cubicBezTo>
                <a:cubicBezTo>
                  <a:pt x="47" y="59"/>
                  <a:pt x="48" y="59"/>
                  <a:pt x="48" y="59"/>
                </a:cubicBezTo>
                <a:cubicBezTo>
                  <a:pt x="48" y="59"/>
                  <a:pt x="48" y="59"/>
                  <a:pt x="48" y="59"/>
                </a:cubicBezTo>
                <a:cubicBezTo>
                  <a:pt x="48" y="59"/>
                  <a:pt x="48" y="59"/>
                  <a:pt x="48" y="59"/>
                </a:cubicBezTo>
                <a:cubicBezTo>
                  <a:pt x="48" y="59"/>
                  <a:pt x="48" y="59"/>
                  <a:pt x="48" y="59"/>
                </a:cubicBezTo>
                <a:cubicBezTo>
                  <a:pt x="48" y="59"/>
                  <a:pt x="48" y="59"/>
                  <a:pt x="48" y="59"/>
                </a:cubicBezTo>
                <a:cubicBezTo>
                  <a:pt x="48" y="59"/>
                  <a:pt x="48" y="59"/>
                  <a:pt x="47" y="59"/>
                </a:cubicBezTo>
                <a:cubicBezTo>
                  <a:pt x="48" y="59"/>
                  <a:pt x="47" y="60"/>
                  <a:pt x="48" y="59"/>
                </a:cubicBezTo>
                <a:cubicBezTo>
                  <a:pt x="47" y="59"/>
                  <a:pt x="48" y="59"/>
                  <a:pt x="47" y="60"/>
                </a:cubicBezTo>
                <a:cubicBezTo>
                  <a:pt x="47" y="60"/>
                  <a:pt x="47" y="60"/>
                  <a:pt x="47" y="60"/>
                </a:cubicBezTo>
                <a:cubicBezTo>
                  <a:pt x="47" y="60"/>
                  <a:pt x="47" y="60"/>
                  <a:pt x="47" y="60"/>
                </a:cubicBezTo>
                <a:cubicBezTo>
                  <a:pt x="48" y="60"/>
                  <a:pt x="47" y="60"/>
                  <a:pt x="48" y="60"/>
                </a:cubicBezTo>
                <a:cubicBezTo>
                  <a:pt x="47" y="60"/>
                  <a:pt x="47" y="60"/>
                  <a:pt x="47" y="60"/>
                </a:cubicBezTo>
                <a:cubicBezTo>
                  <a:pt x="48" y="60"/>
                  <a:pt x="48" y="60"/>
                  <a:pt x="48" y="60"/>
                </a:cubicBezTo>
                <a:cubicBezTo>
                  <a:pt x="47" y="60"/>
                  <a:pt x="47" y="60"/>
                  <a:pt x="47" y="60"/>
                </a:cubicBezTo>
                <a:cubicBezTo>
                  <a:pt x="47" y="60"/>
                  <a:pt x="47" y="60"/>
                  <a:pt x="47" y="60"/>
                </a:cubicBezTo>
                <a:cubicBezTo>
                  <a:pt x="47" y="60"/>
                  <a:pt x="47" y="60"/>
                  <a:pt x="47" y="60"/>
                </a:cubicBezTo>
                <a:cubicBezTo>
                  <a:pt x="48" y="60"/>
                  <a:pt x="48" y="60"/>
                  <a:pt x="48" y="60"/>
                </a:cubicBezTo>
                <a:cubicBezTo>
                  <a:pt x="47" y="60"/>
                  <a:pt x="48" y="60"/>
                  <a:pt x="48" y="60"/>
                </a:cubicBezTo>
                <a:cubicBezTo>
                  <a:pt x="48" y="60"/>
                  <a:pt x="48" y="60"/>
                  <a:pt x="48" y="60"/>
                </a:cubicBezTo>
                <a:cubicBezTo>
                  <a:pt x="48" y="60"/>
                  <a:pt x="49" y="60"/>
                  <a:pt x="48" y="60"/>
                </a:cubicBezTo>
                <a:cubicBezTo>
                  <a:pt x="48" y="60"/>
                  <a:pt x="48" y="60"/>
                  <a:pt x="48" y="60"/>
                </a:cubicBezTo>
                <a:cubicBezTo>
                  <a:pt x="48" y="60"/>
                  <a:pt x="48" y="60"/>
                  <a:pt x="48" y="60"/>
                </a:cubicBezTo>
                <a:cubicBezTo>
                  <a:pt x="48" y="60"/>
                  <a:pt x="48" y="60"/>
                  <a:pt x="48" y="60"/>
                </a:cubicBezTo>
                <a:cubicBezTo>
                  <a:pt x="48" y="60"/>
                  <a:pt x="48" y="60"/>
                  <a:pt x="48" y="60"/>
                </a:cubicBezTo>
                <a:cubicBezTo>
                  <a:pt x="48" y="60"/>
                  <a:pt x="48" y="60"/>
                  <a:pt x="48" y="60"/>
                </a:cubicBezTo>
                <a:cubicBezTo>
                  <a:pt x="48" y="60"/>
                  <a:pt x="48" y="60"/>
                  <a:pt x="48" y="60"/>
                </a:cubicBezTo>
                <a:cubicBezTo>
                  <a:pt x="48" y="60"/>
                  <a:pt x="48" y="60"/>
                  <a:pt x="48" y="60"/>
                </a:cubicBezTo>
                <a:cubicBezTo>
                  <a:pt x="48" y="60"/>
                  <a:pt x="48" y="60"/>
                  <a:pt x="48" y="60"/>
                </a:cubicBezTo>
                <a:cubicBezTo>
                  <a:pt x="47" y="60"/>
                  <a:pt x="49" y="60"/>
                  <a:pt x="48" y="60"/>
                </a:cubicBezTo>
                <a:cubicBezTo>
                  <a:pt x="48" y="60"/>
                  <a:pt x="48" y="60"/>
                  <a:pt x="48" y="60"/>
                </a:cubicBezTo>
                <a:cubicBezTo>
                  <a:pt x="48" y="60"/>
                  <a:pt x="48" y="61"/>
                  <a:pt x="48" y="60"/>
                </a:cubicBezTo>
                <a:cubicBezTo>
                  <a:pt x="48" y="60"/>
                  <a:pt x="48" y="60"/>
                  <a:pt x="48" y="60"/>
                </a:cubicBezTo>
                <a:cubicBezTo>
                  <a:pt x="49" y="60"/>
                  <a:pt x="49" y="60"/>
                  <a:pt x="49" y="60"/>
                </a:cubicBezTo>
                <a:cubicBezTo>
                  <a:pt x="49" y="60"/>
                  <a:pt x="49" y="60"/>
                  <a:pt x="49" y="60"/>
                </a:cubicBezTo>
                <a:cubicBezTo>
                  <a:pt x="49" y="60"/>
                  <a:pt x="50" y="60"/>
                  <a:pt x="49" y="60"/>
                </a:cubicBezTo>
                <a:cubicBezTo>
                  <a:pt x="49" y="60"/>
                  <a:pt x="49" y="61"/>
                  <a:pt x="49" y="61"/>
                </a:cubicBezTo>
                <a:cubicBezTo>
                  <a:pt x="49" y="61"/>
                  <a:pt x="49" y="61"/>
                  <a:pt x="49" y="61"/>
                </a:cubicBezTo>
                <a:cubicBezTo>
                  <a:pt x="49" y="61"/>
                  <a:pt x="49" y="61"/>
                  <a:pt x="49" y="61"/>
                </a:cubicBezTo>
                <a:cubicBezTo>
                  <a:pt x="48" y="61"/>
                  <a:pt x="49" y="61"/>
                  <a:pt x="49" y="61"/>
                </a:cubicBezTo>
                <a:cubicBezTo>
                  <a:pt x="49" y="61"/>
                  <a:pt x="49" y="61"/>
                  <a:pt x="49" y="61"/>
                </a:cubicBezTo>
                <a:cubicBezTo>
                  <a:pt x="49" y="61"/>
                  <a:pt x="49" y="61"/>
                  <a:pt x="49" y="61"/>
                </a:cubicBezTo>
                <a:cubicBezTo>
                  <a:pt x="49" y="61"/>
                  <a:pt x="49" y="61"/>
                  <a:pt x="49" y="61"/>
                </a:cubicBezTo>
                <a:cubicBezTo>
                  <a:pt x="49" y="61"/>
                  <a:pt x="49" y="61"/>
                  <a:pt x="49" y="61"/>
                </a:cubicBezTo>
                <a:cubicBezTo>
                  <a:pt x="49" y="61"/>
                  <a:pt x="49" y="61"/>
                  <a:pt x="49" y="61"/>
                </a:cubicBezTo>
                <a:cubicBezTo>
                  <a:pt x="49" y="61"/>
                  <a:pt x="48" y="61"/>
                  <a:pt x="48" y="62"/>
                </a:cubicBezTo>
                <a:cubicBezTo>
                  <a:pt x="48" y="61"/>
                  <a:pt x="48" y="61"/>
                  <a:pt x="48" y="61"/>
                </a:cubicBezTo>
                <a:cubicBezTo>
                  <a:pt x="48" y="62"/>
                  <a:pt x="48" y="62"/>
                  <a:pt x="48" y="62"/>
                </a:cubicBezTo>
                <a:cubicBezTo>
                  <a:pt x="48" y="62"/>
                  <a:pt x="48" y="62"/>
                  <a:pt x="49" y="61"/>
                </a:cubicBezTo>
                <a:cubicBezTo>
                  <a:pt x="49" y="61"/>
                  <a:pt x="49" y="61"/>
                  <a:pt x="49" y="61"/>
                </a:cubicBezTo>
                <a:cubicBezTo>
                  <a:pt x="49" y="61"/>
                  <a:pt x="49" y="61"/>
                  <a:pt x="49" y="61"/>
                </a:cubicBezTo>
                <a:cubicBezTo>
                  <a:pt x="49" y="61"/>
                  <a:pt x="49" y="61"/>
                  <a:pt x="49" y="61"/>
                </a:cubicBezTo>
                <a:cubicBezTo>
                  <a:pt x="49" y="61"/>
                  <a:pt x="49" y="61"/>
                  <a:pt x="49" y="61"/>
                </a:cubicBezTo>
                <a:cubicBezTo>
                  <a:pt x="49" y="61"/>
                  <a:pt x="49" y="61"/>
                  <a:pt x="49" y="61"/>
                </a:cubicBezTo>
                <a:cubicBezTo>
                  <a:pt x="49" y="61"/>
                  <a:pt x="49" y="61"/>
                  <a:pt x="49" y="61"/>
                </a:cubicBezTo>
                <a:cubicBezTo>
                  <a:pt x="49" y="61"/>
                  <a:pt x="49" y="61"/>
                  <a:pt x="48" y="62"/>
                </a:cubicBezTo>
                <a:cubicBezTo>
                  <a:pt x="49" y="61"/>
                  <a:pt x="48" y="62"/>
                  <a:pt x="49" y="61"/>
                </a:cubicBezTo>
                <a:cubicBezTo>
                  <a:pt x="49" y="62"/>
                  <a:pt x="49" y="61"/>
                  <a:pt x="49" y="62"/>
                </a:cubicBezTo>
                <a:cubicBezTo>
                  <a:pt x="49" y="62"/>
                  <a:pt x="48" y="62"/>
                  <a:pt x="48" y="62"/>
                </a:cubicBezTo>
                <a:cubicBezTo>
                  <a:pt x="48" y="62"/>
                  <a:pt x="48" y="62"/>
                  <a:pt x="48" y="62"/>
                </a:cubicBezTo>
                <a:cubicBezTo>
                  <a:pt x="47" y="62"/>
                  <a:pt x="48" y="62"/>
                  <a:pt x="48" y="62"/>
                </a:cubicBezTo>
                <a:cubicBezTo>
                  <a:pt x="48" y="62"/>
                  <a:pt x="48" y="62"/>
                  <a:pt x="47" y="62"/>
                </a:cubicBezTo>
                <a:cubicBezTo>
                  <a:pt x="48" y="62"/>
                  <a:pt x="48" y="62"/>
                  <a:pt x="48" y="62"/>
                </a:cubicBezTo>
                <a:cubicBezTo>
                  <a:pt x="48" y="62"/>
                  <a:pt x="48" y="62"/>
                  <a:pt x="47" y="62"/>
                </a:cubicBezTo>
                <a:cubicBezTo>
                  <a:pt x="47" y="62"/>
                  <a:pt x="47" y="62"/>
                  <a:pt x="47" y="62"/>
                </a:cubicBezTo>
                <a:cubicBezTo>
                  <a:pt x="47" y="62"/>
                  <a:pt x="47" y="62"/>
                  <a:pt x="47" y="62"/>
                </a:cubicBezTo>
                <a:cubicBezTo>
                  <a:pt x="47" y="62"/>
                  <a:pt x="46" y="62"/>
                  <a:pt x="46" y="62"/>
                </a:cubicBezTo>
                <a:cubicBezTo>
                  <a:pt x="47" y="62"/>
                  <a:pt x="46" y="62"/>
                  <a:pt x="47" y="62"/>
                </a:cubicBezTo>
                <a:cubicBezTo>
                  <a:pt x="46" y="62"/>
                  <a:pt x="47" y="62"/>
                  <a:pt x="47" y="62"/>
                </a:cubicBezTo>
                <a:cubicBezTo>
                  <a:pt x="47" y="62"/>
                  <a:pt x="47" y="62"/>
                  <a:pt x="47" y="62"/>
                </a:cubicBezTo>
                <a:cubicBezTo>
                  <a:pt x="47" y="62"/>
                  <a:pt x="47" y="62"/>
                  <a:pt x="47" y="62"/>
                </a:cubicBezTo>
                <a:cubicBezTo>
                  <a:pt x="47" y="62"/>
                  <a:pt x="48" y="62"/>
                  <a:pt x="48" y="61"/>
                </a:cubicBezTo>
                <a:cubicBezTo>
                  <a:pt x="49" y="61"/>
                  <a:pt x="47" y="62"/>
                  <a:pt x="47" y="61"/>
                </a:cubicBezTo>
                <a:cubicBezTo>
                  <a:pt x="47" y="62"/>
                  <a:pt x="48" y="61"/>
                  <a:pt x="48" y="61"/>
                </a:cubicBezTo>
                <a:cubicBezTo>
                  <a:pt x="47" y="61"/>
                  <a:pt x="46" y="62"/>
                  <a:pt x="46" y="62"/>
                </a:cubicBezTo>
                <a:cubicBezTo>
                  <a:pt x="46" y="62"/>
                  <a:pt x="46" y="62"/>
                  <a:pt x="46" y="62"/>
                </a:cubicBezTo>
                <a:cubicBezTo>
                  <a:pt x="45" y="62"/>
                  <a:pt x="45" y="62"/>
                  <a:pt x="45" y="62"/>
                </a:cubicBezTo>
                <a:cubicBezTo>
                  <a:pt x="46" y="62"/>
                  <a:pt x="45" y="62"/>
                  <a:pt x="46" y="62"/>
                </a:cubicBezTo>
                <a:cubicBezTo>
                  <a:pt x="46" y="62"/>
                  <a:pt x="45" y="62"/>
                  <a:pt x="45" y="62"/>
                </a:cubicBezTo>
                <a:cubicBezTo>
                  <a:pt x="46" y="62"/>
                  <a:pt x="46" y="62"/>
                  <a:pt x="46" y="62"/>
                </a:cubicBezTo>
                <a:cubicBezTo>
                  <a:pt x="46" y="62"/>
                  <a:pt x="46" y="62"/>
                  <a:pt x="46" y="61"/>
                </a:cubicBezTo>
                <a:cubicBezTo>
                  <a:pt x="46" y="61"/>
                  <a:pt x="47" y="61"/>
                  <a:pt x="47" y="61"/>
                </a:cubicBezTo>
                <a:cubicBezTo>
                  <a:pt x="47" y="61"/>
                  <a:pt x="45" y="62"/>
                  <a:pt x="45" y="62"/>
                </a:cubicBezTo>
                <a:cubicBezTo>
                  <a:pt x="45" y="62"/>
                  <a:pt x="45" y="62"/>
                  <a:pt x="45" y="62"/>
                </a:cubicBezTo>
                <a:cubicBezTo>
                  <a:pt x="45" y="62"/>
                  <a:pt x="45" y="62"/>
                  <a:pt x="45" y="62"/>
                </a:cubicBezTo>
                <a:cubicBezTo>
                  <a:pt x="45" y="62"/>
                  <a:pt x="45" y="62"/>
                  <a:pt x="45" y="62"/>
                </a:cubicBezTo>
                <a:cubicBezTo>
                  <a:pt x="45" y="62"/>
                  <a:pt x="45" y="62"/>
                  <a:pt x="45" y="62"/>
                </a:cubicBezTo>
                <a:cubicBezTo>
                  <a:pt x="45" y="62"/>
                  <a:pt x="46" y="61"/>
                  <a:pt x="46" y="61"/>
                </a:cubicBezTo>
                <a:cubicBezTo>
                  <a:pt x="47" y="61"/>
                  <a:pt x="47" y="61"/>
                  <a:pt x="47" y="61"/>
                </a:cubicBezTo>
                <a:cubicBezTo>
                  <a:pt x="47" y="61"/>
                  <a:pt x="45" y="62"/>
                  <a:pt x="44" y="62"/>
                </a:cubicBezTo>
                <a:cubicBezTo>
                  <a:pt x="44" y="62"/>
                  <a:pt x="44" y="62"/>
                  <a:pt x="44" y="62"/>
                </a:cubicBezTo>
                <a:cubicBezTo>
                  <a:pt x="45" y="61"/>
                  <a:pt x="44" y="62"/>
                  <a:pt x="44" y="62"/>
                </a:cubicBezTo>
                <a:cubicBezTo>
                  <a:pt x="44" y="62"/>
                  <a:pt x="44" y="62"/>
                  <a:pt x="44" y="62"/>
                </a:cubicBezTo>
                <a:cubicBezTo>
                  <a:pt x="45" y="62"/>
                  <a:pt x="44" y="62"/>
                  <a:pt x="44" y="62"/>
                </a:cubicBezTo>
                <a:cubicBezTo>
                  <a:pt x="44" y="62"/>
                  <a:pt x="45" y="61"/>
                  <a:pt x="46" y="61"/>
                </a:cubicBezTo>
                <a:cubicBezTo>
                  <a:pt x="46" y="61"/>
                  <a:pt x="44" y="61"/>
                  <a:pt x="44" y="62"/>
                </a:cubicBezTo>
                <a:cubicBezTo>
                  <a:pt x="44" y="61"/>
                  <a:pt x="44" y="61"/>
                  <a:pt x="44" y="61"/>
                </a:cubicBezTo>
                <a:cubicBezTo>
                  <a:pt x="44" y="62"/>
                  <a:pt x="44" y="62"/>
                  <a:pt x="43" y="62"/>
                </a:cubicBezTo>
                <a:cubicBezTo>
                  <a:pt x="43" y="62"/>
                  <a:pt x="43" y="62"/>
                  <a:pt x="43" y="62"/>
                </a:cubicBezTo>
                <a:cubicBezTo>
                  <a:pt x="43" y="62"/>
                  <a:pt x="44" y="62"/>
                  <a:pt x="44" y="62"/>
                </a:cubicBezTo>
                <a:cubicBezTo>
                  <a:pt x="44" y="61"/>
                  <a:pt x="44" y="61"/>
                  <a:pt x="44" y="61"/>
                </a:cubicBezTo>
                <a:cubicBezTo>
                  <a:pt x="45" y="61"/>
                  <a:pt x="47" y="61"/>
                  <a:pt x="48" y="60"/>
                </a:cubicBezTo>
                <a:cubicBezTo>
                  <a:pt x="47" y="60"/>
                  <a:pt x="47" y="60"/>
                  <a:pt x="47" y="60"/>
                </a:cubicBezTo>
                <a:cubicBezTo>
                  <a:pt x="47" y="60"/>
                  <a:pt x="47" y="60"/>
                  <a:pt x="47" y="60"/>
                </a:cubicBezTo>
                <a:cubicBezTo>
                  <a:pt x="47" y="60"/>
                  <a:pt x="45" y="61"/>
                  <a:pt x="44" y="61"/>
                </a:cubicBezTo>
                <a:cubicBezTo>
                  <a:pt x="44" y="61"/>
                  <a:pt x="46" y="61"/>
                  <a:pt x="46" y="61"/>
                </a:cubicBezTo>
                <a:cubicBezTo>
                  <a:pt x="46" y="61"/>
                  <a:pt x="44" y="61"/>
                  <a:pt x="44" y="61"/>
                </a:cubicBezTo>
                <a:cubicBezTo>
                  <a:pt x="44" y="61"/>
                  <a:pt x="44" y="61"/>
                  <a:pt x="44" y="61"/>
                </a:cubicBezTo>
                <a:cubicBezTo>
                  <a:pt x="44" y="61"/>
                  <a:pt x="44" y="61"/>
                  <a:pt x="44" y="61"/>
                </a:cubicBezTo>
                <a:cubicBezTo>
                  <a:pt x="44" y="61"/>
                  <a:pt x="45" y="61"/>
                  <a:pt x="45" y="61"/>
                </a:cubicBezTo>
                <a:cubicBezTo>
                  <a:pt x="44" y="61"/>
                  <a:pt x="44" y="61"/>
                  <a:pt x="44" y="61"/>
                </a:cubicBezTo>
                <a:cubicBezTo>
                  <a:pt x="44" y="61"/>
                  <a:pt x="45" y="61"/>
                  <a:pt x="45" y="61"/>
                </a:cubicBezTo>
                <a:cubicBezTo>
                  <a:pt x="45" y="61"/>
                  <a:pt x="44" y="61"/>
                  <a:pt x="44" y="61"/>
                </a:cubicBezTo>
                <a:cubicBezTo>
                  <a:pt x="45" y="61"/>
                  <a:pt x="44" y="61"/>
                  <a:pt x="45" y="61"/>
                </a:cubicBezTo>
                <a:cubicBezTo>
                  <a:pt x="45" y="61"/>
                  <a:pt x="44" y="61"/>
                  <a:pt x="44" y="61"/>
                </a:cubicBezTo>
                <a:cubicBezTo>
                  <a:pt x="44" y="61"/>
                  <a:pt x="44" y="61"/>
                  <a:pt x="44" y="61"/>
                </a:cubicBezTo>
                <a:cubicBezTo>
                  <a:pt x="44" y="61"/>
                  <a:pt x="46" y="60"/>
                  <a:pt x="47" y="60"/>
                </a:cubicBezTo>
                <a:cubicBezTo>
                  <a:pt x="44" y="61"/>
                  <a:pt x="44" y="61"/>
                  <a:pt x="44" y="61"/>
                </a:cubicBezTo>
                <a:cubicBezTo>
                  <a:pt x="44" y="61"/>
                  <a:pt x="45" y="60"/>
                  <a:pt x="45" y="60"/>
                </a:cubicBezTo>
                <a:cubicBezTo>
                  <a:pt x="44" y="61"/>
                  <a:pt x="44" y="61"/>
                  <a:pt x="44" y="61"/>
                </a:cubicBezTo>
                <a:cubicBezTo>
                  <a:pt x="44" y="61"/>
                  <a:pt x="44" y="61"/>
                  <a:pt x="44" y="61"/>
                </a:cubicBezTo>
                <a:cubicBezTo>
                  <a:pt x="45" y="60"/>
                  <a:pt x="45" y="60"/>
                  <a:pt x="44" y="60"/>
                </a:cubicBezTo>
                <a:cubicBezTo>
                  <a:pt x="45" y="60"/>
                  <a:pt x="45" y="60"/>
                  <a:pt x="45" y="60"/>
                </a:cubicBezTo>
                <a:cubicBezTo>
                  <a:pt x="45" y="60"/>
                  <a:pt x="43" y="61"/>
                  <a:pt x="44" y="60"/>
                </a:cubicBezTo>
                <a:cubicBezTo>
                  <a:pt x="44" y="61"/>
                  <a:pt x="44" y="60"/>
                  <a:pt x="45" y="60"/>
                </a:cubicBezTo>
                <a:cubicBezTo>
                  <a:pt x="44" y="60"/>
                  <a:pt x="45" y="60"/>
                  <a:pt x="44" y="61"/>
                </a:cubicBezTo>
                <a:cubicBezTo>
                  <a:pt x="44" y="60"/>
                  <a:pt x="44" y="60"/>
                  <a:pt x="44" y="60"/>
                </a:cubicBezTo>
                <a:cubicBezTo>
                  <a:pt x="44" y="60"/>
                  <a:pt x="44" y="60"/>
                  <a:pt x="44" y="60"/>
                </a:cubicBezTo>
                <a:cubicBezTo>
                  <a:pt x="44" y="60"/>
                  <a:pt x="44" y="60"/>
                  <a:pt x="44" y="60"/>
                </a:cubicBezTo>
                <a:cubicBezTo>
                  <a:pt x="44" y="60"/>
                  <a:pt x="45" y="60"/>
                  <a:pt x="44" y="60"/>
                </a:cubicBezTo>
                <a:cubicBezTo>
                  <a:pt x="45" y="60"/>
                  <a:pt x="45" y="60"/>
                  <a:pt x="46" y="60"/>
                </a:cubicBezTo>
                <a:cubicBezTo>
                  <a:pt x="45" y="60"/>
                  <a:pt x="44" y="60"/>
                  <a:pt x="44" y="60"/>
                </a:cubicBezTo>
                <a:cubicBezTo>
                  <a:pt x="44" y="60"/>
                  <a:pt x="44" y="60"/>
                  <a:pt x="44" y="60"/>
                </a:cubicBezTo>
                <a:cubicBezTo>
                  <a:pt x="44" y="60"/>
                  <a:pt x="44" y="60"/>
                  <a:pt x="44" y="60"/>
                </a:cubicBezTo>
                <a:cubicBezTo>
                  <a:pt x="44" y="60"/>
                  <a:pt x="44" y="60"/>
                  <a:pt x="44" y="60"/>
                </a:cubicBezTo>
                <a:cubicBezTo>
                  <a:pt x="44" y="60"/>
                  <a:pt x="44" y="60"/>
                  <a:pt x="44" y="60"/>
                </a:cubicBezTo>
                <a:cubicBezTo>
                  <a:pt x="44" y="60"/>
                  <a:pt x="44" y="60"/>
                  <a:pt x="44" y="60"/>
                </a:cubicBezTo>
                <a:cubicBezTo>
                  <a:pt x="44" y="60"/>
                  <a:pt x="44" y="60"/>
                  <a:pt x="44" y="60"/>
                </a:cubicBezTo>
                <a:cubicBezTo>
                  <a:pt x="45" y="60"/>
                  <a:pt x="45" y="60"/>
                  <a:pt x="45" y="60"/>
                </a:cubicBezTo>
                <a:cubicBezTo>
                  <a:pt x="45" y="60"/>
                  <a:pt x="45" y="60"/>
                  <a:pt x="45" y="60"/>
                </a:cubicBezTo>
                <a:cubicBezTo>
                  <a:pt x="45" y="60"/>
                  <a:pt x="46" y="59"/>
                  <a:pt x="46" y="59"/>
                </a:cubicBezTo>
                <a:cubicBezTo>
                  <a:pt x="46" y="59"/>
                  <a:pt x="46" y="59"/>
                  <a:pt x="46" y="59"/>
                </a:cubicBezTo>
                <a:cubicBezTo>
                  <a:pt x="46" y="59"/>
                  <a:pt x="46" y="59"/>
                  <a:pt x="46" y="59"/>
                </a:cubicBezTo>
                <a:cubicBezTo>
                  <a:pt x="46" y="59"/>
                  <a:pt x="46" y="59"/>
                  <a:pt x="46" y="59"/>
                </a:cubicBezTo>
                <a:cubicBezTo>
                  <a:pt x="46" y="59"/>
                  <a:pt x="46" y="59"/>
                  <a:pt x="46" y="60"/>
                </a:cubicBezTo>
                <a:cubicBezTo>
                  <a:pt x="45" y="60"/>
                  <a:pt x="45" y="60"/>
                  <a:pt x="44" y="60"/>
                </a:cubicBezTo>
                <a:cubicBezTo>
                  <a:pt x="44" y="60"/>
                  <a:pt x="44" y="60"/>
                  <a:pt x="44" y="60"/>
                </a:cubicBezTo>
                <a:cubicBezTo>
                  <a:pt x="44" y="60"/>
                  <a:pt x="44" y="60"/>
                  <a:pt x="43" y="60"/>
                </a:cubicBezTo>
                <a:cubicBezTo>
                  <a:pt x="44" y="60"/>
                  <a:pt x="44" y="60"/>
                  <a:pt x="44" y="60"/>
                </a:cubicBezTo>
                <a:cubicBezTo>
                  <a:pt x="43" y="60"/>
                  <a:pt x="45" y="59"/>
                  <a:pt x="44" y="60"/>
                </a:cubicBezTo>
                <a:cubicBezTo>
                  <a:pt x="44" y="60"/>
                  <a:pt x="44" y="60"/>
                  <a:pt x="43" y="60"/>
                </a:cubicBezTo>
                <a:cubicBezTo>
                  <a:pt x="43" y="60"/>
                  <a:pt x="44" y="60"/>
                  <a:pt x="44" y="60"/>
                </a:cubicBezTo>
                <a:cubicBezTo>
                  <a:pt x="43" y="60"/>
                  <a:pt x="43" y="60"/>
                  <a:pt x="43" y="60"/>
                </a:cubicBezTo>
                <a:cubicBezTo>
                  <a:pt x="43" y="60"/>
                  <a:pt x="43" y="60"/>
                  <a:pt x="44" y="60"/>
                </a:cubicBezTo>
                <a:cubicBezTo>
                  <a:pt x="43" y="60"/>
                  <a:pt x="43" y="60"/>
                  <a:pt x="43" y="60"/>
                </a:cubicBezTo>
                <a:cubicBezTo>
                  <a:pt x="43" y="60"/>
                  <a:pt x="42" y="60"/>
                  <a:pt x="42" y="60"/>
                </a:cubicBezTo>
                <a:cubicBezTo>
                  <a:pt x="43" y="60"/>
                  <a:pt x="43" y="60"/>
                  <a:pt x="43" y="60"/>
                </a:cubicBezTo>
                <a:cubicBezTo>
                  <a:pt x="43" y="60"/>
                  <a:pt x="43" y="60"/>
                  <a:pt x="42" y="60"/>
                </a:cubicBezTo>
                <a:cubicBezTo>
                  <a:pt x="43" y="60"/>
                  <a:pt x="43" y="60"/>
                  <a:pt x="43" y="60"/>
                </a:cubicBezTo>
                <a:cubicBezTo>
                  <a:pt x="43" y="60"/>
                  <a:pt x="43" y="60"/>
                  <a:pt x="43" y="59"/>
                </a:cubicBezTo>
                <a:cubicBezTo>
                  <a:pt x="43" y="60"/>
                  <a:pt x="43" y="60"/>
                  <a:pt x="43" y="59"/>
                </a:cubicBezTo>
                <a:cubicBezTo>
                  <a:pt x="43" y="60"/>
                  <a:pt x="42" y="60"/>
                  <a:pt x="42" y="60"/>
                </a:cubicBezTo>
                <a:cubicBezTo>
                  <a:pt x="42" y="60"/>
                  <a:pt x="42" y="60"/>
                  <a:pt x="43" y="60"/>
                </a:cubicBezTo>
                <a:cubicBezTo>
                  <a:pt x="43" y="60"/>
                  <a:pt x="43" y="60"/>
                  <a:pt x="43" y="60"/>
                </a:cubicBezTo>
                <a:cubicBezTo>
                  <a:pt x="44" y="59"/>
                  <a:pt x="42" y="60"/>
                  <a:pt x="43" y="59"/>
                </a:cubicBezTo>
                <a:cubicBezTo>
                  <a:pt x="43" y="59"/>
                  <a:pt x="44" y="59"/>
                  <a:pt x="44" y="59"/>
                </a:cubicBezTo>
                <a:cubicBezTo>
                  <a:pt x="44" y="59"/>
                  <a:pt x="44" y="59"/>
                  <a:pt x="44" y="59"/>
                </a:cubicBezTo>
                <a:cubicBezTo>
                  <a:pt x="44" y="59"/>
                  <a:pt x="44" y="59"/>
                  <a:pt x="44" y="59"/>
                </a:cubicBezTo>
                <a:cubicBezTo>
                  <a:pt x="44"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4" y="59"/>
                  <a:pt x="42" y="60"/>
                  <a:pt x="43" y="59"/>
                </a:cubicBezTo>
                <a:cubicBezTo>
                  <a:pt x="43" y="59"/>
                  <a:pt x="43" y="59"/>
                  <a:pt x="43" y="59"/>
                </a:cubicBezTo>
                <a:cubicBezTo>
                  <a:pt x="43" y="59"/>
                  <a:pt x="43" y="59"/>
                  <a:pt x="43" y="59"/>
                </a:cubicBezTo>
                <a:cubicBezTo>
                  <a:pt x="42" y="60"/>
                  <a:pt x="43" y="59"/>
                  <a:pt x="42" y="60"/>
                </a:cubicBezTo>
                <a:cubicBezTo>
                  <a:pt x="42" y="59"/>
                  <a:pt x="42" y="59"/>
                  <a:pt x="42" y="59"/>
                </a:cubicBezTo>
                <a:cubicBezTo>
                  <a:pt x="43" y="59"/>
                  <a:pt x="43" y="59"/>
                  <a:pt x="43" y="59"/>
                </a:cubicBezTo>
                <a:cubicBezTo>
                  <a:pt x="43" y="59"/>
                  <a:pt x="43" y="59"/>
                  <a:pt x="43" y="59"/>
                </a:cubicBezTo>
                <a:close/>
                <a:moveTo>
                  <a:pt x="43" y="59"/>
                </a:moveTo>
                <a:cubicBezTo>
                  <a:pt x="43" y="60"/>
                  <a:pt x="43" y="60"/>
                  <a:pt x="43" y="59"/>
                </a:cubicBezTo>
                <a:cubicBezTo>
                  <a:pt x="43" y="59"/>
                  <a:pt x="44" y="59"/>
                  <a:pt x="43" y="59"/>
                </a:cubicBezTo>
                <a:close/>
                <a:moveTo>
                  <a:pt x="45" y="60"/>
                </a:moveTo>
                <a:cubicBezTo>
                  <a:pt x="45" y="60"/>
                  <a:pt x="45" y="60"/>
                  <a:pt x="45" y="60"/>
                </a:cubicBezTo>
                <a:cubicBezTo>
                  <a:pt x="45" y="60"/>
                  <a:pt x="45" y="60"/>
                  <a:pt x="45" y="60"/>
                </a:cubicBezTo>
                <a:close/>
                <a:moveTo>
                  <a:pt x="49" y="61"/>
                </a:moveTo>
                <a:cubicBezTo>
                  <a:pt x="49" y="61"/>
                  <a:pt x="49" y="61"/>
                  <a:pt x="49" y="61"/>
                </a:cubicBezTo>
                <a:cubicBezTo>
                  <a:pt x="49" y="61"/>
                  <a:pt x="49" y="61"/>
                  <a:pt x="49" y="61"/>
                </a:cubicBezTo>
                <a:close/>
                <a:moveTo>
                  <a:pt x="49" y="61"/>
                </a:moveTo>
                <a:cubicBezTo>
                  <a:pt x="49" y="61"/>
                  <a:pt x="49" y="61"/>
                  <a:pt x="49" y="61"/>
                </a:cubicBezTo>
                <a:cubicBezTo>
                  <a:pt x="49" y="61"/>
                  <a:pt x="49" y="61"/>
                  <a:pt x="49" y="61"/>
                </a:cubicBezTo>
                <a:cubicBezTo>
                  <a:pt x="48" y="61"/>
                  <a:pt x="49" y="61"/>
                  <a:pt x="49" y="61"/>
                </a:cubicBezTo>
                <a:close/>
                <a:moveTo>
                  <a:pt x="46" y="56"/>
                </a:moveTo>
                <a:cubicBezTo>
                  <a:pt x="46" y="56"/>
                  <a:pt x="46" y="56"/>
                  <a:pt x="46" y="56"/>
                </a:cubicBezTo>
                <a:cubicBezTo>
                  <a:pt x="46" y="56"/>
                  <a:pt x="46" y="56"/>
                  <a:pt x="46" y="56"/>
                </a:cubicBezTo>
                <a:close/>
                <a:moveTo>
                  <a:pt x="44" y="60"/>
                </a:moveTo>
                <a:cubicBezTo>
                  <a:pt x="44" y="60"/>
                  <a:pt x="44" y="60"/>
                  <a:pt x="44" y="60"/>
                </a:cubicBezTo>
                <a:cubicBezTo>
                  <a:pt x="44" y="60"/>
                  <a:pt x="44" y="60"/>
                  <a:pt x="44" y="60"/>
                </a:cubicBezTo>
                <a:close/>
                <a:moveTo>
                  <a:pt x="42" y="59"/>
                </a:moveTo>
                <a:cubicBezTo>
                  <a:pt x="42" y="59"/>
                  <a:pt x="42" y="59"/>
                  <a:pt x="42" y="59"/>
                </a:cubicBezTo>
                <a:cubicBezTo>
                  <a:pt x="42" y="59"/>
                  <a:pt x="42" y="59"/>
                  <a:pt x="42" y="59"/>
                </a:cubicBezTo>
                <a:close/>
                <a:moveTo>
                  <a:pt x="44" y="62"/>
                </a:moveTo>
                <a:cubicBezTo>
                  <a:pt x="44" y="62"/>
                  <a:pt x="45" y="62"/>
                  <a:pt x="45" y="62"/>
                </a:cubicBezTo>
                <a:cubicBezTo>
                  <a:pt x="44" y="62"/>
                  <a:pt x="44" y="62"/>
                  <a:pt x="44" y="62"/>
                </a:cubicBezTo>
                <a:close/>
                <a:moveTo>
                  <a:pt x="49" y="61"/>
                </a:moveTo>
                <a:cubicBezTo>
                  <a:pt x="49" y="61"/>
                  <a:pt x="49" y="61"/>
                  <a:pt x="49" y="61"/>
                </a:cubicBezTo>
                <a:cubicBezTo>
                  <a:pt x="49" y="61"/>
                  <a:pt x="49" y="61"/>
                  <a:pt x="49" y="61"/>
                </a:cubicBezTo>
                <a:cubicBezTo>
                  <a:pt x="49" y="61"/>
                  <a:pt x="49" y="61"/>
                  <a:pt x="49" y="61"/>
                </a:cubicBezTo>
                <a:close/>
                <a:moveTo>
                  <a:pt x="47" y="63"/>
                </a:moveTo>
                <a:cubicBezTo>
                  <a:pt x="47" y="63"/>
                  <a:pt x="47" y="63"/>
                  <a:pt x="47" y="63"/>
                </a:cubicBezTo>
                <a:cubicBezTo>
                  <a:pt x="47" y="62"/>
                  <a:pt x="47" y="62"/>
                  <a:pt x="47" y="62"/>
                </a:cubicBezTo>
                <a:cubicBezTo>
                  <a:pt x="47" y="62"/>
                  <a:pt x="47" y="62"/>
                  <a:pt x="47" y="63"/>
                </a:cubicBezTo>
                <a:close/>
                <a:moveTo>
                  <a:pt x="48" y="62"/>
                </a:moveTo>
                <a:cubicBezTo>
                  <a:pt x="48" y="62"/>
                  <a:pt x="48" y="62"/>
                  <a:pt x="48" y="62"/>
                </a:cubicBezTo>
                <a:cubicBezTo>
                  <a:pt x="48" y="62"/>
                  <a:pt x="48" y="62"/>
                  <a:pt x="48" y="62"/>
                </a:cubicBezTo>
                <a:cubicBezTo>
                  <a:pt x="48" y="62"/>
                  <a:pt x="48" y="62"/>
                  <a:pt x="48" y="62"/>
                </a:cubicBezTo>
                <a:close/>
                <a:moveTo>
                  <a:pt x="48" y="62"/>
                </a:moveTo>
                <a:cubicBezTo>
                  <a:pt x="48" y="62"/>
                  <a:pt x="48" y="62"/>
                  <a:pt x="48" y="62"/>
                </a:cubicBezTo>
                <a:cubicBezTo>
                  <a:pt x="48" y="62"/>
                  <a:pt x="48" y="62"/>
                  <a:pt x="48" y="62"/>
                </a:cubicBezTo>
                <a:close/>
                <a:moveTo>
                  <a:pt x="49" y="61"/>
                </a:moveTo>
                <a:cubicBezTo>
                  <a:pt x="49" y="61"/>
                  <a:pt x="49" y="61"/>
                  <a:pt x="49" y="61"/>
                </a:cubicBezTo>
                <a:cubicBezTo>
                  <a:pt x="50" y="61"/>
                  <a:pt x="49" y="61"/>
                  <a:pt x="49" y="61"/>
                </a:cubicBezTo>
                <a:close/>
                <a:moveTo>
                  <a:pt x="47" y="62"/>
                </a:moveTo>
                <a:cubicBezTo>
                  <a:pt x="47" y="62"/>
                  <a:pt x="47" y="62"/>
                  <a:pt x="47" y="62"/>
                </a:cubicBezTo>
                <a:cubicBezTo>
                  <a:pt x="47" y="62"/>
                  <a:pt x="47" y="62"/>
                  <a:pt x="47" y="62"/>
                </a:cubicBezTo>
                <a:close/>
                <a:moveTo>
                  <a:pt x="47" y="62"/>
                </a:moveTo>
                <a:cubicBezTo>
                  <a:pt x="47" y="62"/>
                  <a:pt x="47" y="62"/>
                  <a:pt x="47" y="62"/>
                </a:cubicBezTo>
                <a:cubicBezTo>
                  <a:pt x="47" y="62"/>
                  <a:pt x="47" y="62"/>
                  <a:pt x="47" y="62"/>
                </a:cubicBezTo>
                <a:cubicBezTo>
                  <a:pt x="47" y="62"/>
                  <a:pt x="47" y="62"/>
                  <a:pt x="47" y="62"/>
                </a:cubicBezTo>
                <a:close/>
                <a:moveTo>
                  <a:pt x="47" y="62"/>
                </a:moveTo>
                <a:cubicBezTo>
                  <a:pt x="47" y="62"/>
                  <a:pt x="47" y="62"/>
                  <a:pt x="47" y="62"/>
                </a:cubicBezTo>
                <a:cubicBezTo>
                  <a:pt x="47" y="62"/>
                  <a:pt x="47" y="62"/>
                  <a:pt x="47" y="62"/>
                </a:cubicBezTo>
                <a:close/>
                <a:moveTo>
                  <a:pt x="46" y="62"/>
                </a:moveTo>
                <a:cubicBezTo>
                  <a:pt x="47" y="62"/>
                  <a:pt x="47" y="62"/>
                  <a:pt x="47" y="62"/>
                </a:cubicBezTo>
                <a:cubicBezTo>
                  <a:pt x="47" y="62"/>
                  <a:pt x="47" y="62"/>
                  <a:pt x="47" y="62"/>
                </a:cubicBezTo>
                <a:lnTo>
                  <a:pt x="46" y="62"/>
                </a:lnTo>
                <a:close/>
                <a:moveTo>
                  <a:pt x="47" y="62"/>
                </a:moveTo>
                <a:cubicBezTo>
                  <a:pt x="47" y="62"/>
                  <a:pt x="47" y="62"/>
                  <a:pt x="47" y="62"/>
                </a:cubicBezTo>
                <a:cubicBezTo>
                  <a:pt x="47" y="62"/>
                  <a:pt x="46" y="62"/>
                  <a:pt x="47" y="62"/>
                </a:cubicBezTo>
                <a:cubicBezTo>
                  <a:pt x="47" y="62"/>
                  <a:pt x="47" y="62"/>
                  <a:pt x="47" y="62"/>
                </a:cubicBezTo>
                <a:close/>
                <a:moveTo>
                  <a:pt x="46" y="62"/>
                </a:moveTo>
                <a:cubicBezTo>
                  <a:pt x="46" y="62"/>
                  <a:pt x="46" y="62"/>
                  <a:pt x="46" y="62"/>
                </a:cubicBezTo>
                <a:cubicBezTo>
                  <a:pt x="45" y="62"/>
                  <a:pt x="45" y="62"/>
                  <a:pt x="45" y="62"/>
                </a:cubicBezTo>
                <a:lnTo>
                  <a:pt x="46" y="62"/>
                </a:lnTo>
                <a:close/>
                <a:moveTo>
                  <a:pt x="45" y="62"/>
                </a:moveTo>
                <a:cubicBezTo>
                  <a:pt x="45" y="62"/>
                  <a:pt x="45" y="62"/>
                  <a:pt x="45" y="62"/>
                </a:cubicBezTo>
                <a:cubicBezTo>
                  <a:pt x="45" y="62"/>
                  <a:pt x="45" y="62"/>
                  <a:pt x="45" y="62"/>
                </a:cubicBezTo>
                <a:close/>
                <a:moveTo>
                  <a:pt x="46" y="61"/>
                </a:moveTo>
                <a:cubicBezTo>
                  <a:pt x="46" y="61"/>
                  <a:pt x="46" y="61"/>
                  <a:pt x="46" y="61"/>
                </a:cubicBezTo>
                <a:cubicBezTo>
                  <a:pt x="47" y="61"/>
                  <a:pt x="47" y="61"/>
                  <a:pt x="47" y="61"/>
                </a:cubicBezTo>
                <a:lnTo>
                  <a:pt x="46" y="61"/>
                </a:lnTo>
                <a:close/>
                <a:moveTo>
                  <a:pt x="43" y="62"/>
                </a:moveTo>
                <a:cubicBezTo>
                  <a:pt x="43" y="62"/>
                  <a:pt x="44" y="61"/>
                  <a:pt x="44" y="61"/>
                </a:cubicBezTo>
                <a:cubicBezTo>
                  <a:pt x="44" y="61"/>
                  <a:pt x="44" y="61"/>
                  <a:pt x="44" y="61"/>
                </a:cubicBezTo>
                <a:cubicBezTo>
                  <a:pt x="44" y="61"/>
                  <a:pt x="44" y="61"/>
                  <a:pt x="43" y="62"/>
                </a:cubicBezTo>
                <a:close/>
                <a:moveTo>
                  <a:pt x="44" y="61"/>
                </a:moveTo>
                <a:cubicBezTo>
                  <a:pt x="44" y="61"/>
                  <a:pt x="44" y="61"/>
                  <a:pt x="44" y="61"/>
                </a:cubicBezTo>
                <a:cubicBezTo>
                  <a:pt x="44" y="61"/>
                  <a:pt x="44" y="61"/>
                  <a:pt x="44" y="61"/>
                </a:cubicBezTo>
                <a:close/>
                <a:moveTo>
                  <a:pt x="46" y="54"/>
                </a:moveTo>
                <a:cubicBezTo>
                  <a:pt x="46" y="54"/>
                  <a:pt x="46" y="54"/>
                  <a:pt x="46" y="54"/>
                </a:cubicBezTo>
                <a:cubicBezTo>
                  <a:pt x="46" y="54"/>
                  <a:pt x="46" y="54"/>
                  <a:pt x="46" y="54"/>
                </a:cubicBezTo>
                <a:close/>
                <a:moveTo>
                  <a:pt x="45" y="54"/>
                </a:moveTo>
                <a:cubicBezTo>
                  <a:pt x="46" y="54"/>
                  <a:pt x="46" y="54"/>
                  <a:pt x="46" y="54"/>
                </a:cubicBezTo>
                <a:cubicBezTo>
                  <a:pt x="45" y="54"/>
                  <a:pt x="45" y="54"/>
                  <a:pt x="45" y="54"/>
                </a:cubicBezTo>
                <a:cubicBezTo>
                  <a:pt x="45" y="54"/>
                  <a:pt x="46" y="54"/>
                  <a:pt x="45" y="54"/>
                </a:cubicBezTo>
                <a:close/>
                <a:moveTo>
                  <a:pt x="42" y="60"/>
                </a:moveTo>
                <a:cubicBezTo>
                  <a:pt x="42" y="60"/>
                  <a:pt x="42" y="60"/>
                  <a:pt x="42" y="60"/>
                </a:cubicBezTo>
                <a:cubicBezTo>
                  <a:pt x="42" y="60"/>
                  <a:pt x="42" y="60"/>
                  <a:pt x="42" y="60"/>
                </a:cubicBezTo>
                <a:close/>
                <a:moveTo>
                  <a:pt x="42" y="59"/>
                </a:moveTo>
                <a:cubicBezTo>
                  <a:pt x="42" y="59"/>
                  <a:pt x="42" y="59"/>
                  <a:pt x="42" y="59"/>
                </a:cubicBezTo>
                <a:cubicBezTo>
                  <a:pt x="43" y="59"/>
                  <a:pt x="43" y="59"/>
                  <a:pt x="43" y="59"/>
                </a:cubicBezTo>
                <a:lnTo>
                  <a:pt x="42" y="59"/>
                </a:lnTo>
                <a:close/>
                <a:moveTo>
                  <a:pt x="42" y="59"/>
                </a:moveTo>
                <a:cubicBezTo>
                  <a:pt x="42" y="59"/>
                  <a:pt x="42" y="59"/>
                  <a:pt x="42" y="59"/>
                </a:cubicBezTo>
                <a:cubicBezTo>
                  <a:pt x="42" y="59"/>
                  <a:pt x="42" y="59"/>
                  <a:pt x="42" y="59"/>
                </a:cubicBezTo>
                <a:close/>
                <a:moveTo>
                  <a:pt x="48" y="65"/>
                </a:moveTo>
                <a:cubicBezTo>
                  <a:pt x="48" y="65"/>
                  <a:pt x="48" y="65"/>
                  <a:pt x="48" y="65"/>
                </a:cubicBezTo>
                <a:cubicBezTo>
                  <a:pt x="48" y="65"/>
                  <a:pt x="48" y="65"/>
                  <a:pt x="48" y="65"/>
                </a:cubicBezTo>
                <a:close/>
                <a:moveTo>
                  <a:pt x="47" y="66"/>
                </a:moveTo>
                <a:cubicBezTo>
                  <a:pt x="48" y="66"/>
                  <a:pt x="48" y="66"/>
                  <a:pt x="48" y="66"/>
                </a:cubicBezTo>
                <a:cubicBezTo>
                  <a:pt x="47" y="66"/>
                  <a:pt x="47" y="66"/>
                  <a:pt x="47" y="66"/>
                </a:cubicBezTo>
                <a:close/>
                <a:moveTo>
                  <a:pt x="47" y="66"/>
                </a:moveTo>
                <a:cubicBezTo>
                  <a:pt x="47" y="67"/>
                  <a:pt x="47" y="66"/>
                  <a:pt x="47" y="66"/>
                </a:cubicBezTo>
                <a:cubicBezTo>
                  <a:pt x="47" y="66"/>
                  <a:pt x="47" y="66"/>
                  <a:pt x="47" y="66"/>
                </a:cubicBezTo>
                <a:cubicBezTo>
                  <a:pt x="48" y="66"/>
                  <a:pt x="48" y="66"/>
                  <a:pt x="48" y="66"/>
                </a:cubicBezTo>
                <a:cubicBezTo>
                  <a:pt x="47" y="66"/>
                  <a:pt x="47" y="66"/>
                  <a:pt x="47" y="66"/>
                </a:cubicBezTo>
                <a:close/>
                <a:moveTo>
                  <a:pt x="48" y="65"/>
                </a:moveTo>
                <a:cubicBezTo>
                  <a:pt x="48" y="65"/>
                  <a:pt x="48" y="65"/>
                  <a:pt x="48" y="65"/>
                </a:cubicBezTo>
                <a:cubicBezTo>
                  <a:pt x="48" y="65"/>
                  <a:pt x="48" y="65"/>
                  <a:pt x="48" y="65"/>
                </a:cubicBezTo>
                <a:cubicBezTo>
                  <a:pt x="48" y="65"/>
                  <a:pt x="48" y="65"/>
                  <a:pt x="48" y="65"/>
                </a:cubicBezTo>
                <a:close/>
                <a:moveTo>
                  <a:pt x="48" y="65"/>
                </a:moveTo>
                <a:cubicBezTo>
                  <a:pt x="48" y="65"/>
                  <a:pt x="48" y="64"/>
                  <a:pt x="48" y="65"/>
                </a:cubicBezTo>
                <a:close/>
                <a:moveTo>
                  <a:pt x="48" y="65"/>
                </a:moveTo>
                <a:cubicBezTo>
                  <a:pt x="48" y="65"/>
                  <a:pt x="48" y="65"/>
                  <a:pt x="48" y="65"/>
                </a:cubicBezTo>
                <a:cubicBezTo>
                  <a:pt x="48" y="64"/>
                  <a:pt x="48" y="64"/>
                  <a:pt x="48" y="64"/>
                </a:cubicBezTo>
                <a:cubicBezTo>
                  <a:pt x="48" y="64"/>
                  <a:pt x="48" y="65"/>
                  <a:pt x="48" y="65"/>
                </a:cubicBezTo>
                <a:close/>
                <a:moveTo>
                  <a:pt x="48" y="65"/>
                </a:moveTo>
                <a:cubicBezTo>
                  <a:pt x="48" y="65"/>
                  <a:pt x="48" y="65"/>
                  <a:pt x="48" y="65"/>
                </a:cubicBezTo>
                <a:cubicBezTo>
                  <a:pt x="48" y="65"/>
                  <a:pt x="48" y="65"/>
                  <a:pt x="48" y="65"/>
                </a:cubicBezTo>
                <a:close/>
                <a:moveTo>
                  <a:pt x="48" y="65"/>
                </a:moveTo>
                <a:cubicBezTo>
                  <a:pt x="48" y="65"/>
                  <a:pt x="48" y="65"/>
                  <a:pt x="48" y="65"/>
                </a:cubicBezTo>
                <a:cubicBezTo>
                  <a:pt x="48" y="65"/>
                  <a:pt x="47" y="65"/>
                  <a:pt x="48" y="65"/>
                </a:cubicBezTo>
                <a:cubicBezTo>
                  <a:pt x="48" y="65"/>
                  <a:pt x="48" y="65"/>
                  <a:pt x="48" y="65"/>
                </a:cubicBezTo>
                <a:close/>
                <a:moveTo>
                  <a:pt x="48" y="65"/>
                </a:moveTo>
                <a:cubicBezTo>
                  <a:pt x="48" y="65"/>
                  <a:pt x="48" y="65"/>
                  <a:pt x="47" y="65"/>
                </a:cubicBezTo>
                <a:cubicBezTo>
                  <a:pt x="48" y="65"/>
                  <a:pt x="48" y="65"/>
                  <a:pt x="48" y="65"/>
                </a:cubicBezTo>
                <a:close/>
                <a:moveTo>
                  <a:pt x="47" y="67"/>
                </a:moveTo>
                <a:cubicBezTo>
                  <a:pt x="47" y="67"/>
                  <a:pt x="47" y="67"/>
                  <a:pt x="47" y="67"/>
                </a:cubicBezTo>
                <a:cubicBezTo>
                  <a:pt x="47" y="67"/>
                  <a:pt x="47" y="67"/>
                  <a:pt x="47" y="67"/>
                </a:cubicBezTo>
                <a:cubicBezTo>
                  <a:pt x="47" y="67"/>
                  <a:pt x="47" y="67"/>
                  <a:pt x="47" y="67"/>
                </a:cubicBezTo>
                <a:close/>
                <a:moveTo>
                  <a:pt x="48" y="64"/>
                </a:moveTo>
                <a:cubicBezTo>
                  <a:pt x="48" y="65"/>
                  <a:pt x="48" y="65"/>
                  <a:pt x="48" y="65"/>
                </a:cubicBezTo>
                <a:cubicBezTo>
                  <a:pt x="48" y="65"/>
                  <a:pt x="48" y="65"/>
                  <a:pt x="48" y="65"/>
                </a:cubicBezTo>
                <a:cubicBezTo>
                  <a:pt x="48" y="65"/>
                  <a:pt x="48" y="65"/>
                  <a:pt x="48" y="64"/>
                </a:cubicBezTo>
                <a:close/>
                <a:moveTo>
                  <a:pt x="48" y="65"/>
                </a:moveTo>
                <a:cubicBezTo>
                  <a:pt x="48" y="65"/>
                  <a:pt x="48" y="65"/>
                  <a:pt x="48" y="65"/>
                </a:cubicBezTo>
                <a:cubicBezTo>
                  <a:pt x="48" y="65"/>
                  <a:pt x="48" y="65"/>
                  <a:pt x="48" y="65"/>
                </a:cubicBezTo>
                <a:close/>
                <a:moveTo>
                  <a:pt x="47" y="66"/>
                </a:moveTo>
                <a:cubicBezTo>
                  <a:pt x="47" y="65"/>
                  <a:pt x="47" y="65"/>
                  <a:pt x="47" y="65"/>
                </a:cubicBezTo>
                <a:cubicBezTo>
                  <a:pt x="47" y="66"/>
                  <a:pt x="47" y="66"/>
                  <a:pt x="47" y="66"/>
                </a:cubicBezTo>
                <a:close/>
                <a:moveTo>
                  <a:pt x="48" y="64"/>
                </a:moveTo>
                <a:cubicBezTo>
                  <a:pt x="48" y="64"/>
                  <a:pt x="48" y="64"/>
                  <a:pt x="48" y="64"/>
                </a:cubicBezTo>
                <a:cubicBezTo>
                  <a:pt x="48" y="65"/>
                  <a:pt x="48" y="65"/>
                  <a:pt x="48" y="65"/>
                </a:cubicBezTo>
                <a:lnTo>
                  <a:pt x="48" y="64"/>
                </a:lnTo>
                <a:close/>
                <a:moveTo>
                  <a:pt x="48" y="64"/>
                </a:moveTo>
                <a:cubicBezTo>
                  <a:pt x="48" y="64"/>
                  <a:pt x="48" y="64"/>
                  <a:pt x="48" y="64"/>
                </a:cubicBezTo>
                <a:cubicBezTo>
                  <a:pt x="48" y="64"/>
                  <a:pt x="48" y="64"/>
                  <a:pt x="48" y="64"/>
                </a:cubicBezTo>
                <a:cubicBezTo>
                  <a:pt x="48" y="64"/>
                  <a:pt x="48" y="64"/>
                  <a:pt x="48" y="64"/>
                </a:cubicBezTo>
                <a:close/>
                <a:moveTo>
                  <a:pt x="48" y="64"/>
                </a:moveTo>
                <a:cubicBezTo>
                  <a:pt x="48" y="64"/>
                  <a:pt x="48" y="64"/>
                  <a:pt x="48" y="65"/>
                </a:cubicBezTo>
                <a:cubicBezTo>
                  <a:pt x="48" y="64"/>
                  <a:pt x="48" y="64"/>
                  <a:pt x="48" y="64"/>
                </a:cubicBezTo>
                <a:close/>
                <a:moveTo>
                  <a:pt x="48" y="65"/>
                </a:moveTo>
                <a:cubicBezTo>
                  <a:pt x="48" y="65"/>
                  <a:pt x="48" y="65"/>
                  <a:pt x="48" y="65"/>
                </a:cubicBezTo>
                <a:cubicBezTo>
                  <a:pt x="48" y="65"/>
                  <a:pt x="48" y="65"/>
                  <a:pt x="48" y="65"/>
                </a:cubicBezTo>
                <a:close/>
                <a:moveTo>
                  <a:pt x="48" y="65"/>
                </a:moveTo>
                <a:cubicBezTo>
                  <a:pt x="48" y="65"/>
                  <a:pt x="48" y="65"/>
                  <a:pt x="48" y="65"/>
                </a:cubicBezTo>
                <a:cubicBezTo>
                  <a:pt x="48" y="65"/>
                  <a:pt x="48" y="65"/>
                  <a:pt x="48" y="65"/>
                </a:cubicBezTo>
                <a:cubicBezTo>
                  <a:pt x="48" y="65"/>
                  <a:pt x="48" y="65"/>
                  <a:pt x="48" y="65"/>
                </a:cubicBezTo>
                <a:close/>
                <a:moveTo>
                  <a:pt x="48" y="65"/>
                </a:moveTo>
                <a:cubicBezTo>
                  <a:pt x="48" y="65"/>
                  <a:pt x="48" y="65"/>
                  <a:pt x="48" y="65"/>
                </a:cubicBezTo>
                <a:cubicBezTo>
                  <a:pt x="48" y="65"/>
                  <a:pt x="47" y="65"/>
                  <a:pt x="48" y="65"/>
                </a:cubicBezTo>
                <a:close/>
                <a:moveTo>
                  <a:pt x="47" y="66"/>
                </a:moveTo>
                <a:cubicBezTo>
                  <a:pt x="47" y="66"/>
                  <a:pt x="47" y="66"/>
                  <a:pt x="47" y="66"/>
                </a:cubicBezTo>
                <a:cubicBezTo>
                  <a:pt x="47" y="66"/>
                  <a:pt x="47" y="66"/>
                  <a:pt x="47" y="66"/>
                </a:cubicBezTo>
                <a:close/>
                <a:moveTo>
                  <a:pt x="47" y="66"/>
                </a:moveTo>
                <a:cubicBezTo>
                  <a:pt x="47" y="66"/>
                  <a:pt x="47" y="66"/>
                  <a:pt x="47" y="66"/>
                </a:cubicBezTo>
                <a:cubicBezTo>
                  <a:pt x="47" y="66"/>
                  <a:pt x="47" y="65"/>
                  <a:pt x="47" y="65"/>
                </a:cubicBezTo>
                <a:lnTo>
                  <a:pt x="47" y="66"/>
                </a:lnTo>
                <a:close/>
                <a:moveTo>
                  <a:pt x="47" y="66"/>
                </a:moveTo>
                <a:cubicBezTo>
                  <a:pt x="47" y="66"/>
                  <a:pt x="47" y="66"/>
                  <a:pt x="47" y="66"/>
                </a:cubicBezTo>
                <a:cubicBezTo>
                  <a:pt x="47" y="65"/>
                  <a:pt x="47" y="65"/>
                  <a:pt x="47" y="65"/>
                </a:cubicBezTo>
                <a:lnTo>
                  <a:pt x="47" y="66"/>
                </a:lnTo>
                <a:close/>
                <a:moveTo>
                  <a:pt x="48" y="65"/>
                </a:moveTo>
                <a:cubicBezTo>
                  <a:pt x="47" y="65"/>
                  <a:pt x="47" y="65"/>
                  <a:pt x="47" y="65"/>
                </a:cubicBezTo>
                <a:cubicBezTo>
                  <a:pt x="47" y="65"/>
                  <a:pt x="47" y="65"/>
                  <a:pt x="47" y="65"/>
                </a:cubicBezTo>
                <a:cubicBezTo>
                  <a:pt x="47" y="65"/>
                  <a:pt x="48" y="65"/>
                  <a:pt x="48" y="65"/>
                </a:cubicBezTo>
                <a:close/>
                <a:moveTo>
                  <a:pt x="48" y="65"/>
                </a:moveTo>
                <a:cubicBezTo>
                  <a:pt x="47" y="65"/>
                  <a:pt x="47" y="65"/>
                  <a:pt x="47" y="65"/>
                </a:cubicBezTo>
                <a:cubicBezTo>
                  <a:pt x="47" y="65"/>
                  <a:pt x="47" y="65"/>
                  <a:pt x="48" y="65"/>
                </a:cubicBezTo>
                <a:close/>
                <a:moveTo>
                  <a:pt x="47" y="65"/>
                </a:moveTo>
                <a:cubicBezTo>
                  <a:pt x="47" y="65"/>
                  <a:pt x="47" y="65"/>
                  <a:pt x="47" y="65"/>
                </a:cubicBezTo>
                <a:cubicBezTo>
                  <a:pt x="47" y="65"/>
                  <a:pt x="47" y="65"/>
                  <a:pt x="47" y="65"/>
                </a:cubicBezTo>
                <a:close/>
                <a:moveTo>
                  <a:pt x="47" y="65"/>
                </a:moveTo>
                <a:cubicBezTo>
                  <a:pt x="47" y="65"/>
                  <a:pt x="47" y="65"/>
                  <a:pt x="47" y="65"/>
                </a:cubicBezTo>
                <a:cubicBezTo>
                  <a:pt x="47" y="65"/>
                  <a:pt x="47" y="65"/>
                  <a:pt x="47" y="65"/>
                </a:cubicBezTo>
                <a:cubicBezTo>
                  <a:pt x="47" y="65"/>
                  <a:pt x="47" y="65"/>
                  <a:pt x="47" y="65"/>
                </a:cubicBezTo>
                <a:close/>
                <a:moveTo>
                  <a:pt x="48" y="65"/>
                </a:moveTo>
                <a:cubicBezTo>
                  <a:pt x="48" y="65"/>
                  <a:pt x="48" y="65"/>
                  <a:pt x="47" y="65"/>
                </a:cubicBezTo>
                <a:cubicBezTo>
                  <a:pt x="48" y="65"/>
                  <a:pt x="48" y="65"/>
                  <a:pt x="48" y="65"/>
                </a:cubicBezTo>
                <a:close/>
                <a:moveTo>
                  <a:pt x="48" y="65"/>
                </a:moveTo>
                <a:cubicBezTo>
                  <a:pt x="48" y="65"/>
                  <a:pt x="48" y="65"/>
                  <a:pt x="48" y="65"/>
                </a:cubicBezTo>
                <a:cubicBezTo>
                  <a:pt x="48" y="65"/>
                  <a:pt x="48" y="65"/>
                  <a:pt x="48" y="65"/>
                </a:cubicBezTo>
                <a:close/>
                <a:moveTo>
                  <a:pt x="48" y="65"/>
                </a:moveTo>
                <a:cubicBezTo>
                  <a:pt x="48" y="65"/>
                  <a:pt x="47" y="65"/>
                  <a:pt x="47" y="65"/>
                </a:cubicBezTo>
                <a:cubicBezTo>
                  <a:pt x="47" y="65"/>
                  <a:pt x="47" y="65"/>
                  <a:pt x="47" y="65"/>
                </a:cubicBezTo>
                <a:cubicBezTo>
                  <a:pt x="48" y="65"/>
                  <a:pt x="48" y="65"/>
                  <a:pt x="48" y="65"/>
                </a:cubicBezTo>
                <a:close/>
                <a:moveTo>
                  <a:pt x="45" y="67"/>
                </a:moveTo>
                <a:cubicBezTo>
                  <a:pt x="46" y="67"/>
                  <a:pt x="46" y="66"/>
                  <a:pt x="46" y="67"/>
                </a:cubicBezTo>
                <a:cubicBezTo>
                  <a:pt x="46" y="67"/>
                  <a:pt x="47" y="66"/>
                  <a:pt x="47" y="65"/>
                </a:cubicBezTo>
                <a:cubicBezTo>
                  <a:pt x="47" y="65"/>
                  <a:pt x="47" y="65"/>
                  <a:pt x="47" y="65"/>
                </a:cubicBezTo>
                <a:cubicBezTo>
                  <a:pt x="47" y="66"/>
                  <a:pt x="47" y="66"/>
                  <a:pt x="46" y="66"/>
                </a:cubicBezTo>
                <a:cubicBezTo>
                  <a:pt x="46" y="66"/>
                  <a:pt x="46" y="66"/>
                  <a:pt x="46" y="66"/>
                </a:cubicBezTo>
                <a:cubicBezTo>
                  <a:pt x="46" y="66"/>
                  <a:pt x="46" y="66"/>
                  <a:pt x="45" y="67"/>
                </a:cubicBezTo>
                <a:cubicBezTo>
                  <a:pt x="46" y="67"/>
                  <a:pt x="46" y="67"/>
                  <a:pt x="46" y="67"/>
                </a:cubicBezTo>
                <a:cubicBezTo>
                  <a:pt x="46" y="67"/>
                  <a:pt x="45" y="67"/>
                  <a:pt x="45" y="67"/>
                </a:cubicBezTo>
                <a:close/>
                <a:moveTo>
                  <a:pt x="47" y="65"/>
                </a:moveTo>
                <a:cubicBezTo>
                  <a:pt x="47" y="65"/>
                  <a:pt x="47" y="65"/>
                  <a:pt x="47" y="65"/>
                </a:cubicBezTo>
                <a:cubicBezTo>
                  <a:pt x="47" y="65"/>
                  <a:pt x="47" y="65"/>
                  <a:pt x="48" y="65"/>
                </a:cubicBezTo>
                <a:cubicBezTo>
                  <a:pt x="47" y="65"/>
                  <a:pt x="47" y="65"/>
                  <a:pt x="47" y="65"/>
                </a:cubicBezTo>
                <a:cubicBezTo>
                  <a:pt x="47" y="65"/>
                  <a:pt x="47" y="65"/>
                  <a:pt x="47" y="65"/>
                </a:cubicBezTo>
                <a:close/>
                <a:moveTo>
                  <a:pt x="47" y="65"/>
                </a:moveTo>
                <a:cubicBezTo>
                  <a:pt x="47" y="65"/>
                  <a:pt x="47" y="66"/>
                  <a:pt x="47" y="66"/>
                </a:cubicBezTo>
                <a:cubicBezTo>
                  <a:pt x="47" y="66"/>
                  <a:pt x="47" y="66"/>
                  <a:pt x="47" y="65"/>
                </a:cubicBezTo>
                <a:cubicBezTo>
                  <a:pt x="47" y="66"/>
                  <a:pt x="47" y="65"/>
                  <a:pt x="47" y="65"/>
                </a:cubicBezTo>
                <a:cubicBezTo>
                  <a:pt x="47" y="65"/>
                  <a:pt x="47" y="65"/>
                  <a:pt x="47" y="65"/>
                </a:cubicBezTo>
                <a:cubicBezTo>
                  <a:pt x="47" y="65"/>
                  <a:pt x="47" y="65"/>
                  <a:pt x="47" y="65"/>
                </a:cubicBezTo>
                <a:cubicBezTo>
                  <a:pt x="47" y="65"/>
                  <a:pt x="47" y="65"/>
                  <a:pt x="47" y="65"/>
                </a:cubicBezTo>
                <a:cubicBezTo>
                  <a:pt x="47" y="65"/>
                  <a:pt x="47" y="65"/>
                  <a:pt x="47" y="65"/>
                </a:cubicBezTo>
                <a:cubicBezTo>
                  <a:pt x="47" y="65"/>
                  <a:pt x="47" y="65"/>
                  <a:pt x="47" y="65"/>
                </a:cubicBezTo>
                <a:cubicBezTo>
                  <a:pt x="47" y="65"/>
                  <a:pt x="47" y="65"/>
                  <a:pt x="47" y="65"/>
                </a:cubicBezTo>
                <a:cubicBezTo>
                  <a:pt x="47" y="65"/>
                  <a:pt x="47" y="65"/>
                  <a:pt x="47" y="65"/>
                </a:cubicBezTo>
                <a:cubicBezTo>
                  <a:pt x="47" y="65"/>
                  <a:pt x="47" y="65"/>
                  <a:pt x="47" y="65"/>
                </a:cubicBezTo>
                <a:cubicBezTo>
                  <a:pt x="47" y="65"/>
                  <a:pt x="47" y="65"/>
                  <a:pt x="47" y="65"/>
                </a:cubicBezTo>
                <a:cubicBezTo>
                  <a:pt x="47" y="65"/>
                  <a:pt x="47" y="65"/>
                  <a:pt x="47" y="65"/>
                </a:cubicBezTo>
                <a:cubicBezTo>
                  <a:pt x="47" y="65"/>
                  <a:pt x="47" y="65"/>
                  <a:pt x="47" y="65"/>
                </a:cubicBezTo>
                <a:cubicBezTo>
                  <a:pt x="47" y="65"/>
                  <a:pt x="47" y="65"/>
                  <a:pt x="47" y="65"/>
                </a:cubicBezTo>
                <a:cubicBezTo>
                  <a:pt x="47" y="65"/>
                  <a:pt x="47" y="65"/>
                  <a:pt x="47" y="65"/>
                </a:cubicBezTo>
                <a:close/>
                <a:moveTo>
                  <a:pt x="46" y="67"/>
                </a:moveTo>
                <a:cubicBezTo>
                  <a:pt x="46" y="67"/>
                  <a:pt x="46" y="67"/>
                  <a:pt x="46" y="67"/>
                </a:cubicBezTo>
                <a:cubicBezTo>
                  <a:pt x="46" y="67"/>
                  <a:pt x="46" y="67"/>
                  <a:pt x="46" y="67"/>
                </a:cubicBezTo>
                <a:close/>
                <a:moveTo>
                  <a:pt x="46" y="67"/>
                </a:moveTo>
                <a:cubicBezTo>
                  <a:pt x="46" y="67"/>
                  <a:pt x="47" y="67"/>
                  <a:pt x="47" y="67"/>
                </a:cubicBezTo>
                <a:cubicBezTo>
                  <a:pt x="46" y="67"/>
                  <a:pt x="46" y="67"/>
                  <a:pt x="46" y="67"/>
                </a:cubicBezTo>
                <a:cubicBezTo>
                  <a:pt x="46" y="67"/>
                  <a:pt x="47" y="67"/>
                  <a:pt x="47" y="66"/>
                </a:cubicBezTo>
                <a:cubicBezTo>
                  <a:pt x="47" y="67"/>
                  <a:pt x="47" y="67"/>
                  <a:pt x="47" y="67"/>
                </a:cubicBezTo>
                <a:cubicBezTo>
                  <a:pt x="47" y="66"/>
                  <a:pt x="47" y="66"/>
                  <a:pt x="47" y="66"/>
                </a:cubicBezTo>
                <a:cubicBezTo>
                  <a:pt x="47" y="66"/>
                  <a:pt x="47" y="66"/>
                  <a:pt x="46" y="67"/>
                </a:cubicBezTo>
                <a:close/>
                <a:moveTo>
                  <a:pt x="47" y="66"/>
                </a:moveTo>
                <a:cubicBezTo>
                  <a:pt x="47" y="66"/>
                  <a:pt x="47" y="66"/>
                  <a:pt x="47" y="66"/>
                </a:cubicBezTo>
                <a:cubicBezTo>
                  <a:pt x="46" y="66"/>
                  <a:pt x="46" y="66"/>
                  <a:pt x="46" y="66"/>
                </a:cubicBezTo>
                <a:cubicBezTo>
                  <a:pt x="47" y="66"/>
                  <a:pt x="47" y="66"/>
                  <a:pt x="47" y="66"/>
                </a:cubicBezTo>
                <a:cubicBezTo>
                  <a:pt x="46" y="66"/>
                  <a:pt x="47" y="66"/>
                  <a:pt x="47" y="66"/>
                </a:cubicBezTo>
                <a:close/>
                <a:moveTo>
                  <a:pt x="47" y="65"/>
                </a:moveTo>
                <a:cubicBezTo>
                  <a:pt x="48" y="64"/>
                  <a:pt x="48" y="64"/>
                  <a:pt x="48" y="64"/>
                </a:cubicBezTo>
                <a:cubicBezTo>
                  <a:pt x="47" y="65"/>
                  <a:pt x="47" y="65"/>
                  <a:pt x="47" y="65"/>
                </a:cubicBezTo>
                <a:close/>
                <a:moveTo>
                  <a:pt x="47" y="65"/>
                </a:moveTo>
                <a:cubicBezTo>
                  <a:pt x="48" y="64"/>
                  <a:pt x="48" y="64"/>
                  <a:pt x="48" y="64"/>
                </a:cubicBezTo>
                <a:cubicBezTo>
                  <a:pt x="47" y="65"/>
                  <a:pt x="47" y="65"/>
                  <a:pt x="47" y="65"/>
                </a:cubicBezTo>
                <a:close/>
                <a:moveTo>
                  <a:pt x="40" y="63"/>
                </a:moveTo>
                <a:cubicBezTo>
                  <a:pt x="40" y="63"/>
                  <a:pt x="40" y="63"/>
                  <a:pt x="40" y="63"/>
                </a:cubicBezTo>
                <a:close/>
                <a:moveTo>
                  <a:pt x="40" y="64"/>
                </a:moveTo>
                <a:cubicBezTo>
                  <a:pt x="41" y="64"/>
                  <a:pt x="41" y="64"/>
                  <a:pt x="41" y="64"/>
                </a:cubicBezTo>
                <a:cubicBezTo>
                  <a:pt x="40" y="64"/>
                  <a:pt x="40" y="64"/>
                  <a:pt x="40" y="64"/>
                </a:cubicBezTo>
                <a:close/>
                <a:moveTo>
                  <a:pt x="46" y="63"/>
                </a:moveTo>
                <a:cubicBezTo>
                  <a:pt x="46" y="63"/>
                  <a:pt x="47" y="63"/>
                  <a:pt x="46" y="63"/>
                </a:cubicBezTo>
                <a:cubicBezTo>
                  <a:pt x="46" y="63"/>
                  <a:pt x="46" y="63"/>
                  <a:pt x="46" y="63"/>
                </a:cubicBezTo>
                <a:cubicBezTo>
                  <a:pt x="46" y="63"/>
                  <a:pt x="46" y="63"/>
                  <a:pt x="46" y="63"/>
                </a:cubicBezTo>
                <a:close/>
                <a:moveTo>
                  <a:pt x="43" y="64"/>
                </a:moveTo>
                <a:cubicBezTo>
                  <a:pt x="43" y="64"/>
                  <a:pt x="43" y="64"/>
                  <a:pt x="43" y="64"/>
                </a:cubicBezTo>
                <a:cubicBezTo>
                  <a:pt x="43" y="64"/>
                  <a:pt x="43" y="63"/>
                  <a:pt x="43" y="63"/>
                </a:cubicBezTo>
                <a:lnTo>
                  <a:pt x="43" y="64"/>
                </a:lnTo>
                <a:close/>
                <a:moveTo>
                  <a:pt x="42" y="64"/>
                </a:moveTo>
                <a:cubicBezTo>
                  <a:pt x="42" y="65"/>
                  <a:pt x="42" y="65"/>
                  <a:pt x="42" y="65"/>
                </a:cubicBezTo>
                <a:lnTo>
                  <a:pt x="42" y="64"/>
                </a:lnTo>
                <a:close/>
                <a:moveTo>
                  <a:pt x="39" y="63"/>
                </a:moveTo>
                <a:cubicBezTo>
                  <a:pt x="39" y="63"/>
                  <a:pt x="39" y="63"/>
                  <a:pt x="39" y="63"/>
                </a:cubicBezTo>
                <a:cubicBezTo>
                  <a:pt x="39" y="63"/>
                  <a:pt x="39" y="63"/>
                  <a:pt x="39" y="63"/>
                </a:cubicBezTo>
                <a:close/>
                <a:moveTo>
                  <a:pt x="47" y="64"/>
                </a:moveTo>
                <a:cubicBezTo>
                  <a:pt x="47" y="64"/>
                  <a:pt x="47" y="64"/>
                  <a:pt x="47" y="64"/>
                </a:cubicBezTo>
                <a:cubicBezTo>
                  <a:pt x="47" y="64"/>
                  <a:pt x="46" y="65"/>
                  <a:pt x="47" y="64"/>
                </a:cubicBezTo>
                <a:close/>
                <a:moveTo>
                  <a:pt x="44" y="61"/>
                </a:moveTo>
                <a:cubicBezTo>
                  <a:pt x="44" y="61"/>
                  <a:pt x="44" y="61"/>
                  <a:pt x="44" y="61"/>
                </a:cubicBezTo>
                <a:cubicBezTo>
                  <a:pt x="44" y="61"/>
                  <a:pt x="44" y="61"/>
                  <a:pt x="44" y="61"/>
                </a:cubicBezTo>
                <a:close/>
                <a:moveTo>
                  <a:pt x="47" y="64"/>
                </a:moveTo>
                <a:cubicBezTo>
                  <a:pt x="47" y="64"/>
                  <a:pt x="47" y="64"/>
                  <a:pt x="47" y="64"/>
                </a:cubicBezTo>
                <a:cubicBezTo>
                  <a:pt x="47" y="64"/>
                  <a:pt x="47" y="64"/>
                  <a:pt x="47" y="64"/>
                </a:cubicBezTo>
                <a:cubicBezTo>
                  <a:pt x="47" y="64"/>
                  <a:pt x="47" y="64"/>
                  <a:pt x="47" y="64"/>
                </a:cubicBezTo>
                <a:close/>
                <a:moveTo>
                  <a:pt x="38" y="60"/>
                </a:moveTo>
                <a:cubicBezTo>
                  <a:pt x="38" y="60"/>
                  <a:pt x="38" y="60"/>
                  <a:pt x="38" y="60"/>
                </a:cubicBezTo>
                <a:cubicBezTo>
                  <a:pt x="38" y="60"/>
                  <a:pt x="38" y="60"/>
                  <a:pt x="38" y="60"/>
                </a:cubicBezTo>
                <a:close/>
                <a:moveTo>
                  <a:pt x="42" y="57"/>
                </a:moveTo>
                <a:cubicBezTo>
                  <a:pt x="42" y="57"/>
                  <a:pt x="42" y="57"/>
                  <a:pt x="42" y="57"/>
                </a:cubicBezTo>
                <a:cubicBezTo>
                  <a:pt x="42" y="57"/>
                  <a:pt x="42" y="57"/>
                  <a:pt x="42" y="57"/>
                </a:cubicBezTo>
                <a:close/>
                <a:moveTo>
                  <a:pt x="47" y="64"/>
                </a:moveTo>
                <a:cubicBezTo>
                  <a:pt x="47" y="64"/>
                  <a:pt x="47" y="64"/>
                  <a:pt x="47" y="64"/>
                </a:cubicBezTo>
                <a:close/>
                <a:moveTo>
                  <a:pt x="46" y="66"/>
                </a:moveTo>
                <a:cubicBezTo>
                  <a:pt x="46" y="66"/>
                  <a:pt x="46" y="66"/>
                  <a:pt x="46" y="66"/>
                </a:cubicBezTo>
                <a:cubicBezTo>
                  <a:pt x="46" y="66"/>
                  <a:pt x="46" y="66"/>
                  <a:pt x="46" y="66"/>
                </a:cubicBezTo>
                <a:close/>
                <a:moveTo>
                  <a:pt x="45" y="66"/>
                </a:moveTo>
                <a:cubicBezTo>
                  <a:pt x="45" y="66"/>
                  <a:pt x="45" y="66"/>
                  <a:pt x="45" y="66"/>
                </a:cubicBezTo>
                <a:cubicBezTo>
                  <a:pt x="45" y="66"/>
                  <a:pt x="45" y="66"/>
                  <a:pt x="45" y="66"/>
                </a:cubicBezTo>
                <a:close/>
                <a:moveTo>
                  <a:pt x="47" y="65"/>
                </a:moveTo>
                <a:cubicBezTo>
                  <a:pt x="47" y="65"/>
                  <a:pt x="47" y="65"/>
                  <a:pt x="47" y="65"/>
                </a:cubicBezTo>
                <a:cubicBezTo>
                  <a:pt x="47" y="65"/>
                  <a:pt x="47" y="65"/>
                  <a:pt x="47" y="65"/>
                </a:cubicBezTo>
                <a:close/>
                <a:moveTo>
                  <a:pt x="47" y="64"/>
                </a:moveTo>
                <a:cubicBezTo>
                  <a:pt x="47" y="64"/>
                  <a:pt x="47" y="65"/>
                  <a:pt x="47" y="65"/>
                </a:cubicBezTo>
                <a:cubicBezTo>
                  <a:pt x="47" y="64"/>
                  <a:pt x="47" y="64"/>
                  <a:pt x="47" y="64"/>
                </a:cubicBezTo>
                <a:close/>
                <a:moveTo>
                  <a:pt x="47" y="64"/>
                </a:moveTo>
                <a:cubicBezTo>
                  <a:pt x="47" y="64"/>
                  <a:pt x="47" y="64"/>
                  <a:pt x="47" y="65"/>
                </a:cubicBezTo>
                <a:cubicBezTo>
                  <a:pt x="47" y="64"/>
                  <a:pt x="47" y="64"/>
                  <a:pt x="47" y="64"/>
                </a:cubicBezTo>
                <a:close/>
                <a:moveTo>
                  <a:pt x="40" y="61"/>
                </a:moveTo>
                <a:cubicBezTo>
                  <a:pt x="40" y="61"/>
                  <a:pt x="40" y="61"/>
                  <a:pt x="40" y="61"/>
                </a:cubicBezTo>
                <a:cubicBezTo>
                  <a:pt x="40" y="61"/>
                  <a:pt x="40" y="61"/>
                  <a:pt x="40" y="61"/>
                </a:cubicBezTo>
                <a:close/>
                <a:moveTo>
                  <a:pt x="42" y="66"/>
                </a:moveTo>
                <a:cubicBezTo>
                  <a:pt x="42" y="66"/>
                  <a:pt x="42" y="66"/>
                  <a:pt x="42" y="66"/>
                </a:cubicBezTo>
                <a:cubicBezTo>
                  <a:pt x="42" y="66"/>
                  <a:pt x="42" y="66"/>
                  <a:pt x="42" y="66"/>
                </a:cubicBezTo>
                <a:close/>
                <a:moveTo>
                  <a:pt x="42" y="66"/>
                </a:moveTo>
                <a:cubicBezTo>
                  <a:pt x="42" y="65"/>
                  <a:pt x="42" y="65"/>
                  <a:pt x="42" y="66"/>
                </a:cubicBezTo>
                <a:cubicBezTo>
                  <a:pt x="43" y="65"/>
                  <a:pt x="43" y="65"/>
                  <a:pt x="43" y="65"/>
                </a:cubicBezTo>
                <a:lnTo>
                  <a:pt x="42" y="66"/>
                </a:lnTo>
                <a:close/>
                <a:moveTo>
                  <a:pt x="40" y="63"/>
                </a:moveTo>
                <a:cubicBezTo>
                  <a:pt x="41" y="63"/>
                  <a:pt x="40" y="63"/>
                  <a:pt x="40" y="63"/>
                </a:cubicBezTo>
                <a:cubicBezTo>
                  <a:pt x="40" y="63"/>
                  <a:pt x="40" y="63"/>
                  <a:pt x="40" y="63"/>
                </a:cubicBezTo>
                <a:cubicBezTo>
                  <a:pt x="40" y="63"/>
                  <a:pt x="39" y="63"/>
                  <a:pt x="39" y="63"/>
                </a:cubicBezTo>
                <a:cubicBezTo>
                  <a:pt x="40" y="63"/>
                  <a:pt x="40" y="63"/>
                  <a:pt x="40" y="63"/>
                </a:cubicBezTo>
                <a:cubicBezTo>
                  <a:pt x="39" y="63"/>
                  <a:pt x="40" y="63"/>
                  <a:pt x="40" y="63"/>
                </a:cubicBezTo>
                <a:cubicBezTo>
                  <a:pt x="40" y="63"/>
                  <a:pt x="40" y="63"/>
                  <a:pt x="40" y="63"/>
                </a:cubicBezTo>
                <a:cubicBezTo>
                  <a:pt x="40" y="63"/>
                  <a:pt x="39" y="63"/>
                  <a:pt x="39" y="63"/>
                </a:cubicBezTo>
                <a:cubicBezTo>
                  <a:pt x="39" y="63"/>
                  <a:pt x="39" y="63"/>
                  <a:pt x="40" y="63"/>
                </a:cubicBezTo>
                <a:cubicBezTo>
                  <a:pt x="39" y="63"/>
                  <a:pt x="39" y="63"/>
                  <a:pt x="39" y="63"/>
                </a:cubicBezTo>
                <a:cubicBezTo>
                  <a:pt x="39" y="63"/>
                  <a:pt x="40" y="62"/>
                  <a:pt x="40" y="62"/>
                </a:cubicBezTo>
                <a:cubicBezTo>
                  <a:pt x="40" y="62"/>
                  <a:pt x="40" y="62"/>
                  <a:pt x="40" y="62"/>
                </a:cubicBezTo>
                <a:cubicBezTo>
                  <a:pt x="40" y="62"/>
                  <a:pt x="40" y="62"/>
                  <a:pt x="40" y="62"/>
                </a:cubicBezTo>
                <a:cubicBezTo>
                  <a:pt x="39" y="62"/>
                  <a:pt x="39" y="62"/>
                  <a:pt x="39" y="62"/>
                </a:cubicBezTo>
                <a:cubicBezTo>
                  <a:pt x="39" y="62"/>
                  <a:pt x="39" y="62"/>
                  <a:pt x="39" y="62"/>
                </a:cubicBezTo>
                <a:cubicBezTo>
                  <a:pt x="39" y="62"/>
                  <a:pt x="39" y="62"/>
                  <a:pt x="39" y="62"/>
                </a:cubicBezTo>
                <a:cubicBezTo>
                  <a:pt x="40" y="62"/>
                  <a:pt x="40" y="62"/>
                  <a:pt x="40" y="62"/>
                </a:cubicBezTo>
                <a:cubicBezTo>
                  <a:pt x="39" y="62"/>
                  <a:pt x="40" y="62"/>
                  <a:pt x="40" y="62"/>
                </a:cubicBezTo>
                <a:cubicBezTo>
                  <a:pt x="40" y="62"/>
                  <a:pt x="40" y="62"/>
                  <a:pt x="40" y="62"/>
                </a:cubicBezTo>
                <a:cubicBezTo>
                  <a:pt x="40" y="62"/>
                  <a:pt x="40" y="62"/>
                  <a:pt x="40" y="62"/>
                </a:cubicBezTo>
                <a:cubicBezTo>
                  <a:pt x="40" y="62"/>
                  <a:pt x="40" y="62"/>
                  <a:pt x="39" y="62"/>
                </a:cubicBezTo>
                <a:cubicBezTo>
                  <a:pt x="40" y="62"/>
                  <a:pt x="40" y="62"/>
                  <a:pt x="40" y="62"/>
                </a:cubicBezTo>
                <a:cubicBezTo>
                  <a:pt x="40" y="62"/>
                  <a:pt x="40" y="62"/>
                  <a:pt x="40" y="62"/>
                </a:cubicBezTo>
                <a:cubicBezTo>
                  <a:pt x="40" y="62"/>
                  <a:pt x="40" y="62"/>
                  <a:pt x="40" y="62"/>
                </a:cubicBezTo>
                <a:cubicBezTo>
                  <a:pt x="41" y="61"/>
                  <a:pt x="39" y="62"/>
                  <a:pt x="40" y="62"/>
                </a:cubicBezTo>
                <a:cubicBezTo>
                  <a:pt x="40" y="62"/>
                  <a:pt x="40" y="62"/>
                  <a:pt x="40" y="62"/>
                </a:cubicBezTo>
                <a:cubicBezTo>
                  <a:pt x="40" y="62"/>
                  <a:pt x="39" y="62"/>
                  <a:pt x="40" y="62"/>
                </a:cubicBezTo>
                <a:cubicBezTo>
                  <a:pt x="39" y="62"/>
                  <a:pt x="39" y="62"/>
                  <a:pt x="39" y="62"/>
                </a:cubicBezTo>
                <a:cubicBezTo>
                  <a:pt x="39" y="62"/>
                  <a:pt x="39" y="62"/>
                  <a:pt x="39" y="62"/>
                </a:cubicBezTo>
                <a:cubicBezTo>
                  <a:pt x="39" y="62"/>
                  <a:pt x="39" y="62"/>
                  <a:pt x="39" y="62"/>
                </a:cubicBezTo>
                <a:cubicBezTo>
                  <a:pt x="39" y="62"/>
                  <a:pt x="40" y="61"/>
                  <a:pt x="40" y="61"/>
                </a:cubicBezTo>
                <a:cubicBezTo>
                  <a:pt x="39" y="61"/>
                  <a:pt x="39" y="62"/>
                  <a:pt x="39" y="62"/>
                </a:cubicBezTo>
                <a:cubicBezTo>
                  <a:pt x="39" y="62"/>
                  <a:pt x="40" y="61"/>
                  <a:pt x="39" y="61"/>
                </a:cubicBezTo>
                <a:cubicBezTo>
                  <a:pt x="40" y="61"/>
                  <a:pt x="40" y="61"/>
                  <a:pt x="40" y="61"/>
                </a:cubicBezTo>
                <a:cubicBezTo>
                  <a:pt x="40" y="61"/>
                  <a:pt x="39" y="61"/>
                  <a:pt x="39" y="61"/>
                </a:cubicBezTo>
                <a:cubicBezTo>
                  <a:pt x="40" y="61"/>
                  <a:pt x="40" y="61"/>
                  <a:pt x="40" y="61"/>
                </a:cubicBezTo>
                <a:cubicBezTo>
                  <a:pt x="39" y="61"/>
                  <a:pt x="40" y="61"/>
                  <a:pt x="39" y="61"/>
                </a:cubicBezTo>
                <a:cubicBezTo>
                  <a:pt x="40" y="61"/>
                  <a:pt x="39" y="61"/>
                  <a:pt x="39" y="61"/>
                </a:cubicBezTo>
                <a:cubicBezTo>
                  <a:pt x="40" y="61"/>
                  <a:pt x="39" y="61"/>
                  <a:pt x="40" y="61"/>
                </a:cubicBezTo>
                <a:cubicBezTo>
                  <a:pt x="40" y="61"/>
                  <a:pt x="40" y="61"/>
                  <a:pt x="40" y="61"/>
                </a:cubicBezTo>
                <a:cubicBezTo>
                  <a:pt x="40" y="61"/>
                  <a:pt x="40" y="61"/>
                  <a:pt x="41" y="61"/>
                </a:cubicBezTo>
                <a:cubicBezTo>
                  <a:pt x="41" y="60"/>
                  <a:pt x="40" y="61"/>
                  <a:pt x="40" y="61"/>
                </a:cubicBezTo>
                <a:cubicBezTo>
                  <a:pt x="40" y="61"/>
                  <a:pt x="40" y="61"/>
                  <a:pt x="40" y="61"/>
                </a:cubicBezTo>
                <a:cubicBezTo>
                  <a:pt x="39" y="61"/>
                  <a:pt x="40" y="61"/>
                  <a:pt x="39" y="61"/>
                </a:cubicBezTo>
                <a:cubicBezTo>
                  <a:pt x="40" y="61"/>
                  <a:pt x="39" y="61"/>
                  <a:pt x="39" y="61"/>
                </a:cubicBezTo>
                <a:cubicBezTo>
                  <a:pt x="39" y="61"/>
                  <a:pt x="39" y="61"/>
                  <a:pt x="39" y="61"/>
                </a:cubicBezTo>
                <a:cubicBezTo>
                  <a:pt x="39" y="61"/>
                  <a:pt x="40" y="60"/>
                  <a:pt x="40" y="60"/>
                </a:cubicBezTo>
                <a:cubicBezTo>
                  <a:pt x="41" y="60"/>
                  <a:pt x="40" y="60"/>
                  <a:pt x="40" y="60"/>
                </a:cubicBezTo>
                <a:cubicBezTo>
                  <a:pt x="40" y="60"/>
                  <a:pt x="40" y="60"/>
                  <a:pt x="39" y="61"/>
                </a:cubicBezTo>
                <a:cubicBezTo>
                  <a:pt x="40" y="60"/>
                  <a:pt x="39" y="61"/>
                  <a:pt x="39" y="60"/>
                </a:cubicBezTo>
                <a:cubicBezTo>
                  <a:pt x="40" y="60"/>
                  <a:pt x="40" y="60"/>
                  <a:pt x="40" y="60"/>
                </a:cubicBezTo>
                <a:cubicBezTo>
                  <a:pt x="40" y="60"/>
                  <a:pt x="40" y="60"/>
                  <a:pt x="40" y="60"/>
                </a:cubicBezTo>
                <a:cubicBezTo>
                  <a:pt x="40" y="60"/>
                  <a:pt x="40" y="60"/>
                  <a:pt x="40" y="60"/>
                </a:cubicBezTo>
                <a:cubicBezTo>
                  <a:pt x="39" y="60"/>
                  <a:pt x="39" y="60"/>
                  <a:pt x="39" y="60"/>
                </a:cubicBezTo>
                <a:cubicBezTo>
                  <a:pt x="39" y="60"/>
                  <a:pt x="39" y="60"/>
                  <a:pt x="40" y="60"/>
                </a:cubicBezTo>
                <a:cubicBezTo>
                  <a:pt x="40" y="60"/>
                  <a:pt x="40" y="60"/>
                  <a:pt x="39" y="60"/>
                </a:cubicBezTo>
                <a:cubicBezTo>
                  <a:pt x="39" y="60"/>
                  <a:pt x="39" y="60"/>
                  <a:pt x="39" y="60"/>
                </a:cubicBezTo>
                <a:cubicBezTo>
                  <a:pt x="39" y="60"/>
                  <a:pt x="40" y="60"/>
                  <a:pt x="39" y="60"/>
                </a:cubicBezTo>
                <a:cubicBezTo>
                  <a:pt x="39" y="60"/>
                  <a:pt x="39" y="60"/>
                  <a:pt x="39" y="60"/>
                </a:cubicBezTo>
                <a:cubicBezTo>
                  <a:pt x="39" y="60"/>
                  <a:pt x="39" y="60"/>
                  <a:pt x="38" y="60"/>
                </a:cubicBezTo>
                <a:cubicBezTo>
                  <a:pt x="38" y="60"/>
                  <a:pt x="38" y="60"/>
                  <a:pt x="38" y="60"/>
                </a:cubicBezTo>
                <a:cubicBezTo>
                  <a:pt x="38" y="60"/>
                  <a:pt x="38" y="60"/>
                  <a:pt x="38" y="60"/>
                </a:cubicBezTo>
                <a:cubicBezTo>
                  <a:pt x="38" y="60"/>
                  <a:pt x="38" y="60"/>
                  <a:pt x="38" y="60"/>
                </a:cubicBezTo>
                <a:cubicBezTo>
                  <a:pt x="39" y="60"/>
                  <a:pt x="39" y="59"/>
                  <a:pt x="39" y="59"/>
                </a:cubicBezTo>
                <a:cubicBezTo>
                  <a:pt x="39" y="59"/>
                  <a:pt x="39" y="59"/>
                  <a:pt x="39" y="59"/>
                </a:cubicBezTo>
                <a:cubicBezTo>
                  <a:pt x="39" y="59"/>
                  <a:pt x="39" y="59"/>
                  <a:pt x="39" y="59"/>
                </a:cubicBezTo>
                <a:cubicBezTo>
                  <a:pt x="39" y="59"/>
                  <a:pt x="38" y="60"/>
                  <a:pt x="38" y="59"/>
                </a:cubicBezTo>
                <a:cubicBezTo>
                  <a:pt x="39" y="59"/>
                  <a:pt x="38" y="59"/>
                  <a:pt x="39" y="59"/>
                </a:cubicBezTo>
                <a:cubicBezTo>
                  <a:pt x="39" y="59"/>
                  <a:pt x="39" y="59"/>
                  <a:pt x="39" y="59"/>
                </a:cubicBezTo>
                <a:cubicBezTo>
                  <a:pt x="39" y="59"/>
                  <a:pt x="39" y="59"/>
                  <a:pt x="39" y="59"/>
                </a:cubicBezTo>
                <a:cubicBezTo>
                  <a:pt x="38" y="59"/>
                  <a:pt x="38" y="59"/>
                  <a:pt x="38" y="59"/>
                </a:cubicBezTo>
                <a:cubicBezTo>
                  <a:pt x="39" y="59"/>
                  <a:pt x="39" y="59"/>
                  <a:pt x="39" y="59"/>
                </a:cubicBezTo>
                <a:cubicBezTo>
                  <a:pt x="39" y="59"/>
                  <a:pt x="39" y="59"/>
                  <a:pt x="39" y="59"/>
                </a:cubicBezTo>
                <a:cubicBezTo>
                  <a:pt x="39" y="58"/>
                  <a:pt x="39" y="58"/>
                  <a:pt x="39" y="59"/>
                </a:cubicBezTo>
                <a:cubicBezTo>
                  <a:pt x="39" y="58"/>
                  <a:pt x="39" y="58"/>
                  <a:pt x="39" y="58"/>
                </a:cubicBezTo>
                <a:cubicBezTo>
                  <a:pt x="38" y="59"/>
                  <a:pt x="40" y="58"/>
                  <a:pt x="39" y="58"/>
                </a:cubicBezTo>
                <a:cubicBezTo>
                  <a:pt x="40" y="58"/>
                  <a:pt x="41" y="57"/>
                  <a:pt x="41" y="57"/>
                </a:cubicBezTo>
                <a:cubicBezTo>
                  <a:pt x="41" y="57"/>
                  <a:pt x="41" y="57"/>
                  <a:pt x="41" y="57"/>
                </a:cubicBezTo>
                <a:cubicBezTo>
                  <a:pt x="42" y="57"/>
                  <a:pt x="41" y="57"/>
                  <a:pt x="42" y="57"/>
                </a:cubicBezTo>
                <a:cubicBezTo>
                  <a:pt x="41" y="57"/>
                  <a:pt x="41" y="57"/>
                  <a:pt x="41" y="57"/>
                </a:cubicBezTo>
                <a:cubicBezTo>
                  <a:pt x="42" y="57"/>
                  <a:pt x="42" y="57"/>
                  <a:pt x="42" y="57"/>
                </a:cubicBezTo>
                <a:cubicBezTo>
                  <a:pt x="42" y="57"/>
                  <a:pt x="42" y="57"/>
                  <a:pt x="42" y="57"/>
                </a:cubicBezTo>
                <a:cubicBezTo>
                  <a:pt x="41" y="58"/>
                  <a:pt x="43" y="58"/>
                  <a:pt x="42" y="58"/>
                </a:cubicBezTo>
                <a:cubicBezTo>
                  <a:pt x="42" y="58"/>
                  <a:pt x="42" y="58"/>
                  <a:pt x="42" y="58"/>
                </a:cubicBezTo>
                <a:cubicBezTo>
                  <a:pt x="42" y="58"/>
                  <a:pt x="43" y="58"/>
                  <a:pt x="43" y="58"/>
                </a:cubicBezTo>
                <a:cubicBezTo>
                  <a:pt x="42" y="58"/>
                  <a:pt x="42" y="58"/>
                  <a:pt x="42" y="58"/>
                </a:cubicBezTo>
                <a:cubicBezTo>
                  <a:pt x="42" y="58"/>
                  <a:pt x="42" y="58"/>
                  <a:pt x="43" y="58"/>
                </a:cubicBezTo>
                <a:cubicBezTo>
                  <a:pt x="43" y="58"/>
                  <a:pt x="42" y="58"/>
                  <a:pt x="43" y="58"/>
                </a:cubicBezTo>
                <a:cubicBezTo>
                  <a:pt x="42" y="59"/>
                  <a:pt x="42" y="59"/>
                  <a:pt x="42" y="59"/>
                </a:cubicBezTo>
                <a:cubicBezTo>
                  <a:pt x="43" y="58"/>
                  <a:pt x="42" y="59"/>
                  <a:pt x="43" y="58"/>
                </a:cubicBezTo>
                <a:cubicBezTo>
                  <a:pt x="42" y="59"/>
                  <a:pt x="43" y="59"/>
                  <a:pt x="41" y="59"/>
                </a:cubicBezTo>
                <a:cubicBezTo>
                  <a:pt x="41" y="59"/>
                  <a:pt x="42" y="59"/>
                  <a:pt x="42" y="59"/>
                </a:cubicBezTo>
                <a:cubicBezTo>
                  <a:pt x="42" y="59"/>
                  <a:pt x="42" y="59"/>
                  <a:pt x="42" y="59"/>
                </a:cubicBezTo>
                <a:cubicBezTo>
                  <a:pt x="42" y="59"/>
                  <a:pt x="43" y="59"/>
                  <a:pt x="42" y="59"/>
                </a:cubicBezTo>
                <a:cubicBezTo>
                  <a:pt x="43" y="59"/>
                  <a:pt x="42"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60"/>
                </a:cubicBezTo>
                <a:cubicBezTo>
                  <a:pt x="43" y="60"/>
                  <a:pt x="43" y="60"/>
                  <a:pt x="43" y="60"/>
                </a:cubicBezTo>
                <a:cubicBezTo>
                  <a:pt x="43" y="59"/>
                  <a:pt x="43" y="59"/>
                  <a:pt x="43" y="59"/>
                </a:cubicBezTo>
                <a:cubicBezTo>
                  <a:pt x="43" y="59"/>
                  <a:pt x="43" y="60"/>
                  <a:pt x="43" y="60"/>
                </a:cubicBezTo>
                <a:cubicBezTo>
                  <a:pt x="42" y="60"/>
                  <a:pt x="43" y="60"/>
                  <a:pt x="42" y="61"/>
                </a:cubicBezTo>
                <a:cubicBezTo>
                  <a:pt x="42" y="61"/>
                  <a:pt x="42" y="61"/>
                  <a:pt x="42" y="61"/>
                </a:cubicBezTo>
                <a:cubicBezTo>
                  <a:pt x="42" y="61"/>
                  <a:pt x="42" y="61"/>
                  <a:pt x="42" y="61"/>
                </a:cubicBezTo>
                <a:cubicBezTo>
                  <a:pt x="42" y="61"/>
                  <a:pt x="43" y="61"/>
                  <a:pt x="43" y="60"/>
                </a:cubicBezTo>
                <a:cubicBezTo>
                  <a:pt x="43" y="60"/>
                  <a:pt x="43" y="60"/>
                  <a:pt x="43" y="60"/>
                </a:cubicBezTo>
                <a:cubicBezTo>
                  <a:pt x="45" y="59"/>
                  <a:pt x="43" y="60"/>
                  <a:pt x="44" y="60"/>
                </a:cubicBezTo>
                <a:cubicBezTo>
                  <a:pt x="44" y="60"/>
                  <a:pt x="43" y="60"/>
                  <a:pt x="43" y="60"/>
                </a:cubicBezTo>
                <a:cubicBezTo>
                  <a:pt x="44" y="60"/>
                  <a:pt x="43" y="61"/>
                  <a:pt x="43" y="61"/>
                </a:cubicBezTo>
                <a:cubicBezTo>
                  <a:pt x="43" y="61"/>
                  <a:pt x="43" y="61"/>
                  <a:pt x="43" y="61"/>
                </a:cubicBezTo>
                <a:cubicBezTo>
                  <a:pt x="44" y="61"/>
                  <a:pt x="44" y="61"/>
                  <a:pt x="43" y="61"/>
                </a:cubicBezTo>
                <a:cubicBezTo>
                  <a:pt x="43" y="61"/>
                  <a:pt x="43" y="61"/>
                  <a:pt x="43" y="61"/>
                </a:cubicBezTo>
                <a:cubicBezTo>
                  <a:pt x="44" y="61"/>
                  <a:pt x="44" y="61"/>
                  <a:pt x="44" y="61"/>
                </a:cubicBezTo>
                <a:cubicBezTo>
                  <a:pt x="44" y="61"/>
                  <a:pt x="44" y="61"/>
                  <a:pt x="44" y="61"/>
                </a:cubicBezTo>
                <a:cubicBezTo>
                  <a:pt x="44" y="61"/>
                  <a:pt x="44" y="61"/>
                  <a:pt x="44" y="61"/>
                </a:cubicBezTo>
                <a:cubicBezTo>
                  <a:pt x="42" y="62"/>
                  <a:pt x="45" y="61"/>
                  <a:pt x="43" y="62"/>
                </a:cubicBezTo>
                <a:cubicBezTo>
                  <a:pt x="44" y="61"/>
                  <a:pt x="44" y="61"/>
                  <a:pt x="44" y="61"/>
                </a:cubicBezTo>
                <a:cubicBezTo>
                  <a:pt x="44" y="61"/>
                  <a:pt x="44" y="61"/>
                  <a:pt x="44" y="61"/>
                </a:cubicBezTo>
                <a:cubicBezTo>
                  <a:pt x="45" y="61"/>
                  <a:pt x="44" y="62"/>
                  <a:pt x="44" y="62"/>
                </a:cubicBezTo>
                <a:cubicBezTo>
                  <a:pt x="44" y="62"/>
                  <a:pt x="44" y="61"/>
                  <a:pt x="44" y="61"/>
                </a:cubicBezTo>
                <a:cubicBezTo>
                  <a:pt x="44" y="62"/>
                  <a:pt x="45" y="61"/>
                  <a:pt x="45" y="61"/>
                </a:cubicBezTo>
                <a:cubicBezTo>
                  <a:pt x="45" y="61"/>
                  <a:pt x="44" y="62"/>
                  <a:pt x="44" y="62"/>
                </a:cubicBezTo>
                <a:cubicBezTo>
                  <a:pt x="44" y="62"/>
                  <a:pt x="45" y="61"/>
                  <a:pt x="45" y="61"/>
                </a:cubicBezTo>
                <a:cubicBezTo>
                  <a:pt x="45" y="61"/>
                  <a:pt x="45" y="61"/>
                  <a:pt x="45" y="61"/>
                </a:cubicBezTo>
                <a:cubicBezTo>
                  <a:pt x="45" y="62"/>
                  <a:pt x="43" y="63"/>
                  <a:pt x="43" y="62"/>
                </a:cubicBezTo>
                <a:cubicBezTo>
                  <a:pt x="44" y="62"/>
                  <a:pt x="44" y="62"/>
                  <a:pt x="44" y="62"/>
                </a:cubicBezTo>
                <a:cubicBezTo>
                  <a:pt x="44" y="62"/>
                  <a:pt x="43" y="63"/>
                  <a:pt x="44" y="62"/>
                </a:cubicBezTo>
                <a:cubicBezTo>
                  <a:pt x="44" y="62"/>
                  <a:pt x="44" y="62"/>
                  <a:pt x="44" y="62"/>
                </a:cubicBezTo>
                <a:cubicBezTo>
                  <a:pt x="44" y="63"/>
                  <a:pt x="44" y="62"/>
                  <a:pt x="44" y="63"/>
                </a:cubicBezTo>
                <a:cubicBezTo>
                  <a:pt x="44" y="63"/>
                  <a:pt x="44" y="63"/>
                  <a:pt x="44" y="63"/>
                </a:cubicBezTo>
                <a:cubicBezTo>
                  <a:pt x="44" y="63"/>
                  <a:pt x="43" y="63"/>
                  <a:pt x="44" y="63"/>
                </a:cubicBezTo>
                <a:cubicBezTo>
                  <a:pt x="44" y="62"/>
                  <a:pt x="44" y="62"/>
                  <a:pt x="44" y="62"/>
                </a:cubicBezTo>
                <a:cubicBezTo>
                  <a:pt x="44" y="62"/>
                  <a:pt x="44" y="63"/>
                  <a:pt x="44" y="63"/>
                </a:cubicBezTo>
                <a:cubicBezTo>
                  <a:pt x="44" y="63"/>
                  <a:pt x="44" y="63"/>
                  <a:pt x="44" y="63"/>
                </a:cubicBezTo>
                <a:cubicBezTo>
                  <a:pt x="45" y="62"/>
                  <a:pt x="44" y="63"/>
                  <a:pt x="44" y="63"/>
                </a:cubicBezTo>
                <a:cubicBezTo>
                  <a:pt x="44" y="63"/>
                  <a:pt x="44" y="63"/>
                  <a:pt x="44" y="63"/>
                </a:cubicBezTo>
                <a:cubicBezTo>
                  <a:pt x="44" y="63"/>
                  <a:pt x="44" y="63"/>
                  <a:pt x="44" y="63"/>
                </a:cubicBezTo>
                <a:cubicBezTo>
                  <a:pt x="45" y="62"/>
                  <a:pt x="46" y="62"/>
                  <a:pt x="46" y="62"/>
                </a:cubicBezTo>
                <a:cubicBezTo>
                  <a:pt x="45" y="62"/>
                  <a:pt x="45" y="62"/>
                  <a:pt x="45" y="62"/>
                </a:cubicBezTo>
                <a:cubicBezTo>
                  <a:pt x="45" y="62"/>
                  <a:pt x="45" y="62"/>
                  <a:pt x="45" y="62"/>
                </a:cubicBezTo>
                <a:cubicBezTo>
                  <a:pt x="45" y="62"/>
                  <a:pt x="45" y="62"/>
                  <a:pt x="45" y="63"/>
                </a:cubicBezTo>
                <a:cubicBezTo>
                  <a:pt x="46" y="62"/>
                  <a:pt x="45" y="63"/>
                  <a:pt x="45" y="62"/>
                </a:cubicBezTo>
                <a:cubicBezTo>
                  <a:pt x="45" y="63"/>
                  <a:pt x="45" y="63"/>
                  <a:pt x="45" y="63"/>
                </a:cubicBezTo>
                <a:cubicBezTo>
                  <a:pt x="45" y="62"/>
                  <a:pt x="44" y="63"/>
                  <a:pt x="45" y="63"/>
                </a:cubicBezTo>
                <a:cubicBezTo>
                  <a:pt x="45" y="63"/>
                  <a:pt x="45" y="63"/>
                  <a:pt x="45" y="64"/>
                </a:cubicBezTo>
                <a:cubicBezTo>
                  <a:pt x="44" y="64"/>
                  <a:pt x="45" y="63"/>
                  <a:pt x="45" y="63"/>
                </a:cubicBezTo>
                <a:cubicBezTo>
                  <a:pt x="45" y="64"/>
                  <a:pt x="45" y="64"/>
                  <a:pt x="45" y="64"/>
                </a:cubicBezTo>
                <a:cubicBezTo>
                  <a:pt x="45" y="63"/>
                  <a:pt x="45" y="64"/>
                  <a:pt x="45" y="63"/>
                </a:cubicBezTo>
                <a:cubicBezTo>
                  <a:pt x="45" y="63"/>
                  <a:pt x="45" y="64"/>
                  <a:pt x="45" y="64"/>
                </a:cubicBezTo>
                <a:cubicBezTo>
                  <a:pt x="45" y="63"/>
                  <a:pt x="45" y="63"/>
                  <a:pt x="45" y="63"/>
                </a:cubicBezTo>
                <a:cubicBezTo>
                  <a:pt x="45" y="64"/>
                  <a:pt x="45" y="64"/>
                  <a:pt x="45" y="64"/>
                </a:cubicBezTo>
                <a:cubicBezTo>
                  <a:pt x="45" y="64"/>
                  <a:pt x="45" y="64"/>
                  <a:pt x="45" y="64"/>
                </a:cubicBezTo>
                <a:cubicBezTo>
                  <a:pt x="45" y="64"/>
                  <a:pt x="45" y="64"/>
                  <a:pt x="45" y="64"/>
                </a:cubicBezTo>
                <a:cubicBezTo>
                  <a:pt x="45" y="63"/>
                  <a:pt x="45" y="64"/>
                  <a:pt x="46" y="63"/>
                </a:cubicBezTo>
                <a:cubicBezTo>
                  <a:pt x="45" y="64"/>
                  <a:pt x="46" y="63"/>
                  <a:pt x="45" y="64"/>
                </a:cubicBezTo>
                <a:cubicBezTo>
                  <a:pt x="45" y="64"/>
                  <a:pt x="46" y="64"/>
                  <a:pt x="46" y="64"/>
                </a:cubicBezTo>
                <a:cubicBezTo>
                  <a:pt x="46" y="63"/>
                  <a:pt x="46" y="63"/>
                  <a:pt x="46" y="63"/>
                </a:cubicBezTo>
                <a:cubicBezTo>
                  <a:pt x="46" y="63"/>
                  <a:pt x="46" y="63"/>
                  <a:pt x="46" y="63"/>
                </a:cubicBezTo>
                <a:cubicBezTo>
                  <a:pt x="46" y="64"/>
                  <a:pt x="46" y="64"/>
                  <a:pt x="46" y="64"/>
                </a:cubicBezTo>
                <a:cubicBezTo>
                  <a:pt x="46" y="64"/>
                  <a:pt x="46" y="64"/>
                  <a:pt x="46" y="64"/>
                </a:cubicBezTo>
                <a:cubicBezTo>
                  <a:pt x="46" y="64"/>
                  <a:pt x="46" y="63"/>
                  <a:pt x="46" y="63"/>
                </a:cubicBezTo>
                <a:cubicBezTo>
                  <a:pt x="46" y="64"/>
                  <a:pt x="46" y="64"/>
                  <a:pt x="46" y="64"/>
                </a:cubicBezTo>
                <a:cubicBezTo>
                  <a:pt x="46" y="64"/>
                  <a:pt x="46" y="64"/>
                  <a:pt x="46" y="64"/>
                </a:cubicBezTo>
                <a:cubicBezTo>
                  <a:pt x="46" y="64"/>
                  <a:pt x="46" y="64"/>
                  <a:pt x="46" y="64"/>
                </a:cubicBezTo>
                <a:cubicBezTo>
                  <a:pt x="46" y="64"/>
                  <a:pt x="46" y="64"/>
                  <a:pt x="46" y="64"/>
                </a:cubicBezTo>
                <a:cubicBezTo>
                  <a:pt x="45" y="64"/>
                  <a:pt x="47" y="63"/>
                  <a:pt x="46" y="64"/>
                </a:cubicBezTo>
                <a:cubicBezTo>
                  <a:pt x="46" y="64"/>
                  <a:pt x="46" y="64"/>
                  <a:pt x="46" y="64"/>
                </a:cubicBezTo>
                <a:cubicBezTo>
                  <a:pt x="46" y="64"/>
                  <a:pt x="46" y="64"/>
                  <a:pt x="46" y="64"/>
                </a:cubicBezTo>
                <a:cubicBezTo>
                  <a:pt x="46" y="64"/>
                  <a:pt x="46" y="64"/>
                  <a:pt x="46" y="64"/>
                </a:cubicBezTo>
                <a:cubicBezTo>
                  <a:pt x="46" y="64"/>
                  <a:pt x="47" y="64"/>
                  <a:pt x="47" y="64"/>
                </a:cubicBezTo>
                <a:cubicBezTo>
                  <a:pt x="47" y="63"/>
                  <a:pt x="47" y="63"/>
                  <a:pt x="47" y="63"/>
                </a:cubicBezTo>
                <a:cubicBezTo>
                  <a:pt x="47" y="64"/>
                  <a:pt x="48" y="63"/>
                  <a:pt x="47" y="64"/>
                </a:cubicBezTo>
                <a:cubicBezTo>
                  <a:pt x="47" y="64"/>
                  <a:pt x="47" y="64"/>
                  <a:pt x="47" y="64"/>
                </a:cubicBezTo>
                <a:cubicBezTo>
                  <a:pt x="47" y="64"/>
                  <a:pt x="47" y="64"/>
                  <a:pt x="47" y="64"/>
                </a:cubicBezTo>
                <a:cubicBezTo>
                  <a:pt x="47" y="64"/>
                  <a:pt x="47" y="64"/>
                  <a:pt x="47" y="64"/>
                </a:cubicBezTo>
                <a:cubicBezTo>
                  <a:pt x="46" y="65"/>
                  <a:pt x="47" y="64"/>
                  <a:pt x="47" y="64"/>
                </a:cubicBezTo>
                <a:cubicBezTo>
                  <a:pt x="47" y="64"/>
                  <a:pt x="47" y="64"/>
                  <a:pt x="47" y="64"/>
                </a:cubicBezTo>
                <a:cubicBezTo>
                  <a:pt x="47" y="64"/>
                  <a:pt x="47" y="64"/>
                  <a:pt x="47" y="64"/>
                </a:cubicBezTo>
                <a:cubicBezTo>
                  <a:pt x="47" y="65"/>
                  <a:pt x="47" y="64"/>
                  <a:pt x="47" y="64"/>
                </a:cubicBezTo>
                <a:cubicBezTo>
                  <a:pt x="47" y="64"/>
                  <a:pt x="47" y="64"/>
                  <a:pt x="47" y="64"/>
                </a:cubicBezTo>
                <a:cubicBezTo>
                  <a:pt x="47" y="64"/>
                  <a:pt x="47" y="64"/>
                  <a:pt x="47" y="64"/>
                </a:cubicBezTo>
                <a:cubicBezTo>
                  <a:pt x="47" y="65"/>
                  <a:pt x="47" y="65"/>
                  <a:pt x="46" y="65"/>
                </a:cubicBezTo>
                <a:cubicBezTo>
                  <a:pt x="47" y="65"/>
                  <a:pt x="47" y="65"/>
                  <a:pt x="47" y="65"/>
                </a:cubicBezTo>
                <a:cubicBezTo>
                  <a:pt x="47" y="65"/>
                  <a:pt x="46" y="65"/>
                  <a:pt x="46" y="65"/>
                </a:cubicBezTo>
                <a:cubicBezTo>
                  <a:pt x="47" y="65"/>
                  <a:pt x="47" y="65"/>
                  <a:pt x="47" y="65"/>
                </a:cubicBezTo>
                <a:cubicBezTo>
                  <a:pt x="47" y="65"/>
                  <a:pt x="47" y="65"/>
                  <a:pt x="47" y="65"/>
                </a:cubicBezTo>
                <a:cubicBezTo>
                  <a:pt x="47" y="65"/>
                  <a:pt x="47" y="65"/>
                  <a:pt x="47" y="65"/>
                </a:cubicBezTo>
                <a:cubicBezTo>
                  <a:pt x="47" y="65"/>
                  <a:pt x="47" y="65"/>
                  <a:pt x="47" y="65"/>
                </a:cubicBezTo>
                <a:cubicBezTo>
                  <a:pt x="47" y="65"/>
                  <a:pt x="47" y="65"/>
                  <a:pt x="47" y="65"/>
                </a:cubicBezTo>
                <a:cubicBezTo>
                  <a:pt x="47" y="65"/>
                  <a:pt x="47" y="65"/>
                  <a:pt x="47" y="65"/>
                </a:cubicBezTo>
                <a:cubicBezTo>
                  <a:pt x="47" y="65"/>
                  <a:pt x="47" y="64"/>
                  <a:pt x="47" y="64"/>
                </a:cubicBezTo>
                <a:cubicBezTo>
                  <a:pt x="47" y="65"/>
                  <a:pt x="47" y="64"/>
                  <a:pt x="47" y="65"/>
                </a:cubicBezTo>
                <a:cubicBezTo>
                  <a:pt x="47" y="64"/>
                  <a:pt x="47" y="65"/>
                  <a:pt x="47" y="65"/>
                </a:cubicBezTo>
                <a:cubicBezTo>
                  <a:pt x="47" y="65"/>
                  <a:pt x="47" y="65"/>
                  <a:pt x="47" y="65"/>
                </a:cubicBezTo>
                <a:cubicBezTo>
                  <a:pt x="47" y="65"/>
                  <a:pt x="47" y="65"/>
                  <a:pt x="46" y="65"/>
                </a:cubicBezTo>
                <a:cubicBezTo>
                  <a:pt x="46" y="66"/>
                  <a:pt x="46" y="66"/>
                  <a:pt x="46" y="66"/>
                </a:cubicBezTo>
                <a:cubicBezTo>
                  <a:pt x="46" y="66"/>
                  <a:pt x="46" y="66"/>
                  <a:pt x="46" y="66"/>
                </a:cubicBezTo>
                <a:cubicBezTo>
                  <a:pt x="46" y="66"/>
                  <a:pt x="46" y="66"/>
                  <a:pt x="46" y="66"/>
                </a:cubicBezTo>
                <a:cubicBezTo>
                  <a:pt x="46" y="65"/>
                  <a:pt x="46" y="65"/>
                  <a:pt x="46" y="65"/>
                </a:cubicBezTo>
                <a:cubicBezTo>
                  <a:pt x="47" y="65"/>
                  <a:pt x="46" y="66"/>
                  <a:pt x="46" y="66"/>
                </a:cubicBezTo>
                <a:cubicBezTo>
                  <a:pt x="46" y="66"/>
                  <a:pt x="46" y="66"/>
                  <a:pt x="45" y="66"/>
                </a:cubicBezTo>
                <a:cubicBezTo>
                  <a:pt x="45" y="66"/>
                  <a:pt x="45" y="66"/>
                  <a:pt x="45" y="66"/>
                </a:cubicBezTo>
                <a:cubicBezTo>
                  <a:pt x="45" y="66"/>
                  <a:pt x="45" y="67"/>
                  <a:pt x="45" y="67"/>
                </a:cubicBezTo>
                <a:cubicBezTo>
                  <a:pt x="45" y="66"/>
                  <a:pt x="45" y="66"/>
                  <a:pt x="45" y="66"/>
                </a:cubicBezTo>
                <a:cubicBezTo>
                  <a:pt x="45" y="66"/>
                  <a:pt x="45" y="66"/>
                  <a:pt x="45" y="66"/>
                </a:cubicBezTo>
                <a:cubicBezTo>
                  <a:pt x="45" y="66"/>
                  <a:pt x="45" y="66"/>
                  <a:pt x="45" y="66"/>
                </a:cubicBezTo>
                <a:cubicBezTo>
                  <a:pt x="46" y="66"/>
                  <a:pt x="45" y="66"/>
                  <a:pt x="45" y="66"/>
                </a:cubicBezTo>
                <a:cubicBezTo>
                  <a:pt x="46" y="66"/>
                  <a:pt x="46" y="65"/>
                  <a:pt x="46" y="65"/>
                </a:cubicBezTo>
                <a:cubicBezTo>
                  <a:pt x="47" y="65"/>
                  <a:pt x="46" y="66"/>
                  <a:pt x="46" y="65"/>
                </a:cubicBezTo>
                <a:cubicBezTo>
                  <a:pt x="46" y="66"/>
                  <a:pt x="46" y="65"/>
                  <a:pt x="46" y="65"/>
                </a:cubicBezTo>
                <a:cubicBezTo>
                  <a:pt x="46" y="65"/>
                  <a:pt x="45" y="66"/>
                  <a:pt x="44" y="66"/>
                </a:cubicBezTo>
                <a:cubicBezTo>
                  <a:pt x="44" y="66"/>
                  <a:pt x="45" y="66"/>
                  <a:pt x="44" y="66"/>
                </a:cubicBezTo>
                <a:cubicBezTo>
                  <a:pt x="44" y="67"/>
                  <a:pt x="44" y="67"/>
                  <a:pt x="44" y="67"/>
                </a:cubicBezTo>
                <a:cubicBezTo>
                  <a:pt x="44" y="66"/>
                  <a:pt x="44" y="67"/>
                  <a:pt x="44" y="66"/>
                </a:cubicBezTo>
                <a:cubicBezTo>
                  <a:pt x="44" y="66"/>
                  <a:pt x="44" y="67"/>
                  <a:pt x="44" y="67"/>
                </a:cubicBezTo>
                <a:cubicBezTo>
                  <a:pt x="44" y="66"/>
                  <a:pt x="44" y="66"/>
                  <a:pt x="45" y="66"/>
                </a:cubicBezTo>
                <a:cubicBezTo>
                  <a:pt x="44" y="66"/>
                  <a:pt x="45" y="66"/>
                  <a:pt x="45" y="66"/>
                </a:cubicBezTo>
                <a:cubicBezTo>
                  <a:pt x="45" y="66"/>
                  <a:pt x="45" y="65"/>
                  <a:pt x="45" y="65"/>
                </a:cubicBezTo>
                <a:cubicBezTo>
                  <a:pt x="45" y="65"/>
                  <a:pt x="44" y="66"/>
                  <a:pt x="44" y="66"/>
                </a:cubicBezTo>
                <a:cubicBezTo>
                  <a:pt x="44" y="66"/>
                  <a:pt x="44" y="66"/>
                  <a:pt x="44" y="66"/>
                </a:cubicBezTo>
                <a:cubicBezTo>
                  <a:pt x="43" y="67"/>
                  <a:pt x="44" y="66"/>
                  <a:pt x="43" y="67"/>
                </a:cubicBezTo>
                <a:cubicBezTo>
                  <a:pt x="43" y="67"/>
                  <a:pt x="43" y="66"/>
                  <a:pt x="44" y="66"/>
                </a:cubicBezTo>
                <a:cubicBezTo>
                  <a:pt x="43" y="66"/>
                  <a:pt x="43" y="66"/>
                  <a:pt x="43" y="66"/>
                </a:cubicBezTo>
                <a:cubicBezTo>
                  <a:pt x="44" y="66"/>
                  <a:pt x="44" y="66"/>
                  <a:pt x="45" y="65"/>
                </a:cubicBezTo>
                <a:cubicBezTo>
                  <a:pt x="45" y="65"/>
                  <a:pt x="45" y="65"/>
                  <a:pt x="45" y="65"/>
                </a:cubicBezTo>
                <a:cubicBezTo>
                  <a:pt x="45" y="65"/>
                  <a:pt x="43" y="66"/>
                  <a:pt x="43" y="67"/>
                </a:cubicBezTo>
                <a:cubicBezTo>
                  <a:pt x="42" y="67"/>
                  <a:pt x="43" y="67"/>
                  <a:pt x="43" y="66"/>
                </a:cubicBezTo>
                <a:cubicBezTo>
                  <a:pt x="43" y="66"/>
                  <a:pt x="42" y="67"/>
                  <a:pt x="43" y="66"/>
                </a:cubicBezTo>
                <a:cubicBezTo>
                  <a:pt x="43" y="66"/>
                  <a:pt x="43" y="66"/>
                  <a:pt x="43" y="66"/>
                </a:cubicBezTo>
                <a:cubicBezTo>
                  <a:pt x="43" y="66"/>
                  <a:pt x="43" y="66"/>
                  <a:pt x="43" y="66"/>
                </a:cubicBezTo>
                <a:cubicBezTo>
                  <a:pt x="43" y="66"/>
                  <a:pt x="44" y="66"/>
                  <a:pt x="44" y="66"/>
                </a:cubicBezTo>
                <a:cubicBezTo>
                  <a:pt x="44" y="65"/>
                  <a:pt x="43" y="66"/>
                  <a:pt x="42" y="66"/>
                </a:cubicBezTo>
                <a:cubicBezTo>
                  <a:pt x="43" y="66"/>
                  <a:pt x="43" y="66"/>
                  <a:pt x="43" y="66"/>
                </a:cubicBezTo>
                <a:cubicBezTo>
                  <a:pt x="42" y="67"/>
                  <a:pt x="42" y="66"/>
                  <a:pt x="42" y="67"/>
                </a:cubicBezTo>
                <a:cubicBezTo>
                  <a:pt x="42" y="67"/>
                  <a:pt x="42" y="67"/>
                  <a:pt x="42" y="67"/>
                </a:cubicBezTo>
                <a:cubicBezTo>
                  <a:pt x="42" y="67"/>
                  <a:pt x="42" y="67"/>
                  <a:pt x="42" y="66"/>
                </a:cubicBezTo>
                <a:cubicBezTo>
                  <a:pt x="42" y="66"/>
                  <a:pt x="42" y="66"/>
                  <a:pt x="43" y="66"/>
                </a:cubicBezTo>
                <a:cubicBezTo>
                  <a:pt x="43" y="66"/>
                  <a:pt x="45" y="65"/>
                  <a:pt x="45" y="64"/>
                </a:cubicBezTo>
                <a:cubicBezTo>
                  <a:pt x="45" y="64"/>
                  <a:pt x="45" y="64"/>
                  <a:pt x="45" y="64"/>
                </a:cubicBezTo>
                <a:cubicBezTo>
                  <a:pt x="45" y="64"/>
                  <a:pt x="45" y="64"/>
                  <a:pt x="45" y="64"/>
                </a:cubicBezTo>
                <a:cubicBezTo>
                  <a:pt x="45" y="64"/>
                  <a:pt x="43" y="66"/>
                  <a:pt x="43" y="66"/>
                </a:cubicBezTo>
                <a:cubicBezTo>
                  <a:pt x="43" y="66"/>
                  <a:pt x="44" y="65"/>
                  <a:pt x="44" y="65"/>
                </a:cubicBezTo>
                <a:cubicBezTo>
                  <a:pt x="44" y="65"/>
                  <a:pt x="42" y="66"/>
                  <a:pt x="43" y="66"/>
                </a:cubicBezTo>
                <a:cubicBezTo>
                  <a:pt x="42" y="66"/>
                  <a:pt x="42" y="66"/>
                  <a:pt x="42" y="66"/>
                </a:cubicBezTo>
                <a:cubicBezTo>
                  <a:pt x="42" y="66"/>
                  <a:pt x="42" y="66"/>
                  <a:pt x="42" y="66"/>
                </a:cubicBezTo>
                <a:cubicBezTo>
                  <a:pt x="42" y="66"/>
                  <a:pt x="43" y="65"/>
                  <a:pt x="43" y="65"/>
                </a:cubicBezTo>
                <a:cubicBezTo>
                  <a:pt x="42" y="66"/>
                  <a:pt x="42" y="66"/>
                  <a:pt x="42" y="66"/>
                </a:cubicBezTo>
                <a:cubicBezTo>
                  <a:pt x="42" y="66"/>
                  <a:pt x="43" y="65"/>
                  <a:pt x="43" y="65"/>
                </a:cubicBezTo>
                <a:cubicBezTo>
                  <a:pt x="43" y="65"/>
                  <a:pt x="42" y="66"/>
                  <a:pt x="42" y="66"/>
                </a:cubicBezTo>
                <a:cubicBezTo>
                  <a:pt x="43" y="65"/>
                  <a:pt x="42" y="65"/>
                  <a:pt x="43" y="65"/>
                </a:cubicBezTo>
                <a:cubicBezTo>
                  <a:pt x="43" y="65"/>
                  <a:pt x="42" y="66"/>
                  <a:pt x="42" y="66"/>
                </a:cubicBezTo>
                <a:cubicBezTo>
                  <a:pt x="42" y="66"/>
                  <a:pt x="42" y="66"/>
                  <a:pt x="42" y="66"/>
                </a:cubicBezTo>
                <a:cubicBezTo>
                  <a:pt x="43" y="65"/>
                  <a:pt x="44" y="64"/>
                  <a:pt x="44" y="64"/>
                </a:cubicBezTo>
                <a:cubicBezTo>
                  <a:pt x="42" y="65"/>
                  <a:pt x="42" y="65"/>
                  <a:pt x="42" y="65"/>
                </a:cubicBezTo>
                <a:cubicBezTo>
                  <a:pt x="42" y="65"/>
                  <a:pt x="43" y="65"/>
                  <a:pt x="43" y="65"/>
                </a:cubicBezTo>
                <a:cubicBezTo>
                  <a:pt x="42" y="65"/>
                  <a:pt x="42" y="65"/>
                  <a:pt x="42" y="65"/>
                </a:cubicBezTo>
                <a:cubicBezTo>
                  <a:pt x="42" y="65"/>
                  <a:pt x="42" y="65"/>
                  <a:pt x="42" y="65"/>
                </a:cubicBezTo>
                <a:cubicBezTo>
                  <a:pt x="42" y="65"/>
                  <a:pt x="43" y="65"/>
                  <a:pt x="42" y="65"/>
                </a:cubicBezTo>
                <a:cubicBezTo>
                  <a:pt x="42" y="65"/>
                  <a:pt x="42" y="65"/>
                  <a:pt x="42" y="65"/>
                </a:cubicBezTo>
                <a:cubicBezTo>
                  <a:pt x="43" y="64"/>
                  <a:pt x="41" y="65"/>
                  <a:pt x="42" y="65"/>
                </a:cubicBezTo>
                <a:cubicBezTo>
                  <a:pt x="42" y="65"/>
                  <a:pt x="42" y="65"/>
                  <a:pt x="42" y="65"/>
                </a:cubicBezTo>
                <a:cubicBezTo>
                  <a:pt x="42" y="65"/>
                  <a:pt x="42" y="64"/>
                  <a:pt x="42" y="65"/>
                </a:cubicBezTo>
                <a:cubicBezTo>
                  <a:pt x="42" y="65"/>
                  <a:pt x="42" y="65"/>
                  <a:pt x="42" y="65"/>
                </a:cubicBezTo>
                <a:cubicBezTo>
                  <a:pt x="41" y="65"/>
                  <a:pt x="41" y="65"/>
                  <a:pt x="41" y="65"/>
                </a:cubicBezTo>
                <a:cubicBezTo>
                  <a:pt x="42" y="65"/>
                  <a:pt x="42" y="65"/>
                  <a:pt x="42" y="65"/>
                </a:cubicBezTo>
                <a:cubicBezTo>
                  <a:pt x="42" y="65"/>
                  <a:pt x="43" y="64"/>
                  <a:pt x="42" y="65"/>
                </a:cubicBezTo>
                <a:cubicBezTo>
                  <a:pt x="43" y="64"/>
                  <a:pt x="43" y="64"/>
                  <a:pt x="43" y="64"/>
                </a:cubicBezTo>
                <a:cubicBezTo>
                  <a:pt x="43" y="64"/>
                  <a:pt x="42" y="64"/>
                  <a:pt x="41" y="65"/>
                </a:cubicBezTo>
                <a:cubicBezTo>
                  <a:pt x="42" y="64"/>
                  <a:pt x="42" y="64"/>
                  <a:pt x="42" y="64"/>
                </a:cubicBezTo>
                <a:cubicBezTo>
                  <a:pt x="41" y="65"/>
                  <a:pt x="41" y="65"/>
                  <a:pt x="41" y="65"/>
                </a:cubicBezTo>
                <a:cubicBezTo>
                  <a:pt x="42" y="64"/>
                  <a:pt x="42" y="64"/>
                  <a:pt x="42" y="64"/>
                </a:cubicBezTo>
                <a:cubicBezTo>
                  <a:pt x="42" y="64"/>
                  <a:pt x="42" y="64"/>
                  <a:pt x="42" y="64"/>
                </a:cubicBezTo>
                <a:cubicBezTo>
                  <a:pt x="42" y="64"/>
                  <a:pt x="42" y="64"/>
                  <a:pt x="42" y="64"/>
                </a:cubicBezTo>
                <a:cubicBezTo>
                  <a:pt x="42" y="64"/>
                  <a:pt x="42" y="64"/>
                  <a:pt x="42" y="64"/>
                </a:cubicBezTo>
                <a:cubicBezTo>
                  <a:pt x="42" y="64"/>
                  <a:pt x="43" y="64"/>
                  <a:pt x="43" y="64"/>
                </a:cubicBezTo>
                <a:cubicBezTo>
                  <a:pt x="43" y="64"/>
                  <a:pt x="43" y="64"/>
                  <a:pt x="43" y="64"/>
                </a:cubicBezTo>
                <a:cubicBezTo>
                  <a:pt x="43" y="64"/>
                  <a:pt x="43" y="64"/>
                  <a:pt x="43" y="63"/>
                </a:cubicBezTo>
                <a:cubicBezTo>
                  <a:pt x="43" y="63"/>
                  <a:pt x="43" y="63"/>
                  <a:pt x="43" y="63"/>
                </a:cubicBezTo>
                <a:cubicBezTo>
                  <a:pt x="44" y="63"/>
                  <a:pt x="44" y="63"/>
                  <a:pt x="44" y="63"/>
                </a:cubicBezTo>
                <a:cubicBezTo>
                  <a:pt x="43" y="63"/>
                  <a:pt x="43" y="63"/>
                  <a:pt x="43" y="63"/>
                </a:cubicBezTo>
                <a:cubicBezTo>
                  <a:pt x="43" y="63"/>
                  <a:pt x="43" y="63"/>
                  <a:pt x="43" y="64"/>
                </a:cubicBezTo>
                <a:cubicBezTo>
                  <a:pt x="43" y="64"/>
                  <a:pt x="42" y="64"/>
                  <a:pt x="42" y="64"/>
                </a:cubicBezTo>
                <a:cubicBezTo>
                  <a:pt x="42" y="64"/>
                  <a:pt x="42" y="64"/>
                  <a:pt x="42" y="64"/>
                </a:cubicBezTo>
                <a:cubicBezTo>
                  <a:pt x="41" y="64"/>
                  <a:pt x="42" y="64"/>
                  <a:pt x="41" y="65"/>
                </a:cubicBezTo>
                <a:cubicBezTo>
                  <a:pt x="41" y="64"/>
                  <a:pt x="41" y="64"/>
                  <a:pt x="42" y="64"/>
                </a:cubicBezTo>
                <a:cubicBezTo>
                  <a:pt x="41" y="65"/>
                  <a:pt x="42" y="64"/>
                  <a:pt x="42" y="64"/>
                </a:cubicBezTo>
                <a:cubicBezTo>
                  <a:pt x="42" y="64"/>
                  <a:pt x="41" y="64"/>
                  <a:pt x="41" y="64"/>
                </a:cubicBezTo>
                <a:cubicBezTo>
                  <a:pt x="41" y="64"/>
                  <a:pt x="41" y="64"/>
                  <a:pt x="41" y="64"/>
                </a:cubicBezTo>
                <a:cubicBezTo>
                  <a:pt x="41" y="64"/>
                  <a:pt x="41" y="64"/>
                  <a:pt x="41" y="64"/>
                </a:cubicBezTo>
                <a:cubicBezTo>
                  <a:pt x="41" y="64"/>
                  <a:pt x="41" y="64"/>
                  <a:pt x="41" y="64"/>
                </a:cubicBezTo>
                <a:cubicBezTo>
                  <a:pt x="41" y="64"/>
                  <a:pt x="41" y="64"/>
                  <a:pt x="41" y="64"/>
                </a:cubicBezTo>
                <a:cubicBezTo>
                  <a:pt x="41" y="64"/>
                  <a:pt x="40" y="65"/>
                  <a:pt x="40" y="65"/>
                </a:cubicBezTo>
                <a:cubicBezTo>
                  <a:pt x="40" y="64"/>
                  <a:pt x="41" y="64"/>
                  <a:pt x="41" y="64"/>
                </a:cubicBezTo>
                <a:cubicBezTo>
                  <a:pt x="40" y="64"/>
                  <a:pt x="40" y="64"/>
                  <a:pt x="40" y="64"/>
                </a:cubicBezTo>
                <a:cubicBezTo>
                  <a:pt x="41" y="64"/>
                  <a:pt x="41" y="64"/>
                  <a:pt x="41" y="64"/>
                </a:cubicBezTo>
                <a:cubicBezTo>
                  <a:pt x="41" y="64"/>
                  <a:pt x="40" y="64"/>
                  <a:pt x="41" y="64"/>
                </a:cubicBezTo>
                <a:cubicBezTo>
                  <a:pt x="41" y="64"/>
                  <a:pt x="41" y="64"/>
                  <a:pt x="41" y="64"/>
                </a:cubicBezTo>
                <a:cubicBezTo>
                  <a:pt x="40" y="64"/>
                  <a:pt x="40" y="64"/>
                  <a:pt x="39" y="65"/>
                </a:cubicBezTo>
                <a:cubicBezTo>
                  <a:pt x="40" y="64"/>
                  <a:pt x="40" y="64"/>
                  <a:pt x="40" y="64"/>
                </a:cubicBezTo>
                <a:cubicBezTo>
                  <a:pt x="40" y="64"/>
                  <a:pt x="40" y="64"/>
                  <a:pt x="40" y="64"/>
                </a:cubicBezTo>
                <a:cubicBezTo>
                  <a:pt x="41" y="63"/>
                  <a:pt x="39" y="64"/>
                  <a:pt x="41" y="64"/>
                </a:cubicBezTo>
                <a:cubicBezTo>
                  <a:pt x="41" y="64"/>
                  <a:pt x="41" y="63"/>
                  <a:pt x="41" y="63"/>
                </a:cubicBezTo>
                <a:cubicBezTo>
                  <a:pt x="41" y="63"/>
                  <a:pt x="41" y="63"/>
                  <a:pt x="41" y="63"/>
                </a:cubicBezTo>
                <a:cubicBezTo>
                  <a:pt x="41" y="63"/>
                  <a:pt x="41" y="63"/>
                  <a:pt x="41" y="63"/>
                </a:cubicBezTo>
                <a:cubicBezTo>
                  <a:pt x="41" y="63"/>
                  <a:pt x="41" y="63"/>
                  <a:pt x="41" y="64"/>
                </a:cubicBezTo>
                <a:cubicBezTo>
                  <a:pt x="41" y="64"/>
                  <a:pt x="41" y="64"/>
                  <a:pt x="41" y="64"/>
                </a:cubicBezTo>
                <a:cubicBezTo>
                  <a:pt x="40" y="63"/>
                  <a:pt x="40" y="63"/>
                  <a:pt x="40" y="63"/>
                </a:cubicBezTo>
                <a:cubicBezTo>
                  <a:pt x="40" y="63"/>
                  <a:pt x="41" y="63"/>
                  <a:pt x="41" y="63"/>
                </a:cubicBezTo>
                <a:cubicBezTo>
                  <a:pt x="40" y="63"/>
                  <a:pt x="40" y="63"/>
                  <a:pt x="40" y="63"/>
                </a:cubicBezTo>
                <a:cubicBezTo>
                  <a:pt x="40" y="63"/>
                  <a:pt x="41" y="63"/>
                  <a:pt x="41" y="63"/>
                </a:cubicBezTo>
                <a:cubicBezTo>
                  <a:pt x="41" y="63"/>
                  <a:pt x="39" y="64"/>
                  <a:pt x="40" y="63"/>
                </a:cubicBezTo>
                <a:cubicBezTo>
                  <a:pt x="40" y="63"/>
                  <a:pt x="40" y="63"/>
                  <a:pt x="40" y="63"/>
                </a:cubicBezTo>
                <a:cubicBezTo>
                  <a:pt x="40" y="63"/>
                  <a:pt x="40" y="63"/>
                  <a:pt x="40" y="63"/>
                </a:cubicBezTo>
                <a:cubicBezTo>
                  <a:pt x="39" y="64"/>
                  <a:pt x="40" y="63"/>
                  <a:pt x="39" y="64"/>
                </a:cubicBezTo>
                <a:cubicBezTo>
                  <a:pt x="39" y="64"/>
                  <a:pt x="39" y="64"/>
                  <a:pt x="40" y="63"/>
                </a:cubicBezTo>
                <a:cubicBezTo>
                  <a:pt x="40" y="63"/>
                  <a:pt x="40" y="63"/>
                  <a:pt x="40" y="63"/>
                </a:cubicBezTo>
                <a:cubicBezTo>
                  <a:pt x="40" y="63"/>
                  <a:pt x="40" y="63"/>
                  <a:pt x="40" y="63"/>
                </a:cubicBezTo>
                <a:close/>
                <a:moveTo>
                  <a:pt x="41" y="64"/>
                </a:moveTo>
                <a:cubicBezTo>
                  <a:pt x="40" y="64"/>
                  <a:pt x="41" y="64"/>
                  <a:pt x="41" y="64"/>
                </a:cubicBezTo>
                <a:cubicBezTo>
                  <a:pt x="41" y="64"/>
                  <a:pt x="41" y="63"/>
                  <a:pt x="41" y="64"/>
                </a:cubicBezTo>
                <a:close/>
                <a:moveTo>
                  <a:pt x="42" y="64"/>
                </a:moveTo>
                <a:cubicBezTo>
                  <a:pt x="42" y="64"/>
                  <a:pt x="42" y="64"/>
                  <a:pt x="42" y="64"/>
                </a:cubicBezTo>
                <a:cubicBezTo>
                  <a:pt x="42" y="64"/>
                  <a:pt x="42" y="64"/>
                  <a:pt x="42" y="64"/>
                </a:cubicBezTo>
                <a:close/>
                <a:moveTo>
                  <a:pt x="47" y="65"/>
                </a:moveTo>
                <a:cubicBezTo>
                  <a:pt x="47" y="65"/>
                  <a:pt x="47" y="65"/>
                  <a:pt x="47" y="65"/>
                </a:cubicBezTo>
                <a:cubicBezTo>
                  <a:pt x="47" y="65"/>
                  <a:pt x="47" y="64"/>
                  <a:pt x="47" y="65"/>
                </a:cubicBezTo>
                <a:close/>
                <a:moveTo>
                  <a:pt x="47" y="65"/>
                </a:moveTo>
                <a:cubicBezTo>
                  <a:pt x="47" y="65"/>
                  <a:pt x="47" y="65"/>
                  <a:pt x="47" y="65"/>
                </a:cubicBezTo>
                <a:cubicBezTo>
                  <a:pt x="47" y="65"/>
                  <a:pt x="47" y="65"/>
                  <a:pt x="47" y="65"/>
                </a:cubicBezTo>
                <a:cubicBezTo>
                  <a:pt x="47" y="65"/>
                  <a:pt x="47" y="65"/>
                  <a:pt x="47" y="65"/>
                </a:cubicBezTo>
                <a:close/>
                <a:moveTo>
                  <a:pt x="43" y="59"/>
                </a:moveTo>
                <a:cubicBezTo>
                  <a:pt x="43" y="59"/>
                  <a:pt x="43" y="59"/>
                  <a:pt x="43" y="59"/>
                </a:cubicBezTo>
                <a:cubicBezTo>
                  <a:pt x="43" y="59"/>
                  <a:pt x="43" y="59"/>
                  <a:pt x="43" y="59"/>
                </a:cubicBezTo>
                <a:close/>
                <a:moveTo>
                  <a:pt x="42" y="64"/>
                </a:moveTo>
                <a:cubicBezTo>
                  <a:pt x="42" y="64"/>
                  <a:pt x="42" y="64"/>
                  <a:pt x="42" y="64"/>
                </a:cubicBezTo>
                <a:cubicBezTo>
                  <a:pt x="42" y="64"/>
                  <a:pt x="42" y="64"/>
                  <a:pt x="42" y="64"/>
                </a:cubicBezTo>
                <a:close/>
                <a:moveTo>
                  <a:pt x="40" y="63"/>
                </a:moveTo>
                <a:cubicBezTo>
                  <a:pt x="40" y="63"/>
                  <a:pt x="40" y="63"/>
                  <a:pt x="40" y="63"/>
                </a:cubicBezTo>
                <a:cubicBezTo>
                  <a:pt x="39" y="63"/>
                  <a:pt x="39" y="63"/>
                  <a:pt x="39" y="63"/>
                </a:cubicBezTo>
                <a:lnTo>
                  <a:pt x="40" y="63"/>
                </a:lnTo>
                <a:close/>
                <a:moveTo>
                  <a:pt x="43" y="67"/>
                </a:moveTo>
                <a:cubicBezTo>
                  <a:pt x="43" y="67"/>
                  <a:pt x="43" y="67"/>
                  <a:pt x="43" y="66"/>
                </a:cubicBezTo>
                <a:cubicBezTo>
                  <a:pt x="43" y="67"/>
                  <a:pt x="43" y="67"/>
                  <a:pt x="43" y="67"/>
                </a:cubicBezTo>
                <a:close/>
                <a:moveTo>
                  <a:pt x="48" y="64"/>
                </a:moveTo>
                <a:cubicBezTo>
                  <a:pt x="47" y="64"/>
                  <a:pt x="47" y="64"/>
                  <a:pt x="47" y="64"/>
                </a:cubicBezTo>
                <a:cubicBezTo>
                  <a:pt x="47" y="64"/>
                  <a:pt x="47" y="65"/>
                  <a:pt x="47" y="65"/>
                </a:cubicBezTo>
                <a:cubicBezTo>
                  <a:pt x="47" y="65"/>
                  <a:pt x="48" y="64"/>
                  <a:pt x="48" y="64"/>
                </a:cubicBezTo>
                <a:close/>
                <a:moveTo>
                  <a:pt x="46" y="67"/>
                </a:moveTo>
                <a:cubicBezTo>
                  <a:pt x="46" y="67"/>
                  <a:pt x="46" y="67"/>
                  <a:pt x="46" y="67"/>
                </a:cubicBezTo>
                <a:cubicBezTo>
                  <a:pt x="46" y="67"/>
                  <a:pt x="46" y="67"/>
                  <a:pt x="46" y="67"/>
                </a:cubicBezTo>
                <a:cubicBezTo>
                  <a:pt x="46" y="67"/>
                  <a:pt x="46" y="67"/>
                  <a:pt x="46" y="67"/>
                </a:cubicBezTo>
                <a:close/>
                <a:moveTo>
                  <a:pt x="46" y="66"/>
                </a:moveTo>
                <a:cubicBezTo>
                  <a:pt x="46" y="66"/>
                  <a:pt x="46" y="66"/>
                  <a:pt x="46" y="66"/>
                </a:cubicBezTo>
                <a:cubicBezTo>
                  <a:pt x="46" y="66"/>
                  <a:pt x="46" y="66"/>
                  <a:pt x="46" y="66"/>
                </a:cubicBezTo>
                <a:cubicBezTo>
                  <a:pt x="47" y="65"/>
                  <a:pt x="47" y="65"/>
                  <a:pt x="46" y="66"/>
                </a:cubicBezTo>
                <a:close/>
                <a:moveTo>
                  <a:pt x="46" y="66"/>
                </a:moveTo>
                <a:cubicBezTo>
                  <a:pt x="46" y="66"/>
                  <a:pt x="46" y="66"/>
                  <a:pt x="46" y="66"/>
                </a:cubicBezTo>
                <a:cubicBezTo>
                  <a:pt x="47" y="66"/>
                  <a:pt x="46" y="66"/>
                  <a:pt x="46" y="66"/>
                </a:cubicBezTo>
                <a:close/>
                <a:moveTo>
                  <a:pt x="47" y="65"/>
                </a:moveTo>
                <a:cubicBezTo>
                  <a:pt x="47" y="65"/>
                  <a:pt x="47" y="64"/>
                  <a:pt x="47" y="64"/>
                </a:cubicBezTo>
                <a:cubicBezTo>
                  <a:pt x="48" y="64"/>
                  <a:pt x="47" y="65"/>
                  <a:pt x="47" y="65"/>
                </a:cubicBezTo>
                <a:close/>
                <a:moveTo>
                  <a:pt x="46" y="67"/>
                </a:moveTo>
                <a:cubicBezTo>
                  <a:pt x="46" y="66"/>
                  <a:pt x="46" y="66"/>
                  <a:pt x="46" y="66"/>
                </a:cubicBezTo>
                <a:cubicBezTo>
                  <a:pt x="46" y="66"/>
                  <a:pt x="46" y="66"/>
                  <a:pt x="46" y="66"/>
                </a:cubicBezTo>
                <a:lnTo>
                  <a:pt x="46" y="67"/>
                </a:lnTo>
                <a:close/>
                <a:moveTo>
                  <a:pt x="46" y="66"/>
                </a:moveTo>
                <a:cubicBezTo>
                  <a:pt x="46" y="66"/>
                  <a:pt x="46" y="66"/>
                  <a:pt x="46" y="66"/>
                </a:cubicBezTo>
                <a:cubicBezTo>
                  <a:pt x="46" y="66"/>
                  <a:pt x="46" y="66"/>
                  <a:pt x="46" y="66"/>
                </a:cubicBezTo>
                <a:cubicBezTo>
                  <a:pt x="46" y="66"/>
                  <a:pt x="46" y="66"/>
                  <a:pt x="46" y="66"/>
                </a:cubicBezTo>
                <a:close/>
                <a:moveTo>
                  <a:pt x="46" y="66"/>
                </a:moveTo>
                <a:cubicBezTo>
                  <a:pt x="46" y="66"/>
                  <a:pt x="46" y="66"/>
                  <a:pt x="46" y="66"/>
                </a:cubicBezTo>
                <a:cubicBezTo>
                  <a:pt x="46" y="66"/>
                  <a:pt x="46" y="66"/>
                  <a:pt x="46" y="66"/>
                </a:cubicBezTo>
                <a:close/>
                <a:moveTo>
                  <a:pt x="45" y="67"/>
                </a:moveTo>
                <a:cubicBezTo>
                  <a:pt x="45" y="67"/>
                  <a:pt x="45" y="67"/>
                  <a:pt x="45" y="67"/>
                </a:cubicBezTo>
                <a:cubicBezTo>
                  <a:pt x="45" y="67"/>
                  <a:pt x="45" y="67"/>
                  <a:pt x="45" y="67"/>
                </a:cubicBezTo>
                <a:close/>
                <a:moveTo>
                  <a:pt x="45" y="66"/>
                </a:moveTo>
                <a:cubicBezTo>
                  <a:pt x="45" y="66"/>
                  <a:pt x="45" y="66"/>
                  <a:pt x="45" y="66"/>
                </a:cubicBezTo>
                <a:cubicBezTo>
                  <a:pt x="45" y="66"/>
                  <a:pt x="45" y="66"/>
                  <a:pt x="45" y="66"/>
                </a:cubicBezTo>
                <a:cubicBezTo>
                  <a:pt x="45" y="66"/>
                  <a:pt x="45" y="66"/>
                  <a:pt x="45" y="66"/>
                </a:cubicBezTo>
                <a:close/>
                <a:moveTo>
                  <a:pt x="44" y="67"/>
                </a:moveTo>
                <a:cubicBezTo>
                  <a:pt x="45" y="67"/>
                  <a:pt x="45" y="67"/>
                  <a:pt x="45" y="66"/>
                </a:cubicBezTo>
                <a:cubicBezTo>
                  <a:pt x="44" y="67"/>
                  <a:pt x="44" y="67"/>
                  <a:pt x="44" y="67"/>
                </a:cubicBezTo>
                <a:close/>
                <a:moveTo>
                  <a:pt x="44" y="67"/>
                </a:moveTo>
                <a:cubicBezTo>
                  <a:pt x="44" y="67"/>
                  <a:pt x="44" y="67"/>
                  <a:pt x="44" y="67"/>
                </a:cubicBezTo>
                <a:cubicBezTo>
                  <a:pt x="44" y="67"/>
                  <a:pt x="44" y="67"/>
                  <a:pt x="44" y="67"/>
                </a:cubicBezTo>
                <a:close/>
                <a:moveTo>
                  <a:pt x="44" y="66"/>
                </a:moveTo>
                <a:cubicBezTo>
                  <a:pt x="44" y="66"/>
                  <a:pt x="44" y="66"/>
                  <a:pt x="44" y="66"/>
                </a:cubicBezTo>
                <a:cubicBezTo>
                  <a:pt x="45" y="65"/>
                  <a:pt x="45" y="65"/>
                  <a:pt x="45" y="65"/>
                </a:cubicBezTo>
                <a:lnTo>
                  <a:pt x="44" y="66"/>
                </a:lnTo>
                <a:close/>
                <a:moveTo>
                  <a:pt x="42" y="66"/>
                </a:moveTo>
                <a:cubicBezTo>
                  <a:pt x="42" y="67"/>
                  <a:pt x="42" y="66"/>
                  <a:pt x="42" y="66"/>
                </a:cubicBezTo>
                <a:cubicBezTo>
                  <a:pt x="42" y="66"/>
                  <a:pt x="42" y="66"/>
                  <a:pt x="43" y="66"/>
                </a:cubicBezTo>
                <a:cubicBezTo>
                  <a:pt x="42" y="66"/>
                  <a:pt x="42" y="66"/>
                  <a:pt x="42" y="66"/>
                </a:cubicBezTo>
                <a:close/>
                <a:moveTo>
                  <a:pt x="43" y="66"/>
                </a:moveTo>
                <a:cubicBezTo>
                  <a:pt x="43" y="66"/>
                  <a:pt x="43" y="66"/>
                  <a:pt x="43" y="66"/>
                </a:cubicBezTo>
                <a:cubicBezTo>
                  <a:pt x="43" y="66"/>
                  <a:pt x="43" y="66"/>
                  <a:pt x="43" y="66"/>
                </a:cubicBezTo>
                <a:close/>
                <a:moveTo>
                  <a:pt x="42" y="57"/>
                </a:moveTo>
                <a:cubicBezTo>
                  <a:pt x="43" y="57"/>
                  <a:pt x="43" y="57"/>
                  <a:pt x="43" y="57"/>
                </a:cubicBezTo>
                <a:cubicBezTo>
                  <a:pt x="42" y="57"/>
                  <a:pt x="42" y="57"/>
                  <a:pt x="42" y="57"/>
                </a:cubicBezTo>
                <a:close/>
                <a:moveTo>
                  <a:pt x="42" y="57"/>
                </a:moveTo>
                <a:cubicBezTo>
                  <a:pt x="42" y="57"/>
                  <a:pt x="42" y="57"/>
                  <a:pt x="42" y="57"/>
                </a:cubicBezTo>
                <a:cubicBezTo>
                  <a:pt x="42" y="57"/>
                  <a:pt x="42" y="57"/>
                  <a:pt x="42" y="57"/>
                </a:cubicBezTo>
                <a:cubicBezTo>
                  <a:pt x="42" y="57"/>
                  <a:pt x="42" y="57"/>
                  <a:pt x="42" y="57"/>
                </a:cubicBezTo>
                <a:close/>
                <a:moveTo>
                  <a:pt x="40" y="65"/>
                </a:moveTo>
                <a:cubicBezTo>
                  <a:pt x="40" y="64"/>
                  <a:pt x="40" y="64"/>
                  <a:pt x="40" y="64"/>
                </a:cubicBezTo>
                <a:cubicBezTo>
                  <a:pt x="40" y="64"/>
                  <a:pt x="40" y="64"/>
                  <a:pt x="40" y="64"/>
                </a:cubicBezTo>
                <a:lnTo>
                  <a:pt x="40" y="65"/>
                </a:lnTo>
                <a:close/>
                <a:moveTo>
                  <a:pt x="40" y="64"/>
                </a:moveTo>
                <a:cubicBezTo>
                  <a:pt x="40" y="64"/>
                  <a:pt x="40" y="64"/>
                  <a:pt x="40" y="64"/>
                </a:cubicBezTo>
                <a:cubicBezTo>
                  <a:pt x="40" y="63"/>
                  <a:pt x="40" y="63"/>
                  <a:pt x="40" y="63"/>
                </a:cubicBezTo>
                <a:lnTo>
                  <a:pt x="40" y="64"/>
                </a:lnTo>
                <a:close/>
                <a:moveTo>
                  <a:pt x="39" y="64"/>
                </a:moveTo>
                <a:cubicBezTo>
                  <a:pt x="39" y="64"/>
                  <a:pt x="39" y="64"/>
                  <a:pt x="39" y="64"/>
                </a:cubicBezTo>
                <a:cubicBezTo>
                  <a:pt x="39" y="64"/>
                  <a:pt x="39" y="63"/>
                  <a:pt x="39" y="64"/>
                </a:cubicBezTo>
                <a:close/>
                <a:moveTo>
                  <a:pt x="44" y="67"/>
                </a:moveTo>
                <a:cubicBezTo>
                  <a:pt x="44" y="67"/>
                  <a:pt x="44" y="67"/>
                  <a:pt x="44" y="67"/>
                </a:cubicBezTo>
                <a:cubicBezTo>
                  <a:pt x="44" y="67"/>
                  <a:pt x="44" y="67"/>
                  <a:pt x="44" y="67"/>
                </a:cubicBezTo>
                <a:close/>
                <a:moveTo>
                  <a:pt x="43" y="68"/>
                </a:moveTo>
                <a:cubicBezTo>
                  <a:pt x="43" y="68"/>
                  <a:pt x="43" y="68"/>
                  <a:pt x="43" y="68"/>
                </a:cubicBezTo>
                <a:cubicBezTo>
                  <a:pt x="43" y="68"/>
                  <a:pt x="43" y="68"/>
                  <a:pt x="43" y="68"/>
                </a:cubicBezTo>
                <a:close/>
                <a:moveTo>
                  <a:pt x="43" y="67"/>
                </a:moveTo>
                <a:cubicBezTo>
                  <a:pt x="42" y="68"/>
                  <a:pt x="43" y="67"/>
                  <a:pt x="43" y="68"/>
                </a:cubicBezTo>
                <a:cubicBezTo>
                  <a:pt x="43" y="68"/>
                  <a:pt x="43" y="68"/>
                  <a:pt x="43" y="68"/>
                </a:cubicBezTo>
                <a:cubicBezTo>
                  <a:pt x="43" y="67"/>
                  <a:pt x="43" y="67"/>
                  <a:pt x="43" y="67"/>
                </a:cubicBezTo>
                <a:cubicBezTo>
                  <a:pt x="43" y="67"/>
                  <a:pt x="43" y="68"/>
                  <a:pt x="43" y="67"/>
                </a:cubicBezTo>
                <a:close/>
                <a:moveTo>
                  <a:pt x="44" y="66"/>
                </a:moveTo>
                <a:cubicBezTo>
                  <a:pt x="44" y="66"/>
                  <a:pt x="44" y="66"/>
                  <a:pt x="44" y="66"/>
                </a:cubicBezTo>
                <a:cubicBezTo>
                  <a:pt x="44" y="66"/>
                  <a:pt x="44" y="66"/>
                  <a:pt x="44" y="66"/>
                </a:cubicBezTo>
                <a:cubicBezTo>
                  <a:pt x="44" y="66"/>
                  <a:pt x="44" y="66"/>
                  <a:pt x="44" y="66"/>
                </a:cubicBezTo>
                <a:close/>
                <a:moveTo>
                  <a:pt x="44" y="66"/>
                </a:moveTo>
                <a:cubicBezTo>
                  <a:pt x="44" y="66"/>
                  <a:pt x="44" y="66"/>
                  <a:pt x="44" y="66"/>
                </a:cubicBezTo>
                <a:close/>
                <a:moveTo>
                  <a:pt x="44" y="66"/>
                </a:moveTo>
                <a:cubicBezTo>
                  <a:pt x="44" y="66"/>
                  <a:pt x="44" y="66"/>
                  <a:pt x="44" y="66"/>
                </a:cubicBezTo>
                <a:cubicBezTo>
                  <a:pt x="44" y="66"/>
                  <a:pt x="44" y="66"/>
                  <a:pt x="44" y="66"/>
                </a:cubicBezTo>
                <a:cubicBezTo>
                  <a:pt x="44" y="66"/>
                  <a:pt x="44" y="66"/>
                  <a:pt x="44" y="66"/>
                </a:cubicBezTo>
                <a:close/>
                <a:moveTo>
                  <a:pt x="43" y="67"/>
                </a:moveTo>
                <a:cubicBezTo>
                  <a:pt x="43" y="67"/>
                  <a:pt x="43" y="67"/>
                  <a:pt x="43" y="67"/>
                </a:cubicBezTo>
                <a:cubicBezTo>
                  <a:pt x="43" y="67"/>
                  <a:pt x="43" y="67"/>
                  <a:pt x="43" y="67"/>
                </a:cubicBezTo>
                <a:close/>
                <a:moveTo>
                  <a:pt x="43" y="67"/>
                </a:moveTo>
                <a:cubicBezTo>
                  <a:pt x="43" y="67"/>
                  <a:pt x="43" y="67"/>
                  <a:pt x="43" y="67"/>
                </a:cubicBezTo>
                <a:cubicBezTo>
                  <a:pt x="43" y="67"/>
                  <a:pt x="43" y="67"/>
                  <a:pt x="43" y="67"/>
                </a:cubicBezTo>
                <a:cubicBezTo>
                  <a:pt x="43" y="67"/>
                  <a:pt x="43" y="67"/>
                  <a:pt x="43" y="67"/>
                </a:cubicBezTo>
                <a:close/>
                <a:moveTo>
                  <a:pt x="43" y="67"/>
                </a:moveTo>
                <a:cubicBezTo>
                  <a:pt x="43" y="67"/>
                  <a:pt x="43" y="67"/>
                  <a:pt x="43" y="67"/>
                </a:cubicBezTo>
                <a:cubicBezTo>
                  <a:pt x="43" y="67"/>
                  <a:pt x="44" y="67"/>
                  <a:pt x="43" y="67"/>
                </a:cubicBezTo>
                <a:close/>
                <a:moveTo>
                  <a:pt x="42" y="68"/>
                </a:moveTo>
                <a:cubicBezTo>
                  <a:pt x="42" y="68"/>
                  <a:pt x="42" y="68"/>
                  <a:pt x="42" y="68"/>
                </a:cubicBezTo>
                <a:cubicBezTo>
                  <a:pt x="42" y="68"/>
                  <a:pt x="42" y="68"/>
                  <a:pt x="42" y="68"/>
                </a:cubicBezTo>
                <a:cubicBezTo>
                  <a:pt x="42" y="68"/>
                  <a:pt x="42" y="68"/>
                  <a:pt x="42" y="68"/>
                </a:cubicBezTo>
                <a:close/>
                <a:moveTo>
                  <a:pt x="44" y="66"/>
                </a:moveTo>
                <a:cubicBezTo>
                  <a:pt x="44" y="66"/>
                  <a:pt x="43" y="66"/>
                  <a:pt x="43" y="66"/>
                </a:cubicBezTo>
                <a:cubicBezTo>
                  <a:pt x="43" y="66"/>
                  <a:pt x="43" y="66"/>
                  <a:pt x="43" y="66"/>
                </a:cubicBezTo>
                <a:cubicBezTo>
                  <a:pt x="43" y="66"/>
                  <a:pt x="44" y="66"/>
                  <a:pt x="44" y="66"/>
                </a:cubicBezTo>
                <a:close/>
                <a:moveTo>
                  <a:pt x="43" y="66"/>
                </a:moveTo>
                <a:cubicBezTo>
                  <a:pt x="43" y="67"/>
                  <a:pt x="43" y="67"/>
                  <a:pt x="43" y="67"/>
                </a:cubicBezTo>
                <a:cubicBezTo>
                  <a:pt x="43" y="67"/>
                  <a:pt x="43" y="67"/>
                  <a:pt x="43" y="66"/>
                </a:cubicBezTo>
                <a:close/>
                <a:moveTo>
                  <a:pt x="43" y="67"/>
                </a:moveTo>
                <a:cubicBezTo>
                  <a:pt x="43" y="67"/>
                  <a:pt x="43" y="67"/>
                  <a:pt x="43" y="67"/>
                </a:cubicBezTo>
                <a:cubicBezTo>
                  <a:pt x="43" y="67"/>
                  <a:pt x="43" y="67"/>
                  <a:pt x="43" y="67"/>
                </a:cubicBezTo>
                <a:close/>
                <a:moveTo>
                  <a:pt x="44" y="66"/>
                </a:moveTo>
                <a:cubicBezTo>
                  <a:pt x="44" y="66"/>
                  <a:pt x="44" y="66"/>
                  <a:pt x="44" y="66"/>
                </a:cubicBezTo>
                <a:cubicBezTo>
                  <a:pt x="43" y="66"/>
                  <a:pt x="43" y="66"/>
                  <a:pt x="43" y="66"/>
                </a:cubicBezTo>
                <a:lnTo>
                  <a:pt x="44" y="66"/>
                </a:lnTo>
                <a:close/>
                <a:moveTo>
                  <a:pt x="44" y="66"/>
                </a:moveTo>
                <a:cubicBezTo>
                  <a:pt x="44" y="66"/>
                  <a:pt x="44" y="65"/>
                  <a:pt x="44" y="65"/>
                </a:cubicBezTo>
                <a:cubicBezTo>
                  <a:pt x="44" y="65"/>
                  <a:pt x="44" y="66"/>
                  <a:pt x="44" y="66"/>
                </a:cubicBezTo>
                <a:cubicBezTo>
                  <a:pt x="44" y="66"/>
                  <a:pt x="44" y="66"/>
                  <a:pt x="44" y="66"/>
                </a:cubicBezTo>
                <a:close/>
                <a:moveTo>
                  <a:pt x="43" y="66"/>
                </a:moveTo>
                <a:cubicBezTo>
                  <a:pt x="43" y="66"/>
                  <a:pt x="43" y="66"/>
                  <a:pt x="44" y="66"/>
                </a:cubicBezTo>
                <a:cubicBezTo>
                  <a:pt x="44" y="66"/>
                  <a:pt x="43" y="66"/>
                  <a:pt x="43" y="66"/>
                </a:cubicBezTo>
                <a:close/>
                <a:moveTo>
                  <a:pt x="43" y="66"/>
                </a:moveTo>
                <a:cubicBezTo>
                  <a:pt x="43" y="66"/>
                  <a:pt x="43" y="66"/>
                  <a:pt x="43" y="66"/>
                </a:cubicBezTo>
                <a:cubicBezTo>
                  <a:pt x="43" y="66"/>
                  <a:pt x="43" y="66"/>
                  <a:pt x="43" y="66"/>
                </a:cubicBezTo>
                <a:close/>
                <a:moveTo>
                  <a:pt x="43" y="66"/>
                </a:moveTo>
                <a:cubicBezTo>
                  <a:pt x="43" y="66"/>
                  <a:pt x="43" y="66"/>
                  <a:pt x="43" y="66"/>
                </a:cubicBezTo>
                <a:cubicBezTo>
                  <a:pt x="43" y="66"/>
                  <a:pt x="43" y="66"/>
                  <a:pt x="43" y="66"/>
                </a:cubicBezTo>
                <a:cubicBezTo>
                  <a:pt x="43" y="66"/>
                  <a:pt x="43" y="66"/>
                  <a:pt x="43" y="66"/>
                </a:cubicBezTo>
                <a:close/>
                <a:moveTo>
                  <a:pt x="43" y="66"/>
                </a:moveTo>
                <a:cubicBezTo>
                  <a:pt x="43" y="66"/>
                  <a:pt x="43" y="66"/>
                  <a:pt x="43" y="66"/>
                </a:cubicBezTo>
                <a:cubicBezTo>
                  <a:pt x="43" y="66"/>
                  <a:pt x="43" y="66"/>
                  <a:pt x="43" y="66"/>
                </a:cubicBezTo>
                <a:close/>
                <a:moveTo>
                  <a:pt x="43" y="67"/>
                </a:moveTo>
                <a:cubicBezTo>
                  <a:pt x="43" y="67"/>
                  <a:pt x="42" y="67"/>
                  <a:pt x="42" y="68"/>
                </a:cubicBezTo>
                <a:cubicBezTo>
                  <a:pt x="42" y="67"/>
                  <a:pt x="43" y="67"/>
                  <a:pt x="43" y="67"/>
                </a:cubicBezTo>
                <a:close/>
                <a:moveTo>
                  <a:pt x="43" y="67"/>
                </a:moveTo>
                <a:cubicBezTo>
                  <a:pt x="43" y="67"/>
                  <a:pt x="43" y="67"/>
                  <a:pt x="43" y="67"/>
                </a:cubicBezTo>
                <a:cubicBezTo>
                  <a:pt x="43" y="67"/>
                  <a:pt x="43" y="67"/>
                  <a:pt x="43" y="67"/>
                </a:cubicBezTo>
                <a:close/>
                <a:moveTo>
                  <a:pt x="43" y="67"/>
                </a:moveTo>
                <a:cubicBezTo>
                  <a:pt x="43" y="67"/>
                  <a:pt x="43" y="67"/>
                  <a:pt x="43" y="67"/>
                </a:cubicBezTo>
                <a:cubicBezTo>
                  <a:pt x="43" y="67"/>
                  <a:pt x="43" y="67"/>
                  <a:pt x="43" y="67"/>
                </a:cubicBezTo>
                <a:close/>
                <a:moveTo>
                  <a:pt x="43" y="66"/>
                </a:moveTo>
                <a:cubicBezTo>
                  <a:pt x="43" y="66"/>
                  <a:pt x="43" y="66"/>
                  <a:pt x="43" y="66"/>
                </a:cubicBezTo>
                <a:cubicBezTo>
                  <a:pt x="43" y="66"/>
                  <a:pt x="43" y="66"/>
                  <a:pt x="43" y="66"/>
                </a:cubicBezTo>
                <a:cubicBezTo>
                  <a:pt x="43" y="66"/>
                  <a:pt x="43" y="66"/>
                  <a:pt x="43" y="66"/>
                </a:cubicBezTo>
                <a:close/>
                <a:moveTo>
                  <a:pt x="43" y="66"/>
                </a:moveTo>
                <a:cubicBezTo>
                  <a:pt x="43" y="66"/>
                  <a:pt x="43" y="66"/>
                  <a:pt x="43" y="66"/>
                </a:cubicBezTo>
                <a:cubicBezTo>
                  <a:pt x="43" y="66"/>
                  <a:pt x="43" y="66"/>
                  <a:pt x="43" y="66"/>
                </a:cubicBezTo>
                <a:close/>
                <a:moveTo>
                  <a:pt x="43" y="66"/>
                </a:moveTo>
                <a:cubicBezTo>
                  <a:pt x="43" y="66"/>
                  <a:pt x="43" y="66"/>
                  <a:pt x="43" y="66"/>
                </a:cubicBezTo>
                <a:cubicBezTo>
                  <a:pt x="43" y="66"/>
                  <a:pt x="43" y="66"/>
                  <a:pt x="43" y="66"/>
                </a:cubicBezTo>
                <a:close/>
                <a:moveTo>
                  <a:pt x="43" y="67"/>
                </a:moveTo>
                <a:cubicBezTo>
                  <a:pt x="43" y="67"/>
                  <a:pt x="43" y="67"/>
                  <a:pt x="43" y="66"/>
                </a:cubicBezTo>
                <a:cubicBezTo>
                  <a:pt x="43" y="66"/>
                  <a:pt x="43" y="66"/>
                  <a:pt x="43" y="66"/>
                </a:cubicBezTo>
                <a:cubicBezTo>
                  <a:pt x="43" y="67"/>
                  <a:pt x="43" y="67"/>
                  <a:pt x="43" y="67"/>
                </a:cubicBezTo>
                <a:close/>
                <a:moveTo>
                  <a:pt x="43" y="66"/>
                </a:moveTo>
                <a:cubicBezTo>
                  <a:pt x="43" y="66"/>
                  <a:pt x="43" y="66"/>
                  <a:pt x="43" y="66"/>
                </a:cubicBezTo>
                <a:cubicBezTo>
                  <a:pt x="43" y="66"/>
                  <a:pt x="43" y="66"/>
                  <a:pt x="43" y="66"/>
                </a:cubicBezTo>
                <a:close/>
                <a:moveTo>
                  <a:pt x="43" y="66"/>
                </a:moveTo>
                <a:cubicBezTo>
                  <a:pt x="43" y="66"/>
                  <a:pt x="43" y="66"/>
                  <a:pt x="43" y="66"/>
                </a:cubicBezTo>
                <a:cubicBezTo>
                  <a:pt x="43" y="66"/>
                  <a:pt x="43" y="66"/>
                  <a:pt x="43" y="66"/>
                </a:cubicBezTo>
                <a:close/>
                <a:moveTo>
                  <a:pt x="43" y="66"/>
                </a:moveTo>
                <a:cubicBezTo>
                  <a:pt x="43" y="66"/>
                  <a:pt x="43" y="66"/>
                  <a:pt x="43" y="66"/>
                </a:cubicBezTo>
                <a:cubicBezTo>
                  <a:pt x="43" y="66"/>
                  <a:pt x="43" y="66"/>
                  <a:pt x="43" y="66"/>
                </a:cubicBezTo>
                <a:close/>
                <a:moveTo>
                  <a:pt x="41" y="68"/>
                </a:moveTo>
                <a:cubicBezTo>
                  <a:pt x="41" y="68"/>
                  <a:pt x="41" y="68"/>
                  <a:pt x="41" y="68"/>
                </a:cubicBezTo>
                <a:cubicBezTo>
                  <a:pt x="41" y="68"/>
                  <a:pt x="42" y="67"/>
                  <a:pt x="43" y="66"/>
                </a:cubicBezTo>
                <a:cubicBezTo>
                  <a:pt x="43" y="66"/>
                  <a:pt x="42" y="66"/>
                  <a:pt x="42" y="67"/>
                </a:cubicBezTo>
                <a:cubicBezTo>
                  <a:pt x="42" y="67"/>
                  <a:pt x="42" y="67"/>
                  <a:pt x="42" y="67"/>
                </a:cubicBezTo>
                <a:cubicBezTo>
                  <a:pt x="41" y="67"/>
                  <a:pt x="42" y="67"/>
                  <a:pt x="42" y="67"/>
                </a:cubicBezTo>
                <a:cubicBezTo>
                  <a:pt x="42" y="67"/>
                  <a:pt x="41" y="67"/>
                  <a:pt x="41" y="68"/>
                </a:cubicBezTo>
                <a:cubicBezTo>
                  <a:pt x="41" y="68"/>
                  <a:pt x="41" y="68"/>
                  <a:pt x="41" y="68"/>
                </a:cubicBezTo>
                <a:cubicBezTo>
                  <a:pt x="41" y="68"/>
                  <a:pt x="41" y="68"/>
                  <a:pt x="41" y="68"/>
                </a:cubicBezTo>
                <a:close/>
                <a:moveTo>
                  <a:pt x="43" y="66"/>
                </a:moveTo>
                <a:cubicBezTo>
                  <a:pt x="43" y="66"/>
                  <a:pt x="43" y="66"/>
                  <a:pt x="43" y="66"/>
                </a:cubicBezTo>
                <a:cubicBezTo>
                  <a:pt x="43" y="66"/>
                  <a:pt x="43" y="66"/>
                  <a:pt x="43" y="66"/>
                </a:cubicBezTo>
                <a:cubicBezTo>
                  <a:pt x="43" y="66"/>
                  <a:pt x="43" y="66"/>
                  <a:pt x="43" y="66"/>
                </a:cubicBezTo>
                <a:cubicBezTo>
                  <a:pt x="43" y="66"/>
                  <a:pt x="43" y="66"/>
                  <a:pt x="43" y="66"/>
                </a:cubicBezTo>
                <a:close/>
                <a:moveTo>
                  <a:pt x="43" y="66"/>
                </a:moveTo>
                <a:cubicBezTo>
                  <a:pt x="42" y="67"/>
                  <a:pt x="42" y="67"/>
                  <a:pt x="42" y="67"/>
                </a:cubicBezTo>
                <a:cubicBezTo>
                  <a:pt x="42" y="67"/>
                  <a:pt x="42" y="67"/>
                  <a:pt x="42" y="67"/>
                </a:cubicBezTo>
                <a:cubicBezTo>
                  <a:pt x="42" y="67"/>
                  <a:pt x="43" y="67"/>
                  <a:pt x="43" y="66"/>
                </a:cubicBezTo>
                <a:cubicBezTo>
                  <a:pt x="43" y="66"/>
                  <a:pt x="43" y="66"/>
                  <a:pt x="43" y="66"/>
                </a:cubicBezTo>
                <a:cubicBezTo>
                  <a:pt x="43" y="66"/>
                  <a:pt x="43" y="66"/>
                  <a:pt x="43" y="66"/>
                </a:cubicBezTo>
                <a:cubicBezTo>
                  <a:pt x="43" y="66"/>
                  <a:pt x="43" y="66"/>
                  <a:pt x="43" y="66"/>
                </a:cubicBezTo>
                <a:cubicBezTo>
                  <a:pt x="43" y="66"/>
                  <a:pt x="43" y="66"/>
                  <a:pt x="43" y="66"/>
                </a:cubicBezTo>
                <a:cubicBezTo>
                  <a:pt x="43" y="66"/>
                  <a:pt x="43" y="66"/>
                  <a:pt x="43" y="66"/>
                </a:cubicBezTo>
                <a:cubicBezTo>
                  <a:pt x="43" y="66"/>
                  <a:pt x="43" y="66"/>
                  <a:pt x="43" y="66"/>
                </a:cubicBezTo>
                <a:cubicBezTo>
                  <a:pt x="43" y="66"/>
                  <a:pt x="43" y="66"/>
                  <a:pt x="43" y="66"/>
                </a:cubicBezTo>
                <a:cubicBezTo>
                  <a:pt x="43" y="66"/>
                  <a:pt x="43" y="66"/>
                  <a:pt x="43" y="66"/>
                </a:cubicBezTo>
                <a:cubicBezTo>
                  <a:pt x="43" y="66"/>
                  <a:pt x="43" y="66"/>
                  <a:pt x="43" y="66"/>
                </a:cubicBezTo>
                <a:cubicBezTo>
                  <a:pt x="43" y="66"/>
                  <a:pt x="43" y="66"/>
                  <a:pt x="43" y="66"/>
                </a:cubicBezTo>
                <a:cubicBezTo>
                  <a:pt x="43" y="66"/>
                  <a:pt x="43" y="66"/>
                  <a:pt x="43" y="66"/>
                </a:cubicBezTo>
                <a:cubicBezTo>
                  <a:pt x="43" y="66"/>
                  <a:pt x="43" y="66"/>
                  <a:pt x="43" y="66"/>
                </a:cubicBezTo>
                <a:cubicBezTo>
                  <a:pt x="43" y="66"/>
                  <a:pt x="43" y="66"/>
                  <a:pt x="43" y="66"/>
                </a:cubicBezTo>
                <a:close/>
                <a:moveTo>
                  <a:pt x="42" y="68"/>
                </a:moveTo>
                <a:cubicBezTo>
                  <a:pt x="42" y="68"/>
                  <a:pt x="42" y="68"/>
                  <a:pt x="42" y="68"/>
                </a:cubicBezTo>
                <a:cubicBezTo>
                  <a:pt x="42" y="68"/>
                  <a:pt x="42" y="68"/>
                  <a:pt x="42" y="68"/>
                </a:cubicBezTo>
                <a:close/>
                <a:moveTo>
                  <a:pt x="42" y="68"/>
                </a:moveTo>
                <a:cubicBezTo>
                  <a:pt x="42" y="68"/>
                  <a:pt x="42" y="68"/>
                  <a:pt x="42" y="68"/>
                </a:cubicBezTo>
                <a:cubicBezTo>
                  <a:pt x="42" y="68"/>
                  <a:pt x="42" y="68"/>
                  <a:pt x="42" y="68"/>
                </a:cubicBezTo>
                <a:cubicBezTo>
                  <a:pt x="42" y="68"/>
                  <a:pt x="42" y="68"/>
                  <a:pt x="42" y="68"/>
                </a:cubicBezTo>
                <a:cubicBezTo>
                  <a:pt x="42" y="68"/>
                  <a:pt x="42" y="68"/>
                  <a:pt x="42" y="68"/>
                </a:cubicBezTo>
                <a:cubicBezTo>
                  <a:pt x="42" y="68"/>
                  <a:pt x="42" y="67"/>
                  <a:pt x="42" y="67"/>
                </a:cubicBezTo>
                <a:cubicBezTo>
                  <a:pt x="42" y="67"/>
                  <a:pt x="42" y="68"/>
                  <a:pt x="42" y="68"/>
                </a:cubicBezTo>
                <a:close/>
                <a:moveTo>
                  <a:pt x="42" y="67"/>
                </a:moveTo>
                <a:cubicBezTo>
                  <a:pt x="42" y="67"/>
                  <a:pt x="42" y="67"/>
                  <a:pt x="42" y="67"/>
                </a:cubicBezTo>
                <a:cubicBezTo>
                  <a:pt x="42" y="68"/>
                  <a:pt x="42" y="68"/>
                  <a:pt x="42" y="68"/>
                </a:cubicBezTo>
                <a:cubicBezTo>
                  <a:pt x="42" y="67"/>
                  <a:pt x="42" y="67"/>
                  <a:pt x="42" y="67"/>
                </a:cubicBezTo>
                <a:cubicBezTo>
                  <a:pt x="42" y="68"/>
                  <a:pt x="42" y="67"/>
                  <a:pt x="42" y="67"/>
                </a:cubicBezTo>
                <a:close/>
                <a:moveTo>
                  <a:pt x="43" y="66"/>
                </a:moveTo>
                <a:cubicBezTo>
                  <a:pt x="43" y="66"/>
                  <a:pt x="43" y="66"/>
                  <a:pt x="43" y="66"/>
                </a:cubicBezTo>
                <a:cubicBezTo>
                  <a:pt x="43" y="66"/>
                  <a:pt x="43" y="66"/>
                  <a:pt x="43" y="66"/>
                </a:cubicBezTo>
                <a:close/>
                <a:moveTo>
                  <a:pt x="43" y="66"/>
                </a:moveTo>
                <a:cubicBezTo>
                  <a:pt x="43" y="66"/>
                  <a:pt x="43" y="66"/>
                  <a:pt x="43" y="66"/>
                </a:cubicBezTo>
                <a:cubicBezTo>
                  <a:pt x="43" y="66"/>
                  <a:pt x="43" y="66"/>
                  <a:pt x="43" y="66"/>
                </a:cubicBezTo>
                <a:close/>
                <a:moveTo>
                  <a:pt x="36" y="65"/>
                </a:moveTo>
                <a:cubicBezTo>
                  <a:pt x="36" y="65"/>
                  <a:pt x="36" y="65"/>
                  <a:pt x="36" y="65"/>
                </a:cubicBezTo>
                <a:close/>
                <a:moveTo>
                  <a:pt x="36" y="65"/>
                </a:moveTo>
                <a:cubicBezTo>
                  <a:pt x="36" y="65"/>
                  <a:pt x="36" y="65"/>
                  <a:pt x="36" y="65"/>
                </a:cubicBezTo>
                <a:cubicBezTo>
                  <a:pt x="36" y="65"/>
                  <a:pt x="36" y="65"/>
                  <a:pt x="36" y="65"/>
                </a:cubicBezTo>
                <a:close/>
                <a:moveTo>
                  <a:pt x="42" y="65"/>
                </a:moveTo>
                <a:cubicBezTo>
                  <a:pt x="42" y="64"/>
                  <a:pt x="42" y="64"/>
                  <a:pt x="42" y="64"/>
                </a:cubicBezTo>
                <a:cubicBezTo>
                  <a:pt x="42" y="65"/>
                  <a:pt x="42" y="65"/>
                  <a:pt x="42" y="65"/>
                </a:cubicBezTo>
                <a:cubicBezTo>
                  <a:pt x="42" y="64"/>
                  <a:pt x="42" y="65"/>
                  <a:pt x="42" y="65"/>
                </a:cubicBezTo>
                <a:close/>
                <a:moveTo>
                  <a:pt x="39" y="65"/>
                </a:moveTo>
                <a:cubicBezTo>
                  <a:pt x="39" y="65"/>
                  <a:pt x="39" y="65"/>
                  <a:pt x="39" y="65"/>
                </a:cubicBezTo>
                <a:cubicBezTo>
                  <a:pt x="39" y="65"/>
                  <a:pt x="39" y="65"/>
                  <a:pt x="39" y="65"/>
                </a:cubicBezTo>
                <a:close/>
                <a:moveTo>
                  <a:pt x="37" y="66"/>
                </a:moveTo>
                <a:cubicBezTo>
                  <a:pt x="37" y="66"/>
                  <a:pt x="37" y="66"/>
                  <a:pt x="37" y="66"/>
                </a:cubicBezTo>
                <a:close/>
                <a:moveTo>
                  <a:pt x="35" y="64"/>
                </a:moveTo>
                <a:cubicBezTo>
                  <a:pt x="35" y="64"/>
                  <a:pt x="35" y="64"/>
                  <a:pt x="35" y="64"/>
                </a:cubicBezTo>
                <a:cubicBezTo>
                  <a:pt x="35" y="64"/>
                  <a:pt x="35" y="64"/>
                  <a:pt x="35" y="64"/>
                </a:cubicBezTo>
                <a:close/>
                <a:moveTo>
                  <a:pt x="42" y="66"/>
                </a:moveTo>
                <a:cubicBezTo>
                  <a:pt x="42" y="65"/>
                  <a:pt x="42" y="65"/>
                  <a:pt x="42" y="65"/>
                </a:cubicBezTo>
                <a:cubicBezTo>
                  <a:pt x="42" y="65"/>
                  <a:pt x="42" y="66"/>
                  <a:pt x="42" y="66"/>
                </a:cubicBezTo>
                <a:close/>
                <a:moveTo>
                  <a:pt x="40" y="63"/>
                </a:moveTo>
                <a:cubicBezTo>
                  <a:pt x="40" y="63"/>
                  <a:pt x="40" y="63"/>
                  <a:pt x="40" y="63"/>
                </a:cubicBezTo>
                <a:cubicBezTo>
                  <a:pt x="40" y="63"/>
                  <a:pt x="40" y="63"/>
                  <a:pt x="40" y="63"/>
                </a:cubicBezTo>
                <a:close/>
                <a:moveTo>
                  <a:pt x="42" y="65"/>
                </a:moveTo>
                <a:cubicBezTo>
                  <a:pt x="42" y="65"/>
                  <a:pt x="42" y="65"/>
                  <a:pt x="42" y="65"/>
                </a:cubicBezTo>
                <a:cubicBezTo>
                  <a:pt x="42" y="65"/>
                  <a:pt x="42" y="65"/>
                  <a:pt x="42" y="65"/>
                </a:cubicBezTo>
                <a:cubicBezTo>
                  <a:pt x="42" y="65"/>
                  <a:pt x="43" y="65"/>
                  <a:pt x="42" y="65"/>
                </a:cubicBezTo>
                <a:close/>
                <a:moveTo>
                  <a:pt x="34" y="61"/>
                </a:moveTo>
                <a:cubicBezTo>
                  <a:pt x="34" y="61"/>
                  <a:pt x="34" y="61"/>
                  <a:pt x="34" y="61"/>
                </a:cubicBezTo>
                <a:cubicBezTo>
                  <a:pt x="34" y="61"/>
                  <a:pt x="34" y="61"/>
                  <a:pt x="34" y="61"/>
                </a:cubicBezTo>
                <a:close/>
                <a:moveTo>
                  <a:pt x="38" y="59"/>
                </a:moveTo>
                <a:cubicBezTo>
                  <a:pt x="38" y="59"/>
                  <a:pt x="38" y="59"/>
                  <a:pt x="38" y="59"/>
                </a:cubicBezTo>
                <a:cubicBezTo>
                  <a:pt x="38" y="59"/>
                  <a:pt x="38" y="59"/>
                  <a:pt x="38" y="59"/>
                </a:cubicBezTo>
                <a:close/>
                <a:moveTo>
                  <a:pt x="43" y="66"/>
                </a:moveTo>
                <a:cubicBezTo>
                  <a:pt x="43" y="66"/>
                  <a:pt x="43" y="66"/>
                  <a:pt x="43" y="66"/>
                </a:cubicBezTo>
                <a:close/>
                <a:moveTo>
                  <a:pt x="41" y="67"/>
                </a:moveTo>
                <a:cubicBezTo>
                  <a:pt x="41" y="67"/>
                  <a:pt x="41" y="67"/>
                  <a:pt x="42" y="67"/>
                </a:cubicBezTo>
                <a:cubicBezTo>
                  <a:pt x="41" y="67"/>
                  <a:pt x="41" y="67"/>
                  <a:pt x="41" y="67"/>
                </a:cubicBezTo>
                <a:close/>
                <a:moveTo>
                  <a:pt x="40" y="67"/>
                </a:moveTo>
                <a:cubicBezTo>
                  <a:pt x="40" y="67"/>
                  <a:pt x="40" y="67"/>
                  <a:pt x="40" y="67"/>
                </a:cubicBezTo>
                <a:cubicBezTo>
                  <a:pt x="40" y="67"/>
                  <a:pt x="40" y="67"/>
                  <a:pt x="40" y="67"/>
                </a:cubicBezTo>
                <a:close/>
                <a:moveTo>
                  <a:pt x="43" y="66"/>
                </a:moveTo>
                <a:cubicBezTo>
                  <a:pt x="43" y="66"/>
                  <a:pt x="43" y="66"/>
                  <a:pt x="43" y="66"/>
                </a:cubicBezTo>
                <a:cubicBezTo>
                  <a:pt x="43" y="66"/>
                  <a:pt x="43" y="66"/>
                  <a:pt x="43" y="66"/>
                </a:cubicBezTo>
                <a:close/>
                <a:moveTo>
                  <a:pt x="43" y="66"/>
                </a:moveTo>
                <a:cubicBezTo>
                  <a:pt x="43" y="66"/>
                  <a:pt x="43" y="66"/>
                  <a:pt x="43" y="66"/>
                </a:cubicBezTo>
                <a:cubicBezTo>
                  <a:pt x="43" y="66"/>
                  <a:pt x="43" y="66"/>
                  <a:pt x="43" y="66"/>
                </a:cubicBezTo>
                <a:close/>
                <a:moveTo>
                  <a:pt x="43" y="66"/>
                </a:moveTo>
                <a:cubicBezTo>
                  <a:pt x="43" y="66"/>
                  <a:pt x="43" y="66"/>
                  <a:pt x="43" y="66"/>
                </a:cubicBezTo>
                <a:cubicBezTo>
                  <a:pt x="43" y="66"/>
                  <a:pt x="43" y="66"/>
                  <a:pt x="43" y="66"/>
                </a:cubicBezTo>
                <a:close/>
                <a:moveTo>
                  <a:pt x="36" y="62"/>
                </a:moveTo>
                <a:cubicBezTo>
                  <a:pt x="36" y="62"/>
                  <a:pt x="36" y="62"/>
                  <a:pt x="36" y="62"/>
                </a:cubicBezTo>
                <a:cubicBezTo>
                  <a:pt x="36" y="62"/>
                  <a:pt x="36" y="62"/>
                  <a:pt x="36" y="62"/>
                </a:cubicBezTo>
                <a:close/>
                <a:moveTo>
                  <a:pt x="38" y="67"/>
                </a:moveTo>
                <a:cubicBezTo>
                  <a:pt x="38" y="67"/>
                  <a:pt x="38" y="67"/>
                  <a:pt x="38" y="67"/>
                </a:cubicBezTo>
                <a:cubicBezTo>
                  <a:pt x="38" y="67"/>
                  <a:pt x="38" y="67"/>
                  <a:pt x="38" y="67"/>
                </a:cubicBezTo>
                <a:close/>
                <a:moveTo>
                  <a:pt x="37" y="67"/>
                </a:moveTo>
                <a:cubicBezTo>
                  <a:pt x="38" y="67"/>
                  <a:pt x="38" y="67"/>
                  <a:pt x="38" y="67"/>
                </a:cubicBezTo>
                <a:cubicBezTo>
                  <a:pt x="39" y="66"/>
                  <a:pt x="39" y="66"/>
                  <a:pt x="39" y="66"/>
                </a:cubicBezTo>
                <a:lnTo>
                  <a:pt x="37" y="67"/>
                </a:lnTo>
                <a:close/>
                <a:moveTo>
                  <a:pt x="36" y="65"/>
                </a:moveTo>
                <a:cubicBezTo>
                  <a:pt x="36" y="64"/>
                  <a:pt x="36" y="64"/>
                  <a:pt x="35" y="65"/>
                </a:cubicBezTo>
                <a:cubicBezTo>
                  <a:pt x="35" y="64"/>
                  <a:pt x="36" y="64"/>
                  <a:pt x="36" y="64"/>
                </a:cubicBezTo>
                <a:cubicBezTo>
                  <a:pt x="36" y="64"/>
                  <a:pt x="35" y="65"/>
                  <a:pt x="35" y="65"/>
                </a:cubicBezTo>
                <a:cubicBezTo>
                  <a:pt x="35" y="64"/>
                  <a:pt x="35" y="64"/>
                  <a:pt x="35" y="64"/>
                </a:cubicBezTo>
                <a:cubicBezTo>
                  <a:pt x="35" y="64"/>
                  <a:pt x="35" y="64"/>
                  <a:pt x="35" y="64"/>
                </a:cubicBezTo>
                <a:cubicBezTo>
                  <a:pt x="35" y="64"/>
                  <a:pt x="35" y="64"/>
                  <a:pt x="35" y="64"/>
                </a:cubicBezTo>
                <a:cubicBezTo>
                  <a:pt x="35" y="64"/>
                  <a:pt x="35" y="64"/>
                  <a:pt x="35" y="64"/>
                </a:cubicBezTo>
                <a:cubicBezTo>
                  <a:pt x="35" y="64"/>
                  <a:pt x="35" y="64"/>
                  <a:pt x="35" y="64"/>
                </a:cubicBezTo>
                <a:cubicBezTo>
                  <a:pt x="35" y="64"/>
                  <a:pt x="35" y="64"/>
                  <a:pt x="35" y="64"/>
                </a:cubicBezTo>
                <a:cubicBezTo>
                  <a:pt x="35" y="64"/>
                  <a:pt x="35" y="64"/>
                  <a:pt x="36" y="64"/>
                </a:cubicBezTo>
                <a:cubicBezTo>
                  <a:pt x="36" y="64"/>
                  <a:pt x="35" y="64"/>
                  <a:pt x="35" y="64"/>
                </a:cubicBezTo>
                <a:cubicBezTo>
                  <a:pt x="36" y="64"/>
                  <a:pt x="36" y="64"/>
                  <a:pt x="36" y="63"/>
                </a:cubicBezTo>
                <a:cubicBezTo>
                  <a:pt x="35" y="64"/>
                  <a:pt x="35" y="64"/>
                  <a:pt x="35" y="64"/>
                </a:cubicBezTo>
                <a:cubicBezTo>
                  <a:pt x="35" y="64"/>
                  <a:pt x="35" y="64"/>
                  <a:pt x="35" y="64"/>
                </a:cubicBezTo>
                <a:cubicBezTo>
                  <a:pt x="35" y="64"/>
                  <a:pt x="35" y="64"/>
                  <a:pt x="35" y="64"/>
                </a:cubicBezTo>
                <a:cubicBezTo>
                  <a:pt x="36" y="63"/>
                  <a:pt x="36" y="63"/>
                  <a:pt x="36" y="63"/>
                </a:cubicBezTo>
                <a:cubicBezTo>
                  <a:pt x="35" y="64"/>
                  <a:pt x="35" y="64"/>
                  <a:pt x="36" y="63"/>
                </a:cubicBezTo>
                <a:cubicBezTo>
                  <a:pt x="36" y="63"/>
                  <a:pt x="36" y="63"/>
                  <a:pt x="36" y="63"/>
                </a:cubicBezTo>
                <a:cubicBezTo>
                  <a:pt x="36" y="63"/>
                  <a:pt x="36" y="63"/>
                  <a:pt x="35" y="64"/>
                </a:cubicBezTo>
                <a:cubicBezTo>
                  <a:pt x="35" y="63"/>
                  <a:pt x="35" y="63"/>
                  <a:pt x="35" y="63"/>
                </a:cubicBezTo>
                <a:cubicBezTo>
                  <a:pt x="36" y="63"/>
                  <a:pt x="36" y="63"/>
                  <a:pt x="36" y="63"/>
                </a:cubicBezTo>
                <a:cubicBezTo>
                  <a:pt x="35" y="63"/>
                  <a:pt x="35" y="63"/>
                  <a:pt x="35" y="63"/>
                </a:cubicBezTo>
                <a:cubicBezTo>
                  <a:pt x="36" y="63"/>
                  <a:pt x="36" y="63"/>
                  <a:pt x="36" y="63"/>
                </a:cubicBezTo>
                <a:cubicBezTo>
                  <a:pt x="36" y="63"/>
                  <a:pt x="35" y="63"/>
                  <a:pt x="35" y="63"/>
                </a:cubicBezTo>
                <a:cubicBezTo>
                  <a:pt x="36" y="63"/>
                  <a:pt x="36" y="63"/>
                  <a:pt x="36" y="63"/>
                </a:cubicBezTo>
                <a:cubicBezTo>
                  <a:pt x="36" y="63"/>
                  <a:pt x="35" y="63"/>
                  <a:pt x="35" y="63"/>
                </a:cubicBezTo>
                <a:cubicBezTo>
                  <a:pt x="35" y="63"/>
                  <a:pt x="35" y="63"/>
                  <a:pt x="35" y="63"/>
                </a:cubicBezTo>
                <a:cubicBezTo>
                  <a:pt x="35" y="63"/>
                  <a:pt x="35" y="63"/>
                  <a:pt x="35" y="63"/>
                </a:cubicBezTo>
                <a:cubicBezTo>
                  <a:pt x="35" y="63"/>
                  <a:pt x="35" y="63"/>
                  <a:pt x="35" y="63"/>
                </a:cubicBezTo>
                <a:cubicBezTo>
                  <a:pt x="34" y="63"/>
                  <a:pt x="36" y="63"/>
                  <a:pt x="36" y="63"/>
                </a:cubicBezTo>
                <a:cubicBezTo>
                  <a:pt x="35" y="63"/>
                  <a:pt x="35" y="63"/>
                  <a:pt x="35" y="63"/>
                </a:cubicBezTo>
                <a:cubicBezTo>
                  <a:pt x="34" y="63"/>
                  <a:pt x="35" y="63"/>
                  <a:pt x="35" y="63"/>
                </a:cubicBezTo>
                <a:cubicBezTo>
                  <a:pt x="35" y="63"/>
                  <a:pt x="35" y="63"/>
                  <a:pt x="35" y="63"/>
                </a:cubicBezTo>
                <a:cubicBezTo>
                  <a:pt x="35" y="63"/>
                  <a:pt x="35" y="63"/>
                  <a:pt x="35" y="63"/>
                </a:cubicBezTo>
                <a:cubicBezTo>
                  <a:pt x="36" y="63"/>
                  <a:pt x="36" y="63"/>
                  <a:pt x="36" y="63"/>
                </a:cubicBezTo>
                <a:cubicBezTo>
                  <a:pt x="35" y="63"/>
                  <a:pt x="36" y="62"/>
                  <a:pt x="35" y="63"/>
                </a:cubicBezTo>
                <a:cubicBezTo>
                  <a:pt x="36" y="62"/>
                  <a:pt x="35" y="63"/>
                  <a:pt x="35" y="62"/>
                </a:cubicBezTo>
                <a:cubicBezTo>
                  <a:pt x="36" y="62"/>
                  <a:pt x="35" y="63"/>
                  <a:pt x="36" y="62"/>
                </a:cubicBezTo>
                <a:cubicBezTo>
                  <a:pt x="36" y="62"/>
                  <a:pt x="36" y="62"/>
                  <a:pt x="36" y="62"/>
                </a:cubicBezTo>
                <a:cubicBezTo>
                  <a:pt x="36" y="62"/>
                  <a:pt x="36" y="62"/>
                  <a:pt x="36" y="62"/>
                </a:cubicBezTo>
                <a:cubicBezTo>
                  <a:pt x="37" y="62"/>
                  <a:pt x="36" y="62"/>
                  <a:pt x="36" y="62"/>
                </a:cubicBezTo>
                <a:cubicBezTo>
                  <a:pt x="36" y="62"/>
                  <a:pt x="36" y="62"/>
                  <a:pt x="36" y="62"/>
                </a:cubicBezTo>
                <a:cubicBezTo>
                  <a:pt x="35" y="63"/>
                  <a:pt x="36" y="62"/>
                  <a:pt x="35" y="62"/>
                </a:cubicBezTo>
                <a:cubicBezTo>
                  <a:pt x="36" y="62"/>
                  <a:pt x="35" y="62"/>
                  <a:pt x="35" y="62"/>
                </a:cubicBezTo>
                <a:cubicBezTo>
                  <a:pt x="35" y="62"/>
                  <a:pt x="35" y="62"/>
                  <a:pt x="35" y="62"/>
                </a:cubicBezTo>
                <a:cubicBezTo>
                  <a:pt x="35" y="62"/>
                  <a:pt x="36" y="62"/>
                  <a:pt x="36" y="62"/>
                </a:cubicBezTo>
                <a:cubicBezTo>
                  <a:pt x="36" y="62"/>
                  <a:pt x="36" y="62"/>
                  <a:pt x="36" y="62"/>
                </a:cubicBezTo>
                <a:cubicBezTo>
                  <a:pt x="36" y="62"/>
                  <a:pt x="36" y="62"/>
                  <a:pt x="35" y="62"/>
                </a:cubicBezTo>
                <a:cubicBezTo>
                  <a:pt x="36" y="62"/>
                  <a:pt x="35" y="62"/>
                  <a:pt x="35" y="62"/>
                </a:cubicBezTo>
                <a:cubicBezTo>
                  <a:pt x="36" y="62"/>
                  <a:pt x="36" y="62"/>
                  <a:pt x="36" y="61"/>
                </a:cubicBezTo>
                <a:cubicBezTo>
                  <a:pt x="36" y="61"/>
                  <a:pt x="36" y="62"/>
                  <a:pt x="36" y="62"/>
                </a:cubicBezTo>
                <a:cubicBezTo>
                  <a:pt x="36" y="61"/>
                  <a:pt x="36" y="61"/>
                  <a:pt x="36" y="61"/>
                </a:cubicBezTo>
                <a:cubicBezTo>
                  <a:pt x="35" y="62"/>
                  <a:pt x="35" y="62"/>
                  <a:pt x="35" y="62"/>
                </a:cubicBezTo>
                <a:cubicBezTo>
                  <a:pt x="35" y="62"/>
                  <a:pt x="35" y="62"/>
                  <a:pt x="36" y="61"/>
                </a:cubicBezTo>
                <a:cubicBezTo>
                  <a:pt x="36" y="61"/>
                  <a:pt x="35" y="61"/>
                  <a:pt x="35" y="62"/>
                </a:cubicBezTo>
                <a:cubicBezTo>
                  <a:pt x="35" y="61"/>
                  <a:pt x="35" y="61"/>
                  <a:pt x="35" y="61"/>
                </a:cubicBezTo>
                <a:cubicBezTo>
                  <a:pt x="35" y="61"/>
                  <a:pt x="36" y="61"/>
                  <a:pt x="35" y="61"/>
                </a:cubicBezTo>
                <a:cubicBezTo>
                  <a:pt x="35" y="61"/>
                  <a:pt x="35" y="61"/>
                  <a:pt x="35" y="61"/>
                </a:cubicBezTo>
                <a:cubicBezTo>
                  <a:pt x="34" y="61"/>
                  <a:pt x="35" y="61"/>
                  <a:pt x="34" y="61"/>
                </a:cubicBezTo>
                <a:cubicBezTo>
                  <a:pt x="34" y="61"/>
                  <a:pt x="34" y="61"/>
                  <a:pt x="34" y="61"/>
                </a:cubicBezTo>
                <a:cubicBezTo>
                  <a:pt x="34" y="61"/>
                  <a:pt x="34" y="61"/>
                  <a:pt x="34" y="61"/>
                </a:cubicBezTo>
                <a:cubicBezTo>
                  <a:pt x="34" y="61"/>
                  <a:pt x="34" y="61"/>
                  <a:pt x="34" y="61"/>
                </a:cubicBezTo>
                <a:cubicBezTo>
                  <a:pt x="35" y="61"/>
                  <a:pt x="35" y="61"/>
                  <a:pt x="35" y="61"/>
                </a:cubicBezTo>
                <a:cubicBezTo>
                  <a:pt x="35" y="61"/>
                  <a:pt x="35" y="61"/>
                  <a:pt x="35" y="61"/>
                </a:cubicBezTo>
                <a:cubicBezTo>
                  <a:pt x="35" y="61"/>
                  <a:pt x="35" y="61"/>
                  <a:pt x="35" y="61"/>
                </a:cubicBezTo>
                <a:cubicBezTo>
                  <a:pt x="35" y="61"/>
                  <a:pt x="34" y="61"/>
                  <a:pt x="34" y="61"/>
                </a:cubicBezTo>
                <a:cubicBezTo>
                  <a:pt x="35" y="61"/>
                  <a:pt x="34" y="61"/>
                  <a:pt x="35" y="60"/>
                </a:cubicBezTo>
                <a:cubicBezTo>
                  <a:pt x="35" y="61"/>
                  <a:pt x="35" y="60"/>
                  <a:pt x="35" y="61"/>
                </a:cubicBezTo>
                <a:cubicBezTo>
                  <a:pt x="35" y="61"/>
                  <a:pt x="35" y="61"/>
                  <a:pt x="35" y="60"/>
                </a:cubicBezTo>
                <a:cubicBezTo>
                  <a:pt x="34" y="61"/>
                  <a:pt x="34" y="61"/>
                  <a:pt x="34" y="61"/>
                </a:cubicBezTo>
                <a:cubicBezTo>
                  <a:pt x="35" y="60"/>
                  <a:pt x="35" y="60"/>
                  <a:pt x="35" y="60"/>
                </a:cubicBezTo>
                <a:cubicBezTo>
                  <a:pt x="35" y="60"/>
                  <a:pt x="35" y="60"/>
                  <a:pt x="35" y="60"/>
                </a:cubicBezTo>
                <a:cubicBezTo>
                  <a:pt x="35" y="60"/>
                  <a:pt x="35" y="60"/>
                  <a:pt x="35" y="60"/>
                </a:cubicBezTo>
                <a:cubicBezTo>
                  <a:pt x="35" y="60"/>
                  <a:pt x="35" y="60"/>
                  <a:pt x="35" y="60"/>
                </a:cubicBezTo>
                <a:cubicBezTo>
                  <a:pt x="34" y="60"/>
                  <a:pt x="36" y="60"/>
                  <a:pt x="35" y="60"/>
                </a:cubicBezTo>
                <a:cubicBezTo>
                  <a:pt x="36" y="59"/>
                  <a:pt x="37" y="59"/>
                  <a:pt x="38" y="59"/>
                </a:cubicBezTo>
                <a:cubicBezTo>
                  <a:pt x="38" y="59"/>
                  <a:pt x="38" y="59"/>
                  <a:pt x="38" y="59"/>
                </a:cubicBezTo>
                <a:cubicBezTo>
                  <a:pt x="38" y="59"/>
                  <a:pt x="38" y="59"/>
                  <a:pt x="38" y="59"/>
                </a:cubicBezTo>
                <a:cubicBezTo>
                  <a:pt x="38" y="59"/>
                  <a:pt x="38" y="59"/>
                  <a:pt x="38" y="59"/>
                </a:cubicBezTo>
                <a:cubicBezTo>
                  <a:pt x="38" y="59"/>
                  <a:pt x="38" y="59"/>
                  <a:pt x="38" y="59"/>
                </a:cubicBezTo>
                <a:cubicBezTo>
                  <a:pt x="38" y="59"/>
                  <a:pt x="38" y="59"/>
                  <a:pt x="39" y="59"/>
                </a:cubicBezTo>
                <a:cubicBezTo>
                  <a:pt x="37" y="60"/>
                  <a:pt x="39" y="59"/>
                  <a:pt x="38" y="60"/>
                </a:cubicBezTo>
                <a:cubicBezTo>
                  <a:pt x="38" y="60"/>
                  <a:pt x="38" y="60"/>
                  <a:pt x="38" y="60"/>
                </a:cubicBezTo>
                <a:cubicBezTo>
                  <a:pt x="38" y="60"/>
                  <a:pt x="39" y="60"/>
                  <a:pt x="39" y="60"/>
                </a:cubicBezTo>
                <a:cubicBezTo>
                  <a:pt x="38" y="60"/>
                  <a:pt x="38" y="60"/>
                  <a:pt x="38" y="60"/>
                </a:cubicBezTo>
                <a:cubicBezTo>
                  <a:pt x="38" y="60"/>
                  <a:pt x="38" y="60"/>
                  <a:pt x="39" y="60"/>
                </a:cubicBezTo>
                <a:cubicBezTo>
                  <a:pt x="39" y="60"/>
                  <a:pt x="38" y="60"/>
                  <a:pt x="39" y="60"/>
                </a:cubicBezTo>
                <a:cubicBezTo>
                  <a:pt x="38" y="60"/>
                  <a:pt x="38" y="60"/>
                  <a:pt x="38" y="60"/>
                </a:cubicBezTo>
                <a:cubicBezTo>
                  <a:pt x="39" y="60"/>
                  <a:pt x="38" y="60"/>
                  <a:pt x="39" y="60"/>
                </a:cubicBezTo>
                <a:cubicBezTo>
                  <a:pt x="38" y="60"/>
                  <a:pt x="39" y="60"/>
                  <a:pt x="37" y="61"/>
                </a:cubicBezTo>
                <a:cubicBezTo>
                  <a:pt x="37" y="61"/>
                  <a:pt x="38" y="61"/>
                  <a:pt x="38" y="61"/>
                </a:cubicBezTo>
                <a:cubicBezTo>
                  <a:pt x="38" y="61"/>
                  <a:pt x="38" y="61"/>
                  <a:pt x="38" y="61"/>
                </a:cubicBezTo>
                <a:cubicBezTo>
                  <a:pt x="38" y="61"/>
                  <a:pt x="39" y="61"/>
                  <a:pt x="38" y="61"/>
                </a:cubicBezTo>
                <a:cubicBezTo>
                  <a:pt x="39" y="61"/>
                  <a:pt x="38" y="61"/>
                  <a:pt x="39" y="61"/>
                </a:cubicBezTo>
                <a:cubicBezTo>
                  <a:pt x="39" y="61"/>
                  <a:pt x="39" y="61"/>
                  <a:pt x="39" y="61"/>
                </a:cubicBezTo>
                <a:cubicBezTo>
                  <a:pt x="39" y="61"/>
                  <a:pt x="39" y="61"/>
                  <a:pt x="39" y="61"/>
                </a:cubicBezTo>
                <a:cubicBezTo>
                  <a:pt x="39" y="61"/>
                  <a:pt x="39" y="61"/>
                  <a:pt x="39" y="61"/>
                </a:cubicBezTo>
                <a:cubicBezTo>
                  <a:pt x="39" y="61"/>
                  <a:pt x="39" y="61"/>
                  <a:pt x="39" y="61"/>
                </a:cubicBezTo>
                <a:cubicBezTo>
                  <a:pt x="39" y="61"/>
                  <a:pt x="39" y="61"/>
                  <a:pt x="39" y="61"/>
                </a:cubicBezTo>
                <a:cubicBezTo>
                  <a:pt x="39" y="61"/>
                  <a:pt x="39" y="61"/>
                  <a:pt x="39" y="61"/>
                </a:cubicBezTo>
                <a:cubicBezTo>
                  <a:pt x="39" y="61"/>
                  <a:pt x="39" y="61"/>
                  <a:pt x="39" y="61"/>
                </a:cubicBezTo>
                <a:cubicBezTo>
                  <a:pt x="39" y="61"/>
                  <a:pt x="39" y="61"/>
                  <a:pt x="38" y="61"/>
                </a:cubicBezTo>
                <a:cubicBezTo>
                  <a:pt x="39" y="61"/>
                  <a:pt x="39" y="61"/>
                  <a:pt x="39" y="61"/>
                </a:cubicBezTo>
                <a:cubicBezTo>
                  <a:pt x="39" y="61"/>
                  <a:pt x="39" y="61"/>
                  <a:pt x="38" y="61"/>
                </a:cubicBezTo>
                <a:cubicBezTo>
                  <a:pt x="38" y="61"/>
                  <a:pt x="38" y="61"/>
                  <a:pt x="38" y="61"/>
                </a:cubicBezTo>
                <a:cubicBezTo>
                  <a:pt x="39" y="61"/>
                  <a:pt x="39" y="61"/>
                  <a:pt x="39" y="61"/>
                </a:cubicBezTo>
                <a:cubicBezTo>
                  <a:pt x="39" y="61"/>
                  <a:pt x="39" y="61"/>
                  <a:pt x="39" y="62"/>
                </a:cubicBezTo>
                <a:cubicBezTo>
                  <a:pt x="38" y="62"/>
                  <a:pt x="39" y="62"/>
                  <a:pt x="38" y="62"/>
                </a:cubicBezTo>
                <a:cubicBezTo>
                  <a:pt x="38" y="62"/>
                  <a:pt x="38" y="62"/>
                  <a:pt x="38" y="62"/>
                </a:cubicBezTo>
                <a:cubicBezTo>
                  <a:pt x="38" y="62"/>
                  <a:pt x="37" y="62"/>
                  <a:pt x="38" y="62"/>
                </a:cubicBezTo>
                <a:cubicBezTo>
                  <a:pt x="38" y="62"/>
                  <a:pt x="38" y="62"/>
                  <a:pt x="38" y="62"/>
                </a:cubicBezTo>
                <a:cubicBezTo>
                  <a:pt x="39" y="62"/>
                  <a:pt x="39" y="62"/>
                  <a:pt x="39" y="62"/>
                </a:cubicBezTo>
                <a:cubicBezTo>
                  <a:pt x="41" y="61"/>
                  <a:pt x="39" y="62"/>
                  <a:pt x="39" y="62"/>
                </a:cubicBezTo>
                <a:cubicBezTo>
                  <a:pt x="39" y="62"/>
                  <a:pt x="39" y="62"/>
                  <a:pt x="39" y="62"/>
                </a:cubicBezTo>
                <a:cubicBezTo>
                  <a:pt x="40" y="62"/>
                  <a:pt x="39" y="62"/>
                  <a:pt x="39" y="62"/>
                </a:cubicBezTo>
                <a:cubicBezTo>
                  <a:pt x="39" y="62"/>
                  <a:pt x="39" y="62"/>
                  <a:pt x="39" y="62"/>
                </a:cubicBezTo>
                <a:cubicBezTo>
                  <a:pt x="39" y="62"/>
                  <a:pt x="39" y="62"/>
                  <a:pt x="39" y="62"/>
                </a:cubicBezTo>
                <a:cubicBezTo>
                  <a:pt x="39" y="62"/>
                  <a:pt x="39" y="63"/>
                  <a:pt x="39" y="63"/>
                </a:cubicBezTo>
                <a:cubicBezTo>
                  <a:pt x="39" y="62"/>
                  <a:pt x="40" y="62"/>
                  <a:pt x="40" y="62"/>
                </a:cubicBezTo>
                <a:cubicBezTo>
                  <a:pt x="39" y="62"/>
                  <a:pt x="39" y="62"/>
                  <a:pt x="39" y="62"/>
                </a:cubicBezTo>
                <a:cubicBezTo>
                  <a:pt x="40" y="63"/>
                  <a:pt x="40" y="63"/>
                  <a:pt x="40" y="63"/>
                </a:cubicBezTo>
                <a:cubicBezTo>
                  <a:pt x="38" y="63"/>
                  <a:pt x="40" y="62"/>
                  <a:pt x="39" y="63"/>
                </a:cubicBezTo>
                <a:cubicBezTo>
                  <a:pt x="39" y="63"/>
                  <a:pt x="40" y="63"/>
                  <a:pt x="40" y="63"/>
                </a:cubicBezTo>
                <a:cubicBezTo>
                  <a:pt x="40" y="63"/>
                  <a:pt x="40" y="63"/>
                  <a:pt x="40" y="63"/>
                </a:cubicBezTo>
                <a:cubicBezTo>
                  <a:pt x="40" y="63"/>
                  <a:pt x="39" y="63"/>
                  <a:pt x="40" y="63"/>
                </a:cubicBezTo>
                <a:cubicBezTo>
                  <a:pt x="40" y="63"/>
                  <a:pt x="40" y="63"/>
                  <a:pt x="40" y="63"/>
                </a:cubicBezTo>
                <a:cubicBezTo>
                  <a:pt x="40" y="63"/>
                  <a:pt x="41" y="63"/>
                  <a:pt x="41" y="63"/>
                </a:cubicBezTo>
                <a:cubicBezTo>
                  <a:pt x="41" y="63"/>
                  <a:pt x="40" y="63"/>
                  <a:pt x="40" y="63"/>
                </a:cubicBezTo>
                <a:cubicBezTo>
                  <a:pt x="40" y="63"/>
                  <a:pt x="41" y="62"/>
                  <a:pt x="41" y="63"/>
                </a:cubicBezTo>
                <a:cubicBezTo>
                  <a:pt x="40" y="63"/>
                  <a:pt x="40" y="63"/>
                  <a:pt x="40" y="63"/>
                </a:cubicBezTo>
                <a:cubicBezTo>
                  <a:pt x="40" y="63"/>
                  <a:pt x="39" y="64"/>
                  <a:pt x="39" y="64"/>
                </a:cubicBezTo>
                <a:cubicBezTo>
                  <a:pt x="39" y="64"/>
                  <a:pt x="39" y="64"/>
                  <a:pt x="39" y="64"/>
                </a:cubicBezTo>
                <a:cubicBezTo>
                  <a:pt x="40" y="63"/>
                  <a:pt x="38" y="64"/>
                  <a:pt x="39" y="64"/>
                </a:cubicBezTo>
                <a:cubicBezTo>
                  <a:pt x="40" y="64"/>
                  <a:pt x="40" y="64"/>
                  <a:pt x="40" y="64"/>
                </a:cubicBezTo>
                <a:cubicBezTo>
                  <a:pt x="39" y="64"/>
                  <a:pt x="40" y="64"/>
                  <a:pt x="39" y="64"/>
                </a:cubicBezTo>
                <a:cubicBezTo>
                  <a:pt x="39" y="64"/>
                  <a:pt x="39" y="64"/>
                  <a:pt x="39" y="64"/>
                </a:cubicBezTo>
                <a:cubicBezTo>
                  <a:pt x="39" y="64"/>
                  <a:pt x="39" y="64"/>
                  <a:pt x="40" y="64"/>
                </a:cubicBezTo>
                <a:cubicBezTo>
                  <a:pt x="40" y="64"/>
                  <a:pt x="40" y="64"/>
                  <a:pt x="40" y="64"/>
                </a:cubicBezTo>
                <a:cubicBezTo>
                  <a:pt x="40" y="64"/>
                  <a:pt x="40" y="64"/>
                  <a:pt x="40" y="64"/>
                </a:cubicBezTo>
                <a:cubicBezTo>
                  <a:pt x="40" y="64"/>
                  <a:pt x="40" y="64"/>
                  <a:pt x="40" y="64"/>
                </a:cubicBezTo>
                <a:cubicBezTo>
                  <a:pt x="40" y="64"/>
                  <a:pt x="40" y="64"/>
                  <a:pt x="40" y="64"/>
                </a:cubicBezTo>
                <a:cubicBezTo>
                  <a:pt x="40" y="64"/>
                  <a:pt x="40" y="64"/>
                  <a:pt x="40" y="64"/>
                </a:cubicBezTo>
                <a:cubicBezTo>
                  <a:pt x="40" y="64"/>
                  <a:pt x="40" y="64"/>
                  <a:pt x="40" y="64"/>
                </a:cubicBezTo>
                <a:cubicBezTo>
                  <a:pt x="40" y="64"/>
                  <a:pt x="41" y="63"/>
                  <a:pt x="41" y="63"/>
                </a:cubicBezTo>
                <a:cubicBezTo>
                  <a:pt x="41" y="63"/>
                  <a:pt x="41" y="63"/>
                  <a:pt x="41" y="64"/>
                </a:cubicBezTo>
                <a:cubicBezTo>
                  <a:pt x="41" y="64"/>
                  <a:pt x="41" y="64"/>
                  <a:pt x="41" y="64"/>
                </a:cubicBezTo>
                <a:cubicBezTo>
                  <a:pt x="41" y="64"/>
                  <a:pt x="41" y="64"/>
                  <a:pt x="40" y="64"/>
                </a:cubicBezTo>
                <a:cubicBezTo>
                  <a:pt x="41" y="63"/>
                  <a:pt x="41" y="64"/>
                  <a:pt x="41" y="64"/>
                </a:cubicBezTo>
                <a:cubicBezTo>
                  <a:pt x="41" y="64"/>
                  <a:pt x="40" y="64"/>
                  <a:pt x="40" y="64"/>
                </a:cubicBezTo>
                <a:cubicBezTo>
                  <a:pt x="41" y="64"/>
                  <a:pt x="40" y="65"/>
                  <a:pt x="41" y="64"/>
                </a:cubicBezTo>
                <a:cubicBezTo>
                  <a:pt x="40" y="65"/>
                  <a:pt x="41" y="64"/>
                  <a:pt x="40" y="65"/>
                </a:cubicBezTo>
                <a:cubicBezTo>
                  <a:pt x="40" y="65"/>
                  <a:pt x="40" y="65"/>
                  <a:pt x="40" y="65"/>
                </a:cubicBezTo>
                <a:cubicBezTo>
                  <a:pt x="40" y="65"/>
                  <a:pt x="40" y="65"/>
                  <a:pt x="40" y="65"/>
                </a:cubicBezTo>
                <a:cubicBezTo>
                  <a:pt x="41" y="65"/>
                  <a:pt x="40" y="65"/>
                  <a:pt x="41" y="65"/>
                </a:cubicBezTo>
                <a:cubicBezTo>
                  <a:pt x="41" y="65"/>
                  <a:pt x="40" y="65"/>
                  <a:pt x="40" y="65"/>
                </a:cubicBezTo>
                <a:cubicBezTo>
                  <a:pt x="41" y="65"/>
                  <a:pt x="41" y="65"/>
                  <a:pt x="41" y="65"/>
                </a:cubicBezTo>
                <a:cubicBezTo>
                  <a:pt x="40" y="65"/>
                  <a:pt x="40" y="65"/>
                  <a:pt x="40" y="65"/>
                </a:cubicBezTo>
                <a:cubicBezTo>
                  <a:pt x="41" y="65"/>
                  <a:pt x="40" y="65"/>
                  <a:pt x="40" y="65"/>
                </a:cubicBezTo>
                <a:cubicBezTo>
                  <a:pt x="40" y="65"/>
                  <a:pt x="40" y="65"/>
                  <a:pt x="40" y="65"/>
                </a:cubicBezTo>
                <a:cubicBezTo>
                  <a:pt x="41" y="65"/>
                  <a:pt x="41" y="65"/>
                  <a:pt x="41" y="65"/>
                </a:cubicBezTo>
                <a:cubicBezTo>
                  <a:pt x="41" y="65"/>
                  <a:pt x="41" y="65"/>
                  <a:pt x="41" y="65"/>
                </a:cubicBezTo>
                <a:cubicBezTo>
                  <a:pt x="41" y="65"/>
                  <a:pt x="41" y="65"/>
                  <a:pt x="41" y="65"/>
                </a:cubicBezTo>
                <a:cubicBezTo>
                  <a:pt x="41" y="65"/>
                  <a:pt x="42" y="64"/>
                  <a:pt x="42" y="65"/>
                </a:cubicBezTo>
                <a:cubicBezTo>
                  <a:pt x="42" y="65"/>
                  <a:pt x="42" y="65"/>
                  <a:pt x="42" y="65"/>
                </a:cubicBezTo>
                <a:cubicBezTo>
                  <a:pt x="41" y="65"/>
                  <a:pt x="41" y="65"/>
                  <a:pt x="41" y="65"/>
                </a:cubicBezTo>
                <a:cubicBezTo>
                  <a:pt x="41" y="65"/>
                  <a:pt x="41" y="65"/>
                  <a:pt x="41" y="65"/>
                </a:cubicBezTo>
                <a:cubicBezTo>
                  <a:pt x="41" y="65"/>
                  <a:pt x="41" y="65"/>
                  <a:pt x="42" y="65"/>
                </a:cubicBezTo>
                <a:cubicBezTo>
                  <a:pt x="41" y="65"/>
                  <a:pt x="41" y="65"/>
                  <a:pt x="41" y="65"/>
                </a:cubicBezTo>
                <a:cubicBezTo>
                  <a:pt x="41" y="65"/>
                  <a:pt x="41" y="65"/>
                  <a:pt x="41" y="65"/>
                </a:cubicBezTo>
                <a:cubicBezTo>
                  <a:pt x="41" y="65"/>
                  <a:pt x="41" y="65"/>
                  <a:pt x="41" y="65"/>
                </a:cubicBezTo>
                <a:cubicBezTo>
                  <a:pt x="41" y="65"/>
                  <a:pt x="41" y="65"/>
                  <a:pt x="41" y="65"/>
                </a:cubicBezTo>
                <a:cubicBezTo>
                  <a:pt x="41" y="65"/>
                  <a:pt x="42" y="64"/>
                  <a:pt x="42" y="65"/>
                </a:cubicBezTo>
                <a:cubicBezTo>
                  <a:pt x="42" y="65"/>
                  <a:pt x="42" y="65"/>
                  <a:pt x="41" y="65"/>
                </a:cubicBezTo>
                <a:cubicBezTo>
                  <a:pt x="42" y="65"/>
                  <a:pt x="41" y="65"/>
                  <a:pt x="41" y="65"/>
                </a:cubicBezTo>
                <a:cubicBezTo>
                  <a:pt x="42" y="65"/>
                  <a:pt x="42" y="65"/>
                  <a:pt x="42" y="65"/>
                </a:cubicBezTo>
                <a:cubicBezTo>
                  <a:pt x="42" y="65"/>
                  <a:pt x="42" y="65"/>
                  <a:pt x="42" y="65"/>
                </a:cubicBezTo>
                <a:cubicBezTo>
                  <a:pt x="42" y="65"/>
                  <a:pt x="42" y="65"/>
                  <a:pt x="42" y="65"/>
                </a:cubicBezTo>
                <a:cubicBezTo>
                  <a:pt x="42" y="65"/>
                  <a:pt x="43" y="64"/>
                  <a:pt x="42" y="65"/>
                </a:cubicBezTo>
                <a:cubicBezTo>
                  <a:pt x="43" y="65"/>
                  <a:pt x="42" y="65"/>
                  <a:pt x="42" y="65"/>
                </a:cubicBezTo>
                <a:cubicBezTo>
                  <a:pt x="42" y="65"/>
                  <a:pt x="42" y="65"/>
                  <a:pt x="42" y="65"/>
                </a:cubicBezTo>
                <a:cubicBezTo>
                  <a:pt x="42" y="65"/>
                  <a:pt x="42" y="65"/>
                  <a:pt x="42" y="65"/>
                </a:cubicBezTo>
                <a:cubicBezTo>
                  <a:pt x="42" y="66"/>
                  <a:pt x="42" y="65"/>
                  <a:pt x="42" y="66"/>
                </a:cubicBezTo>
                <a:cubicBezTo>
                  <a:pt x="42" y="66"/>
                  <a:pt x="42" y="66"/>
                  <a:pt x="42" y="66"/>
                </a:cubicBezTo>
                <a:cubicBezTo>
                  <a:pt x="42" y="66"/>
                  <a:pt x="42" y="66"/>
                  <a:pt x="42" y="66"/>
                </a:cubicBezTo>
                <a:cubicBezTo>
                  <a:pt x="42" y="66"/>
                  <a:pt x="43" y="65"/>
                  <a:pt x="43" y="65"/>
                </a:cubicBezTo>
                <a:cubicBezTo>
                  <a:pt x="43" y="65"/>
                  <a:pt x="43" y="65"/>
                  <a:pt x="43" y="66"/>
                </a:cubicBezTo>
                <a:cubicBezTo>
                  <a:pt x="43" y="66"/>
                  <a:pt x="43" y="66"/>
                  <a:pt x="43" y="66"/>
                </a:cubicBezTo>
                <a:cubicBezTo>
                  <a:pt x="42" y="66"/>
                  <a:pt x="42" y="66"/>
                  <a:pt x="42" y="66"/>
                </a:cubicBezTo>
                <a:cubicBezTo>
                  <a:pt x="42" y="66"/>
                  <a:pt x="42" y="66"/>
                  <a:pt x="42" y="66"/>
                </a:cubicBezTo>
                <a:cubicBezTo>
                  <a:pt x="42" y="66"/>
                  <a:pt x="42" y="66"/>
                  <a:pt x="42" y="66"/>
                </a:cubicBezTo>
                <a:cubicBezTo>
                  <a:pt x="42" y="66"/>
                  <a:pt x="42" y="66"/>
                  <a:pt x="42" y="66"/>
                </a:cubicBezTo>
                <a:cubicBezTo>
                  <a:pt x="42" y="66"/>
                  <a:pt x="43" y="66"/>
                  <a:pt x="43" y="66"/>
                </a:cubicBezTo>
                <a:cubicBezTo>
                  <a:pt x="43" y="66"/>
                  <a:pt x="43" y="66"/>
                  <a:pt x="43" y="66"/>
                </a:cubicBezTo>
                <a:cubicBezTo>
                  <a:pt x="43" y="66"/>
                  <a:pt x="43" y="66"/>
                  <a:pt x="43" y="66"/>
                </a:cubicBezTo>
                <a:cubicBezTo>
                  <a:pt x="43" y="66"/>
                  <a:pt x="43" y="66"/>
                  <a:pt x="43" y="66"/>
                </a:cubicBezTo>
                <a:cubicBezTo>
                  <a:pt x="43" y="66"/>
                  <a:pt x="43" y="66"/>
                  <a:pt x="43" y="66"/>
                </a:cubicBezTo>
                <a:cubicBezTo>
                  <a:pt x="43" y="66"/>
                  <a:pt x="43" y="66"/>
                  <a:pt x="43" y="66"/>
                </a:cubicBezTo>
                <a:cubicBezTo>
                  <a:pt x="42" y="66"/>
                  <a:pt x="43" y="66"/>
                  <a:pt x="42" y="66"/>
                </a:cubicBezTo>
                <a:cubicBezTo>
                  <a:pt x="43" y="66"/>
                  <a:pt x="42" y="66"/>
                  <a:pt x="43" y="66"/>
                </a:cubicBezTo>
                <a:cubicBezTo>
                  <a:pt x="42" y="66"/>
                  <a:pt x="43" y="66"/>
                  <a:pt x="43" y="66"/>
                </a:cubicBezTo>
                <a:cubicBezTo>
                  <a:pt x="43" y="66"/>
                  <a:pt x="42" y="66"/>
                  <a:pt x="42" y="67"/>
                </a:cubicBezTo>
                <a:cubicBezTo>
                  <a:pt x="42" y="67"/>
                  <a:pt x="42" y="67"/>
                  <a:pt x="42" y="67"/>
                </a:cubicBezTo>
                <a:cubicBezTo>
                  <a:pt x="41" y="67"/>
                  <a:pt x="42" y="67"/>
                  <a:pt x="42" y="67"/>
                </a:cubicBezTo>
                <a:cubicBezTo>
                  <a:pt x="42" y="67"/>
                  <a:pt x="42" y="67"/>
                  <a:pt x="41" y="67"/>
                </a:cubicBezTo>
                <a:cubicBezTo>
                  <a:pt x="42" y="67"/>
                  <a:pt x="42" y="67"/>
                  <a:pt x="42" y="67"/>
                </a:cubicBezTo>
                <a:cubicBezTo>
                  <a:pt x="42" y="66"/>
                  <a:pt x="42" y="67"/>
                  <a:pt x="41" y="67"/>
                </a:cubicBezTo>
                <a:cubicBezTo>
                  <a:pt x="41" y="67"/>
                  <a:pt x="41" y="67"/>
                  <a:pt x="41" y="67"/>
                </a:cubicBezTo>
                <a:cubicBezTo>
                  <a:pt x="41" y="67"/>
                  <a:pt x="41" y="67"/>
                  <a:pt x="41" y="67"/>
                </a:cubicBezTo>
                <a:cubicBezTo>
                  <a:pt x="41" y="68"/>
                  <a:pt x="41" y="68"/>
                  <a:pt x="40" y="68"/>
                </a:cubicBezTo>
                <a:cubicBezTo>
                  <a:pt x="41" y="67"/>
                  <a:pt x="40" y="67"/>
                  <a:pt x="41" y="67"/>
                </a:cubicBezTo>
                <a:cubicBezTo>
                  <a:pt x="40" y="67"/>
                  <a:pt x="41" y="67"/>
                  <a:pt x="41" y="67"/>
                </a:cubicBezTo>
                <a:cubicBezTo>
                  <a:pt x="41" y="67"/>
                  <a:pt x="41" y="67"/>
                  <a:pt x="41" y="67"/>
                </a:cubicBezTo>
                <a:cubicBezTo>
                  <a:pt x="41" y="67"/>
                  <a:pt x="41" y="67"/>
                  <a:pt x="41" y="67"/>
                </a:cubicBezTo>
                <a:cubicBezTo>
                  <a:pt x="41" y="67"/>
                  <a:pt x="41" y="67"/>
                  <a:pt x="42" y="66"/>
                </a:cubicBezTo>
                <a:cubicBezTo>
                  <a:pt x="42" y="66"/>
                  <a:pt x="41" y="67"/>
                  <a:pt x="41" y="67"/>
                </a:cubicBezTo>
                <a:cubicBezTo>
                  <a:pt x="41" y="67"/>
                  <a:pt x="42" y="66"/>
                  <a:pt x="41" y="66"/>
                </a:cubicBezTo>
                <a:cubicBezTo>
                  <a:pt x="41" y="67"/>
                  <a:pt x="40" y="67"/>
                  <a:pt x="40" y="68"/>
                </a:cubicBezTo>
                <a:cubicBezTo>
                  <a:pt x="40" y="67"/>
                  <a:pt x="40" y="67"/>
                  <a:pt x="40" y="68"/>
                </a:cubicBezTo>
                <a:cubicBezTo>
                  <a:pt x="40" y="68"/>
                  <a:pt x="39" y="68"/>
                  <a:pt x="39" y="68"/>
                </a:cubicBezTo>
                <a:cubicBezTo>
                  <a:pt x="40" y="68"/>
                  <a:pt x="39" y="68"/>
                  <a:pt x="40" y="68"/>
                </a:cubicBezTo>
                <a:cubicBezTo>
                  <a:pt x="40" y="67"/>
                  <a:pt x="40" y="68"/>
                  <a:pt x="39" y="68"/>
                </a:cubicBezTo>
                <a:cubicBezTo>
                  <a:pt x="40" y="68"/>
                  <a:pt x="40" y="67"/>
                  <a:pt x="40" y="67"/>
                </a:cubicBezTo>
                <a:cubicBezTo>
                  <a:pt x="40" y="67"/>
                  <a:pt x="40" y="67"/>
                  <a:pt x="40" y="67"/>
                </a:cubicBezTo>
                <a:cubicBezTo>
                  <a:pt x="40" y="67"/>
                  <a:pt x="40" y="67"/>
                  <a:pt x="40" y="67"/>
                </a:cubicBezTo>
                <a:cubicBezTo>
                  <a:pt x="40" y="67"/>
                  <a:pt x="39" y="67"/>
                  <a:pt x="39" y="68"/>
                </a:cubicBezTo>
                <a:cubicBezTo>
                  <a:pt x="39" y="67"/>
                  <a:pt x="39" y="67"/>
                  <a:pt x="39" y="67"/>
                </a:cubicBezTo>
                <a:cubicBezTo>
                  <a:pt x="39" y="68"/>
                  <a:pt x="39" y="67"/>
                  <a:pt x="39" y="68"/>
                </a:cubicBezTo>
                <a:cubicBezTo>
                  <a:pt x="39" y="68"/>
                  <a:pt x="39" y="67"/>
                  <a:pt x="39" y="67"/>
                </a:cubicBezTo>
                <a:cubicBezTo>
                  <a:pt x="39" y="67"/>
                  <a:pt x="39" y="68"/>
                  <a:pt x="39" y="68"/>
                </a:cubicBezTo>
                <a:cubicBezTo>
                  <a:pt x="39" y="67"/>
                  <a:pt x="40" y="67"/>
                  <a:pt x="40" y="66"/>
                </a:cubicBezTo>
                <a:cubicBezTo>
                  <a:pt x="40" y="66"/>
                  <a:pt x="41" y="66"/>
                  <a:pt x="41" y="66"/>
                </a:cubicBezTo>
                <a:cubicBezTo>
                  <a:pt x="40" y="66"/>
                  <a:pt x="39" y="67"/>
                  <a:pt x="38" y="68"/>
                </a:cubicBezTo>
                <a:cubicBezTo>
                  <a:pt x="38" y="68"/>
                  <a:pt x="38" y="68"/>
                  <a:pt x="38" y="68"/>
                </a:cubicBezTo>
                <a:cubicBezTo>
                  <a:pt x="39" y="67"/>
                  <a:pt x="38" y="68"/>
                  <a:pt x="38" y="68"/>
                </a:cubicBezTo>
                <a:cubicBezTo>
                  <a:pt x="38" y="67"/>
                  <a:pt x="38" y="67"/>
                  <a:pt x="38" y="67"/>
                </a:cubicBezTo>
                <a:cubicBezTo>
                  <a:pt x="39" y="67"/>
                  <a:pt x="38" y="67"/>
                  <a:pt x="38" y="68"/>
                </a:cubicBezTo>
                <a:cubicBezTo>
                  <a:pt x="38" y="67"/>
                  <a:pt x="39" y="67"/>
                  <a:pt x="39" y="67"/>
                </a:cubicBezTo>
                <a:cubicBezTo>
                  <a:pt x="39" y="67"/>
                  <a:pt x="38" y="67"/>
                  <a:pt x="38" y="68"/>
                </a:cubicBezTo>
                <a:cubicBezTo>
                  <a:pt x="38" y="67"/>
                  <a:pt x="38" y="67"/>
                  <a:pt x="38" y="67"/>
                </a:cubicBezTo>
                <a:cubicBezTo>
                  <a:pt x="38" y="68"/>
                  <a:pt x="38" y="68"/>
                  <a:pt x="37" y="68"/>
                </a:cubicBezTo>
                <a:cubicBezTo>
                  <a:pt x="37" y="68"/>
                  <a:pt x="37" y="68"/>
                  <a:pt x="37" y="68"/>
                </a:cubicBezTo>
                <a:cubicBezTo>
                  <a:pt x="37" y="68"/>
                  <a:pt x="38" y="68"/>
                  <a:pt x="38" y="68"/>
                </a:cubicBezTo>
                <a:cubicBezTo>
                  <a:pt x="38" y="68"/>
                  <a:pt x="38" y="67"/>
                  <a:pt x="38" y="67"/>
                </a:cubicBezTo>
                <a:cubicBezTo>
                  <a:pt x="39" y="67"/>
                  <a:pt x="40" y="66"/>
                  <a:pt x="41" y="65"/>
                </a:cubicBezTo>
                <a:cubicBezTo>
                  <a:pt x="41" y="66"/>
                  <a:pt x="41" y="66"/>
                  <a:pt x="41" y="66"/>
                </a:cubicBezTo>
                <a:cubicBezTo>
                  <a:pt x="41" y="65"/>
                  <a:pt x="41" y="65"/>
                  <a:pt x="41" y="65"/>
                </a:cubicBezTo>
                <a:cubicBezTo>
                  <a:pt x="40" y="66"/>
                  <a:pt x="39" y="67"/>
                  <a:pt x="38" y="67"/>
                </a:cubicBezTo>
                <a:cubicBezTo>
                  <a:pt x="38" y="67"/>
                  <a:pt x="39" y="66"/>
                  <a:pt x="39" y="66"/>
                </a:cubicBezTo>
                <a:cubicBezTo>
                  <a:pt x="39" y="66"/>
                  <a:pt x="38" y="67"/>
                  <a:pt x="38" y="67"/>
                </a:cubicBezTo>
                <a:cubicBezTo>
                  <a:pt x="38" y="67"/>
                  <a:pt x="38" y="67"/>
                  <a:pt x="38" y="67"/>
                </a:cubicBezTo>
                <a:cubicBezTo>
                  <a:pt x="38" y="67"/>
                  <a:pt x="38" y="67"/>
                  <a:pt x="38" y="67"/>
                </a:cubicBezTo>
                <a:cubicBezTo>
                  <a:pt x="38" y="67"/>
                  <a:pt x="39" y="66"/>
                  <a:pt x="39" y="66"/>
                </a:cubicBezTo>
                <a:cubicBezTo>
                  <a:pt x="38" y="67"/>
                  <a:pt x="38" y="67"/>
                  <a:pt x="38" y="67"/>
                </a:cubicBezTo>
                <a:cubicBezTo>
                  <a:pt x="38" y="67"/>
                  <a:pt x="39" y="66"/>
                  <a:pt x="39" y="66"/>
                </a:cubicBezTo>
                <a:cubicBezTo>
                  <a:pt x="39" y="66"/>
                  <a:pt x="38" y="67"/>
                  <a:pt x="38" y="67"/>
                </a:cubicBezTo>
                <a:cubicBezTo>
                  <a:pt x="38" y="66"/>
                  <a:pt x="38" y="67"/>
                  <a:pt x="39" y="66"/>
                </a:cubicBezTo>
                <a:cubicBezTo>
                  <a:pt x="39" y="66"/>
                  <a:pt x="38" y="67"/>
                  <a:pt x="38" y="67"/>
                </a:cubicBezTo>
                <a:cubicBezTo>
                  <a:pt x="37" y="67"/>
                  <a:pt x="38" y="67"/>
                  <a:pt x="38" y="67"/>
                </a:cubicBezTo>
                <a:cubicBezTo>
                  <a:pt x="38" y="67"/>
                  <a:pt x="39" y="66"/>
                  <a:pt x="40" y="65"/>
                </a:cubicBezTo>
                <a:cubicBezTo>
                  <a:pt x="38" y="67"/>
                  <a:pt x="38" y="67"/>
                  <a:pt x="38" y="67"/>
                </a:cubicBezTo>
                <a:cubicBezTo>
                  <a:pt x="38" y="67"/>
                  <a:pt x="38" y="66"/>
                  <a:pt x="39" y="66"/>
                </a:cubicBezTo>
                <a:cubicBezTo>
                  <a:pt x="38" y="67"/>
                  <a:pt x="38" y="66"/>
                  <a:pt x="38" y="66"/>
                </a:cubicBezTo>
                <a:cubicBezTo>
                  <a:pt x="38" y="66"/>
                  <a:pt x="38" y="66"/>
                  <a:pt x="38" y="66"/>
                </a:cubicBezTo>
                <a:cubicBezTo>
                  <a:pt x="38" y="66"/>
                  <a:pt x="38" y="66"/>
                  <a:pt x="38" y="66"/>
                </a:cubicBezTo>
                <a:cubicBezTo>
                  <a:pt x="38" y="66"/>
                  <a:pt x="38" y="66"/>
                  <a:pt x="38" y="66"/>
                </a:cubicBezTo>
                <a:cubicBezTo>
                  <a:pt x="38" y="66"/>
                  <a:pt x="37" y="67"/>
                  <a:pt x="37" y="66"/>
                </a:cubicBezTo>
                <a:cubicBezTo>
                  <a:pt x="37" y="66"/>
                  <a:pt x="38" y="66"/>
                  <a:pt x="38" y="66"/>
                </a:cubicBezTo>
                <a:cubicBezTo>
                  <a:pt x="38" y="66"/>
                  <a:pt x="38" y="66"/>
                  <a:pt x="37" y="66"/>
                </a:cubicBezTo>
                <a:cubicBezTo>
                  <a:pt x="37" y="66"/>
                  <a:pt x="37" y="66"/>
                  <a:pt x="38" y="66"/>
                </a:cubicBezTo>
                <a:cubicBezTo>
                  <a:pt x="37" y="66"/>
                  <a:pt x="37" y="66"/>
                  <a:pt x="37" y="66"/>
                </a:cubicBezTo>
                <a:cubicBezTo>
                  <a:pt x="37" y="66"/>
                  <a:pt x="37" y="66"/>
                  <a:pt x="37" y="66"/>
                </a:cubicBezTo>
                <a:cubicBezTo>
                  <a:pt x="37" y="66"/>
                  <a:pt x="38" y="66"/>
                  <a:pt x="38" y="66"/>
                </a:cubicBezTo>
                <a:cubicBezTo>
                  <a:pt x="38" y="66"/>
                  <a:pt x="38" y="65"/>
                  <a:pt x="39" y="65"/>
                </a:cubicBezTo>
                <a:cubicBezTo>
                  <a:pt x="39" y="65"/>
                  <a:pt x="38" y="66"/>
                  <a:pt x="37" y="66"/>
                </a:cubicBezTo>
                <a:cubicBezTo>
                  <a:pt x="37" y="66"/>
                  <a:pt x="37" y="66"/>
                  <a:pt x="37" y="66"/>
                </a:cubicBezTo>
                <a:cubicBezTo>
                  <a:pt x="37" y="66"/>
                  <a:pt x="37" y="66"/>
                  <a:pt x="37" y="66"/>
                </a:cubicBezTo>
                <a:cubicBezTo>
                  <a:pt x="38" y="66"/>
                  <a:pt x="38" y="66"/>
                  <a:pt x="38" y="66"/>
                </a:cubicBezTo>
                <a:cubicBezTo>
                  <a:pt x="37" y="66"/>
                  <a:pt x="37" y="66"/>
                  <a:pt x="37" y="66"/>
                </a:cubicBezTo>
                <a:cubicBezTo>
                  <a:pt x="37" y="66"/>
                  <a:pt x="38" y="66"/>
                  <a:pt x="38" y="65"/>
                </a:cubicBezTo>
                <a:cubicBezTo>
                  <a:pt x="38" y="66"/>
                  <a:pt x="38" y="66"/>
                  <a:pt x="37" y="66"/>
                </a:cubicBezTo>
                <a:cubicBezTo>
                  <a:pt x="38" y="65"/>
                  <a:pt x="38" y="65"/>
                  <a:pt x="39" y="65"/>
                </a:cubicBezTo>
                <a:cubicBezTo>
                  <a:pt x="38" y="65"/>
                  <a:pt x="38" y="65"/>
                  <a:pt x="38" y="65"/>
                </a:cubicBezTo>
                <a:cubicBezTo>
                  <a:pt x="39" y="65"/>
                  <a:pt x="39" y="65"/>
                  <a:pt x="39" y="65"/>
                </a:cubicBezTo>
                <a:cubicBezTo>
                  <a:pt x="39" y="65"/>
                  <a:pt x="39" y="65"/>
                  <a:pt x="39" y="65"/>
                </a:cubicBezTo>
                <a:cubicBezTo>
                  <a:pt x="39" y="65"/>
                  <a:pt x="39" y="64"/>
                  <a:pt x="39" y="64"/>
                </a:cubicBezTo>
                <a:cubicBezTo>
                  <a:pt x="39" y="65"/>
                  <a:pt x="39" y="65"/>
                  <a:pt x="39" y="65"/>
                </a:cubicBezTo>
                <a:cubicBezTo>
                  <a:pt x="39" y="65"/>
                  <a:pt x="39" y="65"/>
                  <a:pt x="39" y="65"/>
                </a:cubicBezTo>
                <a:cubicBezTo>
                  <a:pt x="38" y="65"/>
                  <a:pt x="38" y="65"/>
                  <a:pt x="37" y="66"/>
                </a:cubicBezTo>
                <a:cubicBezTo>
                  <a:pt x="38" y="65"/>
                  <a:pt x="38" y="65"/>
                  <a:pt x="38" y="65"/>
                </a:cubicBezTo>
                <a:cubicBezTo>
                  <a:pt x="37" y="66"/>
                  <a:pt x="37" y="66"/>
                  <a:pt x="37" y="66"/>
                </a:cubicBezTo>
                <a:cubicBezTo>
                  <a:pt x="37" y="66"/>
                  <a:pt x="37" y="66"/>
                  <a:pt x="37" y="65"/>
                </a:cubicBezTo>
                <a:cubicBezTo>
                  <a:pt x="36" y="66"/>
                  <a:pt x="38" y="65"/>
                  <a:pt x="37" y="65"/>
                </a:cubicBezTo>
                <a:cubicBezTo>
                  <a:pt x="37" y="65"/>
                  <a:pt x="37" y="66"/>
                  <a:pt x="37" y="66"/>
                </a:cubicBezTo>
                <a:cubicBezTo>
                  <a:pt x="37" y="66"/>
                  <a:pt x="37" y="65"/>
                  <a:pt x="37" y="65"/>
                </a:cubicBezTo>
                <a:cubicBezTo>
                  <a:pt x="36" y="66"/>
                  <a:pt x="36" y="66"/>
                  <a:pt x="36" y="66"/>
                </a:cubicBezTo>
                <a:cubicBezTo>
                  <a:pt x="36" y="66"/>
                  <a:pt x="37" y="66"/>
                  <a:pt x="37" y="65"/>
                </a:cubicBezTo>
                <a:cubicBezTo>
                  <a:pt x="36" y="65"/>
                  <a:pt x="36" y="66"/>
                  <a:pt x="36" y="65"/>
                </a:cubicBezTo>
                <a:cubicBezTo>
                  <a:pt x="36" y="65"/>
                  <a:pt x="35" y="66"/>
                  <a:pt x="36" y="66"/>
                </a:cubicBezTo>
                <a:cubicBezTo>
                  <a:pt x="36" y="66"/>
                  <a:pt x="36" y="65"/>
                  <a:pt x="36" y="65"/>
                </a:cubicBezTo>
                <a:cubicBezTo>
                  <a:pt x="36" y="65"/>
                  <a:pt x="36" y="66"/>
                  <a:pt x="36" y="66"/>
                </a:cubicBezTo>
                <a:cubicBezTo>
                  <a:pt x="36" y="65"/>
                  <a:pt x="36" y="65"/>
                  <a:pt x="36" y="65"/>
                </a:cubicBezTo>
                <a:cubicBezTo>
                  <a:pt x="36" y="65"/>
                  <a:pt x="36" y="65"/>
                  <a:pt x="36" y="65"/>
                </a:cubicBezTo>
                <a:cubicBezTo>
                  <a:pt x="36" y="65"/>
                  <a:pt x="36" y="65"/>
                  <a:pt x="36" y="65"/>
                </a:cubicBezTo>
                <a:cubicBezTo>
                  <a:pt x="36" y="65"/>
                  <a:pt x="35" y="66"/>
                  <a:pt x="35" y="66"/>
                </a:cubicBezTo>
                <a:cubicBezTo>
                  <a:pt x="35" y="66"/>
                  <a:pt x="35" y="66"/>
                  <a:pt x="36" y="65"/>
                </a:cubicBezTo>
                <a:cubicBezTo>
                  <a:pt x="36" y="65"/>
                  <a:pt x="36" y="65"/>
                  <a:pt x="36" y="65"/>
                </a:cubicBezTo>
                <a:cubicBezTo>
                  <a:pt x="37" y="65"/>
                  <a:pt x="35" y="66"/>
                  <a:pt x="36" y="65"/>
                </a:cubicBezTo>
                <a:cubicBezTo>
                  <a:pt x="36" y="65"/>
                  <a:pt x="37" y="65"/>
                  <a:pt x="37" y="65"/>
                </a:cubicBezTo>
                <a:cubicBezTo>
                  <a:pt x="37" y="65"/>
                  <a:pt x="37" y="65"/>
                  <a:pt x="37" y="65"/>
                </a:cubicBezTo>
                <a:cubicBezTo>
                  <a:pt x="37" y="65"/>
                  <a:pt x="37" y="65"/>
                  <a:pt x="37" y="65"/>
                </a:cubicBezTo>
                <a:cubicBezTo>
                  <a:pt x="37" y="65"/>
                  <a:pt x="36" y="65"/>
                  <a:pt x="36" y="65"/>
                </a:cubicBezTo>
                <a:cubicBezTo>
                  <a:pt x="36" y="65"/>
                  <a:pt x="36" y="65"/>
                  <a:pt x="36" y="65"/>
                </a:cubicBezTo>
                <a:cubicBezTo>
                  <a:pt x="36" y="65"/>
                  <a:pt x="36" y="65"/>
                  <a:pt x="36" y="65"/>
                </a:cubicBezTo>
                <a:cubicBezTo>
                  <a:pt x="36" y="65"/>
                  <a:pt x="36" y="65"/>
                  <a:pt x="36" y="65"/>
                </a:cubicBezTo>
                <a:cubicBezTo>
                  <a:pt x="36" y="65"/>
                  <a:pt x="36" y="65"/>
                  <a:pt x="36" y="65"/>
                </a:cubicBezTo>
                <a:cubicBezTo>
                  <a:pt x="36" y="65"/>
                  <a:pt x="36" y="65"/>
                  <a:pt x="36" y="65"/>
                </a:cubicBezTo>
                <a:cubicBezTo>
                  <a:pt x="36" y="64"/>
                  <a:pt x="35" y="65"/>
                  <a:pt x="36" y="65"/>
                </a:cubicBezTo>
                <a:cubicBezTo>
                  <a:pt x="36" y="65"/>
                  <a:pt x="36" y="65"/>
                  <a:pt x="36" y="65"/>
                </a:cubicBezTo>
                <a:cubicBezTo>
                  <a:pt x="36" y="65"/>
                  <a:pt x="36" y="65"/>
                  <a:pt x="36" y="65"/>
                </a:cubicBezTo>
                <a:cubicBezTo>
                  <a:pt x="35" y="65"/>
                  <a:pt x="36" y="65"/>
                  <a:pt x="34" y="65"/>
                </a:cubicBezTo>
                <a:cubicBezTo>
                  <a:pt x="35" y="65"/>
                  <a:pt x="35" y="65"/>
                  <a:pt x="35" y="65"/>
                </a:cubicBezTo>
                <a:cubicBezTo>
                  <a:pt x="36" y="65"/>
                  <a:pt x="36" y="65"/>
                  <a:pt x="36" y="65"/>
                </a:cubicBezTo>
                <a:cubicBezTo>
                  <a:pt x="36" y="65"/>
                  <a:pt x="36" y="65"/>
                  <a:pt x="36" y="65"/>
                </a:cubicBezTo>
                <a:close/>
                <a:moveTo>
                  <a:pt x="36" y="65"/>
                </a:moveTo>
                <a:cubicBezTo>
                  <a:pt x="36" y="65"/>
                  <a:pt x="36" y="65"/>
                  <a:pt x="36" y="65"/>
                </a:cubicBezTo>
                <a:cubicBezTo>
                  <a:pt x="36" y="65"/>
                  <a:pt x="37" y="65"/>
                  <a:pt x="36" y="65"/>
                </a:cubicBezTo>
                <a:close/>
                <a:moveTo>
                  <a:pt x="38" y="65"/>
                </a:moveTo>
                <a:cubicBezTo>
                  <a:pt x="38" y="65"/>
                  <a:pt x="38" y="66"/>
                  <a:pt x="38" y="65"/>
                </a:cubicBezTo>
                <a:cubicBezTo>
                  <a:pt x="38" y="65"/>
                  <a:pt x="38" y="65"/>
                  <a:pt x="38" y="65"/>
                </a:cubicBezTo>
                <a:close/>
                <a:moveTo>
                  <a:pt x="42" y="66"/>
                </a:moveTo>
                <a:cubicBezTo>
                  <a:pt x="42" y="66"/>
                  <a:pt x="42" y="66"/>
                  <a:pt x="42" y="66"/>
                </a:cubicBezTo>
                <a:cubicBezTo>
                  <a:pt x="42" y="66"/>
                  <a:pt x="42" y="66"/>
                  <a:pt x="42" y="66"/>
                </a:cubicBezTo>
                <a:close/>
                <a:moveTo>
                  <a:pt x="42" y="66"/>
                </a:moveTo>
                <a:cubicBezTo>
                  <a:pt x="42" y="66"/>
                  <a:pt x="42" y="66"/>
                  <a:pt x="42" y="66"/>
                </a:cubicBezTo>
                <a:cubicBezTo>
                  <a:pt x="42" y="66"/>
                  <a:pt x="42" y="66"/>
                  <a:pt x="42" y="66"/>
                </a:cubicBezTo>
                <a:cubicBezTo>
                  <a:pt x="42" y="66"/>
                  <a:pt x="42" y="66"/>
                  <a:pt x="42" y="66"/>
                </a:cubicBezTo>
                <a:close/>
                <a:moveTo>
                  <a:pt x="39" y="61"/>
                </a:moveTo>
                <a:cubicBezTo>
                  <a:pt x="39" y="61"/>
                  <a:pt x="39" y="61"/>
                  <a:pt x="39" y="61"/>
                </a:cubicBezTo>
                <a:cubicBezTo>
                  <a:pt x="39" y="61"/>
                  <a:pt x="39" y="61"/>
                  <a:pt x="39" y="61"/>
                </a:cubicBezTo>
                <a:close/>
                <a:moveTo>
                  <a:pt x="37" y="66"/>
                </a:moveTo>
                <a:cubicBezTo>
                  <a:pt x="37" y="66"/>
                  <a:pt x="37" y="66"/>
                  <a:pt x="37" y="66"/>
                </a:cubicBezTo>
                <a:cubicBezTo>
                  <a:pt x="37" y="66"/>
                  <a:pt x="37" y="66"/>
                  <a:pt x="37" y="66"/>
                </a:cubicBezTo>
                <a:close/>
                <a:moveTo>
                  <a:pt x="35" y="64"/>
                </a:moveTo>
                <a:cubicBezTo>
                  <a:pt x="35" y="64"/>
                  <a:pt x="35" y="64"/>
                  <a:pt x="35" y="64"/>
                </a:cubicBezTo>
                <a:cubicBezTo>
                  <a:pt x="35" y="64"/>
                  <a:pt x="35" y="64"/>
                  <a:pt x="35" y="64"/>
                </a:cubicBezTo>
                <a:close/>
                <a:moveTo>
                  <a:pt x="38" y="68"/>
                </a:moveTo>
                <a:cubicBezTo>
                  <a:pt x="38" y="68"/>
                  <a:pt x="39" y="68"/>
                  <a:pt x="39" y="68"/>
                </a:cubicBezTo>
                <a:cubicBezTo>
                  <a:pt x="39" y="68"/>
                  <a:pt x="38" y="68"/>
                  <a:pt x="38" y="68"/>
                </a:cubicBezTo>
                <a:close/>
                <a:moveTo>
                  <a:pt x="43" y="66"/>
                </a:moveTo>
                <a:cubicBezTo>
                  <a:pt x="43" y="66"/>
                  <a:pt x="43" y="66"/>
                  <a:pt x="43" y="66"/>
                </a:cubicBezTo>
                <a:cubicBezTo>
                  <a:pt x="43" y="66"/>
                  <a:pt x="43" y="66"/>
                  <a:pt x="43" y="66"/>
                </a:cubicBezTo>
                <a:cubicBezTo>
                  <a:pt x="43" y="66"/>
                  <a:pt x="43" y="66"/>
                  <a:pt x="43" y="66"/>
                </a:cubicBezTo>
                <a:close/>
                <a:moveTo>
                  <a:pt x="41" y="68"/>
                </a:moveTo>
                <a:cubicBezTo>
                  <a:pt x="41" y="68"/>
                  <a:pt x="41" y="68"/>
                  <a:pt x="41" y="68"/>
                </a:cubicBezTo>
                <a:cubicBezTo>
                  <a:pt x="41" y="68"/>
                  <a:pt x="41" y="68"/>
                  <a:pt x="41" y="68"/>
                </a:cubicBezTo>
                <a:cubicBezTo>
                  <a:pt x="41" y="68"/>
                  <a:pt x="41" y="68"/>
                  <a:pt x="41" y="68"/>
                </a:cubicBezTo>
                <a:close/>
                <a:moveTo>
                  <a:pt x="42" y="67"/>
                </a:moveTo>
                <a:cubicBezTo>
                  <a:pt x="42" y="67"/>
                  <a:pt x="42" y="67"/>
                  <a:pt x="42" y="67"/>
                </a:cubicBezTo>
                <a:cubicBezTo>
                  <a:pt x="42" y="67"/>
                  <a:pt x="42" y="67"/>
                  <a:pt x="42" y="67"/>
                </a:cubicBezTo>
                <a:cubicBezTo>
                  <a:pt x="42" y="67"/>
                  <a:pt x="42" y="67"/>
                  <a:pt x="42" y="67"/>
                </a:cubicBezTo>
                <a:close/>
                <a:moveTo>
                  <a:pt x="42" y="67"/>
                </a:moveTo>
                <a:cubicBezTo>
                  <a:pt x="42" y="67"/>
                  <a:pt x="42" y="67"/>
                  <a:pt x="42" y="67"/>
                </a:cubicBezTo>
                <a:cubicBezTo>
                  <a:pt x="42" y="67"/>
                  <a:pt x="42" y="67"/>
                  <a:pt x="42" y="67"/>
                </a:cubicBezTo>
                <a:close/>
                <a:moveTo>
                  <a:pt x="42" y="66"/>
                </a:moveTo>
                <a:cubicBezTo>
                  <a:pt x="42" y="66"/>
                  <a:pt x="43" y="66"/>
                  <a:pt x="43" y="66"/>
                </a:cubicBezTo>
                <a:cubicBezTo>
                  <a:pt x="43" y="65"/>
                  <a:pt x="42" y="66"/>
                  <a:pt x="42" y="66"/>
                </a:cubicBezTo>
                <a:close/>
                <a:moveTo>
                  <a:pt x="41" y="68"/>
                </a:moveTo>
                <a:cubicBezTo>
                  <a:pt x="41" y="67"/>
                  <a:pt x="41" y="67"/>
                  <a:pt x="41" y="67"/>
                </a:cubicBezTo>
                <a:cubicBezTo>
                  <a:pt x="41" y="68"/>
                  <a:pt x="41" y="68"/>
                  <a:pt x="41" y="68"/>
                </a:cubicBezTo>
                <a:close/>
                <a:moveTo>
                  <a:pt x="41" y="67"/>
                </a:moveTo>
                <a:cubicBezTo>
                  <a:pt x="41" y="67"/>
                  <a:pt x="41" y="67"/>
                  <a:pt x="41" y="67"/>
                </a:cubicBezTo>
                <a:cubicBezTo>
                  <a:pt x="41" y="67"/>
                  <a:pt x="41" y="67"/>
                  <a:pt x="41" y="67"/>
                </a:cubicBezTo>
                <a:cubicBezTo>
                  <a:pt x="41" y="67"/>
                  <a:pt x="41" y="67"/>
                  <a:pt x="41" y="67"/>
                </a:cubicBezTo>
                <a:close/>
                <a:moveTo>
                  <a:pt x="41" y="67"/>
                </a:moveTo>
                <a:cubicBezTo>
                  <a:pt x="41" y="67"/>
                  <a:pt x="41" y="67"/>
                  <a:pt x="41" y="67"/>
                </a:cubicBezTo>
                <a:cubicBezTo>
                  <a:pt x="41" y="67"/>
                  <a:pt x="41" y="67"/>
                  <a:pt x="41" y="67"/>
                </a:cubicBezTo>
                <a:close/>
                <a:moveTo>
                  <a:pt x="41" y="68"/>
                </a:moveTo>
                <a:cubicBezTo>
                  <a:pt x="41" y="68"/>
                  <a:pt x="41" y="68"/>
                  <a:pt x="41" y="68"/>
                </a:cubicBezTo>
                <a:cubicBezTo>
                  <a:pt x="41" y="68"/>
                  <a:pt x="41" y="68"/>
                  <a:pt x="41" y="68"/>
                </a:cubicBezTo>
                <a:close/>
                <a:moveTo>
                  <a:pt x="41" y="67"/>
                </a:moveTo>
                <a:cubicBezTo>
                  <a:pt x="41" y="67"/>
                  <a:pt x="41" y="67"/>
                  <a:pt x="41" y="67"/>
                </a:cubicBezTo>
                <a:cubicBezTo>
                  <a:pt x="40" y="67"/>
                  <a:pt x="40" y="67"/>
                  <a:pt x="40" y="67"/>
                </a:cubicBezTo>
                <a:cubicBezTo>
                  <a:pt x="41" y="67"/>
                  <a:pt x="41" y="67"/>
                  <a:pt x="41" y="67"/>
                </a:cubicBezTo>
                <a:close/>
                <a:moveTo>
                  <a:pt x="40" y="68"/>
                </a:moveTo>
                <a:cubicBezTo>
                  <a:pt x="40" y="68"/>
                  <a:pt x="40" y="68"/>
                  <a:pt x="40" y="68"/>
                </a:cubicBezTo>
                <a:cubicBezTo>
                  <a:pt x="40" y="68"/>
                  <a:pt x="40" y="68"/>
                  <a:pt x="40" y="68"/>
                </a:cubicBezTo>
                <a:close/>
                <a:moveTo>
                  <a:pt x="40" y="68"/>
                </a:moveTo>
                <a:cubicBezTo>
                  <a:pt x="39" y="68"/>
                  <a:pt x="39" y="68"/>
                  <a:pt x="39" y="68"/>
                </a:cubicBezTo>
                <a:cubicBezTo>
                  <a:pt x="39" y="68"/>
                  <a:pt x="40" y="68"/>
                  <a:pt x="40" y="68"/>
                </a:cubicBezTo>
                <a:close/>
                <a:moveTo>
                  <a:pt x="40" y="67"/>
                </a:moveTo>
                <a:cubicBezTo>
                  <a:pt x="40" y="67"/>
                  <a:pt x="40" y="67"/>
                  <a:pt x="40" y="67"/>
                </a:cubicBezTo>
                <a:cubicBezTo>
                  <a:pt x="41" y="66"/>
                  <a:pt x="41" y="66"/>
                  <a:pt x="41" y="66"/>
                </a:cubicBezTo>
                <a:lnTo>
                  <a:pt x="40" y="67"/>
                </a:lnTo>
                <a:close/>
                <a:moveTo>
                  <a:pt x="37" y="68"/>
                </a:moveTo>
                <a:cubicBezTo>
                  <a:pt x="37" y="68"/>
                  <a:pt x="38" y="67"/>
                  <a:pt x="38" y="67"/>
                </a:cubicBezTo>
                <a:cubicBezTo>
                  <a:pt x="38" y="67"/>
                  <a:pt x="38" y="67"/>
                  <a:pt x="38" y="67"/>
                </a:cubicBezTo>
                <a:cubicBezTo>
                  <a:pt x="38" y="67"/>
                  <a:pt x="38" y="67"/>
                  <a:pt x="37" y="68"/>
                </a:cubicBezTo>
                <a:close/>
                <a:moveTo>
                  <a:pt x="38" y="67"/>
                </a:moveTo>
                <a:cubicBezTo>
                  <a:pt x="38" y="67"/>
                  <a:pt x="38" y="67"/>
                  <a:pt x="38" y="67"/>
                </a:cubicBezTo>
                <a:cubicBezTo>
                  <a:pt x="38" y="67"/>
                  <a:pt x="38" y="67"/>
                  <a:pt x="38" y="67"/>
                </a:cubicBezTo>
                <a:close/>
                <a:moveTo>
                  <a:pt x="39" y="59"/>
                </a:moveTo>
                <a:cubicBezTo>
                  <a:pt x="39" y="59"/>
                  <a:pt x="39" y="59"/>
                  <a:pt x="39" y="59"/>
                </a:cubicBezTo>
                <a:cubicBezTo>
                  <a:pt x="39" y="59"/>
                  <a:pt x="39" y="59"/>
                  <a:pt x="39" y="59"/>
                </a:cubicBezTo>
                <a:close/>
                <a:moveTo>
                  <a:pt x="38" y="59"/>
                </a:moveTo>
                <a:cubicBezTo>
                  <a:pt x="39" y="59"/>
                  <a:pt x="39" y="59"/>
                  <a:pt x="39" y="59"/>
                </a:cubicBezTo>
                <a:cubicBezTo>
                  <a:pt x="38" y="59"/>
                  <a:pt x="38" y="59"/>
                  <a:pt x="38" y="59"/>
                </a:cubicBezTo>
                <a:cubicBezTo>
                  <a:pt x="38" y="59"/>
                  <a:pt x="38" y="59"/>
                  <a:pt x="38" y="59"/>
                </a:cubicBezTo>
                <a:close/>
                <a:moveTo>
                  <a:pt x="35" y="66"/>
                </a:moveTo>
                <a:cubicBezTo>
                  <a:pt x="35" y="66"/>
                  <a:pt x="35" y="66"/>
                  <a:pt x="35" y="66"/>
                </a:cubicBezTo>
                <a:cubicBezTo>
                  <a:pt x="36" y="66"/>
                  <a:pt x="36" y="66"/>
                  <a:pt x="36" y="66"/>
                </a:cubicBezTo>
                <a:lnTo>
                  <a:pt x="35" y="66"/>
                </a:lnTo>
                <a:close/>
                <a:moveTo>
                  <a:pt x="35" y="65"/>
                </a:moveTo>
                <a:cubicBezTo>
                  <a:pt x="35" y="65"/>
                  <a:pt x="35" y="65"/>
                  <a:pt x="35" y="65"/>
                </a:cubicBezTo>
                <a:cubicBezTo>
                  <a:pt x="36" y="65"/>
                  <a:pt x="36" y="65"/>
                  <a:pt x="36" y="65"/>
                </a:cubicBezTo>
                <a:lnTo>
                  <a:pt x="35" y="65"/>
                </a:lnTo>
                <a:close/>
                <a:moveTo>
                  <a:pt x="34" y="65"/>
                </a:moveTo>
                <a:cubicBezTo>
                  <a:pt x="34" y="65"/>
                  <a:pt x="35" y="65"/>
                  <a:pt x="35" y="65"/>
                </a:cubicBezTo>
                <a:cubicBezTo>
                  <a:pt x="34" y="65"/>
                  <a:pt x="35" y="65"/>
                  <a:pt x="34" y="65"/>
                </a:cubicBezTo>
                <a:close/>
                <a:moveTo>
                  <a:pt x="44" y="73"/>
                </a:moveTo>
                <a:cubicBezTo>
                  <a:pt x="44" y="73"/>
                  <a:pt x="45" y="72"/>
                  <a:pt x="45" y="72"/>
                </a:cubicBezTo>
                <a:cubicBezTo>
                  <a:pt x="45" y="72"/>
                  <a:pt x="44" y="73"/>
                  <a:pt x="44" y="73"/>
                </a:cubicBezTo>
                <a:close/>
                <a:moveTo>
                  <a:pt x="44" y="73"/>
                </a:moveTo>
                <a:cubicBezTo>
                  <a:pt x="44" y="73"/>
                  <a:pt x="44" y="73"/>
                  <a:pt x="44" y="73"/>
                </a:cubicBezTo>
                <a:cubicBezTo>
                  <a:pt x="44" y="74"/>
                  <a:pt x="44" y="74"/>
                  <a:pt x="44" y="74"/>
                </a:cubicBezTo>
                <a:lnTo>
                  <a:pt x="44" y="73"/>
                </a:lnTo>
                <a:close/>
                <a:moveTo>
                  <a:pt x="43" y="73"/>
                </a:moveTo>
                <a:cubicBezTo>
                  <a:pt x="43" y="74"/>
                  <a:pt x="44" y="73"/>
                  <a:pt x="44" y="74"/>
                </a:cubicBezTo>
                <a:cubicBezTo>
                  <a:pt x="44" y="74"/>
                  <a:pt x="44" y="74"/>
                  <a:pt x="44" y="74"/>
                </a:cubicBezTo>
                <a:cubicBezTo>
                  <a:pt x="44" y="73"/>
                  <a:pt x="44" y="73"/>
                  <a:pt x="44" y="73"/>
                </a:cubicBezTo>
                <a:cubicBezTo>
                  <a:pt x="44" y="73"/>
                  <a:pt x="43" y="74"/>
                  <a:pt x="43" y="73"/>
                </a:cubicBezTo>
                <a:close/>
                <a:moveTo>
                  <a:pt x="44" y="72"/>
                </a:moveTo>
                <a:cubicBezTo>
                  <a:pt x="44" y="72"/>
                  <a:pt x="44" y="72"/>
                  <a:pt x="44" y="72"/>
                </a:cubicBezTo>
                <a:cubicBezTo>
                  <a:pt x="44" y="72"/>
                  <a:pt x="44" y="72"/>
                  <a:pt x="44" y="72"/>
                </a:cubicBezTo>
                <a:cubicBezTo>
                  <a:pt x="44" y="72"/>
                  <a:pt x="44" y="72"/>
                  <a:pt x="44" y="72"/>
                </a:cubicBezTo>
                <a:close/>
                <a:moveTo>
                  <a:pt x="44" y="72"/>
                </a:moveTo>
                <a:cubicBezTo>
                  <a:pt x="44" y="72"/>
                  <a:pt x="44" y="72"/>
                  <a:pt x="44" y="72"/>
                </a:cubicBezTo>
                <a:close/>
                <a:moveTo>
                  <a:pt x="44" y="72"/>
                </a:moveTo>
                <a:cubicBezTo>
                  <a:pt x="44" y="72"/>
                  <a:pt x="44" y="72"/>
                  <a:pt x="44" y="72"/>
                </a:cubicBezTo>
                <a:cubicBezTo>
                  <a:pt x="44" y="72"/>
                  <a:pt x="44" y="72"/>
                  <a:pt x="44" y="72"/>
                </a:cubicBezTo>
                <a:cubicBezTo>
                  <a:pt x="44" y="72"/>
                  <a:pt x="44" y="72"/>
                  <a:pt x="44" y="72"/>
                </a:cubicBezTo>
                <a:close/>
                <a:moveTo>
                  <a:pt x="44" y="72"/>
                </a:moveTo>
                <a:cubicBezTo>
                  <a:pt x="44" y="72"/>
                  <a:pt x="44" y="72"/>
                  <a:pt x="44" y="72"/>
                </a:cubicBezTo>
                <a:cubicBezTo>
                  <a:pt x="44" y="72"/>
                  <a:pt x="44" y="72"/>
                  <a:pt x="44" y="72"/>
                </a:cubicBezTo>
                <a:close/>
                <a:moveTo>
                  <a:pt x="44" y="72"/>
                </a:moveTo>
                <a:cubicBezTo>
                  <a:pt x="44" y="72"/>
                  <a:pt x="44" y="72"/>
                  <a:pt x="44" y="72"/>
                </a:cubicBezTo>
                <a:cubicBezTo>
                  <a:pt x="44" y="72"/>
                  <a:pt x="44" y="73"/>
                  <a:pt x="44" y="72"/>
                </a:cubicBezTo>
                <a:cubicBezTo>
                  <a:pt x="44" y="72"/>
                  <a:pt x="44" y="72"/>
                  <a:pt x="44" y="72"/>
                </a:cubicBezTo>
                <a:close/>
                <a:moveTo>
                  <a:pt x="44" y="72"/>
                </a:moveTo>
                <a:cubicBezTo>
                  <a:pt x="44" y="72"/>
                  <a:pt x="44" y="73"/>
                  <a:pt x="44" y="73"/>
                </a:cubicBezTo>
                <a:cubicBezTo>
                  <a:pt x="44" y="73"/>
                  <a:pt x="44" y="72"/>
                  <a:pt x="44" y="72"/>
                </a:cubicBezTo>
                <a:close/>
                <a:moveTo>
                  <a:pt x="43" y="74"/>
                </a:moveTo>
                <a:cubicBezTo>
                  <a:pt x="43" y="74"/>
                  <a:pt x="43" y="74"/>
                  <a:pt x="43" y="74"/>
                </a:cubicBezTo>
                <a:cubicBezTo>
                  <a:pt x="43" y="74"/>
                  <a:pt x="43" y="74"/>
                  <a:pt x="43" y="74"/>
                </a:cubicBezTo>
                <a:cubicBezTo>
                  <a:pt x="43" y="74"/>
                  <a:pt x="43" y="74"/>
                  <a:pt x="43" y="74"/>
                </a:cubicBezTo>
                <a:close/>
                <a:moveTo>
                  <a:pt x="44" y="72"/>
                </a:moveTo>
                <a:cubicBezTo>
                  <a:pt x="44" y="72"/>
                  <a:pt x="44" y="72"/>
                  <a:pt x="44" y="72"/>
                </a:cubicBezTo>
                <a:cubicBezTo>
                  <a:pt x="44" y="72"/>
                  <a:pt x="44" y="72"/>
                  <a:pt x="44" y="72"/>
                </a:cubicBezTo>
                <a:cubicBezTo>
                  <a:pt x="44" y="72"/>
                  <a:pt x="44" y="72"/>
                  <a:pt x="44" y="72"/>
                </a:cubicBezTo>
                <a:close/>
                <a:moveTo>
                  <a:pt x="44" y="72"/>
                </a:moveTo>
                <a:cubicBezTo>
                  <a:pt x="43" y="72"/>
                  <a:pt x="43" y="72"/>
                  <a:pt x="43" y="72"/>
                </a:cubicBezTo>
                <a:cubicBezTo>
                  <a:pt x="43" y="72"/>
                  <a:pt x="44" y="72"/>
                  <a:pt x="44" y="72"/>
                </a:cubicBezTo>
                <a:close/>
                <a:moveTo>
                  <a:pt x="43" y="73"/>
                </a:moveTo>
                <a:cubicBezTo>
                  <a:pt x="44" y="73"/>
                  <a:pt x="44" y="73"/>
                  <a:pt x="44" y="73"/>
                </a:cubicBezTo>
                <a:cubicBezTo>
                  <a:pt x="43" y="73"/>
                  <a:pt x="43" y="73"/>
                  <a:pt x="43" y="73"/>
                </a:cubicBezTo>
                <a:close/>
                <a:moveTo>
                  <a:pt x="44" y="71"/>
                </a:moveTo>
                <a:cubicBezTo>
                  <a:pt x="44" y="71"/>
                  <a:pt x="44" y="71"/>
                  <a:pt x="44" y="71"/>
                </a:cubicBezTo>
                <a:cubicBezTo>
                  <a:pt x="44" y="72"/>
                  <a:pt x="44" y="72"/>
                  <a:pt x="44" y="72"/>
                </a:cubicBezTo>
                <a:lnTo>
                  <a:pt x="44" y="71"/>
                </a:lnTo>
                <a:close/>
                <a:moveTo>
                  <a:pt x="44" y="71"/>
                </a:moveTo>
                <a:cubicBezTo>
                  <a:pt x="44" y="71"/>
                  <a:pt x="44" y="71"/>
                  <a:pt x="44" y="71"/>
                </a:cubicBezTo>
                <a:cubicBezTo>
                  <a:pt x="44" y="71"/>
                  <a:pt x="44" y="71"/>
                  <a:pt x="44" y="71"/>
                </a:cubicBezTo>
                <a:cubicBezTo>
                  <a:pt x="44" y="71"/>
                  <a:pt x="44" y="71"/>
                  <a:pt x="44" y="71"/>
                </a:cubicBezTo>
                <a:close/>
                <a:moveTo>
                  <a:pt x="43" y="72"/>
                </a:moveTo>
                <a:cubicBezTo>
                  <a:pt x="43" y="72"/>
                  <a:pt x="44" y="71"/>
                  <a:pt x="44" y="71"/>
                </a:cubicBezTo>
                <a:cubicBezTo>
                  <a:pt x="44" y="71"/>
                  <a:pt x="44" y="71"/>
                  <a:pt x="43" y="72"/>
                </a:cubicBezTo>
                <a:close/>
                <a:moveTo>
                  <a:pt x="43" y="72"/>
                </a:moveTo>
                <a:cubicBezTo>
                  <a:pt x="43" y="72"/>
                  <a:pt x="44" y="72"/>
                  <a:pt x="44" y="72"/>
                </a:cubicBezTo>
                <a:cubicBezTo>
                  <a:pt x="43" y="72"/>
                  <a:pt x="43" y="72"/>
                  <a:pt x="43" y="72"/>
                </a:cubicBezTo>
                <a:close/>
                <a:moveTo>
                  <a:pt x="43" y="72"/>
                </a:moveTo>
                <a:cubicBezTo>
                  <a:pt x="43" y="72"/>
                  <a:pt x="43" y="72"/>
                  <a:pt x="43" y="72"/>
                </a:cubicBezTo>
                <a:cubicBezTo>
                  <a:pt x="43" y="72"/>
                  <a:pt x="43" y="72"/>
                  <a:pt x="43" y="72"/>
                </a:cubicBezTo>
                <a:cubicBezTo>
                  <a:pt x="43" y="72"/>
                  <a:pt x="43" y="72"/>
                  <a:pt x="43" y="72"/>
                </a:cubicBezTo>
                <a:close/>
                <a:moveTo>
                  <a:pt x="43" y="72"/>
                </a:moveTo>
                <a:cubicBezTo>
                  <a:pt x="43" y="72"/>
                  <a:pt x="43" y="72"/>
                  <a:pt x="43" y="72"/>
                </a:cubicBezTo>
                <a:cubicBezTo>
                  <a:pt x="43" y="72"/>
                  <a:pt x="43" y="72"/>
                  <a:pt x="43" y="72"/>
                </a:cubicBezTo>
                <a:close/>
                <a:moveTo>
                  <a:pt x="43" y="73"/>
                </a:moveTo>
                <a:cubicBezTo>
                  <a:pt x="43" y="73"/>
                  <a:pt x="43" y="73"/>
                  <a:pt x="43" y="73"/>
                </a:cubicBezTo>
                <a:cubicBezTo>
                  <a:pt x="43" y="73"/>
                  <a:pt x="43" y="73"/>
                  <a:pt x="43" y="73"/>
                </a:cubicBezTo>
                <a:close/>
                <a:moveTo>
                  <a:pt x="43" y="73"/>
                </a:moveTo>
                <a:cubicBezTo>
                  <a:pt x="43" y="73"/>
                  <a:pt x="43" y="73"/>
                  <a:pt x="43" y="73"/>
                </a:cubicBezTo>
                <a:cubicBezTo>
                  <a:pt x="43" y="73"/>
                  <a:pt x="43" y="73"/>
                  <a:pt x="43" y="72"/>
                </a:cubicBezTo>
                <a:lnTo>
                  <a:pt x="43" y="73"/>
                </a:lnTo>
                <a:close/>
                <a:moveTo>
                  <a:pt x="43" y="73"/>
                </a:moveTo>
                <a:cubicBezTo>
                  <a:pt x="43" y="73"/>
                  <a:pt x="43" y="73"/>
                  <a:pt x="43" y="73"/>
                </a:cubicBezTo>
                <a:cubicBezTo>
                  <a:pt x="43" y="73"/>
                  <a:pt x="43" y="73"/>
                  <a:pt x="43" y="73"/>
                </a:cubicBezTo>
                <a:close/>
                <a:moveTo>
                  <a:pt x="43" y="72"/>
                </a:moveTo>
                <a:cubicBezTo>
                  <a:pt x="43" y="72"/>
                  <a:pt x="43" y="72"/>
                  <a:pt x="43" y="72"/>
                </a:cubicBezTo>
                <a:cubicBezTo>
                  <a:pt x="43" y="72"/>
                  <a:pt x="43" y="72"/>
                  <a:pt x="43" y="72"/>
                </a:cubicBezTo>
                <a:cubicBezTo>
                  <a:pt x="43" y="72"/>
                  <a:pt x="43" y="72"/>
                  <a:pt x="43" y="72"/>
                </a:cubicBezTo>
                <a:close/>
                <a:moveTo>
                  <a:pt x="43" y="72"/>
                </a:moveTo>
                <a:cubicBezTo>
                  <a:pt x="43" y="72"/>
                  <a:pt x="43" y="72"/>
                  <a:pt x="43" y="72"/>
                </a:cubicBezTo>
                <a:cubicBezTo>
                  <a:pt x="43" y="72"/>
                  <a:pt x="43" y="72"/>
                  <a:pt x="43" y="72"/>
                </a:cubicBezTo>
                <a:close/>
                <a:moveTo>
                  <a:pt x="43" y="72"/>
                </a:moveTo>
                <a:cubicBezTo>
                  <a:pt x="43" y="72"/>
                  <a:pt x="43" y="72"/>
                  <a:pt x="43" y="72"/>
                </a:cubicBezTo>
                <a:cubicBezTo>
                  <a:pt x="43" y="72"/>
                  <a:pt x="43" y="72"/>
                  <a:pt x="43" y="72"/>
                </a:cubicBezTo>
                <a:close/>
                <a:moveTo>
                  <a:pt x="43" y="72"/>
                </a:moveTo>
                <a:cubicBezTo>
                  <a:pt x="43" y="72"/>
                  <a:pt x="43" y="72"/>
                  <a:pt x="43" y="72"/>
                </a:cubicBezTo>
                <a:cubicBezTo>
                  <a:pt x="43" y="72"/>
                  <a:pt x="43" y="72"/>
                  <a:pt x="43" y="72"/>
                </a:cubicBezTo>
                <a:cubicBezTo>
                  <a:pt x="43" y="72"/>
                  <a:pt x="43" y="72"/>
                  <a:pt x="43" y="72"/>
                </a:cubicBezTo>
                <a:close/>
                <a:moveTo>
                  <a:pt x="43" y="72"/>
                </a:moveTo>
                <a:cubicBezTo>
                  <a:pt x="43" y="72"/>
                  <a:pt x="43" y="72"/>
                  <a:pt x="43" y="72"/>
                </a:cubicBezTo>
                <a:cubicBezTo>
                  <a:pt x="43" y="72"/>
                  <a:pt x="43" y="72"/>
                  <a:pt x="43" y="72"/>
                </a:cubicBezTo>
                <a:close/>
                <a:moveTo>
                  <a:pt x="43" y="72"/>
                </a:moveTo>
                <a:cubicBezTo>
                  <a:pt x="43" y="72"/>
                  <a:pt x="43" y="72"/>
                  <a:pt x="43" y="72"/>
                </a:cubicBezTo>
                <a:cubicBezTo>
                  <a:pt x="43" y="72"/>
                  <a:pt x="43" y="72"/>
                  <a:pt x="43" y="72"/>
                </a:cubicBezTo>
                <a:close/>
                <a:moveTo>
                  <a:pt x="43" y="72"/>
                </a:moveTo>
                <a:cubicBezTo>
                  <a:pt x="43" y="72"/>
                  <a:pt x="43" y="72"/>
                  <a:pt x="43" y="72"/>
                </a:cubicBezTo>
                <a:cubicBezTo>
                  <a:pt x="43" y="72"/>
                  <a:pt x="43" y="72"/>
                  <a:pt x="43" y="72"/>
                </a:cubicBezTo>
                <a:cubicBezTo>
                  <a:pt x="43" y="72"/>
                  <a:pt x="43" y="72"/>
                  <a:pt x="43" y="72"/>
                </a:cubicBezTo>
                <a:close/>
                <a:moveTo>
                  <a:pt x="41" y="74"/>
                </a:moveTo>
                <a:cubicBezTo>
                  <a:pt x="42" y="74"/>
                  <a:pt x="42" y="74"/>
                  <a:pt x="42" y="74"/>
                </a:cubicBezTo>
                <a:cubicBezTo>
                  <a:pt x="42" y="74"/>
                  <a:pt x="43" y="73"/>
                  <a:pt x="43" y="72"/>
                </a:cubicBezTo>
                <a:cubicBezTo>
                  <a:pt x="43" y="72"/>
                  <a:pt x="43" y="72"/>
                  <a:pt x="43" y="72"/>
                </a:cubicBezTo>
                <a:cubicBezTo>
                  <a:pt x="42" y="73"/>
                  <a:pt x="42" y="73"/>
                  <a:pt x="42" y="73"/>
                </a:cubicBezTo>
                <a:cubicBezTo>
                  <a:pt x="42" y="73"/>
                  <a:pt x="42" y="73"/>
                  <a:pt x="42" y="73"/>
                </a:cubicBezTo>
                <a:cubicBezTo>
                  <a:pt x="42" y="73"/>
                  <a:pt x="42" y="73"/>
                  <a:pt x="41" y="74"/>
                </a:cubicBezTo>
                <a:cubicBezTo>
                  <a:pt x="42" y="74"/>
                  <a:pt x="42" y="74"/>
                  <a:pt x="42" y="74"/>
                </a:cubicBezTo>
                <a:cubicBezTo>
                  <a:pt x="42" y="74"/>
                  <a:pt x="41" y="74"/>
                  <a:pt x="41" y="74"/>
                </a:cubicBezTo>
                <a:close/>
                <a:moveTo>
                  <a:pt x="43" y="72"/>
                </a:moveTo>
                <a:cubicBezTo>
                  <a:pt x="43" y="72"/>
                  <a:pt x="43" y="72"/>
                  <a:pt x="43" y="72"/>
                </a:cubicBezTo>
                <a:cubicBezTo>
                  <a:pt x="43" y="72"/>
                  <a:pt x="43" y="72"/>
                  <a:pt x="43" y="72"/>
                </a:cubicBezTo>
                <a:cubicBezTo>
                  <a:pt x="43" y="72"/>
                  <a:pt x="43" y="72"/>
                  <a:pt x="43" y="72"/>
                </a:cubicBezTo>
                <a:cubicBezTo>
                  <a:pt x="43" y="72"/>
                  <a:pt x="43" y="72"/>
                  <a:pt x="43" y="72"/>
                </a:cubicBezTo>
                <a:close/>
                <a:moveTo>
                  <a:pt x="43" y="72"/>
                </a:moveTo>
                <a:cubicBezTo>
                  <a:pt x="43" y="72"/>
                  <a:pt x="43" y="73"/>
                  <a:pt x="42" y="73"/>
                </a:cubicBezTo>
                <a:cubicBezTo>
                  <a:pt x="43" y="73"/>
                  <a:pt x="43" y="73"/>
                  <a:pt x="43" y="73"/>
                </a:cubicBezTo>
                <a:cubicBezTo>
                  <a:pt x="43" y="73"/>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lose/>
                <a:moveTo>
                  <a:pt x="42" y="74"/>
                </a:moveTo>
                <a:cubicBezTo>
                  <a:pt x="42" y="74"/>
                  <a:pt x="42" y="74"/>
                  <a:pt x="42" y="74"/>
                </a:cubicBezTo>
                <a:cubicBezTo>
                  <a:pt x="42" y="74"/>
                  <a:pt x="42" y="74"/>
                  <a:pt x="42" y="74"/>
                </a:cubicBezTo>
                <a:close/>
                <a:moveTo>
                  <a:pt x="42" y="74"/>
                </a:moveTo>
                <a:cubicBezTo>
                  <a:pt x="42" y="74"/>
                  <a:pt x="43" y="74"/>
                  <a:pt x="43" y="74"/>
                </a:cubicBezTo>
                <a:cubicBezTo>
                  <a:pt x="43" y="74"/>
                  <a:pt x="42" y="74"/>
                  <a:pt x="42" y="74"/>
                </a:cubicBezTo>
                <a:cubicBezTo>
                  <a:pt x="42" y="74"/>
                  <a:pt x="43" y="74"/>
                  <a:pt x="43" y="74"/>
                </a:cubicBezTo>
                <a:cubicBezTo>
                  <a:pt x="43" y="74"/>
                  <a:pt x="43" y="74"/>
                  <a:pt x="43" y="74"/>
                </a:cubicBezTo>
                <a:cubicBezTo>
                  <a:pt x="43" y="74"/>
                  <a:pt x="43" y="73"/>
                  <a:pt x="43" y="73"/>
                </a:cubicBezTo>
                <a:cubicBezTo>
                  <a:pt x="43" y="73"/>
                  <a:pt x="43" y="74"/>
                  <a:pt x="42" y="74"/>
                </a:cubicBezTo>
                <a:close/>
                <a:moveTo>
                  <a:pt x="43" y="73"/>
                </a:moveTo>
                <a:cubicBezTo>
                  <a:pt x="42" y="73"/>
                  <a:pt x="42" y="73"/>
                  <a:pt x="42" y="73"/>
                </a:cubicBezTo>
                <a:cubicBezTo>
                  <a:pt x="42" y="74"/>
                  <a:pt x="42" y="74"/>
                  <a:pt x="42" y="74"/>
                </a:cubicBezTo>
                <a:cubicBezTo>
                  <a:pt x="42" y="73"/>
                  <a:pt x="42" y="73"/>
                  <a:pt x="42" y="73"/>
                </a:cubicBezTo>
                <a:cubicBezTo>
                  <a:pt x="42" y="74"/>
                  <a:pt x="43" y="73"/>
                  <a:pt x="43" y="73"/>
                </a:cubicBezTo>
                <a:close/>
                <a:moveTo>
                  <a:pt x="43" y="72"/>
                </a:moveTo>
                <a:cubicBezTo>
                  <a:pt x="43" y="71"/>
                  <a:pt x="43" y="71"/>
                  <a:pt x="43" y="71"/>
                </a:cubicBezTo>
                <a:cubicBezTo>
                  <a:pt x="43" y="72"/>
                  <a:pt x="43" y="72"/>
                  <a:pt x="43" y="72"/>
                </a:cubicBezTo>
                <a:close/>
                <a:moveTo>
                  <a:pt x="43" y="72"/>
                </a:moveTo>
                <a:cubicBezTo>
                  <a:pt x="43" y="71"/>
                  <a:pt x="43" y="71"/>
                  <a:pt x="43" y="71"/>
                </a:cubicBezTo>
                <a:cubicBezTo>
                  <a:pt x="43" y="72"/>
                  <a:pt x="43" y="72"/>
                  <a:pt x="43" y="72"/>
                </a:cubicBezTo>
                <a:close/>
                <a:moveTo>
                  <a:pt x="35" y="71"/>
                </a:moveTo>
                <a:cubicBezTo>
                  <a:pt x="35" y="71"/>
                  <a:pt x="35" y="71"/>
                  <a:pt x="35" y="71"/>
                </a:cubicBezTo>
                <a:close/>
                <a:moveTo>
                  <a:pt x="35" y="71"/>
                </a:moveTo>
                <a:cubicBezTo>
                  <a:pt x="35" y="71"/>
                  <a:pt x="35" y="71"/>
                  <a:pt x="35" y="71"/>
                </a:cubicBezTo>
                <a:cubicBezTo>
                  <a:pt x="35" y="71"/>
                  <a:pt x="35" y="71"/>
                  <a:pt x="35" y="71"/>
                </a:cubicBezTo>
                <a:close/>
                <a:moveTo>
                  <a:pt x="41" y="70"/>
                </a:moveTo>
                <a:cubicBezTo>
                  <a:pt x="41" y="70"/>
                  <a:pt x="42" y="70"/>
                  <a:pt x="41" y="70"/>
                </a:cubicBezTo>
                <a:cubicBezTo>
                  <a:pt x="41" y="70"/>
                  <a:pt x="41" y="70"/>
                  <a:pt x="41" y="70"/>
                </a:cubicBezTo>
                <a:cubicBezTo>
                  <a:pt x="41" y="70"/>
                  <a:pt x="41" y="70"/>
                  <a:pt x="41" y="70"/>
                </a:cubicBezTo>
                <a:close/>
                <a:moveTo>
                  <a:pt x="38" y="71"/>
                </a:moveTo>
                <a:cubicBezTo>
                  <a:pt x="38" y="71"/>
                  <a:pt x="38" y="71"/>
                  <a:pt x="38" y="71"/>
                </a:cubicBezTo>
                <a:cubicBezTo>
                  <a:pt x="38" y="71"/>
                  <a:pt x="38" y="71"/>
                  <a:pt x="38" y="71"/>
                </a:cubicBezTo>
                <a:close/>
                <a:moveTo>
                  <a:pt x="36" y="72"/>
                </a:moveTo>
                <a:cubicBezTo>
                  <a:pt x="37" y="72"/>
                  <a:pt x="37" y="72"/>
                  <a:pt x="37" y="72"/>
                </a:cubicBezTo>
                <a:lnTo>
                  <a:pt x="36" y="72"/>
                </a:lnTo>
                <a:close/>
                <a:moveTo>
                  <a:pt x="34" y="70"/>
                </a:moveTo>
                <a:cubicBezTo>
                  <a:pt x="33" y="71"/>
                  <a:pt x="33" y="71"/>
                  <a:pt x="33" y="71"/>
                </a:cubicBezTo>
                <a:cubicBezTo>
                  <a:pt x="34" y="71"/>
                  <a:pt x="34" y="71"/>
                  <a:pt x="34" y="70"/>
                </a:cubicBezTo>
                <a:close/>
                <a:moveTo>
                  <a:pt x="42" y="71"/>
                </a:moveTo>
                <a:cubicBezTo>
                  <a:pt x="42" y="71"/>
                  <a:pt x="42" y="71"/>
                  <a:pt x="42" y="71"/>
                </a:cubicBezTo>
                <a:cubicBezTo>
                  <a:pt x="42" y="71"/>
                  <a:pt x="42" y="72"/>
                  <a:pt x="42" y="71"/>
                </a:cubicBezTo>
                <a:close/>
                <a:moveTo>
                  <a:pt x="39" y="68"/>
                </a:moveTo>
                <a:cubicBezTo>
                  <a:pt x="38" y="68"/>
                  <a:pt x="38" y="68"/>
                  <a:pt x="38" y="68"/>
                </a:cubicBezTo>
                <a:cubicBezTo>
                  <a:pt x="38" y="68"/>
                  <a:pt x="38" y="68"/>
                  <a:pt x="39" y="68"/>
                </a:cubicBezTo>
                <a:close/>
                <a:moveTo>
                  <a:pt x="42" y="71"/>
                </a:moveTo>
                <a:cubicBezTo>
                  <a:pt x="42" y="71"/>
                  <a:pt x="42" y="71"/>
                  <a:pt x="42" y="71"/>
                </a:cubicBezTo>
                <a:cubicBezTo>
                  <a:pt x="42" y="71"/>
                  <a:pt x="42" y="71"/>
                  <a:pt x="42" y="71"/>
                </a:cubicBezTo>
                <a:cubicBezTo>
                  <a:pt x="42" y="71"/>
                  <a:pt x="42" y="71"/>
                  <a:pt x="42" y="71"/>
                </a:cubicBezTo>
                <a:close/>
                <a:moveTo>
                  <a:pt x="32" y="67"/>
                </a:moveTo>
                <a:cubicBezTo>
                  <a:pt x="32" y="67"/>
                  <a:pt x="32" y="67"/>
                  <a:pt x="32" y="67"/>
                </a:cubicBezTo>
                <a:cubicBezTo>
                  <a:pt x="32" y="67"/>
                  <a:pt x="32" y="67"/>
                  <a:pt x="32" y="67"/>
                </a:cubicBezTo>
                <a:close/>
                <a:moveTo>
                  <a:pt x="35" y="64"/>
                </a:moveTo>
                <a:cubicBezTo>
                  <a:pt x="35" y="64"/>
                  <a:pt x="35" y="64"/>
                  <a:pt x="35" y="64"/>
                </a:cubicBezTo>
                <a:cubicBezTo>
                  <a:pt x="35" y="64"/>
                  <a:pt x="35" y="64"/>
                  <a:pt x="35" y="64"/>
                </a:cubicBezTo>
                <a:close/>
                <a:moveTo>
                  <a:pt x="43" y="71"/>
                </a:moveTo>
                <a:cubicBezTo>
                  <a:pt x="43" y="71"/>
                  <a:pt x="43" y="71"/>
                  <a:pt x="43" y="71"/>
                </a:cubicBezTo>
                <a:close/>
                <a:moveTo>
                  <a:pt x="42" y="73"/>
                </a:moveTo>
                <a:cubicBezTo>
                  <a:pt x="42" y="73"/>
                  <a:pt x="42" y="73"/>
                  <a:pt x="42" y="73"/>
                </a:cubicBezTo>
                <a:cubicBezTo>
                  <a:pt x="42" y="73"/>
                  <a:pt x="42" y="73"/>
                  <a:pt x="42" y="73"/>
                </a:cubicBezTo>
                <a:close/>
                <a:moveTo>
                  <a:pt x="40" y="73"/>
                </a:moveTo>
                <a:cubicBezTo>
                  <a:pt x="40" y="73"/>
                  <a:pt x="40" y="73"/>
                  <a:pt x="40" y="73"/>
                </a:cubicBezTo>
                <a:cubicBezTo>
                  <a:pt x="40" y="73"/>
                  <a:pt x="40" y="73"/>
                  <a:pt x="40" y="73"/>
                </a:cubicBezTo>
                <a:close/>
                <a:moveTo>
                  <a:pt x="43" y="72"/>
                </a:moveTo>
                <a:cubicBezTo>
                  <a:pt x="43" y="72"/>
                  <a:pt x="43" y="71"/>
                  <a:pt x="43" y="71"/>
                </a:cubicBezTo>
                <a:cubicBezTo>
                  <a:pt x="43" y="71"/>
                  <a:pt x="43" y="72"/>
                  <a:pt x="43" y="72"/>
                </a:cubicBezTo>
                <a:close/>
                <a:moveTo>
                  <a:pt x="43" y="71"/>
                </a:moveTo>
                <a:cubicBezTo>
                  <a:pt x="43" y="71"/>
                  <a:pt x="43" y="71"/>
                  <a:pt x="43" y="71"/>
                </a:cubicBezTo>
                <a:cubicBezTo>
                  <a:pt x="43" y="71"/>
                  <a:pt x="43" y="71"/>
                  <a:pt x="43" y="71"/>
                </a:cubicBezTo>
                <a:close/>
                <a:moveTo>
                  <a:pt x="43" y="71"/>
                </a:moveTo>
                <a:cubicBezTo>
                  <a:pt x="43" y="71"/>
                  <a:pt x="43" y="71"/>
                  <a:pt x="43" y="71"/>
                </a:cubicBezTo>
                <a:cubicBezTo>
                  <a:pt x="43" y="71"/>
                  <a:pt x="43" y="71"/>
                  <a:pt x="43" y="71"/>
                </a:cubicBezTo>
                <a:close/>
                <a:moveTo>
                  <a:pt x="34" y="68"/>
                </a:moveTo>
                <a:cubicBezTo>
                  <a:pt x="34" y="68"/>
                  <a:pt x="34" y="68"/>
                  <a:pt x="34" y="68"/>
                </a:cubicBezTo>
                <a:cubicBezTo>
                  <a:pt x="34" y="68"/>
                  <a:pt x="34" y="68"/>
                  <a:pt x="34" y="68"/>
                </a:cubicBezTo>
                <a:close/>
                <a:moveTo>
                  <a:pt x="37" y="73"/>
                </a:moveTo>
                <a:cubicBezTo>
                  <a:pt x="37" y="73"/>
                  <a:pt x="37" y="73"/>
                  <a:pt x="37" y="73"/>
                </a:cubicBezTo>
                <a:cubicBezTo>
                  <a:pt x="37" y="73"/>
                  <a:pt x="37" y="73"/>
                  <a:pt x="37" y="73"/>
                </a:cubicBezTo>
                <a:close/>
                <a:moveTo>
                  <a:pt x="37" y="73"/>
                </a:moveTo>
                <a:cubicBezTo>
                  <a:pt x="38" y="73"/>
                  <a:pt x="37" y="73"/>
                  <a:pt x="37" y="73"/>
                </a:cubicBezTo>
                <a:cubicBezTo>
                  <a:pt x="38" y="72"/>
                  <a:pt x="38" y="72"/>
                  <a:pt x="38" y="72"/>
                </a:cubicBezTo>
                <a:lnTo>
                  <a:pt x="37" y="73"/>
                </a:lnTo>
                <a:close/>
                <a:moveTo>
                  <a:pt x="35" y="71"/>
                </a:moveTo>
                <a:cubicBezTo>
                  <a:pt x="35" y="70"/>
                  <a:pt x="34" y="71"/>
                  <a:pt x="34" y="71"/>
                </a:cubicBezTo>
                <a:cubicBezTo>
                  <a:pt x="34" y="71"/>
                  <a:pt x="35" y="70"/>
                  <a:pt x="35" y="70"/>
                </a:cubicBezTo>
                <a:cubicBezTo>
                  <a:pt x="34" y="70"/>
                  <a:pt x="34" y="71"/>
                  <a:pt x="34" y="71"/>
                </a:cubicBezTo>
                <a:cubicBezTo>
                  <a:pt x="34" y="70"/>
                  <a:pt x="34" y="70"/>
                  <a:pt x="34" y="70"/>
                </a:cubicBezTo>
                <a:cubicBezTo>
                  <a:pt x="34" y="71"/>
                  <a:pt x="34" y="70"/>
                  <a:pt x="34" y="70"/>
                </a:cubicBezTo>
                <a:cubicBezTo>
                  <a:pt x="34" y="70"/>
                  <a:pt x="34" y="70"/>
                  <a:pt x="34" y="70"/>
                </a:cubicBezTo>
                <a:cubicBezTo>
                  <a:pt x="34" y="70"/>
                  <a:pt x="33" y="71"/>
                  <a:pt x="33" y="70"/>
                </a:cubicBezTo>
                <a:cubicBezTo>
                  <a:pt x="34" y="70"/>
                  <a:pt x="34" y="70"/>
                  <a:pt x="34" y="70"/>
                </a:cubicBezTo>
                <a:cubicBezTo>
                  <a:pt x="33" y="70"/>
                  <a:pt x="33" y="70"/>
                  <a:pt x="33" y="70"/>
                </a:cubicBezTo>
                <a:cubicBezTo>
                  <a:pt x="34" y="70"/>
                  <a:pt x="34" y="70"/>
                  <a:pt x="34" y="70"/>
                </a:cubicBezTo>
                <a:cubicBezTo>
                  <a:pt x="34" y="70"/>
                  <a:pt x="34" y="70"/>
                  <a:pt x="34" y="70"/>
                </a:cubicBezTo>
                <a:cubicBezTo>
                  <a:pt x="34" y="70"/>
                  <a:pt x="34" y="70"/>
                  <a:pt x="34" y="69"/>
                </a:cubicBezTo>
                <a:cubicBezTo>
                  <a:pt x="34" y="70"/>
                  <a:pt x="34" y="70"/>
                  <a:pt x="34" y="70"/>
                </a:cubicBezTo>
                <a:cubicBezTo>
                  <a:pt x="34" y="70"/>
                  <a:pt x="34" y="70"/>
                  <a:pt x="34" y="70"/>
                </a:cubicBezTo>
                <a:cubicBezTo>
                  <a:pt x="34" y="70"/>
                  <a:pt x="33" y="70"/>
                  <a:pt x="34" y="70"/>
                </a:cubicBezTo>
                <a:cubicBezTo>
                  <a:pt x="34" y="69"/>
                  <a:pt x="34" y="69"/>
                  <a:pt x="34" y="69"/>
                </a:cubicBezTo>
                <a:cubicBezTo>
                  <a:pt x="34" y="70"/>
                  <a:pt x="34" y="70"/>
                  <a:pt x="34" y="69"/>
                </a:cubicBezTo>
                <a:cubicBezTo>
                  <a:pt x="34" y="69"/>
                  <a:pt x="34" y="69"/>
                  <a:pt x="35" y="69"/>
                </a:cubicBezTo>
                <a:cubicBezTo>
                  <a:pt x="34" y="69"/>
                  <a:pt x="34" y="69"/>
                  <a:pt x="34" y="70"/>
                </a:cubicBezTo>
                <a:cubicBezTo>
                  <a:pt x="34" y="69"/>
                  <a:pt x="34" y="69"/>
                  <a:pt x="34" y="70"/>
                </a:cubicBezTo>
                <a:cubicBezTo>
                  <a:pt x="34" y="69"/>
                  <a:pt x="34" y="69"/>
                  <a:pt x="34" y="69"/>
                </a:cubicBezTo>
                <a:cubicBezTo>
                  <a:pt x="34" y="69"/>
                  <a:pt x="34" y="69"/>
                  <a:pt x="34" y="69"/>
                </a:cubicBezTo>
                <a:cubicBezTo>
                  <a:pt x="34" y="69"/>
                  <a:pt x="34" y="69"/>
                  <a:pt x="34" y="69"/>
                </a:cubicBezTo>
                <a:cubicBezTo>
                  <a:pt x="35" y="69"/>
                  <a:pt x="34" y="69"/>
                  <a:pt x="34" y="69"/>
                </a:cubicBezTo>
                <a:cubicBezTo>
                  <a:pt x="34" y="69"/>
                  <a:pt x="34" y="69"/>
                  <a:pt x="34" y="69"/>
                </a:cubicBezTo>
                <a:cubicBezTo>
                  <a:pt x="34" y="69"/>
                  <a:pt x="33" y="69"/>
                  <a:pt x="34" y="69"/>
                </a:cubicBezTo>
                <a:cubicBezTo>
                  <a:pt x="33" y="69"/>
                  <a:pt x="33" y="69"/>
                  <a:pt x="33" y="69"/>
                </a:cubicBezTo>
                <a:cubicBezTo>
                  <a:pt x="33" y="69"/>
                  <a:pt x="33" y="69"/>
                  <a:pt x="33" y="69"/>
                </a:cubicBezTo>
                <a:cubicBezTo>
                  <a:pt x="33" y="69"/>
                  <a:pt x="33" y="69"/>
                  <a:pt x="33" y="69"/>
                </a:cubicBezTo>
                <a:cubicBezTo>
                  <a:pt x="33" y="69"/>
                  <a:pt x="34" y="68"/>
                  <a:pt x="34" y="69"/>
                </a:cubicBezTo>
                <a:cubicBezTo>
                  <a:pt x="34" y="69"/>
                  <a:pt x="33" y="69"/>
                  <a:pt x="33" y="69"/>
                </a:cubicBezTo>
                <a:cubicBezTo>
                  <a:pt x="33" y="69"/>
                  <a:pt x="34" y="69"/>
                  <a:pt x="33" y="69"/>
                </a:cubicBezTo>
                <a:cubicBezTo>
                  <a:pt x="34" y="69"/>
                  <a:pt x="34" y="69"/>
                  <a:pt x="34" y="69"/>
                </a:cubicBezTo>
                <a:cubicBezTo>
                  <a:pt x="34" y="69"/>
                  <a:pt x="33" y="69"/>
                  <a:pt x="33" y="69"/>
                </a:cubicBezTo>
                <a:cubicBezTo>
                  <a:pt x="34" y="68"/>
                  <a:pt x="34" y="68"/>
                  <a:pt x="34" y="68"/>
                </a:cubicBezTo>
                <a:cubicBezTo>
                  <a:pt x="33" y="69"/>
                  <a:pt x="34" y="68"/>
                  <a:pt x="33" y="69"/>
                </a:cubicBezTo>
                <a:cubicBezTo>
                  <a:pt x="34" y="68"/>
                  <a:pt x="33" y="69"/>
                  <a:pt x="33" y="68"/>
                </a:cubicBezTo>
                <a:cubicBezTo>
                  <a:pt x="34" y="68"/>
                  <a:pt x="33" y="69"/>
                  <a:pt x="34" y="68"/>
                </a:cubicBezTo>
                <a:cubicBezTo>
                  <a:pt x="34" y="68"/>
                  <a:pt x="34" y="68"/>
                  <a:pt x="34" y="68"/>
                </a:cubicBezTo>
                <a:cubicBezTo>
                  <a:pt x="34" y="68"/>
                  <a:pt x="34" y="68"/>
                  <a:pt x="34" y="68"/>
                </a:cubicBezTo>
                <a:cubicBezTo>
                  <a:pt x="35" y="67"/>
                  <a:pt x="34" y="68"/>
                  <a:pt x="34" y="68"/>
                </a:cubicBezTo>
                <a:cubicBezTo>
                  <a:pt x="34" y="68"/>
                  <a:pt x="34" y="68"/>
                  <a:pt x="34" y="68"/>
                </a:cubicBezTo>
                <a:cubicBezTo>
                  <a:pt x="33" y="68"/>
                  <a:pt x="34" y="68"/>
                  <a:pt x="33" y="68"/>
                </a:cubicBezTo>
                <a:cubicBezTo>
                  <a:pt x="34" y="68"/>
                  <a:pt x="33" y="68"/>
                  <a:pt x="33" y="68"/>
                </a:cubicBezTo>
                <a:cubicBezTo>
                  <a:pt x="33" y="68"/>
                  <a:pt x="33" y="68"/>
                  <a:pt x="33" y="68"/>
                </a:cubicBezTo>
                <a:cubicBezTo>
                  <a:pt x="33" y="68"/>
                  <a:pt x="34" y="67"/>
                  <a:pt x="34" y="67"/>
                </a:cubicBezTo>
                <a:cubicBezTo>
                  <a:pt x="34" y="67"/>
                  <a:pt x="34" y="67"/>
                  <a:pt x="34" y="68"/>
                </a:cubicBezTo>
                <a:cubicBezTo>
                  <a:pt x="33" y="68"/>
                  <a:pt x="34" y="68"/>
                  <a:pt x="33" y="68"/>
                </a:cubicBezTo>
                <a:cubicBezTo>
                  <a:pt x="34" y="67"/>
                  <a:pt x="33" y="68"/>
                  <a:pt x="33" y="68"/>
                </a:cubicBezTo>
                <a:cubicBezTo>
                  <a:pt x="34" y="67"/>
                  <a:pt x="34" y="67"/>
                  <a:pt x="34" y="67"/>
                </a:cubicBezTo>
                <a:cubicBezTo>
                  <a:pt x="34" y="67"/>
                  <a:pt x="34" y="67"/>
                  <a:pt x="33" y="67"/>
                </a:cubicBezTo>
                <a:cubicBezTo>
                  <a:pt x="34" y="67"/>
                  <a:pt x="34" y="67"/>
                  <a:pt x="34" y="67"/>
                </a:cubicBezTo>
                <a:cubicBezTo>
                  <a:pt x="33" y="68"/>
                  <a:pt x="33" y="68"/>
                  <a:pt x="33" y="68"/>
                </a:cubicBezTo>
                <a:cubicBezTo>
                  <a:pt x="33" y="68"/>
                  <a:pt x="33" y="67"/>
                  <a:pt x="33" y="67"/>
                </a:cubicBezTo>
                <a:cubicBezTo>
                  <a:pt x="33" y="67"/>
                  <a:pt x="33" y="67"/>
                  <a:pt x="33" y="67"/>
                </a:cubicBezTo>
                <a:cubicBezTo>
                  <a:pt x="33" y="67"/>
                  <a:pt x="33" y="67"/>
                  <a:pt x="33" y="67"/>
                </a:cubicBezTo>
                <a:cubicBezTo>
                  <a:pt x="33" y="67"/>
                  <a:pt x="33" y="67"/>
                  <a:pt x="33" y="67"/>
                </a:cubicBezTo>
                <a:cubicBezTo>
                  <a:pt x="33" y="67"/>
                  <a:pt x="33" y="67"/>
                  <a:pt x="33" y="67"/>
                </a:cubicBezTo>
                <a:cubicBezTo>
                  <a:pt x="32" y="67"/>
                  <a:pt x="32" y="67"/>
                  <a:pt x="32" y="67"/>
                </a:cubicBezTo>
                <a:cubicBezTo>
                  <a:pt x="32" y="67"/>
                  <a:pt x="32" y="67"/>
                  <a:pt x="32" y="67"/>
                </a:cubicBezTo>
                <a:cubicBezTo>
                  <a:pt x="32" y="67"/>
                  <a:pt x="32" y="67"/>
                  <a:pt x="32" y="67"/>
                </a:cubicBezTo>
                <a:cubicBezTo>
                  <a:pt x="32" y="67"/>
                  <a:pt x="32" y="67"/>
                  <a:pt x="32" y="67"/>
                </a:cubicBezTo>
                <a:cubicBezTo>
                  <a:pt x="32" y="67"/>
                  <a:pt x="32" y="67"/>
                  <a:pt x="32" y="67"/>
                </a:cubicBezTo>
                <a:cubicBezTo>
                  <a:pt x="32" y="67"/>
                  <a:pt x="32" y="67"/>
                  <a:pt x="32" y="67"/>
                </a:cubicBezTo>
                <a:cubicBezTo>
                  <a:pt x="32" y="67"/>
                  <a:pt x="32" y="67"/>
                  <a:pt x="32" y="67"/>
                </a:cubicBezTo>
                <a:cubicBezTo>
                  <a:pt x="32" y="67"/>
                  <a:pt x="32" y="67"/>
                  <a:pt x="32" y="67"/>
                </a:cubicBezTo>
                <a:cubicBezTo>
                  <a:pt x="33" y="66"/>
                  <a:pt x="32" y="67"/>
                  <a:pt x="33" y="66"/>
                </a:cubicBezTo>
                <a:cubicBezTo>
                  <a:pt x="32" y="66"/>
                  <a:pt x="33" y="66"/>
                  <a:pt x="32" y="66"/>
                </a:cubicBezTo>
                <a:cubicBezTo>
                  <a:pt x="32" y="66"/>
                  <a:pt x="32" y="66"/>
                  <a:pt x="32" y="66"/>
                </a:cubicBezTo>
                <a:cubicBezTo>
                  <a:pt x="32" y="67"/>
                  <a:pt x="32" y="67"/>
                  <a:pt x="32" y="67"/>
                </a:cubicBezTo>
                <a:cubicBezTo>
                  <a:pt x="32" y="66"/>
                  <a:pt x="32" y="66"/>
                  <a:pt x="32" y="66"/>
                </a:cubicBezTo>
                <a:cubicBezTo>
                  <a:pt x="32" y="66"/>
                  <a:pt x="32" y="66"/>
                  <a:pt x="32" y="66"/>
                </a:cubicBezTo>
                <a:cubicBezTo>
                  <a:pt x="32" y="66"/>
                  <a:pt x="32" y="66"/>
                  <a:pt x="32" y="66"/>
                </a:cubicBezTo>
                <a:cubicBezTo>
                  <a:pt x="32" y="66"/>
                  <a:pt x="32" y="66"/>
                  <a:pt x="32" y="66"/>
                </a:cubicBezTo>
                <a:cubicBezTo>
                  <a:pt x="31" y="66"/>
                  <a:pt x="33" y="65"/>
                  <a:pt x="32" y="65"/>
                </a:cubicBezTo>
                <a:cubicBezTo>
                  <a:pt x="33" y="65"/>
                  <a:pt x="34" y="64"/>
                  <a:pt x="34" y="64"/>
                </a:cubicBezTo>
                <a:cubicBezTo>
                  <a:pt x="34" y="64"/>
                  <a:pt x="34" y="64"/>
                  <a:pt x="34" y="64"/>
                </a:cubicBezTo>
                <a:cubicBezTo>
                  <a:pt x="35" y="63"/>
                  <a:pt x="34" y="64"/>
                  <a:pt x="35" y="64"/>
                </a:cubicBezTo>
                <a:cubicBezTo>
                  <a:pt x="34" y="64"/>
                  <a:pt x="34" y="64"/>
                  <a:pt x="34" y="64"/>
                </a:cubicBezTo>
                <a:cubicBezTo>
                  <a:pt x="35" y="64"/>
                  <a:pt x="35" y="64"/>
                  <a:pt x="35" y="64"/>
                </a:cubicBezTo>
                <a:cubicBezTo>
                  <a:pt x="35" y="64"/>
                  <a:pt x="35" y="64"/>
                  <a:pt x="35" y="63"/>
                </a:cubicBezTo>
                <a:cubicBezTo>
                  <a:pt x="34" y="65"/>
                  <a:pt x="36" y="64"/>
                  <a:pt x="35" y="65"/>
                </a:cubicBezTo>
                <a:cubicBezTo>
                  <a:pt x="35" y="65"/>
                  <a:pt x="35" y="65"/>
                  <a:pt x="35" y="65"/>
                </a:cubicBezTo>
                <a:cubicBezTo>
                  <a:pt x="35" y="65"/>
                  <a:pt x="36" y="64"/>
                  <a:pt x="36" y="64"/>
                </a:cubicBezTo>
                <a:cubicBezTo>
                  <a:pt x="35" y="65"/>
                  <a:pt x="35" y="65"/>
                  <a:pt x="35" y="65"/>
                </a:cubicBezTo>
                <a:cubicBezTo>
                  <a:pt x="35" y="65"/>
                  <a:pt x="36" y="65"/>
                  <a:pt x="36" y="65"/>
                </a:cubicBezTo>
                <a:cubicBezTo>
                  <a:pt x="36" y="65"/>
                  <a:pt x="35" y="65"/>
                  <a:pt x="36" y="65"/>
                </a:cubicBezTo>
                <a:cubicBezTo>
                  <a:pt x="36" y="65"/>
                  <a:pt x="35" y="65"/>
                  <a:pt x="35" y="66"/>
                </a:cubicBezTo>
                <a:cubicBezTo>
                  <a:pt x="36" y="65"/>
                  <a:pt x="36" y="65"/>
                  <a:pt x="36" y="65"/>
                </a:cubicBezTo>
                <a:cubicBezTo>
                  <a:pt x="35" y="66"/>
                  <a:pt x="36" y="65"/>
                  <a:pt x="35" y="66"/>
                </a:cubicBezTo>
                <a:cubicBezTo>
                  <a:pt x="35" y="66"/>
                  <a:pt x="35" y="66"/>
                  <a:pt x="35" y="66"/>
                </a:cubicBezTo>
                <a:cubicBezTo>
                  <a:pt x="36" y="66"/>
                  <a:pt x="36" y="66"/>
                  <a:pt x="36" y="66"/>
                </a:cubicBezTo>
                <a:cubicBezTo>
                  <a:pt x="36" y="66"/>
                  <a:pt x="36" y="66"/>
                  <a:pt x="36" y="66"/>
                </a:cubicBezTo>
                <a:cubicBezTo>
                  <a:pt x="36" y="66"/>
                  <a:pt x="36" y="66"/>
                  <a:pt x="36" y="66"/>
                </a:cubicBezTo>
                <a:cubicBezTo>
                  <a:pt x="37" y="66"/>
                  <a:pt x="37" y="66"/>
                  <a:pt x="37" y="66"/>
                </a:cubicBezTo>
                <a:cubicBezTo>
                  <a:pt x="37" y="66"/>
                  <a:pt x="37" y="66"/>
                  <a:pt x="37" y="66"/>
                </a:cubicBezTo>
                <a:cubicBezTo>
                  <a:pt x="37" y="66"/>
                  <a:pt x="37" y="66"/>
                  <a:pt x="37" y="66"/>
                </a:cubicBezTo>
                <a:cubicBezTo>
                  <a:pt x="37" y="66"/>
                  <a:pt x="36" y="66"/>
                  <a:pt x="36" y="66"/>
                </a:cubicBezTo>
                <a:cubicBezTo>
                  <a:pt x="36" y="66"/>
                  <a:pt x="36" y="66"/>
                  <a:pt x="37" y="66"/>
                </a:cubicBezTo>
                <a:cubicBezTo>
                  <a:pt x="37" y="66"/>
                  <a:pt x="37" y="66"/>
                  <a:pt x="37" y="66"/>
                </a:cubicBezTo>
                <a:cubicBezTo>
                  <a:pt x="37" y="66"/>
                  <a:pt x="37" y="66"/>
                  <a:pt x="37" y="66"/>
                </a:cubicBezTo>
                <a:cubicBezTo>
                  <a:pt x="37" y="66"/>
                  <a:pt x="36" y="66"/>
                  <a:pt x="36" y="66"/>
                </a:cubicBezTo>
                <a:cubicBezTo>
                  <a:pt x="36" y="66"/>
                  <a:pt x="37" y="66"/>
                  <a:pt x="37" y="66"/>
                </a:cubicBezTo>
                <a:cubicBezTo>
                  <a:pt x="37" y="66"/>
                  <a:pt x="36" y="66"/>
                  <a:pt x="36" y="66"/>
                </a:cubicBezTo>
                <a:cubicBezTo>
                  <a:pt x="36" y="66"/>
                  <a:pt x="36" y="66"/>
                  <a:pt x="36" y="66"/>
                </a:cubicBezTo>
                <a:cubicBezTo>
                  <a:pt x="37" y="66"/>
                  <a:pt x="37" y="66"/>
                  <a:pt x="37" y="66"/>
                </a:cubicBezTo>
                <a:cubicBezTo>
                  <a:pt x="37" y="66"/>
                  <a:pt x="37" y="67"/>
                  <a:pt x="37" y="67"/>
                </a:cubicBezTo>
                <a:cubicBezTo>
                  <a:pt x="36" y="67"/>
                  <a:pt x="37" y="67"/>
                  <a:pt x="36" y="68"/>
                </a:cubicBezTo>
                <a:cubicBezTo>
                  <a:pt x="36" y="68"/>
                  <a:pt x="36" y="68"/>
                  <a:pt x="36" y="68"/>
                </a:cubicBezTo>
                <a:cubicBezTo>
                  <a:pt x="36" y="68"/>
                  <a:pt x="36" y="68"/>
                  <a:pt x="36" y="68"/>
                </a:cubicBezTo>
                <a:cubicBezTo>
                  <a:pt x="36" y="68"/>
                  <a:pt x="37" y="67"/>
                  <a:pt x="37" y="67"/>
                </a:cubicBezTo>
                <a:cubicBezTo>
                  <a:pt x="37" y="67"/>
                  <a:pt x="37" y="67"/>
                  <a:pt x="37" y="67"/>
                </a:cubicBezTo>
                <a:cubicBezTo>
                  <a:pt x="38" y="66"/>
                  <a:pt x="37" y="67"/>
                  <a:pt x="38" y="67"/>
                </a:cubicBezTo>
                <a:cubicBezTo>
                  <a:pt x="37" y="67"/>
                  <a:pt x="37" y="67"/>
                  <a:pt x="37" y="67"/>
                </a:cubicBezTo>
                <a:cubicBezTo>
                  <a:pt x="38" y="67"/>
                  <a:pt x="37" y="68"/>
                  <a:pt x="37" y="68"/>
                </a:cubicBezTo>
                <a:cubicBezTo>
                  <a:pt x="37" y="68"/>
                  <a:pt x="37" y="68"/>
                  <a:pt x="37" y="68"/>
                </a:cubicBezTo>
                <a:cubicBezTo>
                  <a:pt x="38" y="68"/>
                  <a:pt x="38" y="68"/>
                  <a:pt x="38" y="68"/>
                </a:cubicBezTo>
                <a:cubicBezTo>
                  <a:pt x="38" y="68"/>
                  <a:pt x="37" y="68"/>
                  <a:pt x="37" y="68"/>
                </a:cubicBezTo>
                <a:cubicBezTo>
                  <a:pt x="38" y="68"/>
                  <a:pt x="38" y="68"/>
                  <a:pt x="38" y="68"/>
                </a:cubicBezTo>
                <a:cubicBezTo>
                  <a:pt x="38" y="68"/>
                  <a:pt x="38" y="68"/>
                  <a:pt x="38" y="68"/>
                </a:cubicBezTo>
                <a:cubicBezTo>
                  <a:pt x="38" y="68"/>
                  <a:pt x="38" y="68"/>
                  <a:pt x="38" y="68"/>
                </a:cubicBezTo>
                <a:cubicBezTo>
                  <a:pt x="37" y="69"/>
                  <a:pt x="39" y="68"/>
                  <a:pt x="38" y="69"/>
                </a:cubicBezTo>
                <a:cubicBezTo>
                  <a:pt x="38" y="68"/>
                  <a:pt x="38" y="68"/>
                  <a:pt x="38" y="68"/>
                </a:cubicBezTo>
                <a:cubicBezTo>
                  <a:pt x="38" y="68"/>
                  <a:pt x="38" y="68"/>
                  <a:pt x="38" y="68"/>
                </a:cubicBezTo>
                <a:cubicBezTo>
                  <a:pt x="39" y="68"/>
                  <a:pt x="38" y="69"/>
                  <a:pt x="38" y="69"/>
                </a:cubicBezTo>
                <a:cubicBezTo>
                  <a:pt x="38" y="69"/>
                  <a:pt x="39" y="68"/>
                  <a:pt x="39" y="68"/>
                </a:cubicBezTo>
                <a:cubicBezTo>
                  <a:pt x="38" y="69"/>
                  <a:pt x="39" y="68"/>
                  <a:pt x="39" y="68"/>
                </a:cubicBezTo>
                <a:cubicBezTo>
                  <a:pt x="39" y="68"/>
                  <a:pt x="39" y="68"/>
                  <a:pt x="39" y="69"/>
                </a:cubicBezTo>
                <a:cubicBezTo>
                  <a:pt x="39" y="69"/>
                  <a:pt x="40" y="68"/>
                  <a:pt x="39" y="68"/>
                </a:cubicBezTo>
                <a:cubicBezTo>
                  <a:pt x="39" y="68"/>
                  <a:pt x="39" y="68"/>
                  <a:pt x="39" y="68"/>
                </a:cubicBezTo>
                <a:cubicBezTo>
                  <a:pt x="39" y="68"/>
                  <a:pt x="38" y="70"/>
                  <a:pt x="38" y="69"/>
                </a:cubicBezTo>
                <a:cubicBezTo>
                  <a:pt x="38" y="69"/>
                  <a:pt x="38" y="69"/>
                  <a:pt x="38" y="69"/>
                </a:cubicBezTo>
                <a:cubicBezTo>
                  <a:pt x="38" y="69"/>
                  <a:pt x="37" y="70"/>
                  <a:pt x="38" y="70"/>
                </a:cubicBezTo>
                <a:cubicBezTo>
                  <a:pt x="38" y="69"/>
                  <a:pt x="38" y="69"/>
                  <a:pt x="38" y="69"/>
                </a:cubicBezTo>
                <a:cubicBezTo>
                  <a:pt x="38" y="70"/>
                  <a:pt x="39" y="69"/>
                  <a:pt x="38" y="70"/>
                </a:cubicBezTo>
                <a:cubicBezTo>
                  <a:pt x="38" y="70"/>
                  <a:pt x="38" y="70"/>
                  <a:pt x="38" y="70"/>
                </a:cubicBezTo>
                <a:cubicBezTo>
                  <a:pt x="38" y="70"/>
                  <a:pt x="38" y="70"/>
                  <a:pt x="39" y="70"/>
                </a:cubicBezTo>
                <a:cubicBezTo>
                  <a:pt x="39" y="70"/>
                  <a:pt x="39" y="70"/>
                  <a:pt x="39" y="70"/>
                </a:cubicBezTo>
                <a:cubicBezTo>
                  <a:pt x="39" y="70"/>
                  <a:pt x="39" y="70"/>
                  <a:pt x="39" y="70"/>
                </a:cubicBezTo>
                <a:cubicBezTo>
                  <a:pt x="39" y="70"/>
                  <a:pt x="39" y="70"/>
                  <a:pt x="39" y="70"/>
                </a:cubicBezTo>
                <a:cubicBezTo>
                  <a:pt x="39" y="69"/>
                  <a:pt x="39" y="70"/>
                  <a:pt x="39" y="70"/>
                </a:cubicBezTo>
                <a:cubicBezTo>
                  <a:pt x="39" y="70"/>
                  <a:pt x="39" y="70"/>
                  <a:pt x="39" y="70"/>
                </a:cubicBezTo>
                <a:cubicBezTo>
                  <a:pt x="39" y="70"/>
                  <a:pt x="39" y="70"/>
                  <a:pt x="39" y="70"/>
                </a:cubicBezTo>
                <a:cubicBezTo>
                  <a:pt x="39" y="69"/>
                  <a:pt x="40" y="69"/>
                  <a:pt x="40" y="69"/>
                </a:cubicBezTo>
                <a:cubicBezTo>
                  <a:pt x="40" y="69"/>
                  <a:pt x="40" y="69"/>
                  <a:pt x="40" y="69"/>
                </a:cubicBezTo>
                <a:cubicBezTo>
                  <a:pt x="40" y="69"/>
                  <a:pt x="40" y="69"/>
                  <a:pt x="40" y="69"/>
                </a:cubicBezTo>
                <a:cubicBezTo>
                  <a:pt x="40" y="69"/>
                  <a:pt x="40" y="69"/>
                  <a:pt x="39" y="70"/>
                </a:cubicBezTo>
                <a:cubicBezTo>
                  <a:pt x="40" y="69"/>
                  <a:pt x="40" y="70"/>
                  <a:pt x="40" y="69"/>
                </a:cubicBezTo>
                <a:cubicBezTo>
                  <a:pt x="40" y="70"/>
                  <a:pt x="40" y="70"/>
                  <a:pt x="39" y="70"/>
                </a:cubicBezTo>
                <a:cubicBezTo>
                  <a:pt x="40" y="69"/>
                  <a:pt x="39" y="71"/>
                  <a:pt x="40" y="70"/>
                </a:cubicBezTo>
                <a:cubicBezTo>
                  <a:pt x="39" y="70"/>
                  <a:pt x="40" y="70"/>
                  <a:pt x="40" y="71"/>
                </a:cubicBezTo>
                <a:cubicBezTo>
                  <a:pt x="39" y="71"/>
                  <a:pt x="40" y="71"/>
                  <a:pt x="40" y="71"/>
                </a:cubicBezTo>
                <a:cubicBezTo>
                  <a:pt x="39" y="71"/>
                  <a:pt x="39" y="71"/>
                  <a:pt x="39" y="71"/>
                </a:cubicBezTo>
                <a:cubicBezTo>
                  <a:pt x="40" y="70"/>
                  <a:pt x="40" y="71"/>
                  <a:pt x="40" y="70"/>
                </a:cubicBezTo>
                <a:cubicBezTo>
                  <a:pt x="40" y="71"/>
                  <a:pt x="40" y="71"/>
                  <a:pt x="40" y="71"/>
                </a:cubicBezTo>
                <a:cubicBezTo>
                  <a:pt x="40" y="70"/>
                  <a:pt x="40" y="70"/>
                  <a:pt x="40" y="70"/>
                </a:cubicBezTo>
                <a:cubicBezTo>
                  <a:pt x="40" y="71"/>
                  <a:pt x="40" y="71"/>
                  <a:pt x="40" y="71"/>
                </a:cubicBezTo>
                <a:cubicBezTo>
                  <a:pt x="40" y="71"/>
                  <a:pt x="40" y="71"/>
                  <a:pt x="40" y="71"/>
                </a:cubicBezTo>
                <a:cubicBezTo>
                  <a:pt x="40" y="71"/>
                  <a:pt x="40" y="71"/>
                  <a:pt x="40" y="71"/>
                </a:cubicBezTo>
                <a:cubicBezTo>
                  <a:pt x="40" y="70"/>
                  <a:pt x="40" y="71"/>
                  <a:pt x="41" y="70"/>
                </a:cubicBezTo>
                <a:cubicBezTo>
                  <a:pt x="40" y="71"/>
                  <a:pt x="41" y="70"/>
                  <a:pt x="40" y="71"/>
                </a:cubicBezTo>
                <a:cubicBezTo>
                  <a:pt x="40" y="71"/>
                  <a:pt x="40" y="71"/>
                  <a:pt x="41" y="71"/>
                </a:cubicBezTo>
                <a:cubicBezTo>
                  <a:pt x="41" y="70"/>
                  <a:pt x="41" y="70"/>
                  <a:pt x="41" y="70"/>
                </a:cubicBezTo>
                <a:cubicBezTo>
                  <a:pt x="41" y="70"/>
                  <a:pt x="41" y="70"/>
                  <a:pt x="41" y="70"/>
                </a:cubicBezTo>
                <a:cubicBezTo>
                  <a:pt x="41" y="71"/>
                  <a:pt x="41" y="71"/>
                  <a:pt x="41" y="71"/>
                </a:cubicBezTo>
                <a:cubicBezTo>
                  <a:pt x="41" y="71"/>
                  <a:pt x="41" y="70"/>
                  <a:pt x="41" y="70"/>
                </a:cubicBezTo>
                <a:cubicBezTo>
                  <a:pt x="41" y="70"/>
                  <a:pt x="41" y="70"/>
                  <a:pt x="41" y="70"/>
                </a:cubicBezTo>
                <a:cubicBezTo>
                  <a:pt x="41" y="70"/>
                  <a:pt x="41" y="70"/>
                  <a:pt x="41" y="70"/>
                </a:cubicBezTo>
                <a:cubicBezTo>
                  <a:pt x="41" y="70"/>
                  <a:pt x="41" y="70"/>
                  <a:pt x="41" y="70"/>
                </a:cubicBezTo>
                <a:cubicBezTo>
                  <a:pt x="41" y="71"/>
                  <a:pt x="41" y="71"/>
                  <a:pt x="41" y="71"/>
                </a:cubicBezTo>
                <a:cubicBezTo>
                  <a:pt x="41" y="71"/>
                  <a:pt x="41" y="71"/>
                  <a:pt x="41" y="71"/>
                </a:cubicBezTo>
                <a:cubicBezTo>
                  <a:pt x="40" y="71"/>
                  <a:pt x="42" y="70"/>
                  <a:pt x="41" y="71"/>
                </a:cubicBezTo>
                <a:cubicBezTo>
                  <a:pt x="41" y="71"/>
                  <a:pt x="41" y="71"/>
                  <a:pt x="41" y="71"/>
                </a:cubicBezTo>
                <a:cubicBezTo>
                  <a:pt x="41" y="71"/>
                  <a:pt x="41" y="71"/>
                  <a:pt x="41" y="71"/>
                </a:cubicBezTo>
                <a:cubicBezTo>
                  <a:pt x="41" y="71"/>
                  <a:pt x="41" y="71"/>
                  <a:pt x="41" y="71"/>
                </a:cubicBezTo>
                <a:cubicBezTo>
                  <a:pt x="42" y="71"/>
                  <a:pt x="42" y="71"/>
                  <a:pt x="42" y="71"/>
                </a:cubicBezTo>
                <a:cubicBezTo>
                  <a:pt x="42" y="70"/>
                  <a:pt x="42" y="70"/>
                  <a:pt x="42" y="70"/>
                </a:cubicBezTo>
                <a:cubicBezTo>
                  <a:pt x="42" y="70"/>
                  <a:pt x="43" y="70"/>
                  <a:pt x="42" y="71"/>
                </a:cubicBezTo>
                <a:cubicBezTo>
                  <a:pt x="42" y="70"/>
                  <a:pt x="42" y="71"/>
                  <a:pt x="42" y="71"/>
                </a:cubicBezTo>
                <a:cubicBezTo>
                  <a:pt x="42" y="71"/>
                  <a:pt x="42" y="71"/>
                  <a:pt x="42" y="71"/>
                </a:cubicBezTo>
                <a:cubicBezTo>
                  <a:pt x="42" y="71"/>
                  <a:pt x="42" y="71"/>
                  <a:pt x="42" y="71"/>
                </a:cubicBezTo>
                <a:cubicBezTo>
                  <a:pt x="42" y="72"/>
                  <a:pt x="42" y="71"/>
                  <a:pt x="42" y="71"/>
                </a:cubicBezTo>
                <a:cubicBezTo>
                  <a:pt x="42" y="71"/>
                  <a:pt x="42" y="71"/>
                  <a:pt x="42" y="71"/>
                </a:cubicBezTo>
                <a:cubicBezTo>
                  <a:pt x="42" y="71"/>
                  <a:pt x="42" y="71"/>
                  <a:pt x="42" y="71"/>
                </a:cubicBezTo>
                <a:cubicBezTo>
                  <a:pt x="42" y="72"/>
                  <a:pt x="43" y="71"/>
                  <a:pt x="42" y="71"/>
                </a:cubicBezTo>
                <a:cubicBezTo>
                  <a:pt x="43" y="71"/>
                  <a:pt x="43" y="71"/>
                  <a:pt x="42" y="71"/>
                </a:cubicBezTo>
                <a:cubicBezTo>
                  <a:pt x="43" y="71"/>
                  <a:pt x="43" y="71"/>
                  <a:pt x="43" y="71"/>
                </a:cubicBezTo>
                <a:cubicBezTo>
                  <a:pt x="42" y="72"/>
                  <a:pt x="42" y="72"/>
                  <a:pt x="42" y="72"/>
                </a:cubicBezTo>
                <a:cubicBezTo>
                  <a:pt x="42" y="72"/>
                  <a:pt x="42" y="72"/>
                  <a:pt x="42" y="72"/>
                </a:cubicBezTo>
                <a:cubicBezTo>
                  <a:pt x="42" y="72"/>
                  <a:pt x="42" y="72"/>
                  <a:pt x="42" y="72"/>
                </a:cubicBezTo>
                <a:cubicBezTo>
                  <a:pt x="42" y="72"/>
                  <a:pt x="42" y="72"/>
                  <a:pt x="42"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1"/>
                </a:cubicBezTo>
                <a:cubicBezTo>
                  <a:pt x="43" y="72"/>
                  <a:pt x="43" y="71"/>
                  <a:pt x="43" y="71"/>
                </a:cubicBezTo>
                <a:cubicBezTo>
                  <a:pt x="43" y="72"/>
                  <a:pt x="43" y="71"/>
                  <a:pt x="42" y="72"/>
                </a:cubicBezTo>
                <a:cubicBezTo>
                  <a:pt x="43" y="71"/>
                  <a:pt x="43" y="72"/>
                  <a:pt x="43" y="71"/>
                </a:cubicBezTo>
                <a:cubicBezTo>
                  <a:pt x="43" y="72"/>
                  <a:pt x="43" y="72"/>
                  <a:pt x="43" y="72"/>
                </a:cubicBezTo>
                <a:cubicBezTo>
                  <a:pt x="43" y="72"/>
                  <a:pt x="42" y="72"/>
                  <a:pt x="42" y="73"/>
                </a:cubicBezTo>
                <a:cubicBezTo>
                  <a:pt x="42" y="73"/>
                  <a:pt x="42" y="73"/>
                  <a:pt x="42" y="73"/>
                </a:cubicBezTo>
                <a:cubicBezTo>
                  <a:pt x="41" y="74"/>
                  <a:pt x="42" y="73"/>
                  <a:pt x="42" y="73"/>
                </a:cubicBezTo>
                <a:cubicBezTo>
                  <a:pt x="42" y="73"/>
                  <a:pt x="42" y="73"/>
                  <a:pt x="42" y="73"/>
                </a:cubicBezTo>
                <a:cubicBezTo>
                  <a:pt x="42" y="73"/>
                  <a:pt x="42" y="73"/>
                  <a:pt x="42" y="73"/>
                </a:cubicBezTo>
                <a:cubicBezTo>
                  <a:pt x="42" y="72"/>
                  <a:pt x="42" y="73"/>
                  <a:pt x="42" y="73"/>
                </a:cubicBezTo>
                <a:cubicBezTo>
                  <a:pt x="42" y="73"/>
                  <a:pt x="41" y="73"/>
                  <a:pt x="41" y="74"/>
                </a:cubicBezTo>
                <a:cubicBezTo>
                  <a:pt x="41" y="73"/>
                  <a:pt x="41" y="73"/>
                  <a:pt x="41" y="73"/>
                </a:cubicBezTo>
                <a:cubicBezTo>
                  <a:pt x="41" y="74"/>
                  <a:pt x="41" y="74"/>
                  <a:pt x="41" y="74"/>
                </a:cubicBezTo>
                <a:cubicBezTo>
                  <a:pt x="41" y="73"/>
                  <a:pt x="41" y="74"/>
                  <a:pt x="41" y="73"/>
                </a:cubicBezTo>
                <a:cubicBezTo>
                  <a:pt x="41" y="73"/>
                  <a:pt x="41" y="73"/>
                  <a:pt x="41" y="73"/>
                </a:cubicBezTo>
                <a:cubicBezTo>
                  <a:pt x="41" y="73"/>
                  <a:pt x="41" y="73"/>
                  <a:pt x="41" y="73"/>
                </a:cubicBezTo>
                <a:cubicBezTo>
                  <a:pt x="41" y="73"/>
                  <a:pt x="41" y="73"/>
                  <a:pt x="41" y="73"/>
                </a:cubicBezTo>
                <a:cubicBezTo>
                  <a:pt x="41" y="73"/>
                  <a:pt x="42" y="73"/>
                  <a:pt x="42" y="72"/>
                </a:cubicBezTo>
                <a:cubicBezTo>
                  <a:pt x="42" y="72"/>
                  <a:pt x="41" y="73"/>
                  <a:pt x="41" y="73"/>
                </a:cubicBezTo>
                <a:cubicBezTo>
                  <a:pt x="41" y="73"/>
                  <a:pt x="42" y="72"/>
                  <a:pt x="41" y="72"/>
                </a:cubicBezTo>
                <a:cubicBezTo>
                  <a:pt x="41" y="73"/>
                  <a:pt x="40" y="73"/>
                  <a:pt x="40" y="74"/>
                </a:cubicBezTo>
                <a:cubicBezTo>
                  <a:pt x="40" y="74"/>
                  <a:pt x="41" y="73"/>
                  <a:pt x="40" y="74"/>
                </a:cubicBezTo>
                <a:cubicBezTo>
                  <a:pt x="40" y="74"/>
                  <a:pt x="40" y="74"/>
                  <a:pt x="40" y="74"/>
                </a:cubicBezTo>
                <a:cubicBezTo>
                  <a:pt x="40" y="74"/>
                  <a:pt x="40" y="74"/>
                  <a:pt x="40" y="74"/>
                </a:cubicBezTo>
                <a:cubicBezTo>
                  <a:pt x="40" y="74"/>
                  <a:pt x="40" y="74"/>
                  <a:pt x="40" y="74"/>
                </a:cubicBezTo>
                <a:cubicBezTo>
                  <a:pt x="40" y="74"/>
                  <a:pt x="40" y="74"/>
                  <a:pt x="40" y="73"/>
                </a:cubicBezTo>
                <a:cubicBezTo>
                  <a:pt x="40" y="73"/>
                  <a:pt x="40" y="73"/>
                  <a:pt x="40" y="73"/>
                </a:cubicBezTo>
                <a:cubicBezTo>
                  <a:pt x="40" y="73"/>
                  <a:pt x="40" y="73"/>
                  <a:pt x="40" y="73"/>
                </a:cubicBezTo>
                <a:cubicBezTo>
                  <a:pt x="40" y="73"/>
                  <a:pt x="40" y="73"/>
                  <a:pt x="39" y="74"/>
                </a:cubicBezTo>
                <a:cubicBezTo>
                  <a:pt x="39" y="74"/>
                  <a:pt x="39" y="74"/>
                  <a:pt x="39" y="74"/>
                </a:cubicBezTo>
                <a:cubicBezTo>
                  <a:pt x="39" y="74"/>
                  <a:pt x="39" y="74"/>
                  <a:pt x="39" y="74"/>
                </a:cubicBezTo>
                <a:cubicBezTo>
                  <a:pt x="39" y="74"/>
                  <a:pt x="39" y="74"/>
                  <a:pt x="39" y="74"/>
                </a:cubicBezTo>
                <a:cubicBezTo>
                  <a:pt x="39" y="74"/>
                  <a:pt x="39" y="74"/>
                  <a:pt x="39" y="74"/>
                </a:cubicBezTo>
                <a:cubicBezTo>
                  <a:pt x="39" y="74"/>
                  <a:pt x="40" y="73"/>
                  <a:pt x="40" y="73"/>
                </a:cubicBezTo>
                <a:cubicBezTo>
                  <a:pt x="40" y="72"/>
                  <a:pt x="41" y="72"/>
                  <a:pt x="41" y="72"/>
                </a:cubicBezTo>
                <a:cubicBezTo>
                  <a:pt x="40" y="72"/>
                  <a:pt x="39" y="74"/>
                  <a:pt x="38" y="74"/>
                </a:cubicBezTo>
                <a:cubicBezTo>
                  <a:pt x="38" y="75"/>
                  <a:pt x="39" y="74"/>
                  <a:pt x="39" y="74"/>
                </a:cubicBezTo>
                <a:cubicBezTo>
                  <a:pt x="39" y="73"/>
                  <a:pt x="38" y="74"/>
                  <a:pt x="38" y="74"/>
                </a:cubicBezTo>
                <a:cubicBezTo>
                  <a:pt x="39" y="74"/>
                  <a:pt x="39" y="74"/>
                  <a:pt x="39" y="74"/>
                </a:cubicBezTo>
                <a:cubicBezTo>
                  <a:pt x="39" y="74"/>
                  <a:pt x="38" y="74"/>
                  <a:pt x="38" y="74"/>
                </a:cubicBezTo>
                <a:cubicBezTo>
                  <a:pt x="38" y="74"/>
                  <a:pt x="39" y="73"/>
                  <a:pt x="39" y="73"/>
                </a:cubicBezTo>
                <a:cubicBezTo>
                  <a:pt x="39" y="73"/>
                  <a:pt x="38" y="74"/>
                  <a:pt x="38" y="74"/>
                </a:cubicBezTo>
                <a:cubicBezTo>
                  <a:pt x="38" y="74"/>
                  <a:pt x="38" y="74"/>
                  <a:pt x="38" y="74"/>
                </a:cubicBezTo>
                <a:cubicBezTo>
                  <a:pt x="38" y="74"/>
                  <a:pt x="38" y="74"/>
                  <a:pt x="38" y="75"/>
                </a:cubicBezTo>
                <a:cubicBezTo>
                  <a:pt x="38" y="74"/>
                  <a:pt x="38" y="74"/>
                  <a:pt x="38" y="74"/>
                </a:cubicBezTo>
                <a:cubicBezTo>
                  <a:pt x="38" y="74"/>
                  <a:pt x="38" y="74"/>
                  <a:pt x="38" y="74"/>
                </a:cubicBezTo>
                <a:cubicBezTo>
                  <a:pt x="38" y="74"/>
                  <a:pt x="38" y="74"/>
                  <a:pt x="38" y="74"/>
                </a:cubicBezTo>
                <a:cubicBezTo>
                  <a:pt x="39" y="73"/>
                  <a:pt x="40" y="72"/>
                  <a:pt x="41" y="71"/>
                </a:cubicBezTo>
                <a:cubicBezTo>
                  <a:pt x="40" y="72"/>
                  <a:pt x="40" y="72"/>
                  <a:pt x="40" y="72"/>
                </a:cubicBezTo>
                <a:cubicBezTo>
                  <a:pt x="40" y="71"/>
                  <a:pt x="40" y="71"/>
                  <a:pt x="40" y="71"/>
                </a:cubicBezTo>
                <a:cubicBezTo>
                  <a:pt x="40" y="72"/>
                  <a:pt x="39" y="73"/>
                  <a:pt x="38" y="74"/>
                </a:cubicBezTo>
                <a:cubicBezTo>
                  <a:pt x="38" y="73"/>
                  <a:pt x="39" y="72"/>
                  <a:pt x="39" y="72"/>
                </a:cubicBezTo>
                <a:cubicBezTo>
                  <a:pt x="39" y="72"/>
                  <a:pt x="38" y="73"/>
                  <a:pt x="38" y="73"/>
                </a:cubicBezTo>
                <a:cubicBezTo>
                  <a:pt x="38" y="74"/>
                  <a:pt x="38" y="74"/>
                  <a:pt x="38" y="74"/>
                </a:cubicBezTo>
                <a:cubicBezTo>
                  <a:pt x="38" y="74"/>
                  <a:pt x="38" y="73"/>
                  <a:pt x="38" y="73"/>
                </a:cubicBezTo>
                <a:cubicBezTo>
                  <a:pt x="38" y="73"/>
                  <a:pt x="38" y="73"/>
                  <a:pt x="39" y="73"/>
                </a:cubicBezTo>
                <a:cubicBezTo>
                  <a:pt x="38" y="73"/>
                  <a:pt x="38" y="73"/>
                  <a:pt x="38" y="73"/>
                </a:cubicBezTo>
                <a:cubicBezTo>
                  <a:pt x="38" y="73"/>
                  <a:pt x="38" y="73"/>
                  <a:pt x="39" y="72"/>
                </a:cubicBezTo>
                <a:cubicBezTo>
                  <a:pt x="39" y="72"/>
                  <a:pt x="38" y="73"/>
                  <a:pt x="38" y="73"/>
                </a:cubicBezTo>
                <a:cubicBezTo>
                  <a:pt x="38" y="73"/>
                  <a:pt x="38" y="73"/>
                  <a:pt x="38" y="72"/>
                </a:cubicBezTo>
                <a:cubicBezTo>
                  <a:pt x="38" y="72"/>
                  <a:pt x="38" y="73"/>
                  <a:pt x="38" y="73"/>
                </a:cubicBezTo>
                <a:cubicBezTo>
                  <a:pt x="37" y="73"/>
                  <a:pt x="37" y="73"/>
                  <a:pt x="37" y="73"/>
                </a:cubicBezTo>
                <a:cubicBezTo>
                  <a:pt x="38" y="73"/>
                  <a:pt x="39" y="72"/>
                  <a:pt x="39" y="71"/>
                </a:cubicBezTo>
                <a:cubicBezTo>
                  <a:pt x="37" y="73"/>
                  <a:pt x="37" y="73"/>
                  <a:pt x="37" y="73"/>
                </a:cubicBezTo>
                <a:cubicBezTo>
                  <a:pt x="37" y="73"/>
                  <a:pt x="38" y="72"/>
                  <a:pt x="38" y="72"/>
                </a:cubicBezTo>
                <a:cubicBezTo>
                  <a:pt x="38" y="73"/>
                  <a:pt x="37" y="73"/>
                  <a:pt x="37" y="72"/>
                </a:cubicBezTo>
                <a:cubicBezTo>
                  <a:pt x="37" y="72"/>
                  <a:pt x="37" y="72"/>
                  <a:pt x="37" y="72"/>
                </a:cubicBezTo>
                <a:cubicBezTo>
                  <a:pt x="38" y="72"/>
                  <a:pt x="38" y="72"/>
                  <a:pt x="37" y="72"/>
                </a:cubicBezTo>
                <a:cubicBezTo>
                  <a:pt x="38" y="72"/>
                  <a:pt x="38" y="72"/>
                  <a:pt x="38" y="72"/>
                </a:cubicBezTo>
                <a:cubicBezTo>
                  <a:pt x="38" y="72"/>
                  <a:pt x="37" y="73"/>
                  <a:pt x="37" y="72"/>
                </a:cubicBezTo>
                <a:cubicBezTo>
                  <a:pt x="37" y="73"/>
                  <a:pt x="37" y="72"/>
                  <a:pt x="38" y="72"/>
                </a:cubicBezTo>
                <a:cubicBezTo>
                  <a:pt x="37" y="72"/>
                  <a:pt x="37" y="72"/>
                  <a:pt x="37" y="73"/>
                </a:cubicBezTo>
                <a:cubicBezTo>
                  <a:pt x="37" y="72"/>
                  <a:pt x="37" y="73"/>
                  <a:pt x="37" y="72"/>
                </a:cubicBezTo>
                <a:cubicBezTo>
                  <a:pt x="37" y="72"/>
                  <a:pt x="37" y="72"/>
                  <a:pt x="37" y="72"/>
                </a:cubicBezTo>
                <a:cubicBezTo>
                  <a:pt x="37" y="72"/>
                  <a:pt x="37" y="72"/>
                  <a:pt x="37" y="72"/>
                </a:cubicBezTo>
                <a:cubicBezTo>
                  <a:pt x="37" y="72"/>
                  <a:pt x="38" y="72"/>
                  <a:pt x="37" y="72"/>
                </a:cubicBezTo>
                <a:cubicBezTo>
                  <a:pt x="38" y="72"/>
                  <a:pt x="38" y="72"/>
                  <a:pt x="38" y="71"/>
                </a:cubicBezTo>
                <a:cubicBezTo>
                  <a:pt x="38" y="71"/>
                  <a:pt x="37" y="72"/>
                  <a:pt x="36" y="72"/>
                </a:cubicBezTo>
                <a:cubicBezTo>
                  <a:pt x="37" y="72"/>
                  <a:pt x="37" y="72"/>
                  <a:pt x="37" y="72"/>
                </a:cubicBezTo>
                <a:cubicBezTo>
                  <a:pt x="36" y="72"/>
                  <a:pt x="36" y="72"/>
                  <a:pt x="36" y="72"/>
                </a:cubicBezTo>
                <a:cubicBezTo>
                  <a:pt x="37" y="72"/>
                  <a:pt x="37" y="72"/>
                  <a:pt x="37" y="72"/>
                </a:cubicBezTo>
                <a:cubicBezTo>
                  <a:pt x="37" y="72"/>
                  <a:pt x="37" y="72"/>
                  <a:pt x="37" y="72"/>
                </a:cubicBezTo>
                <a:cubicBezTo>
                  <a:pt x="37" y="72"/>
                  <a:pt x="37" y="72"/>
                  <a:pt x="37" y="72"/>
                </a:cubicBezTo>
                <a:cubicBezTo>
                  <a:pt x="37" y="72"/>
                  <a:pt x="37" y="72"/>
                  <a:pt x="37" y="72"/>
                </a:cubicBezTo>
                <a:cubicBezTo>
                  <a:pt x="37" y="71"/>
                  <a:pt x="37" y="71"/>
                  <a:pt x="38" y="71"/>
                </a:cubicBezTo>
                <a:cubicBezTo>
                  <a:pt x="37" y="71"/>
                  <a:pt x="37" y="71"/>
                  <a:pt x="37" y="71"/>
                </a:cubicBezTo>
                <a:cubicBezTo>
                  <a:pt x="38" y="71"/>
                  <a:pt x="38" y="71"/>
                  <a:pt x="38" y="71"/>
                </a:cubicBezTo>
                <a:cubicBezTo>
                  <a:pt x="38" y="71"/>
                  <a:pt x="38" y="71"/>
                  <a:pt x="38" y="71"/>
                </a:cubicBezTo>
                <a:cubicBezTo>
                  <a:pt x="38" y="70"/>
                  <a:pt x="38" y="70"/>
                  <a:pt x="38" y="70"/>
                </a:cubicBezTo>
                <a:cubicBezTo>
                  <a:pt x="38" y="70"/>
                  <a:pt x="38" y="70"/>
                  <a:pt x="38" y="70"/>
                </a:cubicBezTo>
                <a:cubicBezTo>
                  <a:pt x="38" y="70"/>
                  <a:pt x="38" y="71"/>
                  <a:pt x="38" y="71"/>
                </a:cubicBezTo>
                <a:cubicBezTo>
                  <a:pt x="37" y="71"/>
                  <a:pt x="37" y="71"/>
                  <a:pt x="37" y="72"/>
                </a:cubicBezTo>
                <a:cubicBezTo>
                  <a:pt x="37" y="71"/>
                  <a:pt x="37" y="71"/>
                  <a:pt x="37" y="71"/>
                </a:cubicBezTo>
                <a:cubicBezTo>
                  <a:pt x="36" y="72"/>
                  <a:pt x="36" y="72"/>
                  <a:pt x="36" y="72"/>
                </a:cubicBezTo>
                <a:cubicBezTo>
                  <a:pt x="36" y="72"/>
                  <a:pt x="36" y="72"/>
                  <a:pt x="36" y="72"/>
                </a:cubicBezTo>
                <a:cubicBezTo>
                  <a:pt x="36" y="72"/>
                  <a:pt x="37" y="71"/>
                  <a:pt x="36" y="71"/>
                </a:cubicBezTo>
                <a:cubicBezTo>
                  <a:pt x="36" y="71"/>
                  <a:pt x="36" y="72"/>
                  <a:pt x="36" y="72"/>
                </a:cubicBezTo>
                <a:cubicBezTo>
                  <a:pt x="36" y="72"/>
                  <a:pt x="36" y="72"/>
                  <a:pt x="36" y="72"/>
                </a:cubicBezTo>
                <a:cubicBezTo>
                  <a:pt x="36" y="72"/>
                  <a:pt x="36" y="72"/>
                  <a:pt x="36" y="72"/>
                </a:cubicBezTo>
                <a:cubicBezTo>
                  <a:pt x="36" y="72"/>
                  <a:pt x="36" y="72"/>
                  <a:pt x="36" y="72"/>
                </a:cubicBezTo>
                <a:cubicBezTo>
                  <a:pt x="36" y="72"/>
                  <a:pt x="35" y="72"/>
                  <a:pt x="36" y="72"/>
                </a:cubicBezTo>
                <a:cubicBezTo>
                  <a:pt x="35" y="72"/>
                  <a:pt x="35" y="72"/>
                  <a:pt x="35" y="72"/>
                </a:cubicBezTo>
                <a:cubicBezTo>
                  <a:pt x="35" y="72"/>
                  <a:pt x="36" y="72"/>
                  <a:pt x="36" y="71"/>
                </a:cubicBezTo>
                <a:cubicBezTo>
                  <a:pt x="35" y="72"/>
                  <a:pt x="35" y="72"/>
                  <a:pt x="35" y="72"/>
                </a:cubicBezTo>
                <a:cubicBezTo>
                  <a:pt x="35" y="72"/>
                  <a:pt x="35" y="72"/>
                  <a:pt x="35" y="72"/>
                </a:cubicBezTo>
                <a:cubicBezTo>
                  <a:pt x="35" y="71"/>
                  <a:pt x="35" y="72"/>
                  <a:pt x="36" y="71"/>
                </a:cubicBezTo>
                <a:cubicBezTo>
                  <a:pt x="35" y="71"/>
                  <a:pt x="35" y="71"/>
                  <a:pt x="35" y="71"/>
                </a:cubicBezTo>
                <a:cubicBezTo>
                  <a:pt x="35" y="71"/>
                  <a:pt x="34" y="72"/>
                  <a:pt x="34" y="72"/>
                </a:cubicBezTo>
                <a:cubicBezTo>
                  <a:pt x="35" y="72"/>
                  <a:pt x="34" y="72"/>
                  <a:pt x="35" y="72"/>
                </a:cubicBezTo>
                <a:cubicBezTo>
                  <a:pt x="35" y="71"/>
                  <a:pt x="35" y="71"/>
                  <a:pt x="35" y="71"/>
                </a:cubicBezTo>
                <a:cubicBezTo>
                  <a:pt x="36" y="71"/>
                  <a:pt x="34" y="72"/>
                  <a:pt x="35" y="71"/>
                </a:cubicBezTo>
                <a:cubicBezTo>
                  <a:pt x="35" y="71"/>
                  <a:pt x="36" y="71"/>
                  <a:pt x="36" y="71"/>
                </a:cubicBezTo>
                <a:cubicBezTo>
                  <a:pt x="36" y="71"/>
                  <a:pt x="36" y="71"/>
                  <a:pt x="36" y="71"/>
                </a:cubicBezTo>
                <a:cubicBezTo>
                  <a:pt x="36" y="71"/>
                  <a:pt x="36" y="71"/>
                  <a:pt x="36" y="71"/>
                </a:cubicBezTo>
                <a:cubicBezTo>
                  <a:pt x="36" y="71"/>
                  <a:pt x="35" y="71"/>
                  <a:pt x="35" y="71"/>
                </a:cubicBezTo>
                <a:cubicBezTo>
                  <a:pt x="35" y="71"/>
                  <a:pt x="35" y="71"/>
                  <a:pt x="35" y="71"/>
                </a:cubicBezTo>
                <a:cubicBezTo>
                  <a:pt x="35" y="71"/>
                  <a:pt x="35" y="71"/>
                  <a:pt x="35" y="71"/>
                </a:cubicBezTo>
                <a:cubicBezTo>
                  <a:pt x="35" y="71"/>
                  <a:pt x="35" y="71"/>
                  <a:pt x="35" y="71"/>
                </a:cubicBezTo>
                <a:cubicBezTo>
                  <a:pt x="35" y="71"/>
                  <a:pt x="35" y="71"/>
                  <a:pt x="35" y="71"/>
                </a:cubicBezTo>
                <a:cubicBezTo>
                  <a:pt x="35" y="71"/>
                  <a:pt x="35" y="71"/>
                  <a:pt x="35" y="71"/>
                </a:cubicBezTo>
                <a:cubicBezTo>
                  <a:pt x="35" y="70"/>
                  <a:pt x="34" y="71"/>
                  <a:pt x="35" y="71"/>
                </a:cubicBezTo>
                <a:cubicBezTo>
                  <a:pt x="35" y="71"/>
                  <a:pt x="35" y="71"/>
                  <a:pt x="35" y="71"/>
                </a:cubicBezTo>
                <a:cubicBezTo>
                  <a:pt x="35" y="71"/>
                  <a:pt x="35" y="71"/>
                  <a:pt x="35" y="71"/>
                </a:cubicBezTo>
                <a:cubicBezTo>
                  <a:pt x="34" y="72"/>
                  <a:pt x="35" y="71"/>
                  <a:pt x="33" y="72"/>
                </a:cubicBezTo>
                <a:cubicBezTo>
                  <a:pt x="34" y="71"/>
                  <a:pt x="34" y="71"/>
                  <a:pt x="34" y="71"/>
                </a:cubicBezTo>
                <a:cubicBezTo>
                  <a:pt x="35" y="71"/>
                  <a:pt x="35" y="71"/>
                  <a:pt x="35" y="71"/>
                </a:cubicBezTo>
                <a:cubicBezTo>
                  <a:pt x="35" y="71"/>
                  <a:pt x="35" y="71"/>
                  <a:pt x="35" y="71"/>
                </a:cubicBezTo>
                <a:close/>
                <a:moveTo>
                  <a:pt x="35" y="71"/>
                </a:moveTo>
                <a:cubicBezTo>
                  <a:pt x="35" y="71"/>
                  <a:pt x="35" y="71"/>
                  <a:pt x="35" y="71"/>
                </a:cubicBezTo>
                <a:cubicBezTo>
                  <a:pt x="35" y="71"/>
                  <a:pt x="36" y="71"/>
                  <a:pt x="35" y="71"/>
                </a:cubicBezTo>
                <a:close/>
                <a:moveTo>
                  <a:pt x="37" y="71"/>
                </a:moveTo>
                <a:cubicBezTo>
                  <a:pt x="37" y="72"/>
                  <a:pt x="37" y="72"/>
                  <a:pt x="37" y="72"/>
                </a:cubicBezTo>
                <a:cubicBezTo>
                  <a:pt x="37" y="71"/>
                  <a:pt x="37" y="71"/>
                  <a:pt x="37" y="71"/>
                </a:cubicBezTo>
                <a:close/>
                <a:moveTo>
                  <a:pt x="42" y="72"/>
                </a:moveTo>
                <a:cubicBezTo>
                  <a:pt x="42" y="72"/>
                  <a:pt x="42" y="72"/>
                  <a:pt x="42" y="72"/>
                </a:cubicBezTo>
                <a:cubicBezTo>
                  <a:pt x="42" y="71"/>
                  <a:pt x="42" y="71"/>
                  <a:pt x="42" y="72"/>
                </a:cubicBezTo>
                <a:close/>
                <a:moveTo>
                  <a:pt x="42" y="72"/>
                </a:moveTo>
                <a:cubicBezTo>
                  <a:pt x="42" y="72"/>
                  <a:pt x="42" y="72"/>
                  <a:pt x="42" y="72"/>
                </a:cubicBezTo>
                <a:cubicBezTo>
                  <a:pt x="42" y="72"/>
                  <a:pt x="42" y="72"/>
                  <a:pt x="42" y="72"/>
                </a:cubicBezTo>
                <a:cubicBezTo>
                  <a:pt x="42" y="72"/>
                  <a:pt x="42" y="72"/>
                  <a:pt x="42" y="72"/>
                </a:cubicBezTo>
                <a:close/>
                <a:moveTo>
                  <a:pt x="36" y="66"/>
                </a:moveTo>
                <a:cubicBezTo>
                  <a:pt x="36" y="66"/>
                  <a:pt x="36" y="66"/>
                  <a:pt x="36" y="66"/>
                </a:cubicBezTo>
                <a:cubicBezTo>
                  <a:pt x="36" y="66"/>
                  <a:pt x="36" y="66"/>
                  <a:pt x="36" y="66"/>
                </a:cubicBezTo>
                <a:close/>
                <a:moveTo>
                  <a:pt x="37" y="72"/>
                </a:moveTo>
                <a:cubicBezTo>
                  <a:pt x="37" y="72"/>
                  <a:pt x="37" y="72"/>
                  <a:pt x="37" y="72"/>
                </a:cubicBezTo>
                <a:cubicBezTo>
                  <a:pt x="37" y="72"/>
                  <a:pt x="37" y="72"/>
                  <a:pt x="37" y="72"/>
                </a:cubicBezTo>
                <a:close/>
                <a:moveTo>
                  <a:pt x="34" y="70"/>
                </a:moveTo>
                <a:cubicBezTo>
                  <a:pt x="34" y="70"/>
                  <a:pt x="34" y="70"/>
                  <a:pt x="34" y="70"/>
                </a:cubicBezTo>
                <a:cubicBezTo>
                  <a:pt x="34" y="70"/>
                  <a:pt x="34" y="70"/>
                  <a:pt x="34" y="70"/>
                </a:cubicBezTo>
                <a:close/>
                <a:moveTo>
                  <a:pt x="39" y="74"/>
                </a:moveTo>
                <a:cubicBezTo>
                  <a:pt x="39" y="74"/>
                  <a:pt x="39" y="74"/>
                  <a:pt x="39" y="74"/>
                </a:cubicBezTo>
                <a:cubicBezTo>
                  <a:pt x="39" y="74"/>
                  <a:pt x="39" y="74"/>
                  <a:pt x="39" y="74"/>
                </a:cubicBezTo>
                <a:close/>
                <a:moveTo>
                  <a:pt x="43" y="71"/>
                </a:moveTo>
                <a:cubicBezTo>
                  <a:pt x="43" y="71"/>
                  <a:pt x="43" y="71"/>
                  <a:pt x="43" y="71"/>
                </a:cubicBezTo>
                <a:cubicBezTo>
                  <a:pt x="43" y="71"/>
                  <a:pt x="43" y="72"/>
                  <a:pt x="43" y="72"/>
                </a:cubicBezTo>
                <a:cubicBezTo>
                  <a:pt x="43" y="71"/>
                  <a:pt x="43" y="71"/>
                  <a:pt x="43" y="71"/>
                </a:cubicBezTo>
                <a:close/>
                <a:moveTo>
                  <a:pt x="42" y="74"/>
                </a:moveTo>
                <a:cubicBezTo>
                  <a:pt x="42" y="74"/>
                  <a:pt x="42" y="74"/>
                  <a:pt x="42" y="74"/>
                </a:cubicBezTo>
                <a:cubicBezTo>
                  <a:pt x="42" y="74"/>
                  <a:pt x="42" y="74"/>
                  <a:pt x="42" y="74"/>
                </a:cubicBezTo>
                <a:cubicBezTo>
                  <a:pt x="42" y="74"/>
                  <a:pt x="42" y="74"/>
                  <a:pt x="42" y="74"/>
                </a:cubicBezTo>
                <a:close/>
                <a:moveTo>
                  <a:pt x="42" y="73"/>
                </a:moveTo>
                <a:cubicBezTo>
                  <a:pt x="42" y="73"/>
                  <a:pt x="42" y="73"/>
                  <a:pt x="42" y="73"/>
                </a:cubicBezTo>
                <a:cubicBezTo>
                  <a:pt x="42" y="73"/>
                  <a:pt x="42" y="73"/>
                  <a:pt x="42" y="73"/>
                </a:cubicBezTo>
                <a:cubicBezTo>
                  <a:pt x="42" y="72"/>
                  <a:pt x="42" y="73"/>
                  <a:pt x="42" y="73"/>
                </a:cubicBezTo>
                <a:close/>
                <a:moveTo>
                  <a:pt x="42" y="73"/>
                </a:moveTo>
                <a:cubicBezTo>
                  <a:pt x="42" y="73"/>
                  <a:pt x="42" y="73"/>
                  <a:pt x="42" y="73"/>
                </a:cubicBezTo>
                <a:cubicBezTo>
                  <a:pt x="42" y="73"/>
                  <a:pt x="42" y="73"/>
                  <a:pt x="42" y="73"/>
                </a:cubicBezTo>
                <a:close/>
                <a:moveTo>
                  <a:pt x="42" y="72"/>
                </a:moveTo>
                <a:cubicBezTo>
                  <a:pt x="42" y="72"/>
                  <a:pt x="43" y="71"/>
                  <a:pt x="43" y="71"/>
                </a:cubicBezTo>
                <a:cubicBezTo>
                  <a:pt x="43" y="71"/>
                  <a:pt x="42" y="72"/>
                  <a:pt x="42" y="72"/>
                </a:cubicBezTo>
                <a:close/>
                <a:moveTo>
                  <a:pt x="41" y="74"/>
                </a:moveTo>
                <a:cubicBezTo>
                  <a:pt x="42" y="73"/>
                  <a:pt x="42" y="73"/>
                  <a:pt x="42" y="73"/>
                </a:cubicBezTo>
                <a:cubicBezTo>
                  <a:pt x="41" y="74"/>
                  <a:pt x="41" y="74"/>
                  <a:pt x="41" y="74"/>
                </a:cubicBezTo>
                <a:close/>
                <a:moveTo>
                  <a:pt x="41" y="73"/>
                </a:moveTo>
                <a:cubicBezTo>
                  <a:pt x="41" y="73"/>
                  <a:pt x="41" y="73"/>
                  <a:pt x="41" y="73"/>
                </a:cubicBezTo>
                <a:cubicBezTo>
                  <a:pt x="41" y="73"/>
                  <a:pt x="41" y="73"/>
                  <a:pt x="41" y="73"/>
                </a:cubicBezTo>
                <a:cubicBezTo>
                  <a:pt x="41" y="73"/>
                  <a:pt x="41" y="73"/>
                  <a:pt x="41" y="73"/>
                </a:cubicBezTo>
                <a:close/>
                <a:moveTo>
                  <a:pt x="41" y="73"/>
                </a:moveTo>
                <a:cubicBezTo>
                  <a:pt x="41" y="73"/>
                  <a:pt x="41" y="73"/>
                  <a:pt x="42" y="73"/>
                </a:cubicBezTo>
                <a:cubicBezTo>
                  <a:pt x="42" y="73"/>
                  <a:pt x="42" y="73"/>
                  <a:pt x="41" y="73"/>
                </a:cubicBezTo>
                <a:close/>
                <a:moveTo>
                  <a:pt x="41" y="74"/>
                </a:moveTo>
                <a:cubicBezTo>
                  <a:pt x="41" y="74"/>
                  <a:pt x="41" y="74"/>
                  <a:pt x="41" y="74"/>
                </a:cubicBezTo>
                <a:cubicBezTo>
                  <a:pt x="41" y="74"/>
                  <a:pt x="41" y="74"/>
                  <a:pt x="41" y="74"/>
                </a:cubicBezTo>
                <a:close/>
                <a:moveTo>
                  <a:pt x="41" y="73"/>
                </a:moveTo>
                <a:cubicBezTo>
                  <a:pt x="41" y="73"/>
                  <a:pt x="41" y="73"/>
                  <a:pt x="41" y="73"/>
                </a:cubicBezTo>
                <a:cubicBezTo>
                  <a:pt x="41" y="73"/>
                  <a:pt x="41" y="73"/>
                  <a:pt x="41" y="73"/>
                </a:cubicBezTo>
                <a:cubicBezTo>
                  <a:pt x="41" y="73"/>
                  <a:pt x="41" y="73"/>
                  <a:pt x="41" y="73"/>
                </a:cubicBezTo>
                <a:close/>
                <a:moveTo>
                  <a:pt x="40" y="74"/>
                </a:moveTo>
                <a:cubicBezTo>
                  <a:pt x="40" y="74"/>
                  <a:pt x="40" y="74"/>
                  <a:pt x="40" y="74"/>
                </a:cubicBezTo>
                <a:cubicBezTo>
                  <a:pt x="40" y="74"/>
                  <a:pt x="40" y="74"/>
                  <a:pt x="40" y="74"/>
                </a:cubicBezTo>
                <a:close/>
                <a:moveTo>
                  <a:pt x="40" y="74"/>
                </a:moveTo>
                <a:cubicBezTo>
                  <a:pt x="40" y="74"/>
                  <a:pt x="40" y="74"/>
                  <a:pt x="40" y="74"/>
                </a:cubicBezTo>
                <a:cubicBezTo>
                  <a:pt x="40" y="74"/>
                  <a:pt x="40" y="74"/>
                  <a:pt x="40" y="74"/>
                </a:cubicBezTo>
                <a:close/>
                <a:moveTo>
                  <a:pt x="40" y="73"/>
                </a:moveTo>
                <a:cubicBezTo>
                  <a:pt x="40" y="73"/>
                  <a:pt x="40" y="73"/>
                  <a:pt x="40" y="73"/>
                </a:cubicBezTo>
                <a:cubicBezTo>
                  <a:pt x="40" y="72"/>
                  <a:pt x="40" y="72"/>
                  <a:pt x="40" y="72"/>
                </a:cubicBezTo>
                <a:lnTo>
                  <a:pt x="40" y="73"/>
                </a:lnTo>
                <a:close/>
                <a:moveTo>
                  <a:pt x="37" y="74"/>
                </a:moveTo>
                <a:cubicBezTo>
                  <a:pt x="37" y="74"/>
                  <a:pt x="38" y="74"/>
                  <a:pt x="38" y="74"/>
                </a:cubicBezTo>
                <a:cubicBezTo>
                  <a:pt x="38" y="74"/>
                  <a:pt x="38" y="74"/>
                  <a:pt x="38" y="74"/>
                </a:cubicBezTo>
                <a:cubicBezTo>
                  <a:pt x="38" y="74"/>
                  <a:pt x="38" y="74"/>
                  <a:pt x="37" y="74"/>
                </a:cubicBezTo>
                <a:close/>
                <a:moveTo>
                  <a:pt x="38" y="73"/>
                </a:moveTo>
                <a:cubicBezTo>
                  <a:pt x="38" y="73"/>
                  <a:pt x="38" y="74"/>
                  <a:pt x="38" y="74"/>
                </a:cubicBezTo>
                <a:cubicBezTo>
                  <a:pt x="38" y="74"/>
                  <a:pt x="38" y="73"/>
                  <a:pt x="38" y="73"/>
                </a:cubicBezTo>
                <a:close/>
                <a:moveTo>
                  <a:pt x="35" y="63"/>
                </a:moveTo>
                <a:cubicBezTo>
                  <a:pt x="35" y="63"/>
                  <a:pt x="35" y="63"/>
                  <a:pt x="35" y="63"/>
                </a:cubicBezTo>
                <a:cubicBezTo>
                  <a:pt x="35" y="63"/>
                  <a:pt x="35" y="63"/>
                  <a:pt x="35" y="63"/>
                </a:cubicBezTo>
                <a:close/>
                <a:moveTo>
                  <a:pt x="34" y="64"/>
                </a:moveTo>
                <a:cubicBezTo>
                  <a:pt x="35" y="63"/>
                  <a:pt x="35" y="63"/>
                  <a:pt x="35" y="63"/>
                </a:cubicBezTo>
                <a:cubicBezTo>
                  <a:pt x="35" y="63"/>
                  <a:pt x="35" y="63"/>
                  <a:pt x="35" y="63"/>
                </a:cubicBezTo>
                <a:cubicBezTo>
                  <a:pt x="35" y="63"/>
                  <a:pt x="35" y="63"/>
                  <a:pt x="34" y="64"/>
                </a:cubicBezTo>
                <a:close/>
                <a:moveTo>
                  <a:pt x="34" y="72"/>
                </a:moveTo>
                <a:cubicBezTo>
                  <a:pt x="35" y="72"/>
                  <a:pt x="35" y="72"/>
                  <a:pt x="35" y="72"/>
                </a:cubicBezTo>
                <a:cubicBezTo>
                  <a:pt x="35" y="72"/>
                  <a:pt x="35" y="72"/>
                  <a:pt x="35" y="72"/>
                </a:cubicBezTo>
                <a:lnTo>
                  <a:pt x="34" y="72"/>
                </a:lnTo>
                <a:close/>
                <a:moveTo>
                  <a:pt x="34" y="71"/>
                </a:moveTo>
                <a:cubicBezTo>
                  <a:pt x="34" y="71"/>
                  <a:pt x="34" y="71"/>
                  <a:pt x="34" y="71"/>
                </a:cubicBezTo>
                <a:cubicBezTo>
                  <a:pt x="35" y="71"/>
                  <a:pt x="35" y="71"/>
                  <a:pt x="35" y="71"/>
                </a:cubicBezTo>
                <a:lnTo>
                  <a:pt x="34" y="71"/>
                </a:lnTo>
                <a:close/>
                <a:moveTo>
                  <a:pt x="33" y="71"/>
                </a:moveTo>
                <a:cubicBezTo>
                  <a:pt x="33" y="71"/>
                  <a:pt x="34" y="71"/>
                  <a:pt x="34" y="71"/>
                </a:cubicBezTo>
                <a:cubicBezTo>
                  <a:pt x="33" y="71"/>
                  <a:pt x="34" y="71"/>
                  <a:pt x="33" y="71"/>
                </a:cubicBezTo>
                <a:close/>
                <a:moveTo>
                  <a:pt x="40" y="78"/>
                </a:moveTo>
                <a:cubicBezTo>
                  <a:pt x="40" y="78"/>
                  <a:pt x="40" y="77"/>
                  <a:pt x="41" y="77"/>
                </a:cubicBezTo>
                <a:cubicBezTo>
                  <a:pt x="40" y="77"/>
                  <a:pt x="40" y="78"/>
                  <a:pt x="40" y="78"/>
                </a:cubicBezTo>
                <a:close/>
                <a:moveTo>
                  <a:pt x="39" y="78"/>
                </a:moveTo>
                <a:cubicBezTo>
                  <a:pt x="39" y="78"/>
                  <a:pt x="39" y="78"/>
                  <a:pt x="39" y="78"/>
                </a:cubicBezTo>
                <a:cubicBezTo>
                  <a:pt x="39" y="78"/>
                  <a:pt x="39" y="78"/>
                  <a:pt x="39" y="78"/>
                </a:cubicBezTo>
                <a:close/>
                <a:moveTo>
                  <a:pt x="39" y="78"/>
                </a:moveTo>
                <a:cubicBezTo>
                  <a:pt x="39" y="78"/>
                  <a:pt x="39" y="78"/>
                  <a:pt x="39" y="78"/>
                </a:cubicBezTo>
                <a:cubicBezTo>
                  <a:pt x="39" y="78"/>
                  <a:pt x="39" y="78"/>
                  <a:pt x="39" y="78"/>
                </a:cubicBezTo>
                <a:cubicBezTo>
                  <a:pt x="39" y="78"/>
                  <a:pt x="39" y="78"/>
                  <a:pt x="39" y="78"/>
                </a:cubicBezTo>
                <a:cubicBezTo>
                  <a:pt x="39" y="78"/>
                  <a:pt x="39" y="78"/>
                  <a:pt x="39" y="78"/>
                </a:cubicBezTo>
                <a:close/>
                <a:moveTo>
                  <a:pt x="40" y="77"/>
                </a:moveTo>
                <a:cubicBezTo>
                  <a:pt x="40" y="77"/>
                  <a:pt x="40" y="77"/>
                  <a:pt x="40" y="77"/>
                </a:cubicBezTo>
                <a:cubicBezTo>
                  <a:pt x="40" y="77"/>
                  <a:pt x="40" y="77"/>
                  <a:pt x="40" y="77"/>
                </a:cubicBezTo>
                <a:cubicBezTo>
                  <a:pt x="40" y="77"/>
                  <a:pt x="40" y="77"/>
                  <a:pt x="40" y="77"/>
                </a:cubicBezTo>
                <a:close/>
                <a:moveTo>
                  <a:pt x="40" y="77"/>
                </a:moveTo>
                <a:cubicBezTo>
                  <a:pt x="40" y="77"/>
                  <a:pt x="40" y="76"/>
                  <a:pt x="40" y="77"/>
                </a:cubicBezTo>
                <a:close/>
                <a:moveTo>
                  <a:pt x="40" y="77"/>
                </a:moveTo>
                <a:cubicBezTo>
                  <a:pt x="40" y="76"/>
                  <a:pt x="40" y="76"/>
                  <a:pt x="40" y="76"/>
                </a:cubicBezTo>
                <a:cubicBezTo>
                  <a:pt x="40" y="76"/>
                  <a:pt x="40" y="76"/>
                  <a:pt x="40" y="76"/>
                </a:cubicBezTo>
                <a:cubicBezTo>
                  <a:pt x="40" y="76"/>
                  <a:pt x="40" y="76"/>
                  <a:pt x="40" y="77"/>
                </a:cubicBezTo>
                <a:close/>
                <a:moveTo>
                  <a:pt x="39" y="77"/>
                </a:moveTo>
                <a:cubicBezTo>
                  <a:pt x="39" y="77"/>
                  <a:pt x="39" y="77"/>
                  <a:pt x="39" y="77"/>
                </a:cubicBezTo>
                <a:cubicBezTo>
                  <a:pt x="39" y="77"/>
                  <a:pt x="39" y="77"/>
                  <a:pt x="39" y="77"/>
                </a:cubicBezTo>
                <a:close/>
                <a:moveTo>
                  <a:pt x="40" y="77"/>
                </a:moveTo>
                <a:cubicBezTo>
                  <a:pt x="39" y="77"/>
                  <a:pt x="39" y="77"/>
                  <a:pt x="39" y="77"/>
                </a:cubicBezTo>
                <a:cubicBezTo>
                  <a:pt x="39" y="77"/>
                  <a:pt x="39" y="77"/>
                  <a:pt x="40" y="77"/>
                </a:cubicBezTo>
                <a:cubicBezTo>
                  <a:pt x="39" y="77"/>
                  <a:pt x="40" y="77"/>
                  <a:pt x="40" y="77"/>
                </a:cubicBezTo>
                <a:close/>
                <a:moveTo>
                  <a:pt x="40" y="77"/>
                </a:moveTo>
                <a:cubicBezTo>
                  <a:pt x="39" y="77"/>
                  <a:pt x="39" y="77"/>
                  <a:pt x="39" y="77"/>
                </a:cubicBezTo>
                <a:cubicBezTo>
                  <a:pt x="39" y="77"/>
                  <a:pt x="40" y="77"/>
                  <a:pt x="40" y="77"/>
                </a:cubicBezTo>
                <a:close/>
                <a:moveTo>
                  <a:pt x="39" y="78"/>
                </a:moveTo>
                <a:cubicBezTo>
                  <a:pt x="38" y="79"/>
                  <a:pt x="38" y="79"/>
                  <a:pt x="38" y="79"/>
                </a:cubicBezTo>
                <a:cubicBezTo>
                  <a:pt x="39" y="78"/>
                  <a:pt x="39" y="78"/>
                  <a:pt x="39" y="78"/>
                </a:cubicBezTo>
                <a:cubicBezTo>
                  <a:pt x="39" y="79"/>
                  <a:pt x="39" y="78"/>
                  <a:pt x="39" y="78"/>
                </a:cubicBezTo>
                <a:close/>
                <a:moveTo>
                  <a:pt x="40" y="76"/>
                </a:moveTo>
                <a:cubicBezTo>
                  <a:pt x="40" y="76"/>
                  <a:pt x="39" y="76"/>
                  <a:pt x="39" y="77"/>
                </a:cubicBezTo>
                <a:cubicBezTo>
                  <a:pt x="40" y="77"/>
                  <a:pt x="40" y="77"/>
                  <a:pt x="40" y="77"/>
                </a:cubicBezTo>
                <a:cubicBezTo>
                  <a:pt x="40" y="76"/>
                  <a:pt x="40" y="76"/>
                  <a:pt x="40" y="76"/>
                </a:cubicBezTo>
                <a:close/>
                <a:moveTo>
                  <a:pt x="39" y="77"/>
                </a:moveTo>
                <a:cubicBezTo>
                  <a:pt x="39" y="77"/>
                  <a:pt x="39" y="77"/>
                  <a:pt x="39" y="77"/>
                </a:cubicBezTo>
                <a:cubicBezTo>
                  <a:pt x="39" y="77"/>
                  <a:pt x="39" y="77"/>
                  <a:pt x="39" y="77"/>
                </a:cubicBezTo>
                <a:close/>
                <a:moveTo>
                  <a:pt x="39" y="78"/>
                </a:moveTo>
                <a:cubicBezTo>
                  <a:pt x="39" y="77"/>
                  <a:pt x="39" y="77"/>
                  <a:pt x="39" y="77"/>
                </a:cubicBezTo>
                <a:cubicBezTo>
                  <a:pt x="39" y="78"/>
                  <a:pt x="39" y="78"/>
                  <a:pt x="39" y="78"/>
                </a:cubicBezTo>
                <a:close/>
                <a:moveTo>
                  <a:pt x="40" y="76"/>
                </a:moveTo>
                <a:cubicBezTo>
                  <a:pt x="40" y="76"/>
                  <a:pt x="40" y="76"/>
                  <a:pt x="40" y="76"/>
                </a:cubicBezTo>
                <a:cubicBezTo>
                  <a:pt x="39" y="76"/>
                  <a:pt x="39" y="76"/>
                  <a:pt x="39" y="76"/>
                </a:cubicBezTo>
                <a:lnTo>
                  <a:pt x="40" y="76"/>
                </a:lnTo>
                <a:close/>
                <a:moveTo>
                  <a:pt x="39" y="76"/>
                </a:moveTo>
                <a:cubicBezTo>
                  <a:pt x="40" y="76"/>
                  <a:pt x="40" y="76"/>
                  <a:pt x="40" y="75"/>
                </a:cubicBezTo>
                <a:cubicBezTo>
                  <a:pt x="40" y="75"/>
                  <a:pt x="40" y="76"/>
                  <a:pt x="39" y="76"/>
                </a:cubicBezTo>
                <a:cubicBezTo>
                  <a:pt x="40" y="76"/>
                  <a:pt x="40" y="76"/>
                  <a:pt x="39" y="76"/>
                </a:cubicBezTo>
                <a:close/>
                <a:moveTo>
                  <a:pt x="39" y="76"/>
                </a:moveTo>
                <a:cubicBezTo>
                  <a:pt x="39" y="76"/>
                  <a:pt x="39" y="76"/>
                  <a:pt x="39" y="76"/>
                </a:cubicBezTo>
                <a:cubicBezTo>
                  <a:pt x="39" y="76"/>
                  <a:pt x="39" y="76"/>
                  <a:pt x="39" y="76"/>
                </a:cubicBezTo>
                <a:close/>
                <a:moveTo>
                  <a:pt x="39" y="77"/>
                </a:moveTo>
                <a:cubicBezTo>
                  <a:pt x="39" y="77"/>
                  <a:pt x="39" y="76"/>
                  <a:pt x="39" y="76"/>
                </a:cubicBezTo>
                <a:cubicBezTo>
                  <a:pt x="39" y="77"/>
                  <a:pt x="39" y="77"/>
                  <a:pt x="39" y="77"/>
                </a:cubicBezTo>
                <a:close/>
                <a:moveTo>
                  <a:pt x="39" y="77"/>
                </a:moveTo>
                <a:cubicBezTo>
                  <a:pt x="39" y="77"/>
                  <a:pt x="39" y="77"/>
                  <a:pt x="39" y="77"/>
                </a:cubicBezTo>
                <a:cubicBezTo>
                  <a:pt x="39" y="77"/>
                  <a:pt x="39" y="77"/>
                  <a:pt x="39" y="77"/>
                </a:cubicBezTo>
                <a:cubicBezTo>
                  <a:pt x="39" y="77"/>
                  <a:pt x="39" y="77"/>
                  <a:pt x="39" y="77"/>
                </a:cubicBezTo>
                <a:close/>
                <a:moveTo>
                  <a:pt x="39" y="77"/>
                </a:moveTo>
                <a:cubicBezTo>
                  <a:pt x="39" y="77"/>
                  <a:pt x="39" y="77"/>
                  <a:pt x="39" y="77"/>
                </a:cubicBezTo>
                <a:cubicBezTo>
                  <a:pt x="39" y="77"/>
                  <a:pt x="39" y="77"/>
                  <a:pt x="39" y="77"/>
                </a:cubicBezTo>
                <a:close/>
                <a:moveTo>
                  <a:pt x="39" y="77"/>
                </a:moveTo>
                <a:cubicBezTo>
                  <a:pt x="39" y="77"/>
                  <a:pt x="39" y="78"/>
                  <a:pt x="38" y="78"/>
                </a:cubicBezTo>
                <a:cubicBezTo>
                  <a:pt x="39" y="78"/>
                  <a:pt x="39" y="77"/>
                  <a:pt x="39" y="77"/>
                </a:cubicBezTo>
                <a:close/>
                <a:moveTo>
                  <a:pt x="39" y="77"/>
                </a:moveTo>
                <a:cubicBezTo>
                  <a:pt x="39" y="77"/>
                  <a:pt x="39" y="77"/>
                  <a:pt x="39" y="77"/>
                </a:cubicBezTo>
                <a:cubicBezTo>
                  <a:pt x="39" y="77"/>
                  <a:pt x="39" y="77"/>
                  <a:pt x="39" y="77"/>
                </a:cubicBezTo>
                <a:close/>
                <a:moveTo>
                  <a:pt x="39" y="77"/>
                </a:moveTo>
                <a:cubicBezTo>
                  <a:pt x="39" y="77"/>
                  <a:pt x="39" y="77"/>
                  <a:pt x="39" y="77"/>
                </a:cubicBezTo>
                <a:cubicBezTo>
                  <a:pt x="39" y="77"/>
                  <a:pt x="39" y="77"/>
                  <a:pt x="39" y="77"/>
                </a:cubicBezTo>
                <a:close/>
                <a:moveTo>
                  <a:pt x="39" y="76"/>
                </a:moveTo>
                <a:cubicBezTo>
                  <a:pt x="39" y="76"/>
                  <a:pt x="39" y="76"/>
                  <a:pt x="39" y="76"/>
                </a:cubicBezTo>
                <a:cubicBezTo>
                  <a:pt x="39" y="77"/>
                  <a:pt x="39" y="77"/>
                  <a:pt x="39" y="77"/>
                </a:cubicBezTo>
                <a:cubicBezTo>
                  <a:pt x="39" y="77"/>
                  <a:pt x="39" y="76"/>
                  <a:pt x="39" y="76"/>
                </a:cubicBezTo>
                <a:close/>
                <a:moveTo>
                  <a:pt x="39" y="77"/>
                </a:moveTo>
                <a:cubicBezTo>
                  <a:pt x="39" y="77"/>
                  <a:pt x="39" y="77"/>
                  <a:pt x="39" y="77"/>
                </a:cubicBezTo>
                <a:cubicBezTo>
                  <a:pt x="39" y="77"/>
                  <a:pt x="39" y="77"/>
                  <a:pt x="39" y="77"/>
                </a:cubicBezTo>
                <a:close/>
                <a:moveTo>
                  <a:pt x="39" y="76"/>
                </a:moveTo>
                <a:cubicBezTo>
                  <a:pt x="39" y="76"/>
                  <a:pt x="39" y="76"/>
                  <a:pt x="39" y="76"/>
                </a:cubicBezTo>
                <a:cubicBezTo>
                  <a:pt x="39" y="76"/>
                  <a:pt x="39" y="76"/>
                  <a:pt x="39" y="76"/>
                </a:cubicBezTo>
                <a:close/>
                <a:moveTo>
                  <a:pt x="39" y="77"/>
                </a:moveTo>
                <a:cubicBezTo>
                  <a:pt x="39" y="77"/>
                  <a:pt x="39" y="77"/>
                  <a:pt x="39" y="77"/>
                </a:cubicBezTo>
                <a:cubicBezTo>
                  <a:pt x="39" y="77"/>
                  <a:pt x="39" y="77"/>
                  <a:pt x="39" y="77"/>
                </a:cubicBezTo>
                <a:cubicBezTo>
                  <a:pt x="39" y="77"/>
                  <a:pt x="39" y="77"/>
                  <a:pt x="39" y="77"/>
                </a:cubicBezTo>
                <a:close/>
                <a:moveTo>
                  <a:pt x="39" y="76"/>
                </a:moveTo>
                <a:cubicBezTo>
                  <a:pt x="39" y="76"/>
                  <a:pt x="39" y="76"/>
                  <a:pt x="39" y="76"/>
                </a:cubicBezTo>
                <a:cubicBezTo>
                  <a:pt x="39" y="76"/>
                  <a:pt x="39" y="76"/>
                  <a:pt x="39" y="76"/>
                </a:cubicBezTo>
                <a:close/>
                <a:moveTo>
                  <a:pt x="39" y="76"/>
                </a:moveTo>
                <a:cubicBezTo>
                  <a:pt x="39" y="76"/>
                  <a:pt x="39" y="76"/>
                  <a:pt x="39" y="76"/>
                </a:cubicBezTo>
                <a:cubicBezTo>
                  <a:pt x="39" y="76"/>
                  <a:pt x="39" y="76"/>
                  <a:pt x="39" y="76"/>
                </a:cubicBezTo>
                <a:close/>
                <a:moveTo>
                  <a:pt x="39" y="76"/>
                </a:moveTo>
                <a:cubicBezTo>
                  <a:pt x="39" y="76"/>
                  <a:pt x="39" y="77"/>
                  <a:pt x="39" y="77"/>
                </a:cubicBezTo>
                <a:cubicBezTo>
                  <a:pt x="39" y="77"/>
                  <a:pt x="39" y="77"/>
                  <a:pt x="39" y="77"/>
                </a:cubicBezTo>
                <a:cubicBezTo>
                  <a:pt x="39" y="77"/>
                  <a:pt x="39" y="76"/>
                  <a:pt x="39" y="76"/>
                </a:cubicBezTo>
                <a:close/>
                <a:moveTo>
                  <a:pt x="37" y="78"/>
                </a:moveTo>
                <a:cubicBezTo>
                  <a:pt x="37" y="78"/>
                  <a:pt x="37" y="78"/>
                  <a:pt x="37" y="78"/>
                </a:cubicBezTo>
                <a:cubicBezTo>
                  <a:pt x="37" y="78"/>
                  <a:pt x="38" y="77"/>
                  <a:pt x="39" y="76"/>
                </a:cubicBezTo>
                <a:cubicBezTo>
                  <a:pt x="38" y="76"/>
                  <a:pt x="38" y="77"/>
                  <a:pt x="38" y="77"/>
                </a:cubicBezTo>
                <a:cubicBezTo>
                  <a:pt x="38" y="77"/>
                  <a:pt x="38" y="77"/>
                  <a:pt x="38" y="77"/>
                </a:cubicBezTo>
                <a:cubicBezTo>
                  <a:pt x="37" y="78"/>
                  <a:pt x="38" y="77"/>
                  <a:pt x="38" y="77"/>
                </a:cubicBezTo>
                <a:cubicBezTo>
                  <a:pt x="38" y="78"/>
                  <a:pt x="37" y="78"/>
                  <a:pt x="37" y="78"/>
                </a:cubicBezTo>
                <a:cubicBezTo>
                  <a:pt x="37" y="78"/>
                  <a:pt x="37" y="78"/>
                  <a:pt x="37" y="78"/>
                </a:cubicBezTo>
                <a:cubicBezTo>
                  <a:pt x="37" y="78"/>
                  <a:pt x="37" y="78"/>
                  <a:pt x="37" y="78"/>
                </a:cubicBezTo>
                <a:close/>
                <a:moveTo>
                  <a:pt x="39" y="76"/>
                </a:moveTo>
                <a:cubicBezTo>
                  <a:pt x="39" y="76"/>
                  <a:pt x="39" y="76"/>
                  <a:pt x="39" y="76"/>
                </a:cubicBezTo>
                <a:cubicBezTo>
                  <a:pt x="39" y="76"/>
                  <a:pt x="39" y="76"/>
                  <a:pt x="39" y="76"/>
                </a:cubicBezTo>
                <a:cubicBezTo>
                  <a:pt x="39" y="76"/>
                  <a:pt x="39" y="76"/>
                  <a:pt x="39" y="76"/>
                </a:cubicBezTo>
                <a:cubicBezTo>
                  <a:pt x="39" y="76"/>
                  <a:pt x="39" y="76"/>
                  <a:pt x="39" y="76"/>
                </a:cubicBezTo>
                <a:close/>
                <a:moveTo>
                  <a:pt x="39" y="77"/>
                </a:moveTo>
                <a:cubicBezTo>
                  <a:pt x="38" y="77"/>
                  <a:pt x="38" y="77"/>
                  <a:pt x="38" y="77"/>
                </a:cubicBezTo>
                <a:cubicBezTo>
                  <a:pt x="38" y="77"/>
                  <a:pt x="38" y="77"/>
                  <a:pt x="38" y="77"/>
                </a:cubicBezTo>
                <a:cubicBezTo>
                  <a:pt x="38" y="77"/>
                  <a:pt x="39" y="77"/>
                  <a:pt x="39" y="77"/>
                </a:cubicBezTo>
                <a:cubicBezTo>
                  <a:pt x="39" y="76"/>
                  <a:pt x="39" y="76"/>
                  <a:pt x="39" y="76"/>
                </a:cubicBezTo>
                <a:cubicBezTo>
                  <a:pt x="39" y="76"/>
                  <a:pt x="39" y="76"/>
                  <a:pt x="39" y="76"/>
                </a:cubicBezTo>
                <a:cubicBezTo>
                  <a:pt x="39" y="76"/>
                  <a:pt x="39" y="76"/>
                  <a:pt x="39" y="76"/>
                </a:cubicBezTo>
                <a:cubicBezTo>
                  <a:pt x="39" y="76"/>
                  <a:pt x="39" y="76"/>
                  <a:pt x="39" y="76"/>
                </a:cubicBezTo>
                <a:cubicBezTo>
                  <a:pt x="39" y="76"/>
                  <a:pt x="39" y="76"/>
                  <a:pt x="39" y="76"/>
                </a:cubicBezTo>
                <a:cubicBezTo>
                  <a:pt x="39" y="76"/>
                  <a:pt x="39" y="76"/>
                  <a:pt x="39" y="76"/>
                </a:cubicBezTo>
                <a:cubicBezTo>
                  <a:pt x="39" y="76"/>
                  <a:pt x="39" y="76"/>
                  <a:pt x="39" y="76"/>
                </a:cubicBezTo>
                <a:cubicBezTo>
                  <a:pt x="39" y="77"/>
                  <a:pt x="39" y="77"/>
                  <a:pt x="39" y="77"/>
                </a:cubicBezTo>
                <a:cubicBezTo>
                  <a:pt x="39" y="76"/>
                  <a:pt x="39" y="76"/>
                  <a:pt x="39" y="76"/>
                </a:cubicBezTo>
                <a:cubicBezTo>
                  <a:pt x="39" y="76"/>
                  <a:pt x="39" y="76"/>
                  <a:pt x="39" y="76"/>
                </a:cubicBezTo>
                <a:cubicBezTo>
                  <a:pt x="39" y="76"/>
                  <a:pt x="39" y="76"/>
                  <a:pt x="39" y="76"/>
                </a:cubicBezTo>
                <a:cubicBezTo>
                  <a:pt x="39" y="76"/>
                  <a:pt x="39" y="76"/>
                  <a:pt x="39" y="76"/>
                </a:cubicBezTo>
                <a:cubicBezTo>
                  <a:pt x="39" y="76"/>
                  <a:pt x="39" y="77"/>
                  <a:pt x="39" y="77"/>
                </a:cubicBezTo>
                <a:close/>
                <a:moveTo>
                  <a:pt x="38" y="78"/>
                </a:moveTo>
                <a:cubicBezTo>
                  <a:pt x="38" y="78"/>
                  <a:pt x="38" y="78"/>
                  <a:pt x="38" y="78"/>
                </a:cubicBezTo>
                <a:cubicBezTo>
                  <a:pt x="38" y="78"/>
                  <a:pt x="38" y="78"/>
                  <a:pt x="38" y="78"/>
                </a:cubicBezTo>
                <a:close/>
                <a:moveTo>
                  <a:pt x="38" y="78"/>
                </a:moveTo>
                <a:cubicBezTo>
                  <a:pt x="38" y="78"/>
                  <a:pt x="38" y="78"/>
                  <a:pt x="38" y="78"/>
                </a:cubicBezTo>
                <a:cubicBezTo>
                  <a:pt x="38" y="78"/>
                  <a:pt x="38" y="78"/>
                  <a:pt x="38" y="78"/>
                </a:cubicBezTo>
                <a:cubicBezTo>
                  <a:pt x="38" y="78"/>
                  <a:pt x="38" y="78"/>
                  <a:pt x="38" y="78"/>
                </a:cubicBezTo>
                <a:cubicBezTo>
                  <a:pt x="38" y="78"/>
                  <a:pt x="38" y="78"/>
                  <a:pt x="38" y="78"/>
                </a:cubicBezTo>
                <a:cubicBezTo>
                  <a:pt x="38" y="78"/>
                  <a:pt x="38" y="77"/>
                  <a:pt x="39" y="77"/>
                </a:cubicBezTo>
                <a:cubicBezTo>
                  <a:pt x="38" y="78"/>
                  <a:pt x="38" y="78"/>
                  <a:pt x="38" y="78"/>
                </a:cubicBezTo>
                <a:close/>
                <a:moveTo>
                  <a:pt x="38" y="77"/>
                </a:moveTo>
                <a:cubicBezTo>
                  <a:pt x="38" y="78"/>
                  <a:pt x="38" y="78"/>
                  <a:pt x="38" y="78"/>
                </a:cubicBezTo>
                <a:cubicBezTo>
                  <a:pt x="38" y="78"/>
                  <a:pt x="38" y="78"/>
                  <a:pt x="38" y="78"/>
                </a:cubicBezTo>
                <a:cubicBezTo>
                  <a:pt x="38" y="78"/>
                  <a:pt x="38" y="78"/>
                  <a:pt x="38" y="78"/>
                </a:cubicBezTo>
                <a:cubicBezTo>
                  <a:pt x="38" y="78"/>
                  <a:pt x="38" y="78"/>
                  <a:pt x="38" y="77"/>
                </a:cubicBezTo>
                <a:close/>
                <a:moveTo>
                  <a:pt x="39" y="76"/>
                </a:moveTo>
                <a:cubicBezTo>
                  <a:pt x="39" y="76"/>
                  <a:pt x="39" y="76"/>
                  <a:pt x="39" y="76"/>
                </a:cubicBezTo>
                <a:cubicBezTo>
                  <a:pt x="39" y="76"/>
                  <a:pt x="39" y="76"/>
                  <a:pt x="39" y="76"/>
                </a:cubicBezTo>
                <a:close/>
                <a:moveTo>
                  <a:pt x="39" y="76"/>
                </a:moveTo>
                <a:cubicBezTo>
                  <a:pt x="39" y="76"/>
                  <a:pt x="39" y="76"/>
                  <a:pt x="39" y="76"/>
                </a:cubicBezTo>
                <a:cubicBezTo>
                  <a:pt x="39" y="76"/>
                  <a:pt x="39" y="76"/>
                  <a:pt x="39" y="76"/>
                </a:cubicBezTo>
                <a:close/>
                <a:moveTo>
                  <a:pt x="30" y="75"/>
                </a:moveTo>
                <a:cubicBezTo>
                  <a:pt x="30" y="75"/>
                  <a:pt x="30" y="75"/>
                  <a:pt x="30" y="75"/>
                </a:cubicBezTo>
                <a:close/>
                <a:moveTo>
                  <a:pt x="31" y="75"/>
                </a:moveTo>
                <a:cubicBezTo>
                  <a:pt x="31" y="75"/>
                  <a:pt x="31" y="75"/>
                  <a:pt x="31" y="75"/>
                </a:cubicBezTo>
                <a:cubicBezTo>
                  <a:pt x="31" y="75"/>
                  <a:pt x="31" y="75"/>
                  <a:pt x="31" y="75"/>
                </a:cubicBezTo>
                <a:close/>
                <a:moveTo>
                  <a:pt x="36" y="74"/>
                </a:moveTo>
                <a:cubicBezTo>
                  <a:pt x="37" y="74"/>
                  <a:pt x="37" y="74"/>
                  <a:pt x="37" y="74"/>
                </a:cubicBezTo>
                <a:cubicBezTo>
                  <a:pt x="36" y="74"/>
                  <a:pt x="36" y="74"/>
                  <a:pt x="36" y="74"/>
                </a:cubicBezTo>
                <a:cubicBezTo>
                  <a:pt x="37" y="74"/>
                  <a:pt x="37" y="74"/>
                  <a:pt x="36" y="74"/>
                </a:cubicBezTo>
                <a:close/>
                <a:moveTo>
                  <a:pt x="33" y="75"/>
                </a:moveTo>
                <a:cubicBezTo>
                  <a:pt x="33" y="75"/>
                  <a:pt x="33" y="75"/>
                  <a:pt x="33" y="75"/>
                </a:cubicBezTo>
                <a:cubicBezTo>
                  <a:pt x="33" y="75"/>
                  <a:pt x="33" y="75"/>
                  <a:pt x="34" y="75"/>
                </a:cubicBezTo>
                <a:lnTo>
                  <a:pt x="33" y="75"/>
                </a:lnTo>
                <a:close/>
                <a:moveTo>
                  <a:pt x="32" y="76"/>
                </a:moveTo>
                <a:cubicBezTo>
                  <a:pt x="32" y="76"/>
                  <a:pt x="32" y="76"/>
                  <a:pt x="32" y="76"/>
                </a:cubicBezTo>
                <a:close/>
                <a:moveTo>
                  <a:pt x="29" y="75"/>
                </a:moveTo>
                <a:cubicBezTo>
                  <a:pt x="29" y="75"/>
                  <a:pt x="29" y="75"/>
                  <a:pt x="29" y="75"/>
                </a:cubicBezTo>
                <a:cubicBezTo>
                  <a:pt x="29" y="75"/>
                  <a:pt x="29" y="75"/>
                  <a:pt x="29" y="75"/>
                </a:cubicBezTo>
                <a:close/>
                <a:moveTo>
                  <a:pt x="38" y="75"/>
                </a:moveTo>
                <a:cubicBezTo>
                  <a:pt x="38" y="75"/>
                  <a:pt x="38" y="75"/>
                  <a:pt x="38" y="75"/>
                </a:cubicBezTo>
                <a:cubicBezTo>
                  <a:pt x="38" y="75"/>
                  <a:pt x="37" y="76"/>
                  <a:pt x="38" y="75"/>
                </a:cubicBezTo>
                <a:close/>
                <a:moveTo>
                  <a:pt x="34" y="72"/>
                </a:moveTo>
                <a:cubicBezTo>
                  <a:pt x="34" y="72"/>
                  <a:pt x="34" y="72"/>
                  <a:pt x="34" y="72"/>
                </a:cubicBezTo>
                <a:cubicBezTo>
                  <a:pt x="34" y="72"/>
                  <a:pt x="34" y="72"/>
                  <a:pt x="34" y="72"/>
                </a:cubicBezTo>
                <a:close/>
                <a:moveTo>
                  <a:pt x="38" y="75"/>
                </a:moveTo>
                <a:cubicBezTo>
                  <a:pt x="38" y="75"/>
                  <a:pt x="38" y="75"/>
                  <a:pt x="38" y="75"/>
                </a:cubicBezTo>
                <a:cubicBezTo>
                  <a:pt x="38" y="75"/>
                  <a:pt x="38" y="75"/>
                  <a:pt x="38" y="75"/>
                </a:cubicBezTo>
                <a:cubicBezTo>
                  <a:pt x="38" y="75"/>
                  <a:pt x="38" y="75"/>
                  <a:pt x="38" y="75"/>
                </a:cubicBezTo>
                <a:close/>
                <a:moveTo>
                  <a:pt x="27" y="70"/>
                </a:moveTo>
                <a:cubicBezTo>
                  <a:pt x="27" y="70"/>
                  <a:pt x="27" y="70"/>
                  <a:pt x="27" y="70"/>
                </a:cubicBezTo>
                <a:cubicBezTo>
                  <a:pt x="27" y="70"/>
                  <a:pt x="27" y="70"/>
                  <a:pt x="27" y="70"/>
                </a:cubicBezTo>
                <a:close/>
                <a:moveTo>
                  <a:pt x="31" y="68"/>
                </a:moveTo>
                <a:cubicBezTo>
                  <a:pt x="31" y="68"/>
                  <a:pt x="31" y="68"/>
                  <a:pt x="31" y="68"/>
                </a:cubicBezTo>
                <a:cubicBezTo>
                  <a:pt x="31" y="68"/>
                  <a:pt x="31" y="68"/>
                  <a:pt x="31" y="68"/>
                </a:cubicBezTo>
                <a:close/>
                <a:moveTo>
                  <a:pt x="38" y="76"/>
                </a:moveTo>
                <a:cubicBezTo>
                  <a:pt x="38" y="76"/>
                  <a:pt x="38" y="76"/>
                  <a:pt x="38" y="76"/>
                </a:cubicBezTo>
                <a:close/>
                <a:moveTo>
                  <a:pt x="37" y="77"/>
                </a:moveTo>
                <a:cubicBezTo>
                  <a:pt x="37" y="77"/>
                  <a:pt x="37" y="77"/>
                  <a:pt x="37" y="77"/>
                </a:cubicBezTo>
                <a:cubicBezTo>
                  <a:pt x="37" y="77"/>
                  <a:pt x="37" y="77"/>
                  <a:pt x="37" y="77"/>
                </a:cubicBezTo>
                <a:close/>
                <a:moveTo>
                  <a:pt x="36" y="77"/>
                </a:moveTo>
                <a:cubicBezTo>
                  <a:pt x="36" y="77"/>
                  <a:pt x="36" y="77"/>
                  <a:pt x="36" y="77"/>
                </a:cubicBezTo>
                <a:cubicBezTo>
                  <a:pt x="36" y="77"/>
                  <a:pt x="36" y="77"/>
                  <a:pt x="36" y="77"/>
                </a:cubicBezTo>
                <a:close/>
                <a:moveTo>
                  <a:pt x="38" y="76"/>
                </a:moveTo>
                <a:cubicBezTo>
                  <a:pt x="38" y="76"/>
                  <a:pt x="38" y="76"/>
                  <a:pt x="38" y="76"/>
                </a:cubicBezTo>
                <a:cubicBezTo>
                  <a:pt x="38" y="76"/>
                  <a:pt x="38" y="76"/>
                  <a:pt x="38" y="76"/>
                </a:cubicBezTo>
                <a:close/>
                <a:moveTo>
                  <a:pt x="38" y="76"/>
                </a:moveTo>
                <a:cubicBezTo>
                  <a:pt x="38" y="76"/>
                  <a:pt x="38" y="76"/>
                  <a:pt x="38" y="76"/>
                </a:cubicBezTo>
                <a:cubicBezTo>
                  <a:pt x="38" y="76"/>
                  <a:pt x="38" y="76"/>
                  <a:pt x="38" y="76"/>
                </a:cubicBezTo>
                <a:close/>
                <a:moveTo>
                  <a:pt x="38" y="76"/>
                </a:moveTo>
                <a:cubicBezTo>
                  <a:pt x="38" y="76"/>
                  <a:pt x="38" y="76"/>
                  <a:pt x="38" y="76"/>
                </a:cubicBezTo>
                <a:cubicBezTo>
                  <a:pt x="38" y="76"/>
                  <a:pt x="38" y="76"/>
                  <a:pt x="38" y="76"/>
                </a:cubicBezTo>
                <a:close/>
                <a:moveTo>
                  <a:pt x="29" y="72"/>
                </a:moveTo>
                <a:cubicBezTo>
                  <a:pt x="29" y="72"/>
                  <a:pt x="29" y="72"/>
                  <a:pt x="29" y="72"/>
                </a:cubicBezTo>
                <a:cubicBezTo>
                  <a:pt x="29" y="72"/>
                  <a:pt x="29" y="72"/>
                  <a:pt x="29" y="72"/>
                </a:cubicBezTo>
                <a:close/>
                <a:moveTo>
                  <a:pt x="33" y="77"/>
                </a:moveTo>
                <a:cubicBezTo>
                  <a:pt x="33" y="77"/>
                  <a:pt x="33" y="77"/>
                  <a:pt x="33" y="77"/>
                </a:cubicBezTo>
                <a:cubicBezTo>
                  <a:pt x="33" y="77"/>
                  <a:pt x="33" y="77"/>
                  <a:pt x="33" y="77"/>
                </a:cubicBezTo>
                <a:close/>
                <a:moveTo>
                  <a:pt x="33" y="77"/>
                </a:moveTo>
                <a:cubicBezTo>
                  <a:pt x="33" y="77"/>
                  <a:pt x="33" y="77"/>
                  <a:pt x="33" y="77"/>
                </a:cubicBezTo>
                <a:cubicBezTo>
                  <a:pt x="34" y="76"/>
                  <a:pt x="34" y="76"/>
                  <a:pt x="34" y="76"/>
                </a:cubicBezTo>
                <a:lnTo>
                  <a:pt x="33" y="77"/>
                </a:lnTo>
                <a:close/>
                <a:moveTo>
                  <a:pt x="30" y="75"/>
                </a:moveTo>
                <a:cubicBezTo>
                  <a:pt x="30" y="74"/>
                  <a:pt x="30" y="75"/>
                  <a:pt x="30" y="75"/>
                </a:cubicBezTo>
                <a:cubicBezTo>
                  <a:pt x="30" y="75"/>
                  <a:pt x="30" y="74"/>
                  <a:pt x="30" y="74"/>
                </a:cubicBezTo>
                <a:cubicBezTo>
                  <a:pt x="30" y="74"/>
                  <a:pt x="29" y="75"/>
                  <a:pt x="29" y="75"/>
                </a:cubicBezTo>
                <a:cubicBezTo>
                  <a:pt x="30" y="75"/>
                  <a:pt x="30" y="75"/>
                  <a:pt x="30" y="75"/>
                </a:cubicBezTo>
                <a:cubicBezTo>
                  <a:pt x="29" y="75"/>
                  <a:pt x="30" y="75"/>
                  <a:pt x="30" y="74"/>
                </a:cubicBezTo>
                <a:cubicBezTo>
                  <a:pt x="29" y="74"/>
                  <a:pt x="29" y="74"/>
                  <a:pt x="29" y="75"/>
                </a:cubicBezTo>
                <a:cubicBezTo>
                  <a:pt x="30" y="74"/>
                  <a:pt x="29" y="75"/>
                  <a:pt x="29" y="75"/>
                </a:cubicBezTo>
                <a:cubicBezTo>
                  <a:pt x="29" y="75"/>
                  <a:pt x="29" y="74"/>
                  <a:pt x="29" y="74"/>
                </a:cubicBezTo>
                <a:cubicBezTo>
                  <a:pt x="29" y="74"/>
                  <a:pt x="29" y="74"/>
                  <a:pt x="29" y="74"/>
                </a:cubicBezTo>
                <a:cubicBezTo>
                  <a:pt x="29" y="74"/>
                  <a:pt x="29" y="74"/>
                  <a:pt x="30" y="74"/>
                </a:cubicBezTo>
                <a:cubicBezTo>
                  <a:pt x="30" y="74"/>
                  <a:pt x="29" y="74"/>
                  <a:pt x="29" y="74"/>
                </a:cubicBezTo>
                <a:cubicBezTo>
                  <a:pt x="29"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30" y="74"/>
                </a:cubicBezTo>
                <a:cubicBezTo>
                  <a:pt x="29" y="73"/>
                  <a:pt x="30" y="73"/>
                  <a:pt x="30" y="73"/>
                </a:cubicBezTo>
                <a:cubicBezTo>
                  <a:pt x="30" y="73"/>
                  <a:pt x="29" y="74"/>
                  <a:pt x="29" y="74"/>
                </a:cubicBezTo>
                <a:cubicBezTo>
                  <a:pt x="29" y="74"/>
                  <a:pt x="29" y="73"/>
                  <a:pt x="29" y="74"/>
                </a:cubicBezTo>
                <a:cubicBezTo>
                  <a:pt x="29" y="73"/>
                  <a:pt x="29" y="73"/>
                  <a:pt x="29" y="73"/>
                </a:cubicBezTo>
                <a:cubicBezTo>
                  <a:pt x="29" y="73"/>
                  <a:pt x="29" y="73"/>
                  <a:pt x="29" y="73"/>
                </a:cubicBezTo>
                <a:cubicBezTo>
                  <a:pt x="30" y="73"/>
                  <a:pt x="30" y="73"/>
                  <a:pt x="30" y="73"/>
                </a:cubicBezTo>
                <a:cubicBezTo>
                  <a:pt x="30" y="73"/>
                  <a:pt x="29" y="74"/>
                  <a:pt x="29" y="73"/>
                </a:cubicBezTo>
                <a:cubicBezTo>
                  <a:pt x="29" y="73"/>
                  <a:pt x="29" y="73"/>
                  <a:pt x="29" y="73"/>
                </a:cubicBezTo>
                <a:cubicBezTo>
                  <a:pt x="29" y="73"/>
                  <a:pt x="29" y="74"/>
                  <a:pt x="29" y="73"/>
                </a:cubicBezTo>
                <a:cubicBezTo>
                  <a:pt x="29" y="73"/>
                  <a:pt x="29" y="74"/>
                  <a:pt x="28" y="74"/>
                </a:cubicBezTo>
                <a:cubicBezTo>
                  <a:pt x="29" y="73"/>
                  <a:pt x="29" y="73"/>
                  <a:pt x="29" y="73"/>
                </a:cubicBezTo>
                <a:cubicBezTo>
                  <a:pt x="29" y="73"/>
                  <a:pt x="28" y="74"/>
                  <a:pt x="28" y="74"/>
                </a:cubicBezTo>
                <a:cubicBezTo>
                  <a:pt x="28" y="74"/>
                  <a:pt x="30" y="72"/>
                  <a:pt x="29" y="73"/>
                </a:cubicBezTo>
                <a:cubicBezTo>
                  <a:pt x="29" y="73"/>
                  <a:pt x="28" y="73"/>
                  <a:pt x="28" y="73"/>
                </a:cubicBezTo>
                <a:cubicBezTo>
                  <a:pt x="28" y="73"/>
                  <a:pt x="29" y="73"/>
                  <a:pt x="28" y="73"/>
                </a:cubicBezTo>
                <a:cubicBezTo>
                  <a:pt x="29" y="73"/>
                  <a:pt x="29" y="73"/>
                  <a:pt x="29" y="73"/>
                </a:cubicBezTo>
                <a:cubicBezTo>
                  <a:pt x="29" y="73"/>
                  <a:pt x="29" y="73"/>
                  <a:pt x="29" y="73"/>
                </a:cubicBezTo>
                <a:cubicBezTo>
                  <a:pt x="29" y="73"/>
                  <a:pt x="29" y="73"/>
                  <a:pt x="29" y="73"/>
                </a:cubicBezTo>
                <a:cubicBezTo>
                  <a:pt x="28" y="73"/>
                  <a:pt x="29" y="72"/>
                  <a:pt x="28" y="73"/>
                </a:cubicBezTo>
                <a:cubicBezTo>
                  <a:pt x="29" y="72"/>
                  <a:pt x="28" y="73"/>
                  <a:pt x="28" y="73"/>
                </a:cubicBezTo>
                <a:cubicBezTo>
                  <a:pt x="29" y="72"/>
                  <a:pt x="29" y="73"/>
                  <a:pt x="29" y="72"/>
                </a:cubicBezTo>
                <a:cubicBezTo>
                  <a:pt x="29" y="72"/>
                  <a:pt x="29" y="72"/>
                  <a:pt x="29" y="72"/>
                </a:cubicBezTo>
                <a:cubicBezTo>
                  <a:pt x="29" y="72"/>
                  <a:pt x="30" y="72"/>
                  <a:pt x="30" y="72"/>
                </a:cubicBezTo>
                <a:cubicBezTo>
                  <a:pt x="30" y="72"/>
                  <a:pt x="29" y="72"/>
                  <a:pt x="29" y="72"/>
                </a:cubicBezTo>
                <a:cubicBezTo>
                  <a:pt x="29" y="72"/>
                  <a:pt x="29" y="72"/>
                  <a:pt x="29" y="72"/>
                </a:cubicBezTo>
                <a:cubicBezTo>
                  <a:pt x="29" y="73"/>
                  <a:pt x="29" y="72"/>
                  <a:pt x="29" y="72"/>
                </a:cubicBezTo>
                <a:cubicBezTo>
                  <a:pt x="29" y="72"/>
                  <a:pt x="28" y="72"/>
                  <a:pt x="28" y="72"/>
                </a:cubicBezTo>
                <a:cubicBezTo>
                  <a:pt x="29" y="72"/>
                  <a:pt x="29" y="72"/>
                  <a:pt x="29" y="72"/>
                </a:cubicBezTo>
                <a:cubicBezTo>
                  <a:pt x="28" y="72"/>
                  <a:pt x="29" y="71"/>
                  <a:pt x="29" y="71"/>
                </a:cubicBezTo>
                <a:cubicBezTo>
                  <a:pt x="30" y="71"/>
                  <a:pt x="29" y="71"/>
                  <a:pt x="29" y="72"/>
                </a:cubicBezTo>
                <a:cubicBezTo>
                  <a:pt x="29" y="72"/>
                  <a:pt x="29" y="72"/>
                  <a:pt x="28" y="72"/>
                </a:cubicBezTo>
                <a:cubicBezTo>
                  <a:pt x="29" y="71"/>
                  <a:pt x="28" y="72"/>
                  <a:pt x="28" y="72"/>
                </a:cubicBezTo>
                <a:cubicBezTo>
                  <a:pt x="29" y="71"/>
                  <a:pt x="29" y="71"/>
                  <a:pt x="29" y="71"/>
                </a:cubicBezTo>
                <a:cubicBezTo>
                  <a:pt x="29" y="71"/>
                  <a:pt x="29" y="71"/>
                  <a:pt x="29" y="71"/>
                </a:cubicBezTo>
                <a:cubicBezTo>
                  <a:pt x="29" y="71"/>
                  <a:pt x="29" y="71"/>
                  <a:pt x="29" y="71"/>
                </a:cubicBezTo>
                <a:cubicBezTo>
                  <a:pt x="28" y="71"/>
                  <a:pt x="28" y="72"/>
                  <a:pt x="28" y="72"/>
                </a:cubicBezTo>
                <a:cubicBezTo>
                  <a:pt x="28" y="71"/>
                  <a:pt x="28" y="71"/>
                  <a:pt x="29" y="71"/>
                </a:cubicBezTo>
                <a:cubicBezTo>
                  <a:pt x="29" y="71"/>
                  <a:pt x="28" y="71"/>
                  <a:pt x="28" y="71"/>
                </a:cubicBezTo>
                <a:cubicBezTo>
                  <a:pt x="28" y="71"/>
                  <a:pt x="28" y="71"/>
                  <a:pt x="28" y="71"/>
                </a:cubicBezTo>
                <a:cubicBezTo>
                  <a:pt x="28" y="71"/>
                  <a:pt x="29" y="71"/>
                  <a:pt x="28" y="71"/>
                </a:cubicBezTo>
                <a:cubicBezTo>
                  <a:pt x="28" y="71"/>
                  <a:pt x="28" y="71"/>
                  <a:pt x="28" y="71"/>
                </a:cubicBezTo>
                <a:cubicBezTo>
                  <a:pt x="27" y="71"/>
                  <a:pt x="28" y="71"/>
                  <a:pt x="27" y="71"/>
                </a:cubicBezTo>
                <a:cubicBezTo>
                  <a:pt x="27" y="71"/>
                  <a:pt x="27" y="71"/>
                  <a:pt x="27" y="71"/>
                </a:cubicBezTo>
                <a:cubicBezTo>
                  <a:pt x="27" y="71"/>
                  <a:pt x="27" y="71"/>
                  <a:pt x="27" y="70"/>
                </a:cubicBezTo>
                <a:cubicBezTo>
                  <a:pt x="27" y="70"/>
                  <a:pt x="27" y="70"/>
                  <a:pt x="27" y="70"/>
                </a:cubicBezTo>
                <a:cubicBezTo>
                  <a:pt x="27" y="70"/>
                  <a:pt x="28" y="70"/>
                  <a:pt x="28" y="70"/>
                </a:cubicBezTo>
                <a:cubicBezTo>
                  <a:pt x="27" y="70"/>
                  <a:pt x="27" y="70"/>
                  <a:pt x="27" y="70"/>
                </a:cubicBezTo>
                <a:cubicBezTo>
                  <a:pt x="28" y="70"/>
                  <a:pt x="28" y="70"/>
                  <a:pt x="28" y="70"/>
                </a:cubicBezTo>
                <a:cubicBezTo>
                  <a:pt x="28" y="70"/>
                  <a:pt x="27" y="70"/>
                  <a:pt x="27" y="70"/>
                </a:cubicBezTo>
                <a:cubicBezTo>
                  <a:pt x="28" y="70"/>
                  <a:pt x="27" y="70"/>
                  <a:pt x="28" y="69"/>
                </a:cubicBezTo>
                <a:cubicBezTo>
                  <a:pt x="27" y="70"/>
                  <a:pt x="28" y="70"/>
                  <a:pt x="27" y="70"/>
                </a:cubicBezTo>
                <a:cubicBezTo>
                  <a:pt x="27" y="70"/>
                  <a:pt x="27" y="70"/>
                  <a:pt x="27" y="70"/>
                </a:cubicBezTo>
                <a:cubicBezTo>
                  <a:pt x="27" y="70"/>
                  <a:pt x="27" y="70"/>
                  <a:pt x="27" y="70"/>
                </a:cubicBezTo>
                <a:cubicBezTo>
                  <a:pt x="27" y="69"/>
                  <a:pt x="28" y="69"/>
                  <a:pt x="27" y="69"/>
                </a:cubicBezTo>
                <a:cubicBezTo>
                  <a:pt x="28" y="69"/>
                  <a:pt x="28" y="69"/>
                  <a:pt x="28" y="69"/>
                </a:cubicBezTo>
                <a:cubicBezTo>
                  <a:pt x="28" y="69"/>
                  <a:pt x="28" y="69"/>
                  <a:pt x="27" y="69"/>
                </a:cubicBezTo>
                <a:cubicBezTo>
                  <a:pt x="27" y="69"/>
                  <a:pt x="28" y="69"/>
                  <a:pt x="28" y="69"/>
                </a:cubicBezTo>
                <a:cubicBezTo>
                  <a:pt x="27" y="69"/>
                  <a:pt x="29" y="68"/>
                  <a:pt x="28" y="68"/>
                </a:cubicBezTo>
                <a:cubicBezTo>
                  <a:pt x="29" y="68"/>
                  <a:pt x="30" y="68"/>
                  <a:pt x="30" y="68"/>
                </a:cubicBezTo>
                <a:cubicBezTo>
                  <a:pt x="30" y="68"/>
                  <a:pt x="30" y="68"/>
                  <a:pt x="30" y="68"/>
                </a:cubicBezTo>
                <a:cubicBezTo>
                  <a:pt x="31" y="68"/>
                  <a:pt x="30" y="68"/>
                  <a:pt x="31" y="68"/>
                </a:cubicBezTo>
                <a:cubicBezTo>
                  <a:pt x="30" y="68"/>
                  <a:pt x="30" y="68"/>
                  <a:pt x="30" y="68"/>
                </a:cubicBezTo>
                <a:cubicBezTo>
                  <a:pt x="31" y="68"/>
                  <a:pt x="31" y="68"/>
                  <a:pt x="31" y="68"/>
                </a:cubicBezTo>
                <a:cubicBezTo>
                  <a:pt x="31" y="68"/>
                  <a:pt x="31" y="68"/>
                  <a:pt x="31" y="68"/>
                </a:cubicBezTo>
                <a:cubicBezTo>
                  <a:pt x="30" y="69"/>
                  <a:pt x="31" y="69"/>
                  <a:pt x="31" y="69"/>
                </a:cubicBezTo>
                <a:cubicBezTo>
                  <a:pt x="31" y="69"/>
                  <a:pt x="31" y="69"/>
                  <a:pt x="31" y="69"/>
                </a:cubicBezTo>
                <a:cubicBezTo>
                  <a:pt x="30" y="69"/>
                  <a:pt x="31" y="69"/>
                  <a:pt x="31" y="69"/>
                </a:cubicBezTo>
                <a:cubicBezTo>
                  <a:pt x="31" y="69"/>
                  <a:pt x="31" y="69"/>
                  <a:pt x="31" y="69"/>
                </a:cubicBezTo>
                <a:cubicBezTo>
                  <a:pt x="31" y="69"/>
                  <a:pt x="31" y="69"/>
                  <a:pt x="31" y="69"/>
                </a:cubicBezTo>
                <a:cubicBezTo>
                  <a:pt x="31" y="69"/>
                  <a:pt x="31" y="69"/>
                  <a:pt x="31" y="69"/>
                </a:cubicBezTo>
                <a:cubicBezTo>
                  <a:pt x="31" y="69"/>
                  <a:pt x="31" y="70"/>
                  <a:pt x="31" y="70"/>
                </a:cubicBezTo>
                <a:cubicBezTo>
                  <a:pt x="31" y="69"/>
                  <a:pt x="31" y="70"/>
                  <a:pt x="31" y="69"/>
                </a:cubicBezTo>
                <a:cubicBezTo>
                  <a:pt x="31" y="70"/>
                  <a:pt x="31" y="69"/>
                  <a:pt x="30" y="70"/>
                </a:cubicBezTo>
                <a:cubicBezTo>
                  <a:pt x="30" y="70"/>
                  <a:pt x="31" y="70"/>
                  <a:pt x="31" y="70"/>
                </a:cubicBezTo>
                <a:cubicBezTo>
                  <a:pt x="31" y="70"/>
                  <a:pt x="31" y="70"/>
                  <a:pt x="31" y="70"/>
                </a:cubicBezTo>
                <a:cubicBezTo>
                  <a:pt x="31" y="70"/>
                  <a:pt x="32" y="70"/>
                  <a:pt x="31" y="70"/>
                </a:cubicBezTo>
                <a:cubicBezTo>
                  <a:pt x="31" y="70"/>
                  <a:pt x="31" y="70"/>
                  <a:pt x="31" y="70"/>
                </a:cubicBezTo>
                <a:cubicBezTo>
                  <a:pt x="32" y="70"/>
                  <a:pt x="32" y="70"/>
                  <a:pt x="32" y="70"/>
                </a:cubicBezTo>
                <a:cubicBezTo>
                  <a:pt x="32" y="70"/>
                  <a:pt x="32" y="70"/>
                  <a:pt x="32" y="70"/>
                </a:cubicBezTo>
                <a:cubicBezTo>
                  <a:pt x="32" y="70"/>
                  <a:pt x="32" y="70"/>
                  <a:pt x="32" y="70"/>
                </a:cubicBezTo>
                <a:cubicBezTo>
                  <a:pt x="32" y="70"/>
                  <a:pt x="32" y="70"/>
                  <a:pt x="31" y="70"/>
                </a:cubicBezTo>
                <a:cubicBezTo>
                  <a:pt x="31" y="70"/>
                  <a:pt x="32" y="70"/>
                  <a:pt x="32" y="70"/>
                </a:cubicBezTo>
                <a:cubicBezTo>
                  <a:pt x="32" y="70"/>
                  <a:pt x="32" y="70"/>
                  <a:pt x="32" y="70"/>
                </a:cubicBezTo>
                <a:cubicBezTo>
                  <a:pt x="32" y="70"/>
                  <a:pt x="32" y="70"/>
                  <a:pt x="32" y="70"/>
                </a:cubicBezTo>
                <a:cubicBezTo>
                  <a:pt x="32" y="70"/>
                  <a:pt x="32" y="70"/>
                  <a:pt x="31" y="70"/>
                </a:cubicBezTo>
                <a:cubicBezTo>
                  <a:pt x="32" y="70"/>
                  <a:pt x="32" y="70"/>
                  <a:pt x="32" y="70"/>
                </a:cubicBezTo>
                <a:cubicBezTo>
                  <a:pt x="32" y="70"/>
                  <a:pt x="32" y="70"/>
                  <a:pt x="31" y="70"/>
                </a:cubicBezTo>
                <a:cubicBezTo>
                  <a:pt x="31" y="71"/>
                  <a:pt x="31" y="71"/>
                  <a:pt x="31" y="71"/>
                </a:cubicBezTo>
                <a:cubicBezTo>
                  <a:pt x="32" y="70"/>
                  <a:pt x="32" y="70"/>
                  <a:pt x="32" y="70"/>
                </a:cubicBezTo>
                <a:cubicBezTo>
                  <a:pt x="32" y="70"/>
                  <a:pt x="32" y="71"/>
                  <a:pt x="32" y="71"/>
                </a:cubicBezTo>
                <a:cubicBezTo>
                  <a:pt x="32" y="71"/>
                  <a:pt x="32" y="71"/>
                  <a:pt x="31" y="72"/>
                </a:cubicBezTo>
                <a:cubicBezTo>
                  <a:pt x="31" y="72"/>
                  <a:pt x="31" y="72"/>
                  <a:pt x="31" y="72"/>
                </a:cubicBezTo>
                <a:cubicBezTo>
                  <a:pt x="31" y="72"/>
                  <a:pt x="31" y="72"/>
                  <a:pt x="31" y="72"/>
                </a:cubicBezTo>
                <a:cubicBezTo>
                  <a:pt x="31" y="72"/>
                  <a:pt x="32" y="72"/>
                  <a:pt x="32" y="71"/>
                </a:cubicBezTo>
                <a:cubicBezTo>
                  <a:pt x="32" y="71"/>
                  <a:pt x="32" y="71"/>
                  <a:pt x="32" y="71"/>
                </a:cubicBezTo>
                <a:cubicBezTo>
                  <a:pt x="34" y="70"/>
                  <a:pt x="32" y="71"/>
                  <a:pt x="33" y="71"/>
                </a:cubicBezTo>
                <a:cubicBezTo>
                  <a:pt x="33" y="71"/>
                  <a:pt x="33" y="71"/>
                  <a:pt x="33" y="71"/>
                </a:cubicBezTo>
                <a:cubicBezTo>
                  <a:pt x="33" y="71"/>
                  <a:pt x="32" y="72"/>
                  <a:pt x="33" y="72"/>
                </a:cubicBezTo>
                <a:cubicBezTo>
                  <a:pt x="32" y="72"/>
                  <a:pt x="32" y="72"/>
                  <a:pt x="32" y="72"/>
                </a:cubicBezTo>
                <a:cubicBezTo>
                  <a:pt x="33" y="72"/>
                  <a:pt x="33" y="72"/>
                  <a:pt x="33" y="72"/>
                </a:cubicBezTo>
                <a:cubicBezTo>
                  <a:pt x="33" y="72"/>
                  <a:pt x="33" y="72"/>
                  <a:pt x="33" y="72"/>
                </a:cubicBezTo>
                <a:cubicBezTo>
                  <a:pt x="33" y="72"/>
                  <a:pt x="33" y="72"/>
                  <a:pt x="33" y="72"/>
                </a:cubicBezTo>
                <a:cubicBezTo>
                  <a:pt x="33" y="72"/>
                  <a:pt x="33" y="72"/>
                  <a:pt x="33" y="72"/>
                </a:cubicBezTo>
                <a:cubicBezTo>
                  <a:pt x="33" y="72"/>
                  <a:pt x="33" y="72"/>
                  <a:pt x="33" y="72"/>
                </a:cubicBezTo>
                <a:cubicBezTo>
                  <a:pt x="32" y="73"/>
                  <a:pt x="34" y="71"/>
                  <a:pt x="33" y="73"/>
                </a:cubicBezTo>
                <a:cubicBezTo>
                  <a:pt x="33" y="72"/>
                  <a:pt x="33" y="72"/>
                  <a:pt x="34" y="72"/>
                </a:cubicBezTo>
                <a:cubicBezTo>
                  <a:pt x="33" y="72"/>
                  <a:pt x="33" y="72"/>
                  <a:pt x="33" y="72"/>
                </a:cubicBezTo>
                <a:cubicBezTo>
                  <a:pt x="34" y="72"/>
                  <a:pt x="33" y="73"/>
                  <a:pt x="33" y="73"/>
                </a:cubicBezTo>
                <a:cubicBezTo>
                  <a:pt x="34" y="72"/>
                  <a:pt x="34" y="72"/>
                  <a:pt x="34" y="72"/>
                </a:cubicBezTo>
                <a:cubicBezTo>
                  <a:pt x="34" y="73"/>
                  <a:pt x="35" y="72"/>
                  <a:pt x="34" y="72"/>
                </a:cubicBezTo>
                <a:cubicBezTo>
                  <a:pt x="34" y="72"/>
                  <a:pt x="34" y="72"/>
                  <a:pt x="34" y="73"/>
                </a:cubicBezTo>
                <a:cubicBezTo>
                  <a:pt x="34" y="73"/>
                  <a:pt x="35" y="72"/>
                  <a:pt x="34" y="72"/>
                </a:cubicBezTo>
                <a:cubicBezTo>
                  <a:pt x="34" y="72"/>
                  <a:pt x="34" y="72"/>
                  <a:pt x="34" y="72"/>
                </a:cubicBezTo>
                <a:cubicBezTo>
                  <a:pt x="34" y="72"/>
                  <a:pt x="33" y="74"/>
                  <a:pt x="33" y="73"/>
                </a:cubicBezTo>
                <a:cubicBezTo>
                  <a:pt x="33" y="73"/>
                  <a:pt x="33" y="73"/>
                  <a:pt x="33" y="73"/>
                </a:cubicBezTo>
                <a:cubicBezTo>
                  <a:pt x="34" y="73"/>
                  <a:pt x="33" y="74"/>
                  <a:pt x="33" y="74"/>
                </a:cubicBezTo>
                <a:cubicBezTo>
                  <a:pt x="34" y="73"/>
                  <a:pt x="34" y="73"/>
                  <a:pt x="34" y="73"/>
                </a:cubicBezTo>
                <a:cubicBezTo>
                  <a:pt x="33" y="74"/>
                  <a:pt x="34" y="73"/>
                  <a:pt x="34" y="74"/>
                </a:cubicBezTo>
                <a:cubicBezTo>
                  <a:pt x="34" y="74"/>
                  <a:pt x="34" y="74"/>
                  <a:pt x="34" y="74"/>
                </a:cubicBezTo>
                <a:cubicBezTo>
                  <a:pt x="34" y="74"/>
                  <a:pt x="33" y="74"/>
                  <a:pt x="34" y="74"/>
                </a:cubicBezTo>
                <a:cubicBezTo>
                  <a:pt x="34" y="73"/>
                  <a:pt x="34" y="73"/>
                  <a:pt x="34" y="73"/>
                </a:cubicBezTo>
                <a:cubicBezTo>
                  <a:pt x="34" y="73"/>
                  <a:pt x="34" y="74"/>
                  <a:pt x="34" y="74"/>
                </a:cubicBezTo>
                <a:cubicBezTo>
                  <a:pt x="34" y="74"/>
                  <a:pt x="34" y="73"/>
                  <a:pt x="34" y="74"/>
                </a:cubicBezTo>
                <a:cubicBezTo>
                  <a:pt x="35" y="73"/>
                  <a:pt x="34" y="74"/>
                  <a:pt x="34" y="74"/>
                </a:cubicBezTo>
                <a:cubicBezTo>
                  <a:pt x="34" y="74"/>
                  <a:pt x="34" y="74"/>
                  <a:pt x="34" y="74"/>
                </a:cubicBezTo>
                <a:cubicBezTo>
                  <a:pt x="34" y="74"/>
                  <a:pt x="34" y="74"/>
                  <a:pt x="34" y="74"/>
                </a:cubicBezTo>
                <a:cubicBezTo>
                  <a:pt x="35" y="73"/>
                  <a:pt x="35" y="73"/>
                  <a:pt x="35" y="73"/>
                </a:cubicBezTo>
                <a:cubicBezTo>
                  <a:pt x="35" y="73"/>
                  <a:pt x="35" y="73"/>
                  <a:pt x="35" y="73"/>
                </a:cubicBezTo>
                <a:cubicBezTo>
                  <a:pt x="35" y="73"/>
                  <a:pt x="35" y="73"/>
                  <a:pt x="35" y="73"/>
                </a:cubicBezTo>
                <a:cubicBezTo>
                  <a:pt x="35" y="73"/>
                  <a:pt x="35" y="73"/>
                  <a:pt x="35" y="73"/>
                </a:cubicBezTo>
                <a:cubicBezTo>
                  <a:pt x="35" y="73"/>
                  <a:pt x="35" y="73"/>
                  <a:pt x="35" y="73"/>
                </a:cubicBezTo>
                <a:cubicBezTo>
                  <a:pt x="35" y="73"/>
                  <a:pt x="35" y="74"/>
                  <a:pt x="35" y="74"/>
                </a:cubicBezTo>
                <a:cubicBezTo>
                  <a:pt x="35" y="73"/>
                  <a:pt x="34" y="74"/>
                  <a:pt x="35" y="74"/>
                </a:cubicBezTo>
                <a:cubicBezTo>
                  <a:pt x="35" y="74"/>
                  <a:pt x="35" y="74"/>
                  <a:pt x="35" y="75"/>
                </a:cubicBezTo>
                <a:cubicBezTo>
                  <a:pt x="35" y="75"/>
                  <a:pt x="35" y="74"/>
                  <a:pt x="35" y="74"/>
                </a:cubicBezTo>
                <a:cubicBezTo>
                  <a:pt x="35" y="75"/>
                  <a:pt x="35" y="75"/>
                  <a:pt x="35" y="75"/>
                </a:cubicBezTo>
                <a:cubicBezTo>
                  <a:pt x="35" y="74"/>
                  <a:pt x="35" y="75"/>
                  <a:pt x="36" y="74"/>
                </a:cubicBezTo>
                <a:cubicBezTo>
                  <a:pt x="35" y="74"/>
                  <a:pt x="35" y="75"/>
                  <a:pt x="35" y="75"/>
                </a:cubicBezTo>
                <a:cubicBezTo>
                  <a:pt x="36" y="74"/>
                  <a:pt x="36" y="74"/>
                  <a:pt x="36" y="74"/>
                </a:cubicBezTo>
                <a:cubicBezTo>
                  <a:pt x="35" y="75"/>
                  <a:pt x="35" y="75"/>
                  <a:pt x="35" y="75"/>
                </a:cubicBezTo>
                <a:cubicBezTo>
                  <a:pt x="35" y="75"/>
                  <a:pt x="35" y="75"/>
                  <a:pt x="35" y="75"/>
                </a:cubicBezTo>
                <a:cubicBezTo>
                  <a:pt x="35" y="75"/>
                  <a:pt x="35" y="75"/>
                  <a:pt x="35" y="75"/>
                </a:cubicBezTo>
                <a:cubicBezTo>
                  <a:pt x="36" y="74"/>
                  <a:pt x="36" y="75"/>
                  <a:pt x="36" y="74"/>
                </a:cubicBezTo>
                <a:cubicBezTo>
                  <a:pt x="36" y="75"/>
                  <a:pt x="36" y="74"/>
                  <a:pt x="36" y="75"/>
                </a:cubicBezTo>
                <a:cubicBezTo>
                  <a:pt x="36" y="75"/>
                  <a:pt x="36" y="75"/>
                  <a:pt x="36" y="75"/>
                </a:cubicBezTo>
                <a:cubicBezTo>
                  <a:pt x="36" y="74"/>
                  <a:pt x="37" y="74"/>
                  <a:pt x="36" y="74"/>
                </a:cubicBezTo>
                <a:cubicBezTo>
                  <a:pt x="36" y="74"/>
                  <a:pt x="36" y="74"/>
                  <a:pt x="36" y="74"/>
                </a:cubicBezTo>
                <a:cubicBezTo>
                  <a:pt x="36" y="75"/>
                  <a:pt x="36" y="75"/>
                  <a:pt x="36" y="75"/>
                </a:cubicBezTo>
                <a:cubicBezTo>
                  <a:pt x="36" y="74"/>
                  <a:pt x="36" y="74"/>
                  <a:pt x="36" y="74"/>
                </a:cubicBezTo>
                <a:cubicBezTo>
                  <a:pt x="36" y="74"/>
                  <a:pt x="36" y="74"/>
                  <a:pt x="36" y="74"/>
                </a:cubicBezTo>
                <a:cubicBezTo>
                  <a:pt x="36" y="74"/>
                  <a:pt x="36" y="74"/>
                  <a:pt x="36" y="74"/>
                </a:cubicBezTo>
                <a:cubicBezTo>
                  <a:pt x="36" y="74"/>
                  <a:pt x="36" y="74"/>
                  <a:pt x="36" y="74"/>
                </a:cubicBezTo>
                <a:cubicBezTo>
                  <a:pt x="36" y="74"/>
                  <a:pt x="36" y="74"/>
                  <a:pt x="36" y="74"/>
                </a:cubicBezTo>
                <a:cubicBezTo>
                  <a:pt x="36" y="75"/>
                  <a:pt x="36" y="75"/>
                  <a:pt x="36" y="75"/>
                </a:cubicBezTo>
                <a:cubicBezTo>
                  <a:pt x="36" y="75"/>
                  <a:pt x="37" y="74"/>
                  <a:pt x="37" y="75"/>
                </a:cubicBezTo>
                <a:cubicBezTo>
                  <a:pt x="37" y="75"/>
                  <a:pt x="37" y="75"/>
                  <a:pt x="37" y="75"/>
                </a:cubicBezTo>
                <a:cubicBezTo>
                  <a:pt x="37" y="75"/>
                  <a:pt x="36" y="75"/>
                  <a:pt x="37" y="75"/>
                </a:cubicBezTo>
                <a:cubicBezTo>
                  <a:pt x="37" y="75"/>
                  <a:pt x="37" y="75"/>
                  <a:pt x="37" y="75"/>
                </a:cubicBezTo>
                <a:cubicBezTo>
                  <a:pt x="37" y="75"/>
                  <a:pt x="37" y="75"/>
                  <a:pt x="37" y="75"/>
                </a:cubicBezTo>
                <a:cubicBezTo>
                  <a:pt x="38" y="74"/>
                  <a:pt x="38" y="74"/>
                  <a:pt x="38" y="74"/>
                </a:cubicBezTo>
                <a:cubicBezTo>
                  <a:pt x="38" y="74"/>
                  <a:pt x="38" y="74"/>
                  <a:pt x="38" y="75"/>
                </a:cubicBezTo>
                <a:cubicBezTo>
                  <a:pt x="38" y="75"/>
                  <a:pt x="38" y="75"/>
                  <a:pt x="38" y="75"/>
                </a:cubicBezTo>
                <a:cubicBezTo>
                  <a:pt x="37" y="75"/>
                  <a:pt x="37" y="75"/>
                  <a:pt x="37" y="75"/>
                </a:cubicBezTo>
                <a:cubicBezTo>
                  <a:pt x="37" y="75"/>
                  <a:pt x="38" y="75"/>
                  <a:pt x="38" y="75"/>
                </a:cubicBezTo>
                <a:cubicBezTo>
                  <a:pt x="37" y="76"/>
                  <a:pt x="38" y="75"/>
                  <a:pt x="38" y="76"/>
                </a:cubicBezTo>
                <a:cubicBezTo>
                  <a:pt x="38" y="76"/>
                  <a:pt x="38" y="76"/>
                  <a:pt x="38" y="76"/>
                </a:cubicBezTo>
                <a:cubicBezTo>
                  <a:pt x="38" y="75"/>
                  <a:pt x="38" y="75"/>
                  <a:pt x="38" y="75"/>
                </a:cubicBezTo>
                <a:cubicBezTo>
                  <a:pt x="38" y="76"/>
                  <a:pt x="38" y="75"/>
                  <a:pt x="38" y="75"/>
                </a:cubicBezTo>
                <a:cubicBezTo>
                  <a:pt x="38" y="75"/>
                  <a:pt x="38" y="75"/>
                  <a:pt x="38" y="76"/>
                </a:cubicBezTo>
                <a:cubicBezTo>
                  <a:pt x="38" y="76"/>
                  <a:pt x="38" y="76"/>
                  <a:pt x="38" y="76"/>
                </a:cubicBezTo>
                <a:cubicBezTo>
                  <a:pt x="38" y="76"/>
                  <a:pt x="38" y="76"/>
                  <a:pt x="38" y="76"/>
                </a:cubicBezTo>
                <a:cubicBezTo>
                  <a:pt x="38" y="76"/>
                  <a:pt x="38" y="76"/>
                  <a:pt x="38" y="76"/>
                </a:cubicBezTo>
                <a:cubicBezTo>
                  <a:pt x="38" y="76"/>
                  <a:pt x="38" y="76"/>
                  <a:pt x="38" y="77"/>
                </a:cubicBezTo>
                <a:cubicBezTo>
                  <a:pt x="38" y="76"/>
                  <a:pt x="38" y="76"/>
                  <a:pt x="38" y="76"/>
                </a:cubicBezTo>
                <a:cubicBezTo>
                  <a:pt x="38" y="76"/>
                  <a:pt x="38" y="76"/>
                  <a:pt x="38" y="76"/>
                </a:cubicBezTo>
                <a:cubicBezTo>
                  <a:pt x="38" y="76"/>
                  <a:pt x="38" y="76"/>
                  <a:pt x="38" y="76"/>
                </a:cubicBezTo>
                <a:cubicBezTo>
                  <a:pt x="38" y="76"/>
                  <a:pt x="38" y="76"/>
                  <a:pt x="38" y="76"/>
                </a:cubicBezTo>
                <a:cubicBezTo>
                  <a:pt x="38" y="76"/>
                  <a:pt x="38" y="76"/>
                  <a:pt x="38" y="76"/>
                </a:cubicBezTo>
                <a:cubicBezTo>
                  <a:pt x="38" y="76"/>
                  <a:pt x="38" y="76"/>
                  <a:pt x="38" y="76"/>
                </a:cubicBezTo>
                <a:cubicBezTo>
                  <a:pt x="38" y="76"/>
                  <a:pt x="38" y="76"/>
                  <a:pt x="39" y="76"/>
                </a:cubicBezTo>
                <a:cubicBezTo>
                  <a:pt x="38" y="76"/>
                  <a:pt x="39" y="76"/>
                  <a:pt x="38" y="76"/>
                </a:cubicBezTo>
                <a:cubicBezTo>
                  <a:pt x="39" y="76"/>
                  <a:pt x="38" y="76"/>
                  <a:pt x="39" y="76"/>
                </a:cubicBezTo>
                <a:cubicBezTo>
                  <a:pt x="38" y="76"/>
                  <a:pt x="39" y="76"/>
                  <a:pt x="38" y="76"/>
                </a:cubicBezTo>
                <a:cubicBezTo>
                  <a:pt x="38" y="76"/>
                  <a:pt x="38" y="77"/>
                  <a:pt x="38" y="77"/>
                </a:cubicBezTo>
                <a:cubicBezTo>
                  <a:pt x="37" y="77"/>
                  <a:pt x="37" y="77"/>
                  <a:pt x="37" y="77"/>
                </a:cubicBezTo>
                <a:cubicBezTo>
                  <a:pt x="37" y="78"/>
                  <a:pt x="38" y="77"/>
                  <a:pt x="37" y="77"/>
                </a:cubicBezTo>
                <a:cubicBezTo>
                  <a:pt x="38" y="77"/>
                  <a:pt x="37" y="77"/>
                  <a:pt x="37" y="77"/>
                </a:cubicBezTo>
                <a:cubicBezTo>
                  <a:pt x="38" y="77"/>
                  <a:pt x="38" y="77"/>
                  <a:pt x="38" y="77"/>
                </a:cubicBezTo>
                <a:cubicBezTo>
                  <a:pt x="38" y="76"/>
                  <a:pt x="37" y="77"/>
                  <a:pt x="37" y="77"/>
                </a:cubicBezTo>
                <a:cubicBezTo>
                  <a:pt x="37" y="77"/>
                  <a:pt x="37" y="77"/>
                  <a:pt x="37" y="78"/>
                </a:cubicBezTo>
                <a:cubicBezTo>
                  <a:pt x="37" y="78"/>
                  <a:pt x="37" y="78"/>
                  <a:pt x="37" y="78"/>
                </a:cubicBezTo>
                <a:cubicBezTo>
                  <a:pt x="37" y="78"/>
                  <a:pt x="36" y="78"/>
                  <a:pt x="36" y="78"/>
                </a:cubicBezTo>
                <a:cubicBezTo>
                  <a:pt x="37" y="78"/>
                  <a:pt x="36" y="78"/>
                  <a:pt x="36" y="77"/>
                </a:cubicBezTo>
                <a:cubicBezTo>
                  <a:pt x="36" y="77"/>
                  <a:pt x="36" y="77"/>
                  <a:pt x="37" y="77"/>
                </a:cubicBezTo>
                <a:cubicBezTo>
                  <a:pt x="37" y="77"/>
                  <a:pt x="37" y="77"/>
                  <a:pt x="37" y="77"/>
                </a:cubicBezTo>
                <a:cubicBezTo>
                  <a:pt x="37" y="77"/>
                  <a:pt x="36" y="77"/>
                  <a:pt x="37" y="77"/>
                </a:cubicBezTo>
                <a:cubicBezTo>
                  <a:pt x="37" y="77"/>
                  <a:pt x="37" y="77"/>
                  <a:pt x="38" y="76"/>
                </a:cubicBezTo>
                <a:cubicBezTo>
                  <a:pt x="38" y="76"/>
                  <a:pt x="37" y="77"/>
                  <a:pt x="37" y="77"/>
                </a:cubicBezTo>
                <a:cubicBezTo>
                  <a:pt x="37" y="77"/>
                  <a:pt x="37" y="76"/>
                  <a:pt x="37" y="76"/>
                </a:cubicBezTo>
                <a:cubicBezTo>
                  <a:pt x="37" y="77"/>
                  <a:pt x="36" y="77"/>
                  <a:pt x="35" y="78"/>
                </a:cubicBezTo>
                <a:cubicBezTo>
                  <a:pt x="36" y="78"/>
                  <a:pt x="36" y="77"/>
                  <a:pt x="36" y="78"/>
                </a:cubicBezTo>
                <a:cubicBezTo>
                  <a:pt x="35" y="78"/>
                  <a:pt x="35" y="78"/>
                  <a:pt x="35" y="78"/>
                </a:cubicBezTo>
                <a:cubicBezTo>
                  <a:pt x="35" y="78"/>
                  <a:pt x="35" y="78"/>
                  <a:pt x="36" y="78"/>
                </a:cubicBezTo>
                <a:cubicBezTo>
                  <a:pt x="36" y="78"/>
                  <a:pt x="35" y="78"/>
                  <a:pt x="35" y="78"/>
                </a:cubicBezTo>
                <a:cubicBezTo>
                  <a:pt x="35" y="78"/>
                  <a:pt x="36" y="78"/>
                  <a:pt x="36" y="77"/>
                </a:cubicBezTo>
                <a:cubicBezTo>
                  <a:pt x="36" y="77"/>
                  <a:pt x="36" y="77"/>
                  <a:pt x="36" y="77"/>
                </a:cubicBezTo>
                <a:cubicBezTo>
                  <a:pt x="36" y="77"/>
                  <a:pt x="36" y="77"/>
                  <a:pt x="36" y="77"/>
                </a:cubicBezTo>
                <a:cubicBezTo>
                  <a:pt x="36" y="77"/>
                  <a:pt x="35" y="77"/>
                  <a:pt x="35" y="78"/>
                </a:cubicBezTo>
                <a:cubicBezTo>
                  <a:pt x="35" y="78"/>
                  <a:pt x="35" y="78"/>
                  <a:pt x="35" y="78"/>
                </a:cubicBezTo>
                <a:cubicBezTo>
                  <a:pt x="34" y="78"/>
                  <a:pt x="35" y="78"/>
                  <a:pt x="34" y="78"/>
                </a:cubicBezTo>
                <a:cubicBezTo>
                  <a:pt x="34" y="78"/>
                  <a:pt x="35" y="78"/>
                  <a:pt x="35" y="78"/>
                </a:cubicBezTo>
                <a:cubicBezTo>
                  <a:pt x="35" y="78"/>
                  <a:pt x="34" y="78"/>
                  <a:pt x="34" y="78"/>
                </a:cubicBezTo>
                <a:cubicBezTo>
                  <a:pt x="35" y="78"/>
                  <a:pt x="35" y="77"/>
                  <a:pt x="36" y="77"/>
                </a:cubicBezTo>
                <a:cubicBezTo>
                  <a:pt x="36" y="76"/>
                  <a:pt x="36" y="76"/>
                  <a:pt x="36" y="76"/>
                </a:cubicBezTo>
                <a:cubicBezTo>
                  <a:pt x="36" y="76"/>
                  <a:pt x="34" y="78"/>
                  <a:pt x="34" y="78"/>
                </a:cubicBezTo>
                <a:cubicBezTo>
                  <a:pt x="34" y="79"/>
                  <a:pt x="34" y="78"/>
                  <a:pt x="34" y="78"/>
                </a:cubicBezTo>
                <a:cubicBezTo>
                  <a:pt x="34" y="77"/>
                  <a:pt x="34" y="78"/>
                  <a:pt x="34" y="78"/>
                </a:cubicBezTo>
                <a:cubicBezTo>
                  <a:pt x="34" y="78"/>
                  <a:pt x="34" y="78"/>
                  <a:pt x="34" y="78"/>
                </a:cubicBezTo>
                <a:cubicBezTo>
                  <a:pt x="34" y="78"/>
                  <a:pt x="34" y="78"/>
                  <a:pt x="34" y="78"/>
                </a:cubicBezTo>
                <a:cubicBezTo>
                  <a:pt x="34" y="78"/>
                  <a:pt x="35" y="77"/>
                  <a:pt x="35" y="77"/>
                </a:cubicBezTo>
                <a:cubicBezTo>
                  <a:pt x="35" y="77"/>
                  <a:pt x="34" y="78"/>
                  <a:pt x="33" y="78"/>
                </a:cubicBezTo>
                <a:cubicBezTo>
                  <a:pt x="34" y="78"/>
                  <a:pt x="34" y="78"/>
                  <a:pt x="34" y="78"/>
                </a:cubicBezTo>
                <a:cubicBezTo>
                  <a:pt x="34" y="78"/>
                  <a:pt x="33" y="78"/>
                  <a:pt x="33" y="79"/>
                </a:cubicBezTo>
                <a:cubicBezTo>
                  <a:pt x="33" y="78"/>
                  <a:pt x="33" y="78"/>
                  <a:pt x="33" y="78"/>
                </a:cubicBezTo>
                <a:cubicBezTo>
                  <a:pt x="33" y="78"/>
                  <a:pt x="33" y="78"/>
                  <a:pt x="33" y="78"/>
                </a:cubicBezTo>
                <a:cubicBezTo>
                  <a:pt x="33" y="78"/>
                  <a:pt x="33" y="78"/>
                  <a:pt x="34" y="78"/>
                </a:cubicBezTo>
                <a:cubicBezTo>
                  <a:pt x="34" y="77"/>
                  <a:pt x="35" y="76"/>
                  <a:pt x="36" y="75"/>
                </a:cubicBezTo>
                <a:cubicBezTo>
                  <a:pt x="36" y="76"/>
                  <a:pt x="36" y="76"/>
                  <a:pt x="36" y="76"/>
                </a:cubicBezTo>
                <a:cubicBezTo>
                  <a:pt x="36" y="75"/>
                  <a:pt x="36" y="75"/>
                  <a:pt x="36" y="75"/>
                </a:cubicBezTo>
                <a:cubicBezTo>
                  <a:pt x="36" y="76"/>
                  <a:pt x="34" y="77"/>
                  <a:pt x="34" y="77"/>
                </a:cubicBezTo>
                <a:cubicBezTo>
                  <a:pt x="34" y="77"/>
                  <a:pt x="35" y="76"/>
                  <a:pt x="35" y="76"/>
                </a:cubicBezTo>
                <a:cubicBezTo>
                  <a:pt x="35" y="76"/>
                  <a:pt x="33" y="77"/>
                  <a:pt x="33" y="77"/>
                </a:cubicBezTo>
                <a:cubicBezTo>
                  <a:pt x="33" y="77"/>
                  <a:pt x="33" y="77"/>
                  <a:pt x="33" y="77"/>
                </a:cubicBezTo>
                <a:cubicBezTo>
                  <a:pt x="33" y="78"/>
                  <a:pt x="33" y="77"/>
                  <a:pt x="33" y="77"/>
                </a:cubicBezTo>
                <a:cubicBezTo>
                  <a:pt x="33" y="77"/>
                  <a:pt x="34" y="77"/>
                  <a:pt x="34" y="77"/>
                </a:cubicBezTo>
                <a:cubicBezTo>
                  <a:pt x="33" y="77"/>
                  <a:pt x="33" y="77"/>
                  <a:pt x="33" y="77"/>
                </a:cubicBezTo>
                <a:cubicBezTo>
                  <a:pt x="33" y="77"/>
                  <a:pt x="34" y="76"/>
                  <a:pt x="34" y="76"/>
                </a:cubicBezTo>
                <a:cubicBezTo>
                  <a:pt x="34" y="76"/>
                  <a:pt x="33" y="77"/>
                  <a:pt x="33" y="77"/>
                </a:cubicBezTo>
                <a:cubicBezTo>
                  <a:pt x="34" y="77"/>
                  <a:pt x="33" y="77"/>
                  <a:pt x="34" y="76"/>
                </a:cubicBezTo>
                <a:cubicBezTo>
                  <a:pt x="34" y="76"/>
                  <a:pt x="33" y="77"/>
                  <a:pt x="33" y="77"/>
                </a:cubicBezTo>
                <a:cubicBezTo>
                  <a:pt x="33" y="77"/>
                  <a:pt x="33" y="77"/>
                  <a:pt x="33" y="77"/>
                </a:cubicBezTo>
                <a:cubicBezTo>
                  <a:pt x="33" y="77"/>
                  <a:pt x="34" y="76"/>
                  <a:pt x="35" y="75"/>
                </a:cubicBezTo>
                <a:cubicBezTo>
                  <a:pt x="33" y="77"/>
                  <a:pt x="33" y="77"/>
                  <a:pt x="33" y="77"/>
                </a:cubicBezTo>
                <a:cubicBezTo>
                  <a:pt x="33" y="77"/>
                  <a:pt x="34" y="76"/>
                  <a:pt x="34" y="76"/>
                </a:cubicBezTo>
                <a:cubicBezTo>
                  <a:pt x="33" y="77"/>
                  <a:pt x="33" y="77"/>
                  <a:pt x="33" y="76"/>
                </a:cubicBezTo>
                <a:cubicBezTo>
                  <a:pt x="33" y="76"/>
                  <a:pt x="33" y="76"/>
                  <a:pt x="33" y="76"/>
                </a:cubicBezTo>
                <a:cubicBezTo>
                  <a:pt x="33" y="76"/>
                  <a:pt x="33" y="76"/>
                  <a:pt x="33" y="76"/>
                </a:cubicBezTo>
                <a:cubicBezTo>
                  <a:pt x="33" y="76"/>
                  <a:pt x="33" y="76"/>
                  <a:pt x="33" y="76"/>
                </a:cubicBezTo>
                <a:cubicBezTo>
                  <a:pt x="33" y="76"/>
                  <a:pt x="32" y="77"/>
                  <a:pt x="33" y="76"/>
                </a:cubicBezTo>
                <a:cubicBezTo>
                  <a:pt x="33" y="77"/>
                  <a:pt x="33" y="76"/>
                  <a:pt x="33" y="76"/>
                </a:cubicBezTo>
                <a:cubicBezTo>
                  <a:pt x="33" y="76"/>
                  <a:pt x="33" y="76"/>
                  <a:pt x="32" y="77"/>
                </a:cubicBezTo>
                <a:cubicBezTo>
                  <a:pt x="32" y="76"/>
                  <a:pt x="32" y="77"/>
                  <a:pt x="33" y="76"/>
                </a:cubicBezTo>
                <a:cubicBezTo>
                  <a:pt x="32" y="77"/>
                  <a:pt x="32" y="77"/>
                  <a:pt x="32" y="77"/>
                </a:cubicBezTo>
                <a:cubicBezTo>
                  <a:pt x="32" y="76"/>
                  <a:pt x="32" y="76"/>
                  <a:pt x="32" y="76"/>
                </a:cubicBezTo>
                <a:cubicBezTo>
                  <a:pt x="32" y="76"/>
                  <a:pt x="33" y="76"/>
                  <a:pt x="33" y="76"/>
                </a:cubicBezTo>
                <a:cubicBezTo>
                  <a:pt x="33" y="76"/>
                  <a:pt x="33" y="75"/>
                  <a:pt x="34" y="75"/>
                </a:cubicBezTo>
                <a:cubicBezTo>
                  <a:pt x="33" y="75"/>
                  <a:pt x="33" y="76"/>
                  <a:pt x="32" y="76"/>
                </a:cubicBezTo>
                <a:cubicBezTo>
                  <a:pt x="32" y="76"/>
                  <a:pt x="32" y="76"/>
                  <a:pt x="32" y="76"/>
                </a:cubicBezTo>
                <a:cubicBezTo>
                  <a:pt x="32" y="76"/>
                  <a:pt x="32" y="76"/>
                  <a:pt x="32" y="76"/>
                </a:cubicBezTo>
                <a:cubicBezTo>
                  <a:pt x="32" y="76"/>
                  <a:pt x="32" y="76"/>
                  <a:pt x="32" y="76"/>
                </a:cubicBezTo>
                <a:cubicBezTo>
                  <a:pt x="32" y="76"/>
                  <a:pt x="32" y="76"/>
                  <a:pt x="32" y="76"/>
                </a:cubicBezTo>
                <a:cubicBezTo>
                  <a:pt x="32" y="76"/>
                  <a:pt x="32" y="76"/>
                  <a:pt x="32" y="76"/>
                </a:cubicBezTo>
                <a:cubicBezTo>
                  <a:pt x="32" y="76"/>
                  <a:pt x="32" y="76"/>
                  <a:pt x="32" y="76"/>
                </a:cubicBezTo>
                <a:cubicBezTo>
                  <a:pt x="33" y="75"/>
                  <a:pt x="33" y="75"/>
                  <a:pt x="33" y="75"/>
                </a:cubicBezTo>
                <a:cubicBezTo>
                  <a:pt x="33" y="75"/>
                  <a:pt x="33" y="75"/>
                  <a:pt x="33" y="75"/>
                </a:cubicBezTo>
                <a:cubicBezTo>
                  <a:pt x="33" y="75"/>
                  <a:pt x="33" y="75"/>
                  <a:pt x="34" y="75"/>
                </a:cubicBezTo>
                <a:cubicBezTo>
                  <a:pt x="34" y="75"/>
                  <a:pt x="34" y="75"/>
                  <a:pt x="34" y="75"/>
                </a:cubicBezTo>
                <a:cubicBezTo>
                  <a:pt x="34" y="74"/>
                  <a:pt x="34" y="74"/>
                  <a:pt x="34" y="74"/>
                </a:cubicBezTo>
                <a:cubicBezTo>
                  <a:pt x="34" y="74"/>
                  <a:pt x="34" y="74"/>
                  <a:pt x="34" y="74"/>
                </a:cubicBezTo>
                <a:cubicBezTo>
                  <a:pt x="34" y="74"/>
                  <a:pt x="33" y="75"/>
                  <a:pt x="33" y="75"/>
                </a:cubicBezTo>
                <a:cubicBezTo>
                  <a:pt x="33" y="75"/>
                  <a:pt x="32" y="75"/>
                  <a:pt x="32" y="76"/>
                </a:cubicBezTo>
                <a:cubicBezTo>
                  <a:pt x="32" y="75"/>
                  <a:pt x="32" y="75"/>
                  <a:pt x="32" y="75"/>
                </a:cubicBezTo>
                <a:cubicBezTo>
                  <a:pt x="32" y="76"/>
                  <a:pt x="32" y="76"/>
                  <a:pt x="32" y="76"/>
                </a:cubicBezTo>
                <a:cubicBezTo>
                  <a:pt x="32" y="76"/>
                  <a:pt x="32" y="76"/>
                  <a:pt x="32" y="76"/>
                </a:cubicBezTo>
                <a:cubicBezTo>
                  <a:pt x="31" y="76"/>
                  <a:pt x="32" y="75"/>
                  <a:pt x="32" y="75"/>
                </a:cubicBezTo>
                <a:cubicBezTo>
                  <a:pt x="32" y="75"/>
                  <a:pt x="32" y="76"/>
                  <a:pt x="31" y="76"/>
                </a:cubicBezTo>
                <a:cubicBezTo>
                  <a:pt x="31" y="76"/>
                  <a:pt x="32" y="76"/>
                  <a:pt x="32" y="76"/>
                </a:cubicBezTo>
                <a:cubicBezTo>
                  <a:pt x="31" y="76"/>
                  <a:pt x="31" y="76"/>
                  <a:pt x="31" y="76"/>
                </a:cubicBezTo>
                <a:cubicBezTo>
                  <a:pt x="31" y="76"/>
                  <a:pt x="31" y="76"/>
                  <a:pt x="32" y="76"/>
                </a:cubicBezTo>
                <a:cubicBezTo>
                  <a:pt x="31" y="76"/>
                  <a:pt x="31" y="76"/>
                  <a:pt x="31" y="76"/>
                </a:cubicBezTo>
                <a:cubicBezTo>
                  <a:pt x="31" y="76"/>
                  <a:pt x="30" y="76"/>
                  <a:pt x="30" y="76"/>
                </a:cubicBezTo>
                <a:cubicBezTo>
                  <a:pt x="31" y="76"/>
                  <a:pt x="31" y="76"/>
                  <a:pt x="31" y="76"/>
                </a:cubicBezTo>
                <a:cubicBezTo>
                  <a:pt x="31" y="76"/>
                  <a:pt x="31" y="76"/>
                  <a:pt x="30" y="76"/>
                </a:cubicBezTo>
                <a:cubicBezTo>
                  <a:pt x="31" y="76"/>
                  <a:pt x="31" y="76"/>
                  <a:pt x="31" y="76"/>
                </a:cubicBezTo>
                <a:cubicBezTo>
                  <a:pt x="31" y="76"/>
                  <a:pt x="31" y="76"/>
                  <a:pt x="31" y="75"/>
                </a:cubicBezTo>
                <a:cubicBezTo>
                  <a:pt x="31" y="75"/>
                  <a:pt x="31" y="75"/>
                  <a:pt x="31" y="75"/>
                </a:cubicBezTo>
                <a:cubicBezTo>
                  <a:pt x="31" y="76"/>
                  <a:pt x="30" y="76"/>
                  <a:pt x="30" y="76"/>
                </a:cubicBezTo>
                <a:cubicBezTo>
                  <a:pt x="30" y="76"/>
                  <a:pt x="30" y="76"/>
                  <a:pt x="30" y="76"/>
                </a:cubicBezTo>
                <a:cubicBezTo>
                  <a:pt x="31" y="76"/>
                  <a:pt x="31" y="76"/>
                  <a:pt x="31" y="76"/>
                </a:cubicBezTo>
                <a:cubicBezTo>
                  <a:pt x="31" y="75"/>
                  <a:pt x="30" y="76"/>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30" y="75"/>
                  <a:pt x="30" y="75"/>
                  <a:pt x="30" y="75"/>
                </a:cubicBezTo>
                <a:cubicBezTo>
                  <a:pt x="31" y="75"/>
                  <a:pt x="31" y="75"/>
                  <a:pt x="31" y="75"/>
                </a:cubicBezTo>
                <a:cubicBezTo>
                  <a:pt x="31" y="75"/>
                  <a:pt x="30" y="76"/>
                  <a:pt x="30" y="75"/>
                </a:cubicBezTo>
                <a:cubicBezTo>
                  <a:pt x="30" y="75"/>
                  <a:pt x="30" y="75"/>
                  <a:pt x="30" y="75"/>
                </a:cubicBezTo>
                <a:cubicBezTo>
                  <a:pt x="30" y="75"/>
                  <a:pt x="30" y="75"/>
                  <a:pt x="30" y="75"/>
                </a:cubicBezTo>
                <a:cubicBezTo>
                  <a:pt x="29" y="76"/>
                  <a:pt x="30" y="75"/>
                  <a:pt x="29" y="76"/>
                </a:cubicBezTo>
                <a:cubicBezTo>
                  <a:pt x="29" y="75"/>
                  <a:pt x="29" y="76"/>
                  <a:pt x="30" y="75"/>
                </a:cubicBezTo>
                <a:cubicBezTo>
                  <a:pt x="30" y="75"/>
                  <a:pt x="30" y="75"/>
                  <a:pt x="30" y="75"/>
                </a:cubicBezTo>
                <a:cubicBezTo>
                  <a:pt x="30" y="75"/>
                  <a:pt x="30" y="75"/>
                  <a:pt x="30" y="75"/>
                </a:cubicBezTo>
                <a:close/>
                <a:moveTo>
                  <a:pt x="31" y="75"/>
                </a:moveTo>
                <a:cubicBezTo>
                  <a:pt x="31" y="76"/>
                  <a:pt x="31" y="75"/>
                  <a:pt x="31" y="75"/>
                </a:cubicBezTo>
                <a:cubicBezTo>
                  <a:pt x="31" y="75"/>
                  <a:pt x="31" y="75"/>
                  <a:pt x="31" y="75"/>
                </a:cubicBezTo>
                <a:close/>
                <a:moveTo>
                  <a:pt x="33" y="75"/>
                </a:moveTo>
                <a:cubicBezTo>
                  <a:pt x="33" y="76"/>
                  <a:pt x="33" y="76"/>
                  <a:pt x="33" y="76"/>
                </a:cubicBezTo>
                <a:cubicBezTo>
                  <a:pt x="33" y="75"/>
                  <a:pt x="33" y="75"/>
                  <a:pt x="33" y="75"/>
                </a:cubicBezTo>
                <a:close/>
                <a:moveTo>
                  <a:pt x="38" y="76"/>
                </a:moveTo>
                <a:cubicBezTo>
                  <a:pt x="38" y="76"/>
                  <a:pt x="38" y="76"/>
                  <a:pt x="38" y="76"/>
                </a:cubicBezTo>
                <a:cubicBezTo>
                  <a:pt x="38" y="76"/>
                  <a:pt x="38" y="76"/>
                  <a:pt x="38" y="76"/>
                </a:cubicBezTo>
                <a:close/>
                <a:moveTo>
                  <a:pt x="38" y="76"/>
                </a:moveTo>
                <a:cubicBezTo>
                  <a:pt x="38" y="76"/>
                  <a:pt x="38" y="76"/>
                  <a:pt x="38" y="76"/>
                </a:cubicBezTo>
                <a:cubicBezTo>
                  <a:pt x="38" y="76"/>
                  <a:pt x="38" y="76"/>
                  <a:pt x="38" y="76"/>
                </a:cubicBezTo>
                <a:cubicBezTo>
                  <a:pt x="38" y="76"/>
                  <a:pt x="38" y="76"/>
                  <a:pt x="38" y="76"/>
                </a:cubicBezTo>
                <a:close/>
                <a:moveTo>
                  <a:pt x="32" y="70"/>
                </a:moveTo>
                <a:cubicBezTo>
                  <a:pt x="32" y="70"/>
                  <a:pt x="32" y="70"/>
                  <a:pt x="32" y="70"/>
                </a:cubicBezTo>
                <a:cubicBezTo>
                  <a:pt x="32" y="70"/>
                  <a:pt x="31" y="70"/>
                  <a:pt x="32" y="70"/>
                </a:cubicBezTo>
                <a:close/>
                <a:moveTo>
                  <a:pt x="32" y="76"/>
                </a:moveTo>
                <a:cubicBezTo>
                  <a:pt x="32" y="76"/>
                  <a:pt x="32" y="76"/>
                  <a:pt x="32" y="76"/>
                </a:cubicBezTo>
                <a:cubicBezTo>
                  <a:pt x="32" y="76"/>
                  <a:pt x="32" y="76"/>
                  <a:pt x="32" y="76"/>
                </a:cubicBezTo>
                <a:close/>
                <a:moveTo>
                  <a:pt x="29" y="75"/>
                </a:moveTo>
                <a:cubicBezTo>
                  <a:pt x="29" y="75"/>
                  <a:pt x="29" y="75"/>
                  <a:pt x="29" y="75"/>
                </a:cubicBezTo>
                <a:cubicBezTo>
                  <a:pt x="29" y="75"/>
                  <a:pt x="29" y="75"/>
                  <a:pt x="29" y="75"/>
                </a:cubicBezTo>
                <a:close/>
                <a:moveTo>
                  <a:pt x="34" y="78"/>
                </a:moveTo>
                <a:cubicBezTo>
                  <a:pt x="34" y="78"/>
                  <a:pt x="34" y="78"/>
                  <a:pt x="34" y="78"/>
                </a:cubicBezTo>
                <a:cubicBezTo>
                  <a:pt x="34" y="78"/>
                  <a:pt x="34" y="78"/>
                  <a:pt x="34" y="78"/>
                </a:cubicBezTo>
                <a:close/>
                <a:moveTo>
                  <a:pt x="39" y="76"/>
                </a:moveTo>
                <a:cubicBezTo>
                  <a:pt x="39" y="76"/>
                  <a:pt x="39" y="76"/>
                  <a:pt x="39" y="76"/>
                </a:cubicBezTo>
                <a:cubicBezTo>
                  <a:pt x="39" y="76"/>
                  <a:pt x="39" y="76"/>
                  <a:pt x="39" y="76"/>
                </a:cubicBezTo>
                <a:cubicBezTo>
                  <a:pt x="39" y="76"/>
                  <a:pt x="39" y="76"/>
                  <a:pt x="39" y="76"/>
                </a:cubicBezTo>
                <a:close/>
                <a:moveTo>
                  <a:pt x="37" y="78"/>
                </a:moveTo>
                <a:cubicBezTo>
                  <a:pt x="37" y="78"/>
                  <a:pt x="37" y="78"/>
                  <a:pt x="37" y="78"/>
                </a:cubicBezTo>
                <a:cubicBezTo>
                  <a:pt x="37" y="78"/>
                  <a:pt x="37" y="78"/>
                  <a:pt x="37" y="78"/>
                </a:cubicBezTo>
                <a:cubicBezTo>
                  <a:pt x="37" y="78"/>
                  <a:pt x="37" y="78"/>
                  <a:pt x="37" y="78"/>
                </a:cubicBezTo>
                <a:close/>
                <a:moveTo>
                  <a:pt x="38" y="77"/>
                </a:moveTo>
                <a:cubicBezTo>
                  <a:pt x="37" y="77"/>
                  <a:pt x="38" y="77"/>
                  <a:pt x="38" y="77"/>
                </a:cubicBezTo>
                <a:cubicBezTo>
                  <a:pt x="38" y="77"/>
                  <a:pt x="38" y="77"/>
                  <a:pt x="38" y="77"/>
                </a:cubicBezTo>
                <a:cubicBezTo>
                  <a:pt x="38" y="77"/>
                  <a:pt x="38" y="77"/>
                  <a:pt x="38" y="77"/>
                </a:cubicBezTo>
                <a:close/>
                <a:moveTo>
                  <a:pt x="38" y="77"/>
                </a:moveTo>
                <a:cubicBezTo>
                  <a:pt x="38" y="77"/>
                  <a:pt x="38" y="77"/>
                  <a:pt x="38" y="77"/>
                </a:cubicBezTo>
                <a:cubicBezTo>
                  <a:pt x="38" y="77"/>
                  <a:pt x="38" y="77"/>
                  <a:pt x="38" y="77"/>
                </a:cubicBezTo>
                <a:close/>
                <a:moveTo>
                  <a:pt x="38" y="76"/>
                </a:moveTo>
                <a:cubicBezTo>
                  <a:pt x="38" y="76"/>
                  <a:pt x="38" y="75"/>
                  <a:pt x="38" y="76"/>
                </a:cubicBezTo>
                <a:cubicBezTo>
                  <a:pt x="39" y="75"/>
                  <a:pt x="38" y="76"/>
                  <a:pt x="38" y="76"/>
                </a:cubicBezTo>
                <a:close/>
                <a:moveTo>
                  <a:pt x="37" y="78"/>
                </a:moveTo>
                <a:cubicBezTo>
                  <a:pt x="37" y="78"/>
                  <a:pt x="37" y="78"/>
                  <a:pt x="37" y="78"/>
                </a:cubicBezTo>
                <a:cubicBezTo>
                  <a:pt x="37" y="78"/>
                  <a:pt x="37" y="78"/>
                  <a:pt x="37" y="78"/>
                </a:cubicBezTo>
                <a:close/>
                <a:moveTo>
                  <a:pt x="37" y="77"/>
                </a:moveTo>
                <a:cubicBezTo>
                  <a:pt x="37" y="78"/>
                  <a:pt x="37" y="78"/>
                  <a:pt x="37" y="78"/>
                </a:cubicBezTo>
                <a:cubicBezTo>
                  <a:pt x="37" y="78"/>
                  <a:pt x="37" y="77"/>
                  <a:pt x="37" y="77"/>
                </a:cubicBezTo>
                <a:cubicBezTo>
                  <a:pt x="37" y="77"/>
                  <a:pt x="37" y="77"/>
                  <a:pt x="37" y="77"/>
                </a:cubicBezTo>
                <a:close/>
                <a:moveTo>
                  <a:pt x="37" y="77"/>
                </a:moveTo>
                <a:cubicBezTo>
                  <a:pt x="37" y="77"/>
                  <a:pt x="37" y="77"/>
                  <a:pt x="37" y="77"/>
                </a:cubicBezTo>
                <a:cubicBezTo>
                  <a:pt x="37" y="77"/>
                  <a:pt x="37" y="77"/>
                  <a:pt x="37" y="77"/>
                </a:cubicBezTo>
                <a:close/>
                <a:moveTo>
                  <a:pt x="37" y="78"/>
                </a:moveTo>
                <a:cubicBezTo>
                  <a:pt x="37" y="78"/>
                  <a:pt x="37" y="78"/>
                  <a:pt x="37" y="78"/>
                </a:cubicBezTo>
                <a:cubicBezTo>
                  <a:pt x="37" y="78"/>
                  <a:pt x="37" y="78"/>
                  <a:pt x="37" y="78"/>
                </a:cubicBezTo>
                <a:close/>
                <a:moveTo>
                  <a:pt x="36" y="77"/>
                </a:moveTo>
                <a:cubicBezTo>
                  <a:pt x="36" y="77"/>
                  <a:pt x="36" y="77"/>
                  <a:pt x="36" y="77"/>
                </a:cubicBezTo>
                <a:cubicBezTo>
                  <a:pt x="36" y="77"/>
                  <a:pt x="36" y="77"/>
                  <a:pt x="36" y="77"/>
                </a:cubicBezTo>
                <a:cubicBezTo>
                  <a:pt x="36" y="77"/>
                  <a:pt x="36" y="77"/>
                  <a:pt x="36" y="77"/>
                </a:cubicBezTo>
                <a:close/>
                <a:moveTo>
                  <a:pt x="36" y="78"/>
                </a:moveTo>
                <a:cubicBezTo>
                  <a:pt x="36" y="78"/>
                  <a:pt x="36" y="78"/>
                  <a:pt x="36" y="78"/>
                </a:cubicBezTo>
                <a:cubicBezTo>
                  <a:pt x="36" y="78"/>
                  <a:pt x="36" y="78"/>
                  <a:pt x="36" y="78"/>
                </a:cubicBezTo>
                <a:close/>
                <a:moveTo>
                  <a:pt x="35" y="78"/>
                </a:moveTo>
                <a:cubicBezTo>
                  <a:pt x="35" y="78"/>
                  <a:pt x="35" y="78"/>
                  <a:pt x="35" y="78"/>
                </a:cubicBezTo>
                <a:cubicBezTo>
                  <a:pt x="35" y="78"/>
                  <a:pt x="35" y="78"/>
                  <a:pt x="35" y="78"/>
                </a:cubicBezTo>
                <a:close/>
                <a:moveTo>
                  <a:pt x="35" y="77"/>
                </a:moveTo>
                <a:cubicBezTo>
                  <a:pt x="35" y="77"/>
                  <a:pt x="35" y="77"/>
                  <a:pt x="35" y="77"/>
                </a:cubicBezTo>
                <a:cubicBezTo>
                  <a:pt x="36" y="76"/>
                  <a:pt x="36" y="76"/>
                  <a:pt x="36" y="76"/>
                </a:cubicBezTo>
                <a:lnTo>
                  <a:pt x="35" y="77"/>
                </a:lnTo>
                <a:close/>
                <a:moveTo>
                  <a:pt x="33" y="78"/>
                </a:moveTo>
                <a:cubicBezTo>
                  <a:pt x="33" y="78"/>
                  <a:pt x="33" y="78"/>
                  <a:pt x="33" y="78"/>
                </a:cubicBezTo>
                <a:cubicBezTo>
                  <a:pt x="33" y="78"/>
                  <a:pt x="33" y="78"/>
                  <a:pt x="33" y="78"/>
                </a:cubicBezTo>
                <a:cubicBezTo>
                  <a:pt x="33" y="78"/>
                  <a:pt x="33" y="78"/>
                  <a:pt x="33" y="78"/>
                </a:cubicBezTo>
                <a:close/>
                <a:moveTo>
                  <a:pt x="33" y="78"/>
                </a:moveTo>
                <a:cubicBezTo>
                  <a:pt x="34" y="77"/>
                  <a:pt x="34" y="77"/>
                  <a:pt x="34" y="77"/>
                </a:cubicBezTo>
                <a:cubicBezTo>
                  <a:pt x="34" y="77"/>
                  <a:pt x="34" y="77"/>
                  <a:pt x="33" y="78"/>
                </a:cubicBezTo>
                <a:close/>
                <a:moveTo>
                  <a:pt x="31" y="68"/>
                </a:moveTo>
                <a:cubicBezTo>
                  <a:pt x="32" y="68"/>
                  <a:pt x="32" y="68"/>
                  <a:pt x="32" y="68"/>
                </a:cubicBezTo>
                <a:cubicBezTo>
                  <a:pt x="31" y="68"/>
                  <a:pt x="31" y="68"/>
                  <a:pt x="31" y="68"/>
                </a:cubicBezTo>
                <a:close/>
                <a:moveTo>
                  <a:pt x="31" y="68"/>
                </a:moveTo>
                <a:cubicBezTo>
                  <a:pt x="31" y="68"/>
                  <a:pt x="31" y="68"/>
                  <a:pt x="31" y="68"/>
                </a:cubicBezTo>
                <a:cubicBezTo>
                  <a:pt x="31" y="68"/>
                  <a:pt x="31" y="68"/>
                  <a:pt x="31" y="68"/>
                </a:cubicBezTo>
                <a:cubicBezTo>
                  <a:pt x="31" y="68"/>
                  <a:pt x="31" y="68"/>
                  <a:pt x="31" y="68"/>
                </a:cubicBezTo>
                <a:close/>
                <a:moveTo>
                  <a:pt x="30" y="76"/>
                </a:moveTo>
                <a:cubicBezTo>
                  <a:pt x="30" y="76"/>
                  <a:pt x="30" y="76"/>
                  <a:pt x="30" y="76"/>
                </a:cubicBezTo>
                <a:cubicBezTo>
                  <a:pt x="30" y="76"/>
                  <a:pt x="30" y="76"/>
                  <a:pt x="30" y="76"/>
                </a:cubicBezTo>
                <a:close/>
                <a:moveTo>
                  <a:pt x="30" y="75"/>
                </a:moveTo>
                <a:cubicBezTo>
                  <a:pt x="30" y="75"/>
                  <a:pt x="30" y="75"/>
                  <a:pt x="30" y="75"/>
                </a:cubicBezTo>
                <a:cubicBezTo>
                  <a:pt x="30" y="75"/>
                  <a:pt x="30" y="75"/>
                  <a:pt x="30" y="75"/>
                </a:cubicBezTo>
                <a:close/>
                <a:moveTo>
                  <a:pt x="29" y="76"/>
                </a:moveTo>
                <a:cubicBezTo>
                  <a:pt x="29" y="76"/>
                  <a:pt x="29" y="75"/>
                  <a:pt x="29" y="76"/>
                </a:cubicBezTo>
                <a:cubicBezTo>
                  <a:pt x="29" y="76"/>
                  <a:pt x="29" y="75"/>
                  <a:pt x="29" y="76"/>
                </a:cubicBezTo>
                <a:close/>
                <a:moveTo>
                  <a:pt x="42" y="84"/>
                </a:moveTo>
                <a:cubicBezTo>
                  <a:pt x="42" y="84"/>
                  <a:pt x="42" y="83"/>
                  <a:pt x="42" y="83"/>
                </a:cubicBezTo>
                <a:cubicBezTo>
                  <a:pt x="42" y="83"/>
                  <a:pt x="42" y="84"/>
                  <a:pt x="42" y="84"/>
                </a:cubicBezTo>
                <a:close/>
                <a:moveTo>
                  <a:pt x="41" y="85"/>
                </a:moveTo>
                <a:cubicBezTo>
                  <a:pt x="41" y="84"/>
                  <a:pt x="41" y="84"/>
                  <a:pt x="41" y="84"/>
                </a:cubicBezTo>
                <a:cubicBezTo>
                  <a:pt x="41" y="85"/>
                  <a:pt x="41" y="85"/>
                  <a:pt x="41" y="85"/>
                </a:cubicBezTo>
                <a:close/>
                <a:moveTo>
                  <a:pt x="41" y="84"/>
                </a:moveTo>
                <a:cubicBezTo>
                  <a:pt x="41" y="85"/>
                  <a:pt x="41" y="84"/>
                  <a:pt x="41" y="85"/>
                </a:cubicBezTo>
                <a:cubicBezTo>
                  <a:pt x="41" y="85"/>
                  <a:pt x="41" y="85"/>
                  <a:pt x="41" y="85"/>
                </a:cubicBezTo>
                <a:cubicBezTo>
                  <a:pt x="41" y="84"/>
                  <a:pt x="41" y="84"/>
                  <a:pt x="41" y="84"/>
                </a:cubicBezTo>
                <a:cubicBezTo>
                  <a:pt x="41" y="84"/>
                  <a:pt x="41" y="85"/>
                  <a:pt x="41" y="84"/>
                </a:cubicBezTo>
                <a:close/>
                <a:moveTo>
                  <a:pt x="41" y="83"/>
                </a:moveTo>
                <a:cubicBezTo>
                  <a:pt x="41" y="83"/>
                  <a:pt x="41" y="83"/>
                  <a:pt x="41" y="83"/>
                </a:cubicBezTo>
                <a:cubicBezTo>
                  <a:pt x="41" y="83"/>
                  <a:pt x="41" y="83"/>
                  <a:pt x="41" y="83"/>
                </a:cubicBezTo>
                <a:cubicBezTo>
                  <a:pt x="41" y="83"/>
                  <a:pt x="41" y="83"/>
                  <a:pt x="41" y="83"/>
                </a:cubicBezTo>
                <a:close/>
                <a:moveTo>
                  <a:pt x="41" y="83"/>
                </a:moveTo>
                <a:cubicBezTo>
                  <a:pt x="41" y="83"/>
                  <a:pt x="41" y="83"/>
                  <a:pt x="41" y="83"/>
                </a:cubicBezTo>
                <a:close/>
                <a:moveTo>
                  <a:pt x="41" y="83"/>
                </a:moveTo>
                <a:cubicBezTo>
                  <a:pt x="41" y="83"/>
                  <a:pt x="41" y="83"/>
                  <a:pt x="41" y="83"/>
                </a:cubicBezTo>
                <a:cubicBezTo>
                  <a:pt x="41" y="83"/>
                  <a:pt x="41" y="83"/>
                  <a:pt x="41" y="82"/>
                </a:cubicBezTo>
                <a:cubicBezTo>
                  <a:pt x="41" y="83"/>
                  <a:pt x="41" y="83"/>
                  <a:pt x="41" y="83"/>
                </a:cubicBezTo>
                <a:close/>
                <a:moveTo>
                  <a:pt x="41" y="83"/>
                </a:moveTo>
                <a:cubicBezTo>
                  <a:pt x="41" y="83"/>
                  <a:pt x="41" y="83"/>
                  <a:pt x="41" y="83"/>
                </a:cubicBezTo>
                <a:cubicBezTo>
                  <a:pt x="41" y="83"/>
                  <a:pt x="41" y="83"/>
                  <a:pt x="41" y="83"/>
                </a:cubicBezTo>
                <a:close/>
                <a:moveTo>
                  <a:pt x="41" y="83"/>
                </a:moveTo>
                <a:cubicBezTo>
                  <a:pt x="41" y="83"/>
                  <a:pt x="41" y="83"/>
                  <a:pt x="41" y="83"/>
                </a:cubicBezTo>
                <a:cubicBezTo>
                  <a:pt x="41" y="83"/>
                  <a:pt x="41" y="84"/>
                  <a:pt x="41" y="83"/>
                </a:cubicBezTo>
                <a:cubicBezTo>
                  <a:pt x="41" y="83"/>
                  <a:pt x="41" y="83"/>
                  <a:pt x="41" y="83"/>
                </a:cubicBezTo>
                <a:close/>
                <a:moveTo>
                  <a:pt x="41" y="83"/>
                </a:moveTo>
                <a:cubicBezTo>
                  <a:pt x="41" y="83"/>
                  <a:pt x="41" y="84"/>
                  <a:pt x="41" y="84"/>
                </a:cubicBezTo>
                <a:cubicBezTo>
                  <a:pt x="41" y="84"/>
                  <a:pt x="41" y="83"/>
                  <a:pt x="41" y="83"/>
                </a:cubicBezTo>
                <a:close/>
                <a:moveTo>
                  <a:pt x="41" y="85"/>
                </a:moveTo>
                <a:cubicBezTo>
                  <a:pt x="41" y="85"/>
                  <a:pt x="41" y="85"/>
                  <a:pt x="41" y="85"/>
                </a:cubicBezTo>
                <a:cubicBezTo>
                  <a:pt x="41" y="85"/>
                  <a:pt x="41" y="85"/>
                  <a:pt x="41" y="85"/>
                </a:cubicBezTo>
                <a:cubicBezTo>
                  <a:pt x="41" y="85"/>
                  <a:pt x="41" y="85"/>
                  <a:pt x="41" y="85"/>
                </a:cubicBezTo>
                <a:close/>
                <a:moveTo>
                  <a:pt x="41" y="82"/>
                </a:moveTo>
                <a:cubicBezTo>
                  <a:pt x="41" y="83"/>
                  <a:pt x="41" y="83"/>
                  <a:pt x="41" y="83"/>
                </a:cubicBezTo>
                <a:cubicBezTo>
                  <a:pt x="41" y="83"/>
                  <a:pt x="41" y="83"/>
                  <a:pt x="41" y="83"/>
                </a:cubicBezTo>
                <a:cubicBezTo>
                  <a:pt x="41" y="83"/>
                  <a:pt x="41" y="83"/>
                  <a:pt x="41" y="82"/>
                </a:cubicBezTo>
                <a:close/>
                <a:moveTo>
                  <a:pt x="41" y="83"/>
                </a:moveTo>
                <a:cubicBezTo>
                  <a:pt x="41" y="83"/>
                  <a:pt x="41" y="83"/>
                  <a:pt x="41" y="83"/>
                </a:cubicBezTo>
                <a:cubicBezTo>
                  <a:pt x="41" y="83"/>
                  <a:pt x="41" y="83"/>
                  <a:pt x="41" y="83"/>
                </a:cubicBezTo>
                <a:close/>
                <a:moveTo>
                  <a:pt x="41" y="84"/>
                </a:moveTo>
                <a:cubicBezTo>
                  <a:pt x="41" y="84"/>
                  <a:pt x="41" y="84"/>
                  <a:pt x="41" y="84"/>
                </a:cubicBezTo>
                <a:cubicBezTo>
                  <a:pt x="41" y="84"/>
                  <a:pt x="41" y="84"/>
                  <a:pt x="41" y="84"/>
                </a:cubicBezTo>
                <a:close/>
                <a:moveTo>
                  <a:pt x="41" y="82"/>
                </a:moveTo>
                <a:cubicBezTo>
                  <a:pt x="41" y="82"/>
                  <a:pt x="41" y="82"/>
                  <a:pt x="41" y="82"/>
                </a:cubicBezTo>
                <a:cubicBezTo>
                  <a:pt x="41" y="83"/>
                  <a:pt x="41" y="83"/>
                  <a:pt x="41" y="83"/>
                </a:cubicBezTo>
                <a:lnTo>
                  <a:pt x="41" y="82"/>
                </a:lnTo>
                <a:close/>
                <a:moveTo>
                  <a:pt x="41" y="82"/>
                </a:moveTo>
                <a:cubicBezTo>
                  <a:pt x="41" y="82"/>
                  <a:pt x="41" y="82"/>
                  <a:pt x="41" y="82"/>
                </a:cubicBezTo>
                <a:cubicBezTo>
                  <a:pt x="41" y="82"/>
                  <a:pt x="41" y="82"/>
                  <a:pt x="41" y="82"/>
                </a:cubicBezTo>
                <a:cubicBezTo>
                  <a:pt x="41" y="82"/>
                  <a:pt x="41" y="82"/>
                  <a:pt x="41" y="82"/>
                </a:cubicBezTo>
                <a:close/>
                <a:moveTo>
                  <a:pt x="40" y="82"/>
                </a:moveTo>
                <a:cubicBezTo>
                  <a:pt x="40" y="82"/>
                  <a:pt x="41" y="82"/>
                  <a:pt x="41" y="82"/>
                </a:cubicBezTo>
                <a:cubicBezTo>
                  <a:pt x="41" y="82"/>
                  <a:pt x="41" y="82"/>
                  <a:pt x="40" y="82"/>
                </a:cubicBezTo>
                <a:close/>
                <a:moveTo>
                  <a:pt x="41" y="83"/>
                </a:moveTo>
                <a:cubicBezTo>
                  <a:pt x="41" y="83"/>
                  <a:pt x="41" y="83"/>
                  <a:pt x="41" y="83"/>
                </a:cubicBezTo>
                <a:cubicBezTo>
                  <a:pt x="41" y="83"/>
                  <a:pt x="41" y="83"/>
                  <a:pt x="41" y="83"/>
                </a:cubicBezTo>
                <a:close/>
                <a:moveTo>
                  <a:pt x="41" y="83"/>
                </a:moveTo>
                <a:cubicBezTo>
                  <a:pt x="41" y="83"/>
                  <a:pt x="41" y="83"/>
                  <a:pt x="41" y="83"/>
                </a:cubicBezTo>
                <a:cubicBezTo>
                  <a:pt x="41" y="83"/>
                  <a:pt x="40" y="83"/>
                  <a:pt x="40" y="83"/>
                </a:cubicBezTo>
                <a:cubicBezTo>
                  <a:pt x="40" y="83"/>
                  <a:pt x="41" y="83"/>
                  <a:pt x="41" y="83"/>
                </a:cubicBezTo>
                <a:close/>
                <a:moveTo>
                  <a:pt x="41" y="83"/>
                </a:moveTo>
                <a:cubicBezTo>
                  <a:pt x="41" y="83"/>
                  <a:pt x="41" y="83"/>
                  <a:pt x="41" y="83"/>
                </a:cubicBezTo>
                <a:cubicBezTo>
                  <a:pt x="41" y="83"/>
                  <a:pt x="41" y="83"/>
                  <a:pt x="41" y="83"/>
                </a:cubicBezTo>
                <a:close/>
                <a:moveTo>
                  <a:pt x="41" y="84"/>
                </a:moveTo>
                <a:cubicBezTo>
                  <a:pt x="40" y="84"/>
                  <a:pt x="40" y="84"/>
                  <a:pt x="40" y="84"/>
                </a:cubicBezTo>
                <a:cubicBezTo>
                  <a:pt x="40" y="84"/>
                  <a:pt x="40" y="84"/>
                  <a:pt x="41" y="84"/>
                </a:cubicBezTo>
                <a:close/>
                <a:moveTo>
                  <a:pt x="40" y="84"/>
                </a:moveTo>
                <a:cubicBezTo>
                  <a:pt x="40" y="84"/>
                  <a:pt x="40" y="84"/>
                  <a:pt x="40" y="84"/>
                </a:cubicBezTo>
                <a:cubicBezTo>
                  <a:pt x="40" y="84"/>
                  <a:pt x="40" y="83"/>
                  <a:pt x="41" y="83"/>
                </a:cubicBezTo>
                <a:lnTo>
                  <a:pt x="40" y="84"/>
                </a:lnTo>
                <a:close/>
                <a:moveTo>
                  <a:pt x="40" y="84"/>
                </a:moveTo>
                <a:cubicBezTo>
                  <a:pt x="40" y="84"/>
                  <a:pt x="40" y="84"/>
                  <a:pt x="40" y="84"/>
                </a:cubicBezTo>
                <a:cubicBezTo>
                  <a:pt x="40" y="84"/>
                  <a:pt x="40" y="84"/>
                  <a:pt x="40" y="84"/>
                </a:cubicBezTo>
                <a:close/>
                <a:moveTo>
                  <a:pt x="40" y="83"/>
                </a:moveTo>
                <a:cubicBezTo>
                  <a:pt x="40" y="83"/>
                  <a:pt x="40" y="83"/>
                  <a:pt x="40" y="83"/>
                </a:cubicBezTo>
                <a:cubicBezTo>
                  <a:pt x="40" y="83"/>
                  <a:pt x="40" y="83"/>
                  <a:pt x="40" y="83"/>
                </a:cubicBezTo>
                <a:cubicBezTo>
                  <a:pt x="40" y="83"/>
                  <a:pt x="40" y="83"/>
                  <a:pt x="40" y="83"/>
                </a:cubicBezTo>
                <a:close/>
                <a:moveTo>
                  <a:pt x="40" y="83"/>
                </a:moveTo>
                <a:cubicBezTo>
                  <a:pt x="40" y="83"/>
                  <a:pt x="40" y="83"/>
                  <a:pt x="40" y="83"/>
                </a:cubicBezTo>
                <a:cubicBezTo>
                  <a:pt x="40" y="83"/>
                  <a:pt x="40" y="83"/>
                  <a:pt x="40" y="83"/>
                </a:cubicBezTo>
                <a:close/>
                <a:moveTo>
                  <a:pt x="40" y="83"/>
                </a:moveTo>
                <a:cubicBezTo>
                  <a:pt x="40" y="83"/>
                  <a:pt x="40" y="83"/>
                  <a:pt x="40" y="83"/>
                </a:cubicBezTo>
                <a:cubicBezTo>
                  <a:pt x="40" y="83"/>
                  <a:pt x="40" y="83"/>
                  <a:pt x="40" y="83"/>
                </a:cubicBezTo>
                <a:close/>
                <a:moveTo>
                  <a:pt x="40" y="83"/>
                </a:moveTo>
                <a:cubicBezTo>
                  <a:pt x="40" y="83"/>
                  <a:pt x="40" y="83"/>
                  <a:pt x="40" y="83"/>
                </a:cubicBezTo>
                <a:cubicBezTo>
                  <a:pt x="40" y="83"/>
                  <a:pt x="40" y="83"/>
                  <a:pt x="40" y="83"/>
                </a:cubicBezTo>
                <a:cubicBezTo>
                  <a:pt x="40" y="83"/>
                  <a:pt x="40" y="83"/>
                  <a:pt x="40" y="83"/>
                </a:cubicBezTo>
                <a:close/>
                <a:moveTo>
                  <a:pt x="40" y="83"/>
                </a:moveTo>
                <a:cubicBezTo>
                  <a:pt x="40" y="83"/>
                  <a:pt x="40" y="83"/>
                  <a:pt x="40" y="83"/>
                </a:cubicBezTo>
                <a:cubicBezTo>
                  <a:pt x="40" y="83"/>
                  <a:pt x="40" y="82"/>
                  <a:pt x="40" y="83"/>
                </a:cubicBezTo>
                <a:close/>
                <a:moveTo>
                  <a:pt x="40" y="83"/>
                </a:moveTo>
                <a:cubicBezTo>
                  <a:pt x="40" y="83"/>
                  <a:pt x="40" y="83"/>
                  <a:pt x="40" y="83"/>
                </a:cubicBezTo>
                <a:cubicBezTo>
                  <a:pt x="40" y="83"/>
                  <a:pt x="40" y="83"/>
                  <a:pt x="40" y="83"/>
                </a:cubicBezTo>
                <a:close/>
                <a:moveTo>
                  <a:pt x="40" y="83"/>
                </a:moveTo>
                <a:cubicBezTo>
                  <a:pt x="40" y="83"/>
                  <a:pt x="40" y="83"/>
                  <a:pt x="40" y="83"/>
                </a:cubicBezTo>
                <a:cubicBezTo>
                  <a:pt x="40" y="83"/>
                  <a:pt x="40" y="83"/>
                  <a:pt x="40" y="83"/>
                </a:cubicBezTo>
                <a:cubicBezTo>
                  <a:pt x="40" y="83"/>
                  <a:pt x="40" y="83"/>
                  <a:pt x="40" y="83"/>
                </a:cubicBezTo>
                <a:close/>
                <a:moveTo>
                  <a:pt x="38" y="85"/>
                </a:moveTo>
                <a:cubicBezTo>
                  <a:pt x="39" y="85"/>
                  <a:pt x="39" y="85"/>
                  <a:pt x="39" y="85"/>
                </a:cubicBezTo>
                <a:cubicBezTo>
                  <a:pt x="39" y="85"/>
                  <a:pt x="40" y="84"/>
                  <a:pt x="40" y="83"/>
                </a:cubicBezTo>
                <a:cubicBezTo>
                  <a:pt x="40" y="83"/>
                  <a:pt x="40" y="83"/>
                  <a:pt x="39" y="83"/>
                </a:cubicBezTo>
                <a:cubicBezTo>
                  <a:pt x="39" y="84"/>
                  <a:pt x="39" y="84"/>
                  <a:pt x="39" y="84"/>
                </a:cubicBezTo>
                <a:cubicBezTo>
                  <a:pt x="39" y="84"/>
                  <a:pt x="39" y="84"/>
                  <a:pt x="39" y="84"/>
                </a:cubicBezTo>
                <a:cubicBezTo>
                  <a:pt x="39" y="84"/>
                  <a:pt x="39" y="84"/>
                  <a:pt x="38" y="85"/>
                </a:cubicBezTo>
                <a:cubicBezTo>
                  <a:pt x="39" y="85"/>
                  <a:pt x="39" y="85"/>
                  <a:pt x="39" y="85"/>
                </a:cubicBezTo>
                <a:cubicBezTo>
                  <a:pt x="39" y="85"/>
                  <a:pt x="38" y="85"/>
                  <a:pt x="38" y="85"/>
                </a:cubicBezTo>
                <a:close/>
                <a:moveTo>
                  <a:pt x="40" y="83"/>
                </a:moveTo>
                <a:cubicBezTo>
                  <a:pt x="40" y="83"/>
                  <a:pt x="40" y="83"/>
                  <a:pt x="40" y="83"/>
                </a:cubicBezTo>
                <a:cubicBezTo>
                  <a:pt x="40" y="83"/>
                  <a:pt x="40" y="83"/>
                  <a:pt x="40" y="82"/>
                </a:cubicBezTo>
                <a:cubicBezTo>
                  <a:pt x="40" y="83"/>
                  <a:pt x="40" y="83"/>
                  <a:pt x="40" y="83"/>
                </a:cubicBezTo>
                <a:cubicBezTo>
                  <a:pt x="40" y="83"/>
                  <a:pt x="40" y="83"/>
                  <a:pt x="40" y="83"/>
                </a:cubicBezTo>
                <a:close/>
                <a:moveTo>
                  <a:pt x="40" y="83"/>
                </a:moveTo>
                <a:cubicBezTo>
                  <a:pt x="40" y="83"/>
                  <a:pt x="40" y="84"/>
                  <a:pt x="40" y="84"/>
                </a:cubicBezTo>
                <a:cubicBezTo>
                  <a:pt x="40" y="84"/>
                  <a:pt x="40" y="84"/>
                  <a:pt x="40" y="84"/>
                </a:cubicBezTo>
                <a:cubicBezTo>
                  <a:pt x="40" y="84"/>
                  <a:pt x="40" y="83"/>
                  <a:pt x="40" y="83"/>
                </a:cubicBezTo>
                <a:cubicBezTo>
                  <a:pt x="40" y="83"/>
                  <a:pt x="40" y="83"/>
                  <a:pt x="40" y="83"/>
                </a:cubicBezTo>
                <a:cubicBezTo>
                  <a:pt x="40" y="83"/>
                  <a:pt x="40" y="83"/>
                  <a:pt x="40" y="83"/>
                </a:cubicBezTo>
                <a:cubicBezTo>
                  <a:pt x="40" y="83"/>
                  <a:pt x="40" y="83"/>
                  <a:pt x="40" y="83"/>
                </a:cubicBezTo>
                <a:cubicBezTo>
                  <a:pt x="40" y="83"/>
                  <a:pt x="40" y="83"/>
                  <a:pt x="40" y="83"/>
                </a:cubicBezTo>
                <a:cubicBezTo>
                  <a:pt x="40" y="83"/>
                  <a:pt x="40" y="83"/>
                  <a:pt x="40" y="83"/>
                </a:cubicBezTo>
                <a:cubicBezTo>
                  <a:pt x="40" y="83"/>
                  <a:pt x="40" y="83"/>
                  <a:pt x="40" y="83"/>
                </a:cubicBezTo>
                <a:cubicBezTo>
                  <a:pt x="40" y="83"/>
                  <a:pt x="40" y="83"/>
                  <a:pt x="40" y="83"/>
                </a:cubicBezTo>
                <a:cubicBezTo>
                  <a:pt x="40" y="83"/>
                  <a:pt x="40" y="83"/>
                  <a:pt x="40" y="83"/>
                </a:cubicBezTo>
                <a:cubicBezTo>
                  <a:pt x="40" y="83"/>
                  <a:pt x="40" y="83"/>
                  <a:pt x="40" y="83"/>
                </a:cubicBezTo>
                <a:cubicBezTo>
                  <a:pt x="40" y="83"/>
                  <a:pt x="40" y="83"/>
                  <a:pt x="40" y="83"/>
                </a:cubicBezTo>
                <a:cubicBezTo>
                  <a:pt x="40" y="83"/>
                  <a:pt x="40" y="83"/>
                  <a:pt x="40" y="83"/>
                </a:cubicBezTo>
                <a:cubicBezTo>
                  <a:pt x="40" y="83"/>
                  <a:pt x="40" y="83"/>
                  <a:pt x="40" y="83"/>
                </a:cubicBezTo>
                <a:cubicBezTo>
                  <a:pt x="40" y="83"/>
                  <a:pt x="40" y="83"/>
                  <a:pt x="40" y="83"/>
                </a:cubicBezTo>
                <a:close/>
                <a:moveTo>
                  <a:pt x="40" y="85"/>
                </a:moveTo>
                <a:cubicBezTo>
                  <a:pt x="40" y="85"/>
                  <a:pt x="40" y="85"/>
                  <a:pt x="40" y="85"/>
                </a:cubicBezTo>
                <a:cubicBezTo>
                  <a:pt x="40" y="85"/>
                  <a:pt x="40" y="85"/>
                  <a:pt x="40" y="85"/>
                </a:cubicBezTo>
                <a:close/>
                <a:moveTo>
                  <a:pt x="40" y="85"/>
                </a:moveTo>
                <a:cubicBezTo>
                  <a:pt x="40" y="85"/>
                  <a:pt x="40" y="85"/>
                  <a:pt x="40" y="85"/>
                </a:cubicBezTo>
                <a:cubicBezTo>
                  <a:pt x="40" y="85"/>
                  <a:pt x="40" y="85"/>
                  <a:pt x="40" y="85"/>
                </a:cubicBezTo>
                <a:cubicBezTo>
                  <a:pt x="40" y="85"/>
                  <a:pt x="40" y="85"/>
                  <a:pt x="40" y="85"/>
                </a:cubicBezTo>
                <a:cubicBezTo>
                  <a:pt x="40" y="85"/>
                  <a:pt x="40" y="85"/>
                  <a:pt x="40" y="85"/>
                </a:cubicBezTo>
                <a:cubicBezTo>
                  <a:pt x="40" y="85"/>
                  <a:pt x="40" y="84"/>
                  <a:pt x="40" y="84"/>
                </a:cubicBezTo>
                <a:cubicBezTo>
                  <a:pt x="40" y="84"/>
                  <a:pt x="40" y="85"/>
                  <a:pt x="40" y="85"/>
                </a:cubicBezTo>
                <a:close/>
                <a:moveTo>
                  <a:pt x="40" y="84"/>
                </a:moveTo>
                <a:cubicBezTo>
                  <a:pt x="40" y="84"/>
                  <a:pt x="40" y="84"/>
                  <a:pt x="40" y="84"/>
                </a:cubicBezTo>
                <a:cubicBezTo>
                  <a:pt x="40" y="85"/>
                  <a:pt x="40" y="85"/>
                  <a:pt x="40" y="85"/>
                </a:cubicBezTo>
                <a:cubicBezTo>
                  <a:pt x="40" y="84"/>
                  <a:pt x="40" y="84"/>
                  <a:pt x="40" y="84"/>
                </a:cubicBezTo>
                <a:cubicBezTo>
                  <a:pt x="40" y="85"/>
                  <a:pt x="40" y="84"/>
                  <a:pt x="40" y="84"/>
                </a:cubicBezTo>
                <a:close/>
                <a:moveTo>
                  <a:pt x="40" y="83"/>
                </a:moveTo>
                <a:cubicBezTo>
                  <a:pt x="40" y="82"/>
                  <a:pt x="40" y="82"/>
                  <a:pt x="40" y="82"/>
                </a:cubicBezTo>
                <a:cubicBezTo>
                  <a:pt x="40" y="83"/>
                  <a:pt x="40" y="83"/>
                  <a:pt x="40" y="83"/>
                </a:cubicBezTo>
                <a:close/>
                <a:moveTo>
                  <a:pt x="40" y="83"/>
                </a:moveTo>
                <a:cubicBezTo>
                  <a:pt x="40" y="82"/>
                  <a:pt x="40" y="82"/>
                  <a:pt x="40" y="82"/>
                </a:cubicBezTo>
                <a:cubicBezTo>
                  <a:pt x="40" y="82"/>
                  <a:pt x="40" y="82"/>
                  <a:pt x="40" y="82"/>
                </a:cubicBezTo>
                <a:lnTo>
                  <a:pt x="40" y="83"/>
                </a:lnTo>
                <a:close/>
                <a:moveTo>
                  <a:pt x="30" y="81"/>
                </a:moveTo>
                <a:cubicBezTo>
                  <a:pt x="30" y="81"/>
                  <a:pt x="30" y="81"/>
                  <a:pt x="30" y="81"/>
                </a:cubicBezTo>
                <a:close/>
                <a:moveTo>
                  <a:pt x="30" y="81"/>
                </a:moveTo>
                <a:cubicBezTo>
                  <a:pt x="30" y="81"/>
                  <a:pt x="30" y="81"/>
                  <a:pt x="30" y="81"/>
                </a:cubicBezTo>
                <a:cubicBezTo>
                  <a:pt x="30" y="81"/>
                  <a:pt x="30" y="81"/>
                  <a:pt x="30" y="81"/>
                </a:cubicBezTo>
                <a:close/>
                <a:moveTo>
                  <a:pt x="37" y="81"/>
                </a:moveTo>
                <a:cubicBezTo>
                  <a:pt x="37" y="80"/>
                  <a:pt x="37" y="80"/>
                  <a:pt x="37" y="80"/>
                </a:cubicBezTo>
                <a:cubicBezTo>
                  <a:pt x="37" y="81"/>
                  <a:pt x="37" y="81"/>
                  <a:pt x="37" y="81"/>
                </a:cubicBezTo>
                <a:cubicBezTo>
                  <a:pt x="37" y="81"/>
                  <a:pt x="37" y="81"/>
                  <a:pt x="37" y="81"/>
                </a:cubicBezTo>
                <a:close/>
                <a:moveTo>
                  <a:pt x="33" y="81"/>
                </a:moveTo>
                <a:cubicBezTo>
                  <a:pt x="33" y="81"/>
                  <a:pt x="33" y="81"/>
                  <a:pt x="33" y="81"/>
                </a:cubicBezTo>
                <a:cubicBezTo>
                  <a:pt x="33" y="81"/>
                  <a:pt x="33" y="81"/>
                  <a:pt x="34" y="81"/>
                </a:cubicBezTo>
                <a:lnTo>
                  <a:pt x="33" y="81"/>
                </a:lnTo>
                <a:close/>
                <a:moveTo>
                  <a:pt x="32" y="82"/>
                </a:moveTo>
                <a:cubicBezTo>
                  <a:pt x="32" y="82"/>
                  <a:pt x="32" y="82"/>
                  <a:pt x="32" y="82"/>
                </a:cubicBezTo>
                <a:cubicBezTo>
                  <a:pt x="32" y="82"/>
                  <a:pt x="32" y="82"/>
                  <a:pt x="32" y="82"/>
                </a:cubicBezTo>
                <a:close/>
                <a:moveTo>
                  <a:pt x="29" y="80"/>
                </a:moveTo>
                <a:cubicBezTo>
                  <a:pt x="28" y="80"/>
                  <a:pt x="28" y="80"/>
                  <a:pt x="28" y="80"/>
                </a:cubicBezTo>
                <a:cubicBezTo>
                  <a:pt x="28" y="80"/>
                  <a:pt x="28" y="80"/>
                  <a:pt x="29" y="80"/>
                </a:cubicBezTo>
                <a:close/>
                <a:moveTo>
                  <a:pt x="38" y="82"/>
                </a:moveTo>
                <a:cubicBezTo>
                  <a:pt x="39" y="82"/>
                  <a:pt x="39" y="82"/>
                  <a:pt x="39" y="82"/>
                </a:cubicBezTo>
                <a:cubicBezTo>
                  <a:pt x="38" y="82"/>
                  <a:pt x="38" y="82"/>
                  <a:pt x="38" y="82"/>
                </a:cubicBezTo>
                <a:close/>
                <a:moveTo>
                  <a:pt x="33" y="78"/>
                </a:moveTo>
                <a:cubicBezTo>
                  <a:pt x="33" y="78"/>
                  <a:pt x="33" y="78"/>
                  <a:pt x="33" y="78"/>
                </a:cubicBezTo>
                <a:cubicBezTo>
                  <a:pt x="33" y="78"/>
                  <a:pt x="33" y="78"/>
                  <a:pt x="33" y="78"/>
                </a:cubicBezTo>
                <a:close/>
                <a:moveTo>
                  <a:pt x="38" y="82"/>
                </a:moveTo>
                <a:cubicBezTo>
                  <a:pt x="38" y="82"/>
                  <a:pt x="38" y="82"/>
                  <a:pt x="38" y="82"/>
                </a:cubicBezTo>
                <a:cubicBezTo>
                  <a:pt x="38" y="82"/>
                  <a:pt x="39" y="82"/>
                  <a:pt x="39" y="82"/>
                </a:cubicBezTo>
                <a:cubicBezTo>
                  <a:pt x="39" y="82"/>
                  <a:pt x="39" y="81"/>
                  <a:pt x="38" y="82"/>
                </a:cubicBezTo>
                <a:close/>
                <a:moveTo>
                  <a:pt x="26" y="75"/>
                </a:moveTo>
                <a:cubicBezTo>
                  <a:pt x="26" y="75"/>
                  <a:pt x="26" y="75"/>
                  <a:pt x="26" y="75"/>
                </a:cubicBezTo>
                <a:cubicBezTo>
                  <a:pt x="26" y="75"/>
                  <a:pt x="26" y="75"/>
                  <a:pt x="26" y="75"/>
                </a:cubicBezTo>
                <a:close/>
                <a:moveTo>
                  <a:pt x="29" y="72"/>
                </a:moveTo>
                <a:cubicBezTo>
                  <a:pt x="29" y="72"/>
                  <a:pt x="29" y="72"/>
                  <a:pt x="29" y="72"/>
                </a:cubicBezTo>
                <a:cubicBezTo>
                  <a:pt x="29" y="72"/>
                  <a:pt x="29" y="72"/>
                  <a:pt x="29" y="72"/>
                </a:cubicBezTo>
                <a:close/>
                <a:moveTo>
                  <a:pt x="39" y="82"/>
                </a:moveTo>
                <a:cubicBezTo>
                  <a:pt x="39" y="82"/>
                  <a:pt x="39" y="82"/>
                  <a:pt x="39" y="82"/>
                </a:cubicBezTo>
                <a:close/>
                <a:moveTo>
                  <a:pt x="39" y="84"/>
                </a:moveTo>
                <a:cubicBezTo>
                  <a:pt x="39" y="84"/>
                  <a:pt x="39" y="84"/>
                  <a:pt x="39" y="84"/>
                </a:cubicBezTo>
                <a:cubicBezTo>
                  <a:pt x="39" y="84"/>
                  <a:pt x="39" y="84"/>
                  <a:pt x="39" y="84"/>
                </a:cubicBezTo>
                <a:close/>
                <a:moveTo>
                  <a:pt x="37" y="84"/>
                </a:moveTo>
                <a:cubicBezTo>
                  <a:pt x="37" y="84"/>
                  <a:pt x="37" y="84"/>
                  <a:pt x="37" y="84"/>
                </a:cubicBezTo>
                <a:cubicBezTo>
                  <a:pt x="37" y="84"/>
                  <a:pt x="37" y="84"/>
                  <a:pt x="37" y="84"/>
                </a:cubicBezTo>
                <a:close/>
                <a:moveTo>
                  <a:pt x="39" y="82"/>
                </a:moveTo>
                <a:cubicBezTo>
                  <a:pt x="39" y="82"/>
                  <a:pt x="39" y="82"/>
                  <a:pt x="39" y="82"/>
                </a:cubicBezTo>
                <a:cubicBezTo>
                  <a:pt x="39" y="82"/>
                  <a:pt x="39" y="82"/>
                  <a:pt x="39" y="82"/>
                </a:cubicBezTo>
                <a:close/>
                <a:moveTo>
                  <a:pt x="39" y="82"/>
                </a:moveTo>
                <a:cubicBezTo>
                  <a:pt x="39" y="82"/>
                  <a:pt x="39" y="82"/>
                  <a:pt x="39" y="82"/>
                </a:cubicBezTo>
                <a:cubicBezTo>
                  <a:pt x="39" y="82"/>
                  <a:pt x="39" y="82"/>
                  <a:pt x="39" y="82"/>
                </a:cubicBezTo>
                <a:close/>
                <a:moveTo>
                  <a:pt x="39" y="82"/>
                </a:moveTo>
                <a:cubicBezTo>
                  <a:pt x="39" y="82"/>
                  <a:pt x="39" y="82"/>
                  <a:pt x="39" y="82"/>
                </a:cubicBezTo>
                <a:cubicBezTo>
                  <a:pt x="39" y="82"/>
                  <a:pt x="39" y="82"/>
                  <a:pt x="39" y="82"/>
                </a:cubicBezTo>
                <a:close/>
                <a:moveTo>
                  <a:pt x="28" y="77"/>
                </a:moveTo>
                <a:cubicBezTo>
                  <a:pt x="28" y="77"/>
                  <a:pt x="28" y="77"/>
                  <a:pt x="28" y="77"/>
                </a:cubicBezTo>
                <a:cubicBezTo>
                  <a:pt x="28" y="77"/>
                  <a:pt x="28" y="77"/>
                  <a:pt x="28" y="77"/>
                </a:cubicBezTo>
                <a:close/>
                <a:moveTo>
                  <a:pt x="33" y="84"/>
                </a:moveTo>
                <a:cubicBezTo>
                  <a:pt x="33" y="84"/>
                  <a:pt x="33" y="84"/>
                  <a:pt x="33" y="84"/>
                </a:cubicBezTo>
                <a:cubicBezTo>
                  <a:pt x="33" y="84"/>
                  <a:pt x="33" y="84"/>
                  <a:pt x="33" y="84"/>
                </a:cubicBezTo>
                <a:close/>
                <a:moveTo>
                  <a:pt x="33" y="84"/>
                </a:moveTo>
                <a:cubicBezTo>
                  <a:pt x="33" y="84"/>
                  <a:pt x="33" y="84"/>
                  <a:pt x="33" y="84"/>
                </a:cubicBezTo>
                <a:cubicBezTo>
                  <a:pt x="34" y="83"/>
                  <a:pt x="34" y="83"/>
                  <a:pt x="34" y="83"/>
                </a:cubicBezTo>
                <a:lnTo>
                  <a:pt x="33" y="84"/>
                </a:lnTo>
                <a:close/>
                <a:moveTo>
                  <a:pt x="30" y="81"/>
                </a:moveTo>
                <a:cubicBezTo>
                  <a:pt x="30" y="80"/>
                  <a:pt x="29" y="80"/>
                  <a:pt x="29" y="81"/>
                </a:cubicBezTo>
                <a:cubicBezTo>
                  <a:pt x="29" y="80"/>
                  <a:pt x="30" y="80"/>
                  <a:pt x="30" y="80"/>
                </a:cubicBezTo>
                <a:cubicBezTo>
                  <a:pt x="29" y="80"/>
                  <a:pt x="29" y="81"/>
                  <a:pt x="29" y="81"/>
                </a:cubicBezTo>
                <a:cubicBezTo>
                  <a:pt x="29" y="80"/>
                  <a:pt x="29" y="80"/>
                  <a:pt x="29" y="80"/>
                </a:cubicBezTo>
                <a:cubicBezTo>
                  <a:pt x="29" y="80"/>
                  <a:pt x="29" y="80"/>
                  <a:pt x="29" y="80"/>
                </a:cubicBezTo>
                <a:cubicBezTo>
                  <a:pt x="29" y="80"/>
                  <a:pt x="29" y="80"/>
                  <a:pt x="29" y="80"/>
                </a:cubicBezTo>
                <a:cubicBezTo>
                  <a:pt x="29" y="80"/>
                  <a:pt x="28" y="80"/>
                  <a:pt x="28" y="80"/>
                </a:cubicBezTo>
                <a:cubicBezTo>
                  <a:pt x="28" y="80"/>
                  <a:pt x="28" y="80"/>
                  <a:pt x="29" y="80"/>
                </a:cubicBezTo>
                <a:cubicBezTo>
                  <a:pt x="28" y="80"/>
                  <a:pt x="28" y="80"/>
                  <a:pt x="28" y="80"/>
                </a:cubicBezTo>
                <a:cubicBezTo>
                  <a:pt x="28" y="80"/>
                  <a:pt x="29" y="79"/>
                  <a:pt x="29" y="79"/>
                </a:cubicBezTo>
                <a:cubicBezTo>
                  <a:pt x="29" y="79"/>
                  <a:pt x="29" y="79"/>
                  <a:pt x="29" y="79"/>
                </a:cubicBezTo>
                <a:cubicBezTo>
                  <a:pt x="29" y="79"/>
                  <a:pt x="29" y="79"/>
                  <a:pt x="29" y="79"/>
                </a:cubicBezTo>
                <a:cubicBezTo>
                  <a:pt x="28" y="79"/>
                  <a:pt x="28" y="79"/>
                  <a:pt x="28" y="79"/>
                </a:cubicBezTo>
                <a:cubicBezTo>
                  <a:pt x="28" y="79"/>
                  <a:pt x="28" y="79"/>
                  <a:pt x="28" y="79"/>
                </a:cubicBezTo>
                <a:cubicBezTo>
                  <a:pt x="28" y="79"/>
                  <a:pt x="28" y="79"/>
                  <a:pt x="28" y="79"/>
                </a:cubicBezTo>
                <a:cubicBezTo>
                  <a:pt x="29" y="79"/>
                  <a:pt x="29" y="79"/>
                  <a:pt x="29" y="79"/>
                </a:cubicBezTo>
                <a:cubicBezTo>
                  <a:pt x="28" y="79"/>
                  <a:pt x="29" y="79"/>
                  <a:pt x="29" y="79"/>
                </a:cubicBezTo>
                <a:cubicBezTo>
                  <a:pt x="29" y="79"/>
                  <a:pt x="29" y="79"/>
                  <a:pt x="29" y="79"/>
                </a:cubicBezTo>
                <a:cubicBezTo>
                  <a:pt x="29" y="78"/>
                  <a:pt x="29" y="79"/>
                  <a:pt x="28" y="79"/>
                </a:cubicBezTo>
                <a:cubicBezTo>
                  <a:pt x="28" y="79"/>
                  <a:pt x="28" y="79"/>
                  <a:pt x="28" y="79"/>
                </a:cubicBezTo>
                <a:cubicBezTo>
                  <a:pt x="29" y="79"/>
                  <a:pt x="29" y="79"/>
                  <a:pt x="29" y="79"/>
                </a:cubicBezTo>
                <a:cubicBezTo>
                  <a:pt x="28" y="79"/>
                  <a:pt x="28" y="79"/>
                  <a:pt x="28" y="79"/>
                </a:cubicBezTo>
                <a:cubicBezTo>
                  <a:pt x="29" y="78"/>
                  <a:pt x="29" y="78"/>
                  <a:pt x="29" y="78"/>
                </a:cubicBezTo>
                <a:cubicBezTo>
                  <a:pt x="29" y="78"/>
                  <a:pt x="28" y="79"/>
                  <a:pt x="28" y="78"/>
                </a:cubicBezTo>
                <a:cubicBezTo>
                  <a:pt x="29" y="78"/>
                  <a:pt x="29" y="78"/>
                  <a:pt x="29" y="78"/>
                </a:cubicBezTo>
                <a:cubicBezTo>
                  <a:pt x="29" y="78"/>
                  <a:pt x="28" y="79"/>
                  <a:pt x="28" y="78"/>
                </a:cubicBezTo>
                <a:cubicBezTo>
                  <a:pt x="28" y="78"/>
                  <a:pt x="28" y="79"/>
                  <a:pt x="28" y="79"/>
                </a:cubicBezTo>
                <a:cubicBezTo>
                  <a:pt x="28" y="79"/>
                  <a:pt x="28" y="78"/>
                  <a:pt x="28" y="78"/>
                </a:cubicBezTo>
                <a:cubicBezTo>
                  <a:pt x="28" y="78"/>
                  <a:pt x="28" y="79"/>
                  <a:pt x="28" y="79"/>
                </a:cubicBezTo>
                <a:cubicBezTo>
                  <a:pt x="27" y="79"/>
                  <a:pt x="29" y="78"/>
                  <a:pt x="28" y="78"/>
                </a:cubicBezTo>
                <a:cubicBezTo>
                  <a:pt x="28" y="78"/>
                  <a:pt x="27" y="78"/>
                  <a:pt x="27" y="78"/>
                </a:cubicBezTo>
                <a:cubicBezTo>
                  <a:pt x="27" y="78"/>
                  <a:pt x="28" y="78"/>
                  <a:pt x="27" y="78"/>
                </a:cubicBezTo>
                <a:cubicBezTo>
                  <a:pt x="28" y="78"/>
                  <a:pt x="28" y="78"/>
                  <a:pt x="28" y="78"/>
                </a:cubicBezTo>
                <a:cubicBezTo>
                  <a:pt x="28" y="78"/>
                  <a:pt x="28" y="78"/>
                  <a:pt x="28" y="78"/>
                </a:cubicBezTo>
                <a:cubicBezTo>
                  <a:pt x="28" y="78"/>
                  <a:pt x="28" y="78"/>
                  <a:pt x="28" y="78"/>
                </a:cubicBezTo>
                <a:cubicBezTo>
                  <a:pt x="27" y="78"/>
                  <a:pt x="28" y="77"/>
                  <a:pt x="27" y="78"/>
                </a:cubicBezTo>
                <a:cubicBezTo>
                  <a:pt x="28" y="77"/>
                  <a:pt x="27" y="78"/>
                  <a:pt x="28" y="77"/>
                </a:cubicBezTo>
                <a:cubicBezTo>
                  <a:pt x="28" y="77"/>
                  <a:pt x="28" y="78"/>
                  <a:pt x="28" y="77"/>
                </a:cubicBezTo>
                <a:cubicBezTo>
                  <a:pt x="29" y="77"/>
                  <a:pt x="28" y="77"/>
                  <a:pt x="28" y="77"/>
                </a:cubicBezTo>
                <a:cubicBezTo>
                  <a:pt x="29" y="77"/>
                  <a:pt x="29" y="77"/>
                  <a:pt x="29" y="77"/>
                </a:cubicBezTo>
                <a:cubicBezTo>
                  <a:pt x="29" y="77"/>
                  <a:pt x="28" y="77"/>
                  <a:pt x="28" y="77"/>
                </a:cubicBezTo>
                <a:cubicBezTo>
                  <a:pt x="28" y="77"/>
                  <a:pt x="28" y="77"/>
                  <a:pt x="28" y="77"/>
                </a:cubicBezTo>
                <a:cubicBezTo>
                  <a:pt x="28" y="77"/>
                  <a:pt x="28" y="77"/>
                  <a:pt x="28" y="77"/>
                </a:cubicBezTo>
                <a:cubicBezTo>
                  <a:pt x="28" y="77"/>
                  <a:pt x="27" y="77"/>
                  <a:pt x="28" y="77"/>
                </a:cubicBezTo>
                <a:cubicBezTo>
                  <a:pt x="28" y="77"/>
                  <a:pt x="28" y="77"/>
                  <a:pt x="28" y="77"/>
                </a:cubicBezTo>
                <a:cubicBezTo>
                  <a:pt x="28" y="77"/>
                  <a:pt x="29" y="76"/>
                  <a:pt x="29" y="76"/>
                </a:cubicBezTo>
                <a:cubicBezTo>
                  <a:pt x="29" y="76"/>
                  <a:pt x="28" y="76"/>
                  <a:pt x="28" y="76"/>
                </a:cubicBezTo>
                <a:cubicBezTo>
                  <a:pt x="28" y="76"/>
                  <a:pt x="28" y="76"/>
                  <a:pt x="27" y="77"/>
                </a:cubicBezTo>
                <a:cubicBezTo>
                  <a:pt x="28" y="76"/>
                  <a:pt x="27" y="77"/>
                  <a:pt x="27" y="76"/>
                </a:cubicBezTo>
                <a:cubicBezTo>
                  <a:pt x="28" y="76"/>
                  <a:pt x="28" y="76"/>
                  <a:pt x="28" y="76"/>
                </a:cubicBezTo>
                <a:cubicBezTo>
                  <a:pt x="28" y="76"/>
                  <a:pt x="28" y="76"/>
                  <a:pt x="28" y="76"/>
                </a:cubicBezTo>
                <a:cubicBezTo>
                  <a:pt x="28" y="76"/>
                  <a:pt x="28" y="76"/>
                  <a:pt x="28" y="76"/>
                </a:cubicBezTo>
                <a:cubicBezTo>
                  <a:pt x="27" y="76"/>
                  <a:pt x="27" y="76"/>
                  <a:pt x="27" y="76"/>
                </a:cubicBezTo>
                <a:cubicBezTo>
                  <a:pt x="27" y="76"/>
                  <a:pt x="27" y="76"/>
                  <a:pt x="28" y="76"/>
                </a:cubicBezTo>
                <a:cubicBezTo>
                  <a:pt x="28" y="76"/>
                  <a:pt x="27" y="76"/>
                  <a:pt x="27" y="76"/>
                </a:cubicBezTo>
                <a:cubicBezTo>
                  <a:pt x="27" y="76"/>
                  <a:pt x="27" y="76"/>
                  <a:pt x="27" y="76"/>
                </a:cubicBezTo>
                <a:cubicBezTo>
                  <a:pt x="27" y="76"/>
                  <a:pt x="28" y="75"/>
                  <a:pt x="27" y="76"/>
                </a:cubicBezTo>
                <a:cubicBezTo>
                  <a:pt x="27" y="76"/>
                  <a:pt x="27" y="76"/>
                  <a:pt x="27" y="76"/>
                </a:cubicBezTo>
                <a:cubicBezTo>
                  <a:pt x="26" y="76"/>
                  <a:pt x="27" y="75"/>
                  <a:pt x="26" y="75"/>
                </a:cubicBezTo>
                <a:cubicBezTo>
                  <a:pt x="26" y="75"/>
                  <a:pt x="26" y="75"/>
                  <a:pt x="26" y="75"/>
                </a:cubicBezTo>
                <a:cubicBezTo>
                  <a:pt x="26" y="75"/>
                  <a:pt x="26" y="75"/>
                  <a:pt x="26" y="75"/>
                </a:cubicBezTo>
                <a:cubicBezTo>
                  <a:pt x="26" y="75"/>
                  <a:pt x="26" y="75"/>
                  <a:pt x="26" y="75"/>
                </a:cubicBezTo>
                <a:cubicBezTo>
                  <a:pt x="26" y="75"/>
                  <a:pt x="27" y="75"/>
                  <a:pt x="27" y="75"/>
                </a:cubicBezTo>
                <a:cubicBezTo>
                  <a:pt x="26" y="75"/>
                  <a:pt x="26" y="75"/>
                  <a:pt x="26" y="75"/>
                </a:cubicBezTo>
                <a:cubicBezTo>
                  <a:pt x="27" y="75"/>
                  <a:pt x="27" y="75"/>
                  <a:pt x="27" y="75"/>
                </a:cubicBezTo>
                <a:cubicBezTo>
                  <a:pt x="27" y="75"/>
                  <a:pt x="26" y="75"/>
                  <a:pt x="26" y="75"/>
                </a:cubicBezTo>
                <a:cubicBezTo>
                  <a:pt x="27" y="74"/>
                  <a:pt x="26" y="74"/>
                  <a:pt x="27" y="74"/>
                </a:cubicBezTo>
                <a:cubicBezTo>
                  <a:pt x="26" y="74"/>
                  <a:pt x="27" y="74"/>
                  <a:pt x="26" y="74"/>
                </a:cubicBezTo>
                <a:cubicBezTo>
                  <a:pt x="26" y="74"/>
                  <a:pt x="26" y="74"/>
                  <a:pt x="26" y="74"/>
                </a:cubicBezTo>
                <a:cubicBezTo>
                  <a:pt x="26" y="74"/>
                  <a:pt x="26" y="74"/>
                  <a:pt x="26" y="74"/>
                </a:cubicBezTo>
                <a:cubicBezTo>
                  <a:pt x="26" y="74"/>
                  <a:pt x="26" y="74"/>
                  <a:pt x="26" y="74"/>
                </a:cubicBezTo>
                <a:cubicBezTo>
                  <a:pt x="26" y="74"/>
                  <a:pt x="26" y="74"/>
                  <a:pt x="26" y="74"/>
                </a:cubicBezTo>
                <a:cubicBezTo>
                  <a:pt x="26" y="73"/>
                  <a:pt x="26" y="73"/>
                  <a:pt x="26" y="74"/>
                </a:cubicBezTo>
                <a:cubicBezTo>
                  <a:pt x="26" y="73"/>
                  <a:pt x="26" y="73"/>
                  <a:pt x="26" y="73"/>
                </a:cubicBezTo>
                <a:cubicBezTo>
                  <a:pt x="25" y="74"/>
                  <a:pt x="27" y="73"/>
                  <a:pt x="26" y="73"/>
                </a:cubicBezTo>
                <a:cubicBezTo>
                  <a:pt x="27" y="73"/>
                  <a:pt x="28" y="72"/>
                  <a:pt x="29" y="72"/>
                </a:cubicBezTo>
                <a:cubicBezTo>
                  <a:pt x="29" y="72"/>
                  <a:pt x="29" y="72"/>
                  <a:pt x="29" y="72"/>
                </a:cubicBezTo>
                <a:cubicBezTo>
                  <a:pt x="29" y="72"/>
                  <a:pt x="29" y="72"/>
                  <a:pt x="29" y="72"/>
                </a:cubicBezTo>
                <a:cubicBezTo>
                  <a:pt x="29" y="72"/>
                  <a:pt x="29" y="72"/>
                  <a:pt x="29" y="72"/>
                </a:cubicBezTo>
                <a:cubicBezTo>
                  <a:pt x="29" y="72"/>
                  <a:pt x="29" y="72"/>
                  <a:pt x="29" y="72"/>
                </a:cubicBezTo>
                <a:cubicBezTo>
                  <a:pt x="29" y="72"/>
                  <a:pt x="30" y="72"/>
                  <a:pt x="30" y="72"/>
                </a:cubicBezTo>
                <a:cubicBezTo>
                  <a:pt x="28" y="73"/>
                  <a:pt x="30" y="73"/>
                  <a:pt x="29" y="73"/>
                </a:cubicBezTo>
                <a:cubicBezTo>
                  <a:pt x="30" y="73"/>
                  <a:pt x="30" y="73"/>
                  <a:pt x="30" y="73"/>
                </a:cubicBezTo>
                <a:cubicBezTo>
                  <a:pt x="29" y="74"/>
                  <a:pt x="30" y="73"/>
                  <a:pt x="30" y="73"/>
                </a:cubicBezTo>
                <a:cubicBezTo>
                  <a:pt x="30" y="74"/>
                  <a:pt x="30" y="74"/>
                  <a:pt x="30" y="74"/>
                </a:cubicBezTo>
                <a:cubicBezTo>
                  <a:pt x="30" y="74"/>
                  <a:pt x="30" y="73"/>
                  <a:pt x="30" y="73"/>
                </a:cubicBezTo>
                <a:cubicBezTo>
                  <a:pt x="30" y="73"/>
                  <a:pt x="30" y="74"/>
                  <a:pt x="30" y="74"/>
                </a:cubicBezTo>
                <a:cubicBezTo>
                  <a:pt x="30" y="74"/>
                  <a:pt x="30" y="74"/>
                  <a:pt x="30" y="74"/>
                </a:cubicBezTo>
                <a:cubicBezTo>
                  <a:pt x="30" y="74"/>
                  <a:pt x="30" y="74"/>
                  <a:pt x="31" y="74"/>
                </a:cubicBezTo>
                <a:cubicBezTo>
                  <a:pt x="30" y="74"/>
                  <a:pt x="31" y="74"/>
                  <a:pt x="29" y="75"/>
                </a:cubicBezTo>
                <a:cubicBezTo>
                  <a:pt x="29" y="75"/>
                  <a:pt x="30" y="75"/>
                  <a:pt x="30" y="75"/>
                </a:cubicBezTo>
                <a:cubicBezTo>
                  <a:pt x="30" y="75"/>
                  <a:pt x="30" y="75"/>
                  <a:pt x="30" y="75"/>
                </a:cubicBezTo>
                <a:cubicBezTo>
                  <a:pt x="30" y="75"/>
                  <a:pt x="31" y="75"/>
                  <a:pt x="30" y="75"/>
                </a:cubicBezTo>
                <a:cubicBezTo>
                  <a:pt x="31" y="75"/>
                  <a:pt x="30"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6"/>
                </a:cubicBezTo>
                <a:cubicBezTo>
                  <a:pt x="31" y="75"/>
                  <a:pt x="32" y="75"/>
                  <a:pt x="31" y="75"/>
                </a:cubicBezTo>
                <a:cubicBezTo>
                  <a:pt x="31" y="75"/>
                  <a:pt x="31" y="75"/>
                  <a:pt x="31" y="76"/>
                </a:cubicBezTo>
                <a:cubicBezTo>
                  <a:pt x="31" y="76"/>
                  <a:pt x="31" y="76"/>
                  <a:pt x="31" y="76"/>
                </a:cubicBezTo>
                <a:cubicBezTo>
                  <a:pt x="31" y="75"/>
                  <a:pt x="31" y="75"/>
                  <a:pt x="31" y="75"/>
                </a:cubicBezTo>
                <a:cubicBezTo>
                  <a:pt x="31" y="76"/>
                  <a:pt x="31" y="76"/>
                  <a:pt x="31" y="76"/>
                </a:cubicBezTo>
                <a:cubicBezTo>
                  <a:pt x="31" y="77"/>
                  <a:pt x="32" y="77"/>
                  <a:pt x="31" y="77"/>
                </a:cubicBezTo>
                <a:cubicBezTo>
                  <a:pt x="31" y="77"/>
                  <a:pt x="31" y="77"/>
                  <a:pt x="31" y="77"/>
                </a:cubicBezTo>
                <a:cubicBezTo>
                  <a:pt x="31" y="77"/>
                  <a:pt x="30" y="77"/>
                  <a:pt x="30" y="77"/>
                </a:cubicBezTo>
                <a:cubicBezTo>
                  <a:pt x="31" y="77"/>
                  <a:pt x="31" y="77"/>
                  <a:pt x="31" y="77"/>
                </a:cubicBezTo>
                <a:cubicBezTo>
                  <a:pt x="32" y="77"/>
                  <a:pt x="32" y="77"/>
                  <a:pt x="32" y="77"/>
                </a:cubicBezTo>
                <a:cubicBezTo>
                  <a:pt x="33" y="76"/>
                  <a:pt x="32" y="77"/>
                  <a:pt x="32" y="77"/>
                </a:cubicBezTo>
                <a:cubicBezTo>
                  <a:pt x="32" y="77"/>
                  <a:pt x="32" y="77"/>
                  <a:pt x="32" y="77"/>
                </a:cubicBezTo>
                <a:cubicBezTo>
                  <a:pt x="33" y="77"/>
                  <a:pt x="32" y="77"/>
                  <a:pt x="32" y="77"/>
                </a:cubicBezTo>
                <a:cubicBezTo>
                  <a:pt x="32" y="78"/>
                  <a:pt x="32" y="78"/>
                  <a:pt x="32" y="78"/>
                </a:cubicBezTo>
                <a:cubicBezTo>
                  <a:pt x="32" y="77"/>
                  <a:pt x="33" y="77"/>
                  <a:pt x="32" y="78"/>
                </a:cubicBezTo>
                <a:cubicBezTo>
                  <a:pt x="32" y="78"/>
                  <a:pt x="32" y="78"/>
                  <a:pt x="32" y="78"/>
                </a:cubicBezTo>
                <a:cubicBezTo>
                  <a:pt x="32" y="78"/>
                  <a:pt x="33" y="77"/>
                  <a:pt x="33" y="78"/>
                </a:cubicBezTo>
                <a:cubicBezTo>
                  <a:pt x="33" y="78"/>
                  <a:pt x="33" y="78"/>
                  <a:pt x="33" y="78"/>
                </a:cubicBezTo>
                <a:cubicBezTo>
                  <a:pt x="33" y="78"/>
                  <a:pt x="33" y="78"/>
                  <a:pt x="33" y="78"/>
                </a:cubicBezTo>
                <a:cubicBezTo>
                  <a:pt x="32" y="79"/>
                  <a:pt x="34" y="77"/>
                  <a:pt x="33" y="78"/>
                </a:cubicBezTo>
                <a:cubicBezTo>
                  <a:pt x="33" y="78"/>
                  <a:pt x="33" y="78"/>
                  <a:pt x="33" y="78"/>
                </a:cubicBezTo>
                <a:cubicBezTo>
                  <a:pt x="33" y="78"/>
                  <a:pt x="33" y="78"/>
                  <a:pt x="33" y="78"/>
                </a:cubicBezTo>
                <a:cubicBezTo>
                  <a:pt x="34" y="78"/>
                  <a:pt x="33" y="79"/>
                  <a:pt x="33" y="79"/>
                </a:cubicBezTo>
                <a:cubicBezTo>
                  <a:pt x="33" y="79"/>
                  <a:pt x="34" y="78"/>
                  <a:pt x="34" y="78"/>
                </a:cubicBezTo>
                <a:cubicBezTo>
                  <a:pt x="33" y="79"/>
                  <a:pt x="34" y="78"/>
                  <a:pt x="34" y="78"/>
                </a:cubicBezTo>
                <a:cubicBezTo>
                  <a:pt x="34" y="78"/>
                  <a:pt x="34" y="78"/>
                  <a:pt x="34" y="79"/>
                </a:cubicBezTo>
                <a:cubicBezTo>
                  <a:pt x="34" y="79"/>
                  <a:pt x="35" y="78"/>
                  <a:pt x="34" y="78"/>
                </a:cubicBezTo>
                <a:cubicBezTo>
                  <a:pt x="34" y="78"/>
                  <a:pt x="34" y="78"/>
                  <a:pt x="34" y="78"/>
                </a:cubicBezTo>
                <a:cubicBezTo>
                  <a:pt x="34" y="79"/>
                  <a:pt x="33" y="80"/>
                  <a:pt x="33" y="80"/>
                </a:cubicBezTo>
                <a:cubicBezTo>
                  <a:pt x="33" y="79"/>
                  <a:pt x="33" y="79"/>
                  <a:pt x="33" y="79"/>
                </a:cubicBezTo>
                <a:cubicBezTo>
                  <a:pt x="34" y="79"/>
                  <a:pt x="33" y="80"/>
                  <a:pt x="33" y="80"/>
                </a:cubicBezTo>
                <a:cubicBezTo>
                  <a:pt x="34" y="79"/>
                  <a:pt x="34" y="79"/>
                  <a:pt x="34" y="79"/>
                </a:cubicBezTo>
                <a:cubicBezTo>
                  <a:pt x="33" y="80"/>
                  <a:pt x="34" y="79"/>
                  <a:pt x="34" y="80"/>
                </a:cubicBezTo>
                <a:cubicBezTo>
                  <a:pt x="34" y="80"/>
                  <a:pt x="34" y="80"/>
                  <a:pt x="34" y="80"/>
                </a:cubicBezTo>
                <a:cubicBezTo>
                  <a:pt x="34" y="80"/>
                  <a:pt x="33" y="80"/>
                  <a:pt x="34" y="80"/>
                </a:cubicBezTo>
                <a:cubicBezTo>
                  <a:pt x="34" y="80"/>
                  <a:pt x="34" y="80"/>
                  <a:pt x="34" y="80"/>
                </a:cubicBezTo>
                <a:cubicBezTo>
                  <a:pt x="34" y="80"/>
                  <a:pt x="34" y="80"/>
                  <a:pt x="34" y="80"/>
                </a:cubicBezTo>
                <a:cubicBezTo>
                  <a:pt x="34" y="80"/>
                  <a:pt x="34" y="80"/>
                  <a:pt x="34" y="80"/>
                </a:cubicBezTo>
                <a:cubicBezTo>
                  <a:pt x="35" y="79"/>
                  <a:pt x="34" y="80"/>
                  <a:pt x="34" y="80"/>
                </a:cubicBezTo>
                <a:cubicBezTo>
                  <a:pt x="34" y="80"/>
                  <a:pt x="34" y="80"/>
                  <a:pt x="34" y="80"/>
                </a:cubicBezTo>
                <a:cubicBezTo>
                  <a:pt x="34" y="80"/>
                  <a:pt x="34" y="80"/>
                  <a:pt x="34" y="80"/>
                </a:cubicBezTo>
                <a:cubicBezTo>
                  <a:pt x="35" y="80"/>
                  <a:pt x="35" y="79"/>
                  <a:pt x="35" y="79"/>
                </a:cubicBezTo>
                <a:cubicBezTo>
                  <a:pt x="35" y="79"/>
                  <a:pt x="35" y="79"/>
                  <a:pt x="35" y="79"/>
                </a:cubicBezTo>
                <a:cubicBezTo>
                  <a:pt x="35" y="80"/>
                  <a:pt x="35" y="79"/>
                  <a:pt x="35" y="79"/>
                </a:cubicBezTo>
                <a:cubicBezTo>
                  <a:pt x="35" y="80"/>
                  <a:pt x="35" y="80"/>
                  <a:pt x="35" y="80"/>
                </a:cubicBezTo>
                <a:cubicBezTo>
                  <a:pt x="35" y="79"/>
                  <a:pt x="35" y="80"/>
                  <a:pt x="35" y="80"/>
                </a:cubicBezTo>
                <a:cubicBezTo>
                  <a:pt x="35" y="80"/>
                  <a:pt x="35" y="80"/>
                  <a:pt x="35" y="80"/>
                </a:cubicBezTo>
                <a:cubicBezTo>
                  <a:pt x="35" y="80"/>
                  <a:pt x="34" y="81"/>
                  <a:pt x="35" y="80"/>
                </a:cubicBezTo>
                <a:cubicBezTo>
                  <a:pt x="35" y="81"/>
                  <a:pt x="36" y="80"/>
                  <a:pt x="35" y="81"/>
                </a:cubicBezTo>
                <a:cubicBezTo>
                  <a:pt x="35" y="81"/>
                  <a:pt x="35" y="81"/>
                  <a:pt x="35" y="81"/>
                </a:cubicBezTo>
                <a:cubicBezTo>
                  <a:pt x="35" y="81"/>
                  <a:pt x="35" y="81"/>
                  <a:pt x="35" y="81"/>
                </a:cubicBezTo>
                <a:cubicBezTo>
                  <a:pt x="36" y="81"/>
                  <a:pt x="35" y="81"/>
                  <a:pt x="36" y="81"/>
                </a:cubicBezTo>
                <a:cubicBezTo>
                  <a:pt x="36" y="81"/>
                  <a:pt x="36" y="81"/>
                  <a:pt x="35" y="82"/>
                </a:cubicBezTo>
                <a:cubicBezTo>
                  <a:pt x="36" y="81"/>
                  <a:pt x="36" y="81"/>
                  <a:pt x="36" y="81"/>
                </a:cubicBezTo>
                <a:cubicBezTo>
                  <a:pt x="36" y="81"/>
                  <a:pt x="36" y="81"/>
                  <a:pt x="36" y="81"/>
                </a:cubicBezTo>
                <a:cubicBezTo>
                  <a:pt x="36" y="81"/>
                  <a:pt x="36" y="81"/>
                  <a:pt x="36" y="81"/>
                </a:cubicBezTo>
                <a:cubicBezTo>
                  <a:pt x="36" y="81"/>
                  <a:pt x="36" y="82"/>
                  <a:pt x="36" y="82"/>
                </a:cubicBezTo>
                <a:cubicBezTo>
                  <a:pt x="36" y="81"/>
                  <a:pt x="36" y="81"/>
                  <a:pt x="36" y="81"/>
                </a:cubicBezTo>
                <a:cubicBezTo>
                  <a:pt x="36" y="82"/>
                  <a:pt x="37" y="81"/>
                  <a:pt x="36" y="81"/>
                </a:cubicBezTo>
                <a:cubicBezTo>
                  <a:pt x="36" y="81"/>
                  <a:pt x="36" y="81"/>
                  <a:pt x="36" y="81"/>
                </a:cubicBezTo>
                <a:cubicBezTo>
                  <a:pt x="37" y="81"/>
                  <a:pt x="37" y="81"/>
                  <a:pt x="37" y="81"/>
                </a:cubicBezTo>
                <a:cubicBezTo>
                  <a:pt x="37" y="81"/>
                  <a:pt x="37" y="81"/>
                  <a:pt x="37" y="81"/>
                </a:cubicBezTo>
                <a:cubicBezTo>
                  <a:pt x="37" y="81"/>
                  <a:pt x="37" y="81"/>
                  <a:pt x="37" y="81"/>
                </a:cubicBezTo>
                <a:cubicBezTo>
                  <a:pt x="37" y="81"/>
                  <a:pt x="37" y="81"/>
                  <a:pt x="37" y="81"/>
                </a:cubicBezTo>
                <a:cubicBezTo>
                  <a:pt x="37" y="81"/>
                  <a:pt x="37" y="81"/>
                  <a:pt x="37" y="81"/>
                </a:cubicBezTo>
                <a:cubicBezTo>
                  <a:pt x="37" y="81"/>
                  <a:pt x="37" y="81"/>
                  <a:pt x="37" y="81"/>
                </a:cubicBezTo>
                <a:cubicBezTo>
                  <a:pt x="37" y="81"/>
                  <a:pt x="37" y="81"/>
                  <a:pt x="37" y="81"/>
                </a:cubicBezTo>
                <a:cubicBezTo>
                  <a:pt x="37" y="81"/>
                  <a:pt x="37" y="81"/>
                  <a:pt x="37" y="81"/>
                </a:cubicBezTo>
                <a:cubicBezTo>
                  <a:pt x="37" y="81"/>
                  <a:pt x="37" y="81"/>
                  <a:pt x="37" y="81"/>
                </a:cubicBezTo>
                <a:cubicBezTo>
                  <a:pt x="36" y="82"/>
                  <a:pt x="38" y="80"/>
                  <a:pt x="37" y="81"/>
                </a:cubicBezTo>
                <a:cubicBezTo>
                  <a:pt x="37" y="81"/>
                  <a:pt x="37" y="81"/>
                  <a:pt x="37" y="81"/>
                </a:cubicBezTo>
                <a:cubicBezTo>
                  <a:pt x="37" y="81"/>
                  <a:pt x="37" y="82"/>
                  <a:pt x="37" y="82"/>
                </a:cubicBezTo>
                <a:cubicBezTo>
                  <a:pt x="37" y="81"/>
                  <a:pt x="37" y="81"/>
                  <a:pt x="37" y="81"/>
                </a:cubicBezTo>
                <a:cubicBezTo>
                  <a:pt x="38" y="81"/>
                  <a:pt x="38" y="81"/>
                  <a:pt x="38" y="81"/>
                </a:cubicBezTo>
                <a:cubicBezTo>
                  <a:pt x="38" y="81"/>
                  <a:pt x="38" y="81"/>
                  <a:pt x="38" y="81"/>
                </a:cubicBezTo>
                <a:cubicBezTo>
                  <a:pt x="38" y="81"/>
                  <a:pt x="39" y="80"/>
                  <a:pt x="38" y="81"/>
                </a:cubicBezTo>
                <a:cubicBezTo>
                  <a:pt x="38" y="81"/>
                  <a:pt x="38" y="82"/>
                  <a:pt x="38" y="81"/>
                </a:cubicBezTo>
                <a:cubicBezTo>
                  <a:pt x="38" y="82"/>
                  <a:pt x="38" y="82"/>
                  <a:pt x="38" y="82"/>
                </a:cubicBezTo>
                <a:cubicBezTo>
                  <a:pt x="38" y="82"/>
                  <a:pt x="38" y="82"/>
                  <a:pt x="38" y="82"/>
                </a:cubicBezTo>
                <a:cubicBezTo>
                  <a:pt x="38" y="83"/>
                  <a:pt x="39" y="82"/>
                  <a:pt x="39" y="82"/>
                </a:cubicBezTo>
                <a:cubicBezTo>
                  <a:pt x="39" y="82"/>
                  <a:pt x="39" y="82"/>
                  <a:pt x="39" y="82"/>
                </a:cubicBezTo>
                <a:cubicBezTo>
                  <a:pt x="39" y="82"/>
                  <a:pt x="39" y="82"/>
                  <a:pt x="39" y="82"/>
                </a:cubicBezTo>
                <a:cubicBezTo>
                  <a:pt x="39" y="82"/>
                  <a:pt x="39" y="82"/>
                  <a:pt x="39" y="82"/>
                </a:cubicBezTo>
                <a:cubicBezTo>
                  <a:pt x="39" y="82"/>
                  <a:pt x="39" y="82"/>
                  <a:pt x="39" y="82"/>
                </a:cubicBezTo>
                <a:cubicBezTo>
                  <a:pt x="39" y="82"/>
                  <a:pt x="39" y="82"/>
                  <a:pt x="39" y="82"/>
                </a:cubicBezTo>
                <a:cubicBezTo>
                  <a:pt x="39" y="82"/>
                  <a:pt x="39" y="83"/>
                  <a:pt x="39" y="83"/>
                </a:cubicBezTo>
                <a:cubicBezTo>
                  <a:pt x="39" y="83"/>
                  <a:pt x="39" y="83"/>
                  <a:pt x="39" y="83"/>
                </a:cubicBezTo>
                <a:cubicBezTo>
                  <a:pt x="39" y="83"/>
                  <a:pt x="39" y="83"/>
                  <a:pt x="39" y="83"/>
                </a:cubicBezTo>
                <a:cubicBezTo>
                  <a:pt x="39" y="83"/>
                  <a:pt x="39" y="83"/>
                  <a:pt x="39" y="83"/>
                </a:cubicBezTo>
                <a:cubicBezTo>
                  <a:pt x="39" y="83"/>
                  <a:pt x="39" y="83"/>
                  <a:pt x="39" y="82"/>
                </a:cubicBezTo>
                <a:cubicBezTo>
                  <a:pt x="39" y="82"/>
                  <a:pt x="39" y="82"/>
                  <a:pt x="39" y="82"/>
                </a:cubicBezTo>
                <a:cubicBezTo>
                  <a:pt x="39" y="82"/>
                  <a:pt x="39" y="82"/>
                  <a:pt x="39" y="82"/>
                </a:cubicBezTo>
                <a:cubicBezTo>
                  <a:pt x="39" y="82"/>
                  <a:pt x="39" y="82"/>
                  <a:pt x="39" y="82"/>
                </a:cubicBezTo>
                <a:cubicBezTo>
                  <a:pt x="39" y="82"/>
                  <a:pt x="39" y="82"/>
                  <a:pt x="39" y="82"/>
                </a:cubicBezTo>
                <a:cubicBezTo>
                  <a:pt x="39" y="82"/>
                  <a:pt x="40" y="82"/>
                  <a:pt x="40" y="82"/>
                </a:cubicBezTo>
                <a:cubicBezTo>
                  <a:pt x="39" y="83"/>
                  <a:pt x="40" y="82"/>
                  <a:pt x="39" y="83"/>
                </a:cubicBezTo>
                <a:cubicBezTo>
                  <a:pt x="40" y="82"/>
                  <a:pt x="39" y="83"/>
                  <a:pt x="40" y="82"/>
                </a:cubicBezTo>
                <a:cubicBezTo>
                  <a:pt x="40" y="83"/>
                  <a:pt x="40" y="82"/>
                  <a:pt x="40" y="83"/>
                </a:cubicBezTo>
                <a:cubicBezTo>
                  <a:pt x="40" y="83"/>
                  <a:pt x="39" y="83"/>
                  <a:pt x="39" y="83"/>
                </a:cubicBezTo>
                <a:cubicBezTo>
                  <a:pt x="39" y="84"/>
                  <a:pt x="39" y="84"/>
                  <a:pt x="39" y="84"/>
                </a:cubicBezTo>
                <a:cubicBezTo>
                  <a:pt x="38" y="85"/>
                  <a:pt x="39" y="84"/>
                  <a:pt x="39" y="84"/>
                </a:cubicBezTo>
                <a:cubicBezTo>
                  <a:pt x="39" y="84"/>
                  <a:pt x="39" y="84"/>
                  <a:pt x="39" y="84"/>
                </a:cubicBezTo>
                <a:cubicBezTo>
                  <a:pt x="39" y="83"/>
                  <a:pt x="39" y="83"/>
                  <a:pt x="39" y="83"/>
                </a:cubicBezTo>
                <a:cubicBezTo>
                  <a:pt x="39" y="83"/>
                  <a:pt x="39" y="84"/>
                  <a:pt x="38" y="84"/>
                </a:cubicBezTo>
                <a:cubicBezTo>
                  <a:pt x="38" y="84"/>
                  <a:pt x="38" y="84"/>
                  <a:pt x="38" y="84"/>
                </a:cubicBezTo>
                <a:cubicBezTo>
                  <a:pt x="38" y="84"/>
                  <a:pt x="38" y="84"/>
                  <a:pt x="38" y="84"/>
                </a:cubicBezTo>
                <a:cubicBezTo>
                  <a:pt x="38" y="85"/>
                  <a:pt x="38" y="85"/>
                  <a:pt x="38" y="85"/>
                </a:cubicBezTo>
                <a:cubicBezTo>
                  <a:pt x="38" y="84"/>
                  <a:pt x="37" y="85"/>
                  <a:pt x="38" y="84"/>
                </a:cubicBezTo>
                <a:cubicBezTo>
                  <a:pt x="38" y="84"/>
                  <a:pt x="38" y="84"/>
                  <a:pt x="38" y="84"/>
                </a:cubicBezTo>
                <a:cubicBezTo>
                  <a:pt x="38" y="84"/>
                  <a:pt x="38" y="84"/>
                  <a:pt x="38" y="84"/>
                </a:cubicBezTo>
                <a:cubicBezTo>
                  <a:pt x="38" y="84"/>
                  <a:pt x="38" y="84"/>
                  <a:pt x="38" y="84"/>
                </a:cubicBezTo>
                <a:cubicBezTo>
                  <a:pt x="38" y="84"/>
                  <a:pt x="38" y="83"/>
                  <a:pt x="39" y="83"/>
                </a:cubicBezTo>
                <a:cubicBezTo>
                  <a:pt x="39" y="82"/>
                  <a:pt x="38" y="84"/>
                  <a:pt x="38" y="83"/>
                </a:cubicBezTo>
                <a:cubicBezTo>
                  <a:pt x="38" y="84"/>
                  <a:pt x="38" y="83"/>
                  <a:pt x="38" y="83"/>
                </a:cubicBezTo>
                <a:cubicBezTo>
                  <a:pt x="38" y="83"/>
                  <a:pt x="37" y="84"/>
                  <a:pt x="37" y="85"/>
                </a:cubicBezTo>
                <a:cubicBezTo>
                  <a:pt x="37" y="85"/>
                  <a:pt x="37" y="84"/>
                  <a:pt x="37" y="85"/>
                </a:cubicBezTo>
                <a:cubicBezTo>
                  <a:pt x="37" y="85"/>
                  <a:pt x="37" y="85"/>
                  <a:pt x="36" y="85"/>
                </a:cubicBezTo>
                <a:cubicBezTo>
                  <a:pt x="37" y="85"/>
                  <a:pt x="37" y="85"/>
                  <a:pt x="37" y="85"/>
                </a:cubicBezTo>
                <a:cubicBezTo>
                  <a:pt x="37" y="85"/>
                  <a:pt x="37" y="85"/>
                  <a:pt x="36" y="85"/>
                </a:cubicBezTo>
                <a:cubicBezTo>
                  <a:pt x="37" y="85"/>
                  <a:pt x="37" y="84"/>
                  <a:pt x="37" y="84"/>
                </a:cubicBezTo>
                <a:cubicBezTo>
                  <a:pt x="37" y="84"/>
                  <a:pt x="37" y="84"/>
                  <a:pt x="37" y="84"/>
                </a:cubicBezTo>
                <a:cubicBezTo>
                  <a:pt x="37" y="84"/>
                  <a:pt x="37" y="84"/>
                  <a:pt x="37" y="83"/>
                </a:cubicBezTo>
                <a:cubicBezTo>
                  <a:pt x="37" y="83"/>
                  <a:pt x="36" y="84"/>
                  <a:pt x="36" y="85"/>
                </a:cubicBezTo>
                <a:cubicBezTo>
                  <a:pt x="36" y="85"/>
                  <a:pt x="36" y="84"/>
                  <a:pt x="36" y="85"/>
                </a:cubicBezTo>
                <a:cubicBezTo>
                  <a:pt x="36" y="85"/>
                  <a:pt x="36" y="84"/>
                  <a:pt x="35" y="85"/>
                </a:cubicBezTo>
                <a:cubicBezTo>
                  <a:pt x="35" y="85"/>
                  <a:pt x="36" y="85"/>
                  <a:pt x="36" y="85"/>
                </a:cubicBezTo>
                <a:cubicBezTo>
                  <a:pt x="36" y="85"/>
                  <a:pt x="35" y="85"/>
                  <a:pt x="35" y="85"/>
                </a:cubicBezTo>
                <a:cubicBezTo>
                  <a:pt x="36" y="84"/>
                  <a:pt x="36" y="84"/>
                  <a:pt x="36" y="83"/>
                </a:cubicBezTo>
                <a:cubicBezTo>
                  <a:pt x="37" y="83"/>
                  <a:pt x="37" y="82"/>
                  <a:pt x="37" y="82"/>
                </a:cubicBezTo>
                <a:cubicBezTo>
                  <a:pt x="37" y="83"/>
                  <a:pt x="35" y="85"/>
                  <a:pt x="35" y="85"/>
                </a:cubicBezTo>
                <a:cubicBezTo>
                  <a:pt x="35" y="86"/>
                  <a:pt x="35" y="85"/>
                  <a:pt x="35" y="85"/>
                </a:cubicBezTo>
                <a:cubicBezTo>
                  <a:pt x="35" y="84"/>
                  <a:pt x="35" y="85"/>
                  <a:pt x="35" y="85"/>
                </a:cubicBezTo>
                <a:cubicBezTo>
                  <a:pt x="35" y="85"/>
                  <a:pt x="35" y="85"/>
                  <a:pt x="35" y="85"/>
                </a:cubicBezTo>
                <a:cubicBezTo>
                  <a:pt x="35" y="85"/>
                  <a:pt x="35" y="85"/>
                  <a:pt x="35" y="85"/>
                </a:cubicBezTo>
                <a:cubicBezTo>
                  <a:pt x="35" y="85"/>
                  <a:pt x="35" y="84"/>
                  <a:pt x="35" y="84"/>
                </a:cubicBezTo>
                <a:cubicBezTo>
                  <a:pt x="35" y="84"/>
                  <a:pt x="35" y="84"/>
                  <a:pt x="34" y="85"/>
                </a:cubicBezTo>
                <a:cubicBezTo>
                  <a:pt x="35" y="85"/>
                  <a:pt x="35" y="85"/>
                  <a:pt x="35" y="85"/>
                </a:cubicBezTo>
                <a:cubicBezTo>
                  <a:pt x="34" y="85"/>
                  <a:pt x="34" y="85"/>
                  <a:pt x="34" y="85"/>
                </a:cubicBezTo>
                <a:cubicBezTo>
                  <a:pt x="34" y="85"/>
                  <a:pt x="34" y="85"/>
                  <a:pt x="34" y="85"/>
                </a:cubicBezTo>
                <a:cubicBezTo>
                  <a:pt x="34" y="85"/>
                  <a:pt x="34" y="85"/>
                  <a:pt x="34" y="85"/>
                </a:cubicBezTo>
                <a:cubicBezTo>
                  <a:pt x="34" y="85"/>
                  <a:pt x="34" y="85"/>
                  <a:pt x="34" y="84"/>
                </a:cubicBezTo>
                <a:cubicBezTo>
                  <a:pt x="35" y="84"/>
                  <a:pt x="36" y="83"/>
                  <a:pt x="37" y="82"/>
                </a:cubicBezTo>
                <a:cubicBezTo>
                  <a:pt x="36" y="82"/>
                  <a:pt x="36" y="82"/>
                  <a:pt x="36" y="82"/>
                </a:cubicBezTo>
                <a:cubicBezTo>
                  <a:pt x="37" y="82"/>
                  <a:pt x="37" y="82"/>
                  <a:pt x="37" y="82"/>
                </a:cubicBezTo>
                <a:cubicBezTo>
                  <a:pt x="36" y="82"/>
                  <a:pt x="35" y="84"/>
                  <a:pt x="34" y="84"/>
                </a:cubicBezTo>
                <a:cubicBezTo>
                  <a:pt x="34" y="84"/>
                  <a:pt x="35" y="83"/>
                  <a:pt x="35" y="83"/>
                </a:cubicBezTo>
                <a:cubicBezTo>
                  <a:pt x="35" y="83"/>
                  <a:pt x="34" y="84"/>
                  <a:pt x="34" y="84"/>
                </a:cubicBezTo>
                <a:cubicBezTo>
                  <a:pt x="34" y="84"/>
                  <a:pt x="34" y="84"/>
                  <a:pt x="34" y="84"/>
                </a:cubicBezTo>
                <a:cubicBezTo>
                  <a:pt x="34" y="84"/>
                  <a:pt x="34" y="84"/>
                  <a:pt x="34" y="84"/>
                </a:cubicBezTo>
                <a:cubicBezTo>
                  <a:pt x="34" y="84"/>
                  <a:pt x="34" y="83"/>
                  <a:pt x="35" y="83"/>
                </a:cubicBezTo>
                <a:cubicBezTo>
                  <a:pt x="34" y="84"/>
                  <a:pt x="34" y="84"/>
                  <a:pt x="34" y="84"/>
                </a:cubicBezTo>
                <a:cubicBezTo>
                  <a:pt x="34" y="84"/>
                  <a:pt x="34" y="83"/>
                  <a:pt x="35" y="83"/>
                </a:cubicBezTo>
                <a:cubicBezTo>
                  <a:pt x="35" y="83"/>
                  <a:pt x="34" y="84"/>
                  <a:pt x="34" y="84"/>
                </a:cubicBezTo>
                <a:cubicBezTo>
                  <a:pt x="34" y="83"/>
                  <a:pt x="34" y="84"/>
                  <a:pt x="34" y="83"/>
                </a:cubicBezTo>
                <a:cubicBezTo>
                  <a:pt x="34" y="83"/>
                  <a:pt x="34" y="84"/>
                  <a:pt x="34" y="84"/>
                </a:cubicBezTo>
                <a:cubicBezTo>
                  <a:pt x="33" y="84"/>
                  <a:pt x="33" y="84"/>
                  <a:pt x="33" y="84"/>
                </a:cubicBezTo>
                <a:cubicBezTo>
                  <a:pt x="34" y="84"/>
                  <a:pt x="35" y="82"/>
                  <a:pt x="35" y="82"/>
                </a:cubicBezTo>
                <a:cubicBezTo>
                  <a:pt x="33" y="84"/>
                  <a:pt x="33" y="84"/>
                  <a:pt x="33" y="84"/>
                </a:cubicBezTo>
                <a:cubicBezTo>
                  <a:pt x="33" y="84"/>
                  <a:pt x="34" y="83"/>
                  <a:pt x="34" y="83"/>
                </a:cubicBezTo>
                <a:cubicBezTo>
                  <a:pt x="33" y="83"/>
                  <a:pt x="33" y="83"/>
                  <a:pt x="33" y="83"/>
                </a:cubicBezTo>
                <a:cubicBezTo>
                  <a:pt x="33" y="83"/>
                  <a:pt x="33" y="83"/>
                  <a:pt x="33" y="83"/>
                </a:cubicBezTo>
                <a:cubicBezTo>
                  <a:pt x="33" y="83"/>
                  <a:pt x="33" y="83"/>
                  <a:pt x="33" y="83"/>
                </a:cubicBezTo>
                <a:cubicBezTo>
                  <a:pt x="33" y="83"/>
                  <a:pt x="33" y="83"/>
                  <a:pt x="33" y="83"/>
                </a:cubicBezTo>
                <a:cubicBezTo>
                  <a:pt x="34" y="82"/>
                  <a:pt x="32" y="84"/>
                  <a:pt x="33" y="83"/>
                </a:cubicBezTo>
                <a:cubicBezTo>
                  <a:pt x="33" y="83"/>
                  <a:pt x="33" y="83"/>
                  <a:pt x="33" y="83"/>
                </a:cubicBezTo>
                <a:cubicBezTo>
                  <a:pt x="33" y="83"/>
                  <a:pt x="33" y="82"/>
                  <a:pt x="32" y="83"/>
                </a:cubicBezTo>
                <a:cubicBezTo>
                  <a:pt x="33" y="83"/>
                  <a:pt x="32" y="83"/>
                  <a:pt x="33" y="83"/>
                </a:cubicBezTo>
                <a:cubicBezTo>
                  <a:pt x="32" y="83"/>
                  <a:pt x="32" y="83"/>
                  <a:pt x="32" y="83"/>
                </a:cubicBezTo>
                <a:cubicBezTo>
                  <a:pt x="32" y="83"/>
                  <a:pt x="33" y="83"/>
                  <a:pt x="33" y="83"/>
                </a:cubicBezTo>
                <a:cubicBezTo>
                  <a:pt x="33" y="83"/>
                  <a:pt x="33" y="82"/>
                  <a:pt x="33" y="83"/>
                </a:cubicBezTo>
                <a:cubicBezTo>
                  <a:pt x="33" y="82"/>
                  <a:pt x="33" y="82"/>
                  <a:pt x="34" y="82"/>
                </a:cubicBezTo>
                <a:cubicBezTo>
                  <a:pt x="33" y="82"/>
                  <a:pt x="33" y="82"/>
                  <a:pt x="32" y="83"/>
                </a:cubicBezTo>
                <a:cubicBezTo>
                  <a:pt x="32" y="82"/>
                  <a:pt x="32" y="82"/>
                  <a:pt x="32" y="82"/>
                </a:cubicBezTo>
                <a:cubicBezTo>
                  <a:pt x="32" y="83"/>
                  <a:pt x="32" y="83"/>
                  <a:pt x="32" y="83"/>
                </a:cubicBezTo>
                <a:cubicBezTo>
                  <a:pt x="33" y="82"/>
                  <a:pt x="33" y="82"/>
                  <a:pt x="33" y="82"/>
                </a:cubicBezTo>
                <a:cubicBezTo>
                  <a:pt x="32" y="82"/>
                  <a:pt x="32" y="82"/>
                  <a:pt x="32" y="82"/>
                </a:cubicBezTo>
                <a:cubicBezTo>
                  <a:pt x="32" y="82"/>
                  <a:pt x="32" y="82"/>
                  <a:pt x="33" y="82"/>
                </a:cubicBezTo>
                <a:cubicBezTo>
                  <a:pt x="32" y="82"/>
                  <a:pt x="32" y="82"/>
                  <a:pt x="32" y="82"/>
                </a:cubicBezTo>
                <a:cubicBezTo>
                  <a:pt x="33" y="82"/>
                  <a:pt x="33" y="82"/>
                  <a:pt x="33" y="81"/>
                </a:cubicBezTo>
                <a:cubicBezTo>
                  <a:pt x="33" y="82"/>
                  <a:pt x="33" y="82"/>
                  <a:pt x="33" y="82"/>
                </a:cubicBezTo>
                <a:cubicBezTo>
                  <a:pt x="33" y="81"/>
                  <a:pt x="34" y="81"/>
                  <a:pt x="34" y="81"/>
                </a:cubicBezTo>
                <a:cubicBezTo>
                  <a:pt x="34" y="81"/>
                  <a:pt x="34" y="81"/>
                  <a:pt x="34" y="81"/>
                </a:cubicBezTo>
                <a:cubicBezTo>
                  <a:pt x="34" y="81"/>
                  <a:pt x="34" y="81"/>
                  <a:pt x="34" y="81"/>
                </a:cubicBezTo>
                <a:cubicBezTo>
                  <a:pt x="34" y="81"/>
                  <a:pt x="34" y="81"/>
                  <a:pt x="34" y="81"/>
                </a:cubicBezTo>
                <a:cubicBezTo>
                  <a:pt x="34" y="81"/>
                  <a:pt x="33" y="81"/>
                  <a:pt x="33" y="81"/>
                </a:cubicBezTo>
                <a:cubicBezTo>
                  <a:pt x="33" y="81"/>
                  <a:pt x="32" y="82"/>
                  <a:pt x="32" y="82"/>
                </a:cubicBezTo>
                <a:cubicBezTo>
                  <a:pt x="32" y="82"/>
                  <a:pt x="32" y="82"/>
                  <a:pt x="32" y="82"/>
                </a:cubicBezTo>
                <a:cubicBezTo>
                  <a:pt x="32" y="82"/>
                  <a:pt x="32" y="82"/>
                  <a:pt x="31" y="82"/>
                </a:cubicBezTo>
                <a:cubicBezTo>
                  <a:pt x="32" y="82"/>
                  <a:pt x="32" y="82"/>
                  <a:pt x="32" y="82"/>
                </a:cubicBezTo>
                <a:cubicBezTo>
                  <a:pt x="31" y="82"/>
                  <a:pt x="32" y="81"/>
                  <a:pt x="32" y="82"/>
                </a:cubicBezTo>
                <a:cubicBezTo>
                  <a:pt x="32"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0" y="83"/>
                  <a:pt x="30" y="82"/>
                </a:cubicBezTo>
                <a:cubicBezTo>
                  <a:pt x="30" y="82"/>
                  <a:pt x="31" y="82"/>
                  <a:pt x="31" y="82"/>
                </a:cubicBezTo>
                <a:cubicBezTo>
                  <a:pt x="31" y="82"/>
                  <a:pt x="30" y="82"/>
                  <a:pt x="30" y="82"/>
                </a:cubicBezTo>
                <a:cubicBezTo>
                  <a:pt x="31" y="82"/>
                  <a:pt x="31" y="82"/>
                  <a:pt x="31" y="82"/>
                </a:cubicBezTo>
                <a:cubicBezTo>
                  <a:pt x="30" y="82"/>
                  <a:pt x="30" y="82"/>
                  <a:pt x="31" y="81"/>
                </a:cubicBezTo>
                <a:cubicBezTo>
                  <a:pt x="30" y="81"/>
                  <a:pt x="30" y="81"/>
                  <a:pt x="31" y="81"/>
                </a:cubicBezTo>
                <a:cubicBezTo>
                  <a:pt x="30" y="81"/>
                  <a:pt x="30" y="82"/>
                  <a:pt x="29" y="82"/>
                </a:cubicBezTo>
                <a:cubicBezTo>
                  <a:pt x="30" y="82"/>
                  <a:pt x="29" y="82"/>
                  <a:pt x="30" y="82"/>
                </a:cubicBezTo>
                <a:cubicBezTo>
                  <a:pt x="30" y="82"/>
                  <a:pt x="30" y="82"/>
                  <a:pt x="30" y="82"/>
                </a:cubicBezTo>
                <a:cubicBezTo>
                  <a:pt x="31" y="81"/>
                  <a:pt x="29" y="82"/>
                  <a:pt x="30" y="81"/>
                </a:cubicBezTo>
                <a:cubicBezTo>
                  <a:pt x="30" y="81"/>
                  <a:pt x="31" y="81"/>
                  <a:pt x="31" y="81"/>
                </a:cubicBezTo>
                <a:cubicBezTo>
                  <a:pt x="31" y="81"/>
                  <a:pt x="31" y="81"/>
                  <a:pt x="31" y="81"/>
                </a:cubicBezTo>
                <a:cubicBezTo>
                  <a:pt x="31" y="81"/>
                  <a:pt x="31" y="81"/>
                  <a:pt x="31" y="81"/>
                </a:cubicBezTo>
                <a:cubicBezTo>
                  <a:pt x="31" y="81"/>
                  <a:pt x="30" y="81"/>
                  <a:pt x="30" y="81"/>
                </a:cubicBezTo>
                <a:cubicBezTo>
                  <a:pt x="30" y="81"/>
                  <a:pt x="30" y="81"/>
                  <a:pt x="30" y="81"/>
                </a:cubicBezTo>
                <a:cubicBezTo>
                  <a:pt x="30" y="81"/>
                  <a:pt x="30" y="81"/>
                  <a:pt x="30" y="81"/>
                </a:cubicBezTo>
                <a:cubicBezTo>
                  <a:pt x="30" y="81"/>
                  <a:pt x="30" y="81"/>
                  <a:pt x="30" y="81"/>
                </a:cubicBezTo>
                <a:cubicBezTo>
                  <a:pt x="30" y="81"/>
                  <a:pt x="30" y="81"/>
                  <a:pt x="30" y="81"/>
                </a:cubicBezTo>
                <a:cubicBezTo>
                  <a:pt x="30" y="81"/>
                  <a:pt x="30" y="81"/>
                  <a:pt x="30" y="81"/>
                </a:cubicBezTo>
                <a:cubicBezTo>
                  <a:pt x="30" y="80"/>
                  <a:pt x="29" y="81"/>
                  <a:pt x="30" y="81"/>
                </a:cubicBezTo>
                <a:cubicBezTo>
                  <a:pt x="30" y="81"/>
                  <a:pt x="30" y="81"/>
                  <a:pt x="30" y="81"/>
                </a:cubicBezTo>
                <a:cubicBezTo>
                  <a:pt x="30" y="81"/>
                  <a:pt x="30" y="81"/>
                  <a:pt x="30" y="81"/>
                </a:cubicBezTo>
                <a:cubicBezTo>
                  <a:pt x="29" y="82"/>
                  <a:pt x="29" y="81"/>
                  <a:pt x="28" y="81"/>
                </a:cubicBezTo>
                <a:cubicBezTo>
                  <a:pt x="29" y="81"/>
                  <a:pt x="29" y="81"/>
                  <a:pt x="29" y="81"/>
                </a:cubicBezTo>
                <a:cubicBezTo>
                  <a:pt x="29" y="81"/>
                  <a:pt x="29" y="81"/>
                  <a:pt x="29" y="81"/>
                </a:cubicBezTo>
                <a:cubicBezTo>
                  <a:pt x="29" y="81"/>
                  <a:pt x="29" y="81"/>
                  <a:pt x="30" y="81"/>
                </a:cubicBezTo>
                <a:close/>
                <a:moveTo>
                  <a:pt x="30" y="81"/>
                </a:moveTo>
                <a:cubicBezTo>
                  <a:pt x="30" y="82"/>
                  <a:pt x="30" y="81"/>
                  <a:pt x="31" y="81"/>
                </a:cubicBezTo>
                <a:cubicBezTo>
                  <a:pt x="31" y="81"/>
                  <a:pt x="31" y="81"/>
                  <a:pt x="30" y="81"/>
                </a:cubicBezTo>
                <a:close/>
                <a:moveTo>
                  <a:pt x="33" y="82"/>
                </a:moveTo>
                <a:cubicBezTo>
                  <a:pt x="33" y="82"/>
                  <a:pt x="33" y="82"/>
                  <a:pt x="33" y="82"/>
                </a:cubicBezTo>
                <a:cubicBezTo>
                  <a:pt x="33" y="82"/>
                  <a:pt x="33" y="82"/>
                  <a:pt x="33" y="82"/>
                </a:cubicBezTo>
                <a:close/>
                <a:moveTo>
                  <a:pt x="39" y="82"/>
                </a:moveTo>
                <a:cubicBezTo>
                  <a:pt x="39" y="82"/>
                  <a:pt x="39" y="82"/>
                  <a:pt x="39" y="82"/>
                </a:cubicBezTo>
                <a:cubicBezTo>
                  <a:pt x="39" y="82"/>
                  <a:pt x="39" y="82"/>
                  <a:pt x="39" y="82"/>
                </a:cubicBezTo>
                <a:close/>
                <a:moveTo>
                  <a:pt x="39" y="82"/>
                </a:moveTo>
                <a:cubicBezTo>
                  <a:pt x="39" y="83"/>
                  <a:pt x="39" y="83"/>
                  <a:pt x="39" y="82"/>
                </a:cubicBezTo>
                <a:cubicBezTo>
                  <a:pt x="39" y="82"/>
                  <a:pt x="39" y="83"/>
                  <a:pt x="39" y="83"/>
                </a:cubicBezTo>
                <a:cubicBezTo>
                  <a:pt x="39" y="83"/>
                  <a:pt x="39" y="83"/>
                  <a:pt x="39" y="82"/>
                </a:cubicBezTo>
                <a:close/>
                <a:moveTo>
                  <a:pt x="31" y="75"/>
                </a:moveTo>
                <a:cubicBezTo>
                  <a:pt x="31" y="75"/>
                  <a:pt x="31" y="75"/>
                  <a:pt x="31" y="75"/>
                </a:cubicBezTo>
                <a:cubicBezTo>
                  <a:pt x="31" y="75"/>
                  <a:pt x="31" y="75"/>
                  <a:pt x="31" y="75"/>
                </a:cubicBezTo>
                <a:close/>
                <a:moveTo>
                  <a:pt x="32" y="82"/>
                </a:moveTo>
                <a:cubicBezTo>
                  <a:pt x="32" y="82"/>
                  <a:pt x="32" y="82"/>
                  <a:pt x="32" y="82"/>
                </a:cubicBezTo>
                <a:cubicBezTo>
                  <a:pt x="32" y="82"/>
                  <a:pt x="32" y="82"/>
                  <a:pt x="32" y="82"/>
                </a:cubicBezTo>
                <a:close/>
                <a:moveTo>
                  <a:pt x="29" y="80"/>
                </a:moveTo>
                <a:cubicBezTo>
                  <a:pt x="29" y="80"/>
                  <a:pt x="29" y="80"/>
                  <a:pt x="29" y="80"/>
                </a:cubicBezTo>
                <a:cubicBezTo>
                  <a:pt x="29" y="80"/>
                  <a:pt x="29" y="80"/>
                  <a:pt x="29" y="80"/>
                </a:cubicBezTo>
                <a:close/>
                <a:moveTo>
                  <a:pt x="35" y="85"/>
                </a:moveTo>
                <a:cubicBezTo>
                  <a:pt x="35" y="85"/>
                  <a:pt x="35" y="85"/>
                  <a:pt x="35" y="85"/>
                </a:cubicBezTo>
                <a:cubicBezTo>
                  <a:pt x="35" y="85"/>
                  <a:pt x="35" y="85"/>
                  <a:pt x="35" y="85"/>
                </a:cubicBezTo>
                <a:close/>
                <a:moveTo>
                  <a:pt x="40" y="82"/>
                </a:moveTo>
                <a:cubicBezTo>
                  <a:pt x="40" y="82"/>
                  <a:pt x="40" y="82"/>
                  <a:pt x="40" y="82"/>
                </a:cubicBezTo>
                <a:cubicBezTo>
                  <a:pt x="40" y="82"/>
                  <a:pt x="40" y="82"/>
                  <a:pt x="40" y="82"/>
                </a:cubicBezTo>
                <a:cubicBezTo>
                  <a:pt x="40" y="82"/>
                  <a:pt x="40" y="82"/>
                  <a:pt x="40" y="82"/>
                </a:cubicBezTo>
                <a:close/>
                <a:moveTo>
                  <a:pt x="39" y="85"/>
                </a:moveTo>
                <a:cubicBezTo>
                  <a:pt x="39" y="85"/>
                  <a:pt x="39" y="85"/>
                  <a:pt x="39" y="85"/>
                </a:cubicBezTo>
                <a:cubicBezTo>
                  <a:pt x="39" y="85"/>
                  <a:pt x="39" y="85"/>
                  <a:pt x="39" y="85"/>
                </a:cubicBezTo>
                <a:cubicBezTo>
                  <a:pt x="39" y="85"/>
                  <a:pt x="39" y="85"/>
                  <a:pt x="39" y="85"/>
                </a:cubicBezTo>
                <a:close/>
                <a:moveTo>
                  <a:pt x="39" y="84"/>
                </a:moveTo>
                <a:cubicBezTo>
                  <a:pt x="39" y="84"/>
                  <a:pt x="39" y="84"/>
                  <a:pt x="39" y="84"/>
                </a:cubicBezTo>
                <a:cubicBezTo>
                  <a:pt x="39" y="84"/>
                  <a:pt x="39" y="84"/>
                  <a:pt x="39" y="84"/>
                </a:cubicBezTo>
                <a:cubicBezTo>
                  <a:pt x="39" y="83"/>
                  <a:pt x="39" y="83"/>
                  <a:pt x="39" y="84"/>
                </a:cubicBezTo>
                <a:close/>
                <a:moveTo>
                  <a:pt x="39" y="84"/>
                </a:moveTo>
                <a:cubicBezTo>
                  <a:pt x="39" y="84"/>
                  <a:pt x="39" y="84"/>
                  <a:pt x="39" y="84"/>
                </a:cubicBezTo>
                <a:cubicBezTo>
                  <a:pt x="39" y="84"/>
                  <a:pt x="39" y="84"/>
                  <a:pt x="39" y="84"/>
                </a:cubicBezTo>
                <a:close/>
                <a:moveTo>
                  <a:pt x="39" y="82"/>
                </a:moveTo>
                <a:cubicBezTo>
                  <a:pt x="39" y="83"/>
                  <a:pt x="39" y="82"/>
                  <a:pt x="39" y="82"/>
                </a:cubicBezTo>
                <a:cubicBezTo>
                  <a:pt x="40" y="82"/>
                  <a:pt x="39" y="83"/>
                  <a:pt x="39" y="82"/>
                </a:cubicBezTo>
                <a:close/>
                <a:moveTo>
                  <a:pt x="38" y="85"/>
                </a:moveTo>
                <a:cubicBezTo>
                  <a:pt x="39" y="84"/>
                  <a:pt x="39" y="84"/>
                  <a:pt x="39" y="84"/>
                </a:cubicBezTo>
                <a:cubicBezTo>
                  <a:pt x="38" y="85"/>
                  <a:pt x="38" y="85"/>
                  <a:pt x="38" y="85"/>
                </a:cubicBezTo>
                <a:close/>
                <a:moveTo>
                  <a:pt x="38" y="84"/>
                </a:moveTo>
                <a:cubicBezTo>
                  <a:pt x="38" y="84"/>
                  <a:pt x="38" y="84"/>
                  <a:pt x="38" y="84"/>
                </a:cubicBezTo>
                <a:cubicBezTo>
                  <a:pt x="38" y="84"/>
                  <a:pt x="38" y="84"/>
                  <a:pt x="38" y="84"/>
                </a:cubicBezTo>
                <a:cubicBezTo>
                  <a:pt x="38" y="84"/>
                  <a:pt x="38" y="84"/>
                  <a:pt x="38" y="84"/>
                </a:cubicBezTo>
                <a:close/>
                <a:moveTo>
                  <a:pt x="38" y="84"/>
                </a:moveTo>
                <a:cubicBezTo>
                  <a:pt x="38" y="84"/>
                  <a:pt x="38" y="84"/>
                  <a:pt x="38" y="84"/>
                </a:cubicBezTo>
                <a:cubicBezTo>
                  <a:pt x="38" y="84"/>
                  <a:pt x="38" y="84"/>
                  <a:pt x="38" y="84"/>
                </a:cubicBezTo>
                <a:close/>
                <a:moveTo>
                  <a:pt x="38" y="85"/>
                </a:moveTo>
                <a:cubicBezTo>
                  <a:pt x="38" y="85"/>
                  <a:pt x="38" y="85"/>
                  <a:pt x="38" y="85"/>
                </a:cubicBezTo>
                <a:cubicBezTo>
                  <a:pt x="38" y="85"/>
                  <a:pt x="38" y="85"/>
                  <a:pt x="38" y="85"/>
                </a:cubicBezTo>
                <a:close/>
                <a:moveTo>
                  <a:pt x="38" y="84"/>
                </a:moveTo>
                <a:cubicBezTo>
                  <a:pt x="37" y="84"/>
                  <a:pt x="37" y="84"/>
                  <a:pt x="37" y="84"/>
                </a:cubicBezTo>
                <a:cubicBezTo>
                  <a:pt x="37" y="84"/>
                  <a:pt x="37" y="84"/>
                  <a:pt x="37" y="84"/>
                </a:cubicBezTo>
                <a:cubicBezTo>
                  <a:pt x="37" y="84"/>
                  <a:pt x="38" y="84"/>
                  <a:pt x="38" y="84"/>
                </a:cubicBezTo>
                <a:close/>
                <a:moveTo>
                  <a:pt x="37" y="85"/>
                </a:moveTo>
                <a:cubicBezTo>
                  <a:pt x="37" y="85"/>
                  <a:pt x="37" y="85"/>
                  <a:pt x="37" y="85"/>
                </a:cubicBezTo>
                <a:cubicBezTo>
                  <a:pt x="37" y="85"/>
                  <a:pt x="37" y="85"/>
                  <a:pt x="37" y="85"/>
                </a:cubicBezTo>
                <a:close/>
                <a:moveTo>
                  <a:pt x="37" y="85"/>
                </a:moveTo>
                <a:cubicBezTo>
                  <a:pt x="37" y="85"/>
                  <a:pt x="36" y="85"/>
                  <a:pt x="37" y="85"/>
                </a:cubicBezTo>
                <a:cubicBezTo>
                  <a:pt x="37" y="85"/>
                  <a:pt x="37" y="85"/>
                  <a:pt x="37" y="85"/>
                </a:cubicBezTo>
                <a:close/>
                <a:moveTo>
                  <a:pt x="36" y="84"/>
                </a:moveTo>
                <a:cubicBezTo>
                  <a:pt x="36" y="84"/>
                  <a:pt x="36" y="84"/>
                  <a:pt x="36" y="84"/>
                </a:cubicBezTo>
                <a:cubicBezTo>
                  <a:pt x="37" y="83"/>
                  <a:pt x="37" y="83"/>
                  <a:pt x="37" y="83"/>
                </a:cubicBezTo>
                <a:lnTo>
                  <a:pt x="36" y="84"/>
                </a:lnTo>
                <a:close/>
                <a:moveTo>
                  <a:pt x="34" y="85"/>
                </a:moveTo>
                <a:cubicBezTo>
                  <a:pt x="34" y="85"/>
                  <a:pt x="34" y="84"/>
                  <a:pt x="34" y="85"/>
                </a:cubicBezTo>
                <a:cubicBezTo>
                  <a:pt x="34" y="85"/>
                  <a:pt x="34" y="84"/>
                  <a:pt x="34" y="84"/>
                </a:cubicBezTo>
                <a:cubicBezTo>
                  <a:pt x="34" y="84"/>
                  <a:pt x="34" y="84"/>
                  <a:pt x="34" y="85"/>
                </a:cubicBezTo>
                <a:close/>
                <a:moveTo>
                  <a:pt x="34" y="84"/>
                </a:moveTo>
                <a:cubicBezTo>
                  <a:pt x="34" y="84"/>
                  <a:pt x="34" y="84"/>
                  <a:pt x="34" y="84"/>
                </a:cubicBezTo>
                <a:cubicBezTo>
                  <a:pt x="34" y="84"/>
                  <a:pt x="34" y="84"/>
                  <a:pt x="34" y="84"/>
                </a:cubicBezTo>
                <a:close/>
                <a:moveTo>
                  <a:pt x="30" y="72"/>
                </a:moveTo>
                <a:cubicBezTo>
                  <a:pt x="30" y="71"/>
                  <a:pt x="30" y="71"/>
                  <a:pt x="30" y="71"/>
                </a:cubicBezTo>
                <a:cubicBezTo>
                  <a:pt x="30" y="72"/>
                  <a:pt x="30" y="72"/>
                  <a:pt x="30" y="72"/>
                </a:cubicBezTo>
                <a:close/>
                <a:moveTo>
                  <a:pt x="29" y="72"/>
                </a:moveTo>
                <a:cubicBezTo>
                  <a:pt x="30" y="71"/>
                  <a:pt x="30" y="71"/>
                  <a:pt x="30" y="71"/>
                </a:cubicBezTo>
                <a:cubicBezTo>
                  <a:pt x="29" y="72"/>
                  <a:pt x="29" y="72"/>
                  <a:pt x="29" y="72"/>
                </a:cubicBezTo>
                <a:cubicBezTo>
                  <a:pt x="29" y="72"/>
                  <a:pt x="29" y="72"/>
                  <a:pt x="29" y="72"/>
                </a:cubicBezTo>
                <a:close/>
                <a:moveTo>
                  <a:pt x="30" y="82"/>
                </a:moveTo>
                <a:cubicBezTo>
                  <a:pt x="30" y="82"/>
                  <a:pt x="30" y="82"/>
                  <a:pt x="30" y="82"/>
                </a:cubicBezTo>
                <a:cubicBezTo>
                  <a:pt x="30" y="82"/>
                  <a:pt x="30" y="82"/>
                  <a:pt x="30" y="82"/>
                </a:cubicBezTo>
                <a:close/>
                <a:moveTo>
                  <a:pt x="29" y="81"/>
                </a:moveTo>
                <a:cubicBezTo>
                  <a:pt x="29" y="81"/>
                  <a:pt x="29" y="81"/>
                  <a:pt x="29" y="81"/>
                </a:cubicBezTo>
                <a:cubicBezTo>
                  <a:pt x="30" y="81"/>
                  <a:pt x="30" y="81"/>
                  <a:pt x="30" y="81"/>
                </a:cubicBezTo>
                <a:lnTo>
                  <a:pt x="29" y="81"/>
                </a:lnTo>
                <a:close/>
                <a:moveTo>
                  <a:pt x="28" y="81"/>
                </a:moveTo>
                <a:cubicBezTo>
                  <a:pt x="28" y="81"/>
                  <a:pt x="28" y="81"/>
                  <a:pt x="28" y="81"/>
                </a:cubicBezTo>
                <a:cubicBezTo>
                  <a:pt x="28" y="81"/>
                  <a:pt x="29" y="81"/>
                  <a:pt x="28" y="81"/>
                </a:cubicBezTo>
                <a:close/>
                <a:moveTo>
                  <a:pt x="37" y="88"/>
                </a:moveTo>
                <a:cubicBezTo>
                  <a:pt x="37" y="88"/>
                  <a:pt x="37" y="88"/>
                  <a:pt x="37" y="88"/>
                </a:cubicBezTo>
                <a:cubicBezTo>
                  <a:pt x="37" y="88"/>
                  <a:pt x="37" y="89"/>
                  <a:pt x="37" y="88"/>
                </a:cubicBezTo>
                <a:close/>
                <a:moveTo>
                  <a:pt x="37" y="89"/>
                </a:moveTo>
                <a:cubicBezTo>
                  <a:pt x="37" y="89"/>
                  <a:pt x="37" y="89"/>
                  <a:pt x="37" y="89"/>
                </a:cubicBezTo>
                <a:cubicBezTo>
                  <a:pt x="37" y="90"/>
                  <a:pt x="37" y="90"/>
                  <a:pt x="37" y="90"/>
                </a:cubicBezTo>
                <a:lnTo>
                  <a:pt x="37" y="89"/>
                </a:lnTo>
                <a:close/>
                <a:moveTo>
                  <a:pt x="36" y="89"/>
                </a:moveTo>
                <a:cubicBezTo>
                  <a:pt x="36" y="90"/>
                  <a:pt x="36" y="89"/>
                  <a:pt x="37" y="89"/>
                </a:cubicBezTo>
                <a:cubicBezTo>
                  <a:pt x="37" y="90"/>
                  <a:pt x="37" y="90"/>
                  <a:pt x="37" y="90"/>
                </a:cubicBezTo>
                <a:cubicBezTo>
                  <a:pt x="37" y="89"/>
                  <a:pt x="37" y="89"/>
                  <a:pt x="37" y="89"/>
                </a:cubicBezTo>
                <a:cubicBezTo>
                  <a:pt x="37" y="89"/>
                  <a:pt x="36" y="90"/>
                  <a:pt x="36" y="89"/>
                </a:cubicBezTo>
                <a:close/>
                <a:moveTo>
                  <a:pt x="36" y="88"/>
                </a:moveTo>
                <a:cubicBezTo>
                  <a:pt x="36" y="88"/>
                  <a:pt x="36" y="88"/>
                  <a:pt x="36" y="88"/>
                </a:cubicBezTo>
                <a:cubicBezTo>
                  <a:pt x="36" y="88"/>
                  <a:pt x="36" y="88"/>
                  <a:pt x="36" y="88"/>
                </a:cubicBezTo>
                <a:cubicBezTo>
                  <a:pt x="36" y="88"/>
                  <a:pt x="36" y="88"/>
                  <a:pt x="36" y="88"/>
                </a:cubicBezTo>
                <a:close/>
                <a:moveTo>
                  <a:pt x="36" y="88"/>
                </a:moveTo>
                <a:cubicBezTo>
                  <a:pt x="37" y="88"/>
                  <a:pt x="37" y="88"/>
                  <a:pt x="36" y="88"/>
                </a:cubicBezTo>
                <a:close/>
                <a:moveTo>
                  <a:pt x="36" y="88"/>
                </a:moveTo>
                <a:cubicBezTo>
                  <a:pt x="36" y="88"/>
                  <a:pt x="36" y="88"/>
                  <a:pt x="36" y="88"/>
                </a:cubicBezTo>
                <a:cubicBezTo>
                  <a:pt x="36" y="88"/>
                  <a:pt x="36" y="87"/>
                  <a:pt x="36" y="87"/>
                </a:cubicBezTo>
                <a:cubicBezTo>
                  <a:pt x="36" y="87"/>
                  <a:pt x="36" y="88"/>
                  <a:pt x="36" y="88"/>
                </a:cubicBezTo>
                <a:close/>
                <a:moveTo>
                  <a:pt x="36" y="88"/>
                </a:moveTo>
                <a:cubicBezTo>
                  <a:pt x="36" y="88"/>
                  <a:pt x="36" y="88"/>
                  <a:pt x="36" y="88"/>
                </a:cubicBezTo>
                <a:cubicBezTo>
                  <a:pt x="36" y="88"/>
                  <a:pt x="36" y="88"/>
                  <a:pt x="36" y="88"/>
                </a:cubicBezTo>
                <a:close/>
                <a:moveTo>
                  <a:pt x="36" y="88"/>
                </a:moveTo>
                <a:cubicBezTo>
                  <a:pt x="36" y="88"/>
                  <a:pt x="36" y="88"/>
                  <a:pt x="36" y="88"/>
                </a:cubicBezTo>
                <a:cubicBezTo>
                  <a:pt x="36" y="88"/>
                  <a:pt x="36" y="89"/>
                  <a:pt x="36" y="88"/>
                </a:cubicBezTo>
                <a:cubicBezTo>
                  <a:pt x="36" y="88"/>
                  <a:pt x="36" y="88"/>
                  <a:pt x="36" y="88"/>
                </a:cubicBezTo>
                <a:close/>
                <a:moveTo>
                  <a:pt x="36" y="88"/>
                </a:moveTo>
                <a:cubicBezTo>
                  <a:pt x="36" y="88"/>
                  <a:pt x="36" y="88"/>
                  <a:pt x="36" y="89"/>
                </a:cubicBezTo>
                <a:cubicBezTo>
                  <a:pt x="36" y="89"/>
                  <a:pt x="36" y="88"/>
                  <a:pt x="36" y="88"/>
                </a:cubicBezTo>
                <a:close/>
                <a:moveTo>
                  <a:pt x="36" y="90"/>
                </a:moveTo>
                <a:cubicBezTo>
                  <a:pt x="36" y="90"/>
                  <a:pt x="36" y="90"/>
                  <a:pt x="36" y="90"/>
                </a:cubicBezTo>
                <a:cubicBezTo>
                  <a:pt x="36" y="90"/>
                  <a:pt x="36" y="90"/>
                  <a:pt x="36" y="90"/>
                </a:cubicBezTo>
                <a:cubicBezTo>
                  <a:pt x="36" y="90"/>
                  <a:pt x="36" y="90"/>
                  <a:pt x="36" y="90"/>
                </a:cubicBezTo>
                <a:close/>
                <a:moveTo>
                  <a:pt x="36" y="88"/>
                </a:moveTo>
                <a:cubicBezTo>
                  <a:pt x="36" y="88"/>
                  <a:pt x="36" y="88"/>
                  <a:pt x="36" y="88"/>
                </a:cubicBezTo>
                <a:cubicBezTo>
                  <a:pt x="36" y="88"/>
                  <a:pt x="36" y="88"/>
                  <a:pt x="36" y="88"/>
                </a:cubicBezTo>
                <a:cubicBezTo>
                  <a:pt x="36" y="88"/>
                  <a:pt x="36" y="88"/>
                  <a:pt x="36" y="88"/>
                </a:cubicBezTo>
                <a:close/>
                <a:moveTo>
                  <a:pt x="36" y="88"/>
                </a:moveTo>
                <a:cubicBezTo>
                  <a:pt x="36" y="88"/>
                  <a:pt x="36" y="88"/>
                  <a:pt x="36" y="88"/>
                </a:cubicBezTo>
                <a:cubicBezTo>
                  <a:pt x="36" y="88"/>
                  <a:pt x="36" y="88"/>
                  <a:pt x="36" y="88"/>
                </a:cubicBezTo>
                <a:close/>
                <a:moveTo>
                  <a:pt x="36" y="89"/>
                </a:moveTo>
                <a:cubicBezTo>
                  <a:pt x="36" y="89"/>
                  <a:pt x="36" y="89"/>
                  <a:pt x="36" y="89"/>
                </a:cubicBezTo>
                <a:cubicBezTo>
                  <a:pt x="36" y="89"/>
                  <a:pt x="36" y="89"/>
                  <a:pt x="36" y="89"/>
                </a:cubicBezTo>
                <a:close/>
                <a:moveTo>
                  <a:pt x="36" y="87"/>
                </a:moveTo>
                <a:cubicBezTo>
                  <a:pt x="36" y="87"/>
                  <a:pt x="36" y="87"/>
                  <a:pt x="36" y="87"/>
                </a:cubicBezTo>
                <a:cubicBezTo>
                  <a:pt x="36" y="88"/>
                  <a:pt x="36" y="88"/>
                  <a:pt x="36" y="88"/>
                </a:cubicBezTo>
                <a:lnTo>
                  <a:pt x="36" y="87"/>
                </a:lnTo>
                <a:close/>
                <a:moveTo>
                  <a:pt x="36" y="87"/>
                </a:moveTo>
                <a:cubicBezTo>
                  <a:pt x="36" y="87"/>
                  <a:pt x="36" y="87"/>
                  <a:pt x="36" y="87"/>
                </a:cubicBezTo>
                <a:cubicBezTo>
                  <a:pt x="36" y="87"/>
                  <a:pt x="36" y="87"/>
                  <a:pt x="36" y="87"/>
                </a:cubicBezTo>
                <a:cubicBezTo>
                  <a:pt x="36" y="87"/>
                  <a:pt x="36" y="87"/>
                  <a:pt x="36" y="87"/>
                </a:cubicBezTo>
                <a:close/>
                <a:moveTo>
                  <a:pt x="36" y="87"/>
                </a:moveTo>
                <a:cubicBezTo>
                  <a:pt x="36" y="87"/>
                  <a:pt x="36" y="88"/>
                  <a:pt x="36" y="88"/>
                </a:cubicBezTo>
                <a:cubicBezTo>
                  <a:pt x="36" y="87"/>
                  <a:pt x="36" y="87"/>
                  <a:pt x="36" y="87"/>
                </a:cubicBezTo>
                <a:close/>
                <a:moveTo>
                  <a:pt x="36" y="88"/>
                </a:moveTo>
                <a:cubicBezTo>
                  <a:pt x="36" y="88"/>
                  <a:pt x="36" y="88"/>
                  <a:pt x="36" y="88"/>
                </a:cubicBezTo>
                <a:cubicBezTo>
                  <a:pt x="36" y="88"/>
                  <a:pt x="36" y="88"/>
                  <a:pt x="36" y="88"/>
                </a:cubicBezTo>
                <a:close/>
                <a:moveTo>
                  <a:pt x="36" y="88"/>
                </a:moveTo>
                <a:cubicBezTo>
                  <a:pt x="36" y="88"/>
                  <a:pt x="36" y="88"/>
                  <a:pt x="36" y="88"/>
                </a:cubicBezTo>
                <a:cubicBezTo>
                  <a:pt x="36" y="88"/>
                  <a:pt x="36" y="88"/>
                  <a:pt x="36" y="88"/>
                </a:cubicBezTo>
                <a:cubicBezTo>
                  <a:pt x="36" y="88"/>
                  <a:pt x="36" y="88"/>
                  <a:pt x="36" y="88"/>
                </a:cubicBezTo>
                <a:close/>
                <a:moveTo>
                  <a:pt x="36" y="88"/>
                </a:moveTo>
                <a:cubicBezTo>
                  <a:pt x="36" y="88"/>
                  <a:pt x="36" y="88"/>
                  <a:pt x="36" y="88"/>
                </a:cubicBezTo>
                <a:cubicBezTo>
                  <a:pt x="36" y="88"/>
                  <a:pt x="36" y="88"/>
                  <a:pt x="36" y="88"/>
                </a:cubicBezTo>
                <a:close/>
                <a:moveTo>
                  <a:pt x="36" y="89"/>
                </a:moveTo>
                <a:cubicBezTo>
                  <a:pt x="36" y="89"/>
                  <a:pt x="36" y="89"/>
                  <a:pt x="36" y="90"/>
                </a:cubicBezTo>
                <a:cubicBezTo>
                  <a:pt x="36" y="89"/>
                  <a:pt x="36" y="89"/>
                  <a:pt x="36" y="89"/>
                </a:cubicBezTo>
                <a:close/>
                <a:moveTo>
                  <a:pt x="36" y="89"/>
                </a:moveTo>
                <a:cubicBezTo>
                  <a:pt x="36" y="89"/>
                  <a:pt x="36" y="89"/>
                  <a:pt x="36" y="89"/>
                </a:cubicBezTo>
                <a:cubicBezTo>
                  <a:pt x="36" y="89"/>
                  <a:pt x="36" y="89"/>
                  <a:pt x="36" y="88"/>
                </a:cubicBezTo>
                <a:lnTo>
                  <a:pt x="36" y="89"/>
                </a:lnTo>
                <a:close/>
                <a:moveTo>
                  <a:pt x="36" y="89"/>
                </a:moveTo>
                <a:cubicBezTo>
                  <a:pt x="36" y="89"/>
                  <a:pt x="36" y="89"/>
                  <a:pt x="36" y="89"/>
                </a:cubicBezTo>
                <a:cubicBezTo>
                  <a:pt x="36" y="89"/>
                  <a:pt x="36" y="89"/>
                  <a:pt x="36" y="89"/>
                </a:cubicBezTo>
                <a:close/>
                <a:moveTo>
                  <a:pt x="36" y="88"/>
                </a:moveTo>
                <a:cubicBezTo>
                  <a:pt x="36" y="88"/>
                  <a:pt x="36" y="88"/>
                  <a:pt x="36" y="88"/>
                </a:cubicBezTo>
                <a:cubicBezTo>
                  <a:pt x="36" y="88"/>
                  <a:pt x="36" y="88"/>
                  <a:pt x="36" y="88"/>
                </a:cubicBezTo>
                <a:cubicBezTo>
                  <a:pt x="36" y="88"/>
                  <a:pt x="36" y="88"/>
                  <a:pt x="36" y="88"/>
                </a:cubicBezTo>
                <a:close/>
                <a:moveTo>
                  <a:pt x="36" y="88"/>
                </a:moveTo>
                <a:cubicBezTo>
                  <a:pt x="36" y="88"/>
                  <a:pt x="36" y="88"/>
                  <a:pt x="36" y="88"/>
                </a:cubicBezTo>
                <a:cubicBezTo>
                  <a:pt x="36" y="88"/>
                  <a:pt x="36" y="88"/>
                  <a:pt x="36" y="88"/>
                </a:cubicBezTo>
                <a:close/>
                <a:moveTo>
                  <a:pt x="35" y="88"/>
                </a:moveTo>
                <a:cubicBezTo>
                  <a:pt x="35" y="88"/>
                  <a:pt x="35" y="88"/>
                  <a:pt x="35" y="88"/>
                </a:cubicBezTo>
                <a:cubicBezTo>
                  <a:pt x="35" y="88"/>
                  <a:pt x="35" y="88"/>
                  <a:pt x="35" y="88"/>
                </a:cubicBezTo>
                <a:close/>
                <a:moveTo>
                  <a:pt x="36" y="88"/>
                </a:moveTo>
                <a:cubicBezTo>
                  <a:pt x="36" y="89"/>
                  <a:pt x="36" y="88"/>
                  <a:pt x="36" y="88"/>
                </a:cubicBezTo>
                <a:cubicBezTo>
                  <a:pt x="36" y="88"/>
                  <a:pt x="36" y="88"/>
                  <a:pt x="36" y="88"/>
                </a:cubicBezTo>
                <a:cubicBezTo>
                  <a:pt x="36" y="88"/>
                  <a:pt x="36" y="88"/>
                  <a:pt x="36" y="88"/>
                </a:cubicBezTo>
                <a:close/>
                <a:moveTo>
                  <a:pt x="36" y="88"/>
                </a:moveTo>
                <a:cubicBezTo>
                  <a:pt x="36" y="88"/>
                  <a:pt x="36" y="88"/>
                  <a:pt x="36" y="88"/>
                </a:cubicBezTo>
                <a:cubicBezTo>
                  <a:pt x="36" y="88"/>
                  <a:pt x="36" y="88"/>
                  <a:pt x="36" y="88"/>
                </a:cubicBezTo>
                <a:close/>
                <a:moveTo>
                  <a:pt x="36" y="88"/>
                </a:moveTo>
                <a:cubicBezTo>
                  <a:pt x="36" y="88"/>
                  <a:pt x="36" y="88"/>
                  <a:pt x="36" y="88"/>
                </a:cubicBezTo>
                <a:cubicBezTo>
                  <a:pt x="36" y="88"/>
                  <a:pt x="36" y="88"/>
                  <a:pt x="36" y="88"/>
                </a:cubicBezTo>
                <a:close/>
                <a:moveTo>
                  <a:pt x="36" y="88"/>
                </a:moveTo>
                <a:cubicBezTo>
                  <a:pt x="36" y="88"/>
                  <a:pt x="36" y="88"/>
                  <a:pt x="36" y="88"/>
                </a:cubicBezTo>
                <a:cubicBezTo>
                  <a:pt x="36" y="88"/>
                  <a:pt x="36" y="88"/>
                  <a:pt x="36" y="88"/>
                </a:cubicBezTo>
                <a:cubicBezTo>
                  <a:pt x="36" y="88"/>
                  <a:pt x="36" y="88"/>
                  <a:pt x="36" y="88"/>
                </a:cubicBezTo>
                <a:close/>
                <a:moveTo>
                  <a:pt x="34" y="91"/>
                </a:moveTo>
                <a:cubicBezTo>
                  <a:pt x="34" y="90"/>
                  <a:pt x="35" y="90"/>
                  <a:pt x="35" y="90"/>
                </a:cubicBezTo>
                <a:cubicBezTo>
                  <a:pt x="35" y="90"/>
                  <a:pt x="35" y="89"/>
                  <a:pt x="35" y="88"/>
                </a:cubicBezTo>
                <a:cubicBezTo>
                  <a:pt x="35" y="88"/>
                  <a:pt x="35" y="89"/>
                  <a:pt x="35" y="89"/>
                </a:cubicBezTo>
                <a:cubicBezTo>
                  <a:pt x="35" y="89"/>
                  <a:pt x="35" y="89"/>
                  <a:pt x="35" y="90"/>
                </a:cubicBezTo>
                <a:cubicBezTo>
                  <a:pt x="35" y="90"/>
                  <a:pt x="35" y="89"/>
                  <a:pt x="35" y="89"/>
                </a:cubicBezTo>
                <a:cubicBezTo>
                  <a:pt x="35" y="90"/>
                  <a:pt x="35" y="90"/>
                  <a:pt x="34" y="91"/>
                </a:cubicBezTo>
                <a:cubicBezTo>
                  <a:pt x="34" y="90"/>
                  <a:pt x="34" y="90"/>
                  <a:pt x="34" y="90"/>
                </a:cubicBezTo>
                <a:cubicBezTo>
                  <a:pt x="34" y="90"/>
                  <a:pt x="34" y="91"/>
                  <a:pt x="34" y="91"/>
                </a:cubicBezTo>
                <a:close/>
                <a:moveTo>
                  <a:pt x="35" y="88"/>
                </a:moveTo>
                <a:cubicBezTo>
                  <a:pt x="35" y="88"/>
                  <a:pt x="35" y="88"/>
                  <a:pt x="35" y="88"/>
                </a:cubicBezTo>
                <a:cubicBezTo>
                  <a:pt x="35" y="88"/>
                  <a:pt x="35" y="88"/>
                  <a:pt x="36" y="88"/>
                </a:cubicBezTo>
                <a:cubicBezTo>
                  <a:pt x="35" y="88"/>
                  <a:pt x="35" y="88"/>
                  <a:pt x="35" y="88"/>
                </a:cubicBezTo>
                <a:cubicBezTo>
                  <a:pt x="35" y="88"/>
                  <a:pt x="35" y="88"/>
                  <a:pt x="35" y="88"/>
                </a:cubicBezTo>
                <a:close/>
                <a:moveTo>
                  <a:pt x="36" y="88"/>
                </a:moveTo>
                <a:cubicBezTo>
                  <a:pt x="35" y="89"/>
                  <a:pt x="35" y="89"/>
                  <a:pt x="35" y="89"/>
                </a:cubicBezTo>
                <a:cubicBezTo>
                  <a:pt x="35" y="89"/>
                  <a:pt x="35" y="89"/>
                  <a:pt x="35" y="89"/>
                </a:cubicBezTo>
                <a:cubicBezTo>
                  <a:pt x="35" y="89"/>
                  <a:pt x="35" y="89"/>
                  <a:pt x="35" y="88"/>
                </a:cubicBezTo>
                <a:cubicBezTo>
                  <a:pt x="36" y="88"/>
                  <a:pt x="36" y="88"/>
                  <a:pt x="36" y="88"/>
                </a:cubicBezTo>
                <a:cubicBezTo>
                  <a:pt x="36" y="88"/>
                  <a:pt x="36" y="88"/>
                  <a:pt x="36" y="88"/>
                </a:cubicBezTo>
                <a:cubicBezTo>
                  <a:pt x="36" y="88"/>
                  <a:pt x="36" y="88"/>
                  <a:pt x="36" y="88"/>
                </a:cubicBezTo>
                <a:cubicBezTo>
                  <a:pt x="36" y="88"/>
                  <a:pt x="36" y="88"/>
                  <a:pt x="36" y="88"/>
                </a:cubicBezTo>
                <a:cubicBezTo>
                  <a:pt x="36" y="88"/>
                  <a:pt x="36" y="88"/>
                  <a:pt x="36" y="88"/>
                </a:cubicBezTo>
                <a:cubicBezTo>
                  <a:pt x="36" y="88"/>
                  <a:pt x="36" y="88"/>
                  <a:pt x="36" y="88"/>
                </a:cubicBezTo>
                <a:cubicBezTo>
                  <a:pt x="36" y="88"/>
                  <a:pt x="36" y="88"/>
                  <a:pt x="36" y="88"/>
                </a:cubicBezTo>
                <a:cubicBezTo>
                  <a:pt x="36" y="88"/>
                  <a:pt x="36" y="88"/>
                  <a:pt x="36" y="88"/>
                </a:cubicBezTo>
                <a:cubicBezTo>
                  <a:pt x="36" y="88"/>
                  <a:pt x="36" y="88"/>
                  <a:pt x="36" y="88"/>
                </a:cubicBezTo>
                <a:cubicBezTo>
                  <a:pt x="36" y="88"/>
                  <a:pt x="36" y="88"/>
                  <a:pt x="36" y="88"/>
                </a:cubicBezTo>
                <a:cubicBezTo>
                  <a:pt x="36" y="88"/>
                  <a:pt x="36" y="88"/>
                  <a:pt x="36" y="88"/>
                </a:cubicBezTo>
                <a:cubicBezTo>
                  <a:pt x="35" y="88"/>
                  <a:pt x="35" y="88"/>
                  <a:pt x="35" y="88"/>
                </a:cubicBezTo>
                <a:cubicBezTo>
                  <a:pt x="35" y="88"/>
                  <a:pt x="35" y="88"/>
                  <a:pt x="36" y="88"/>
                </a:cubicBezTo>
                <a:close/>
                <a:moveTo>
                  <a:pt x="35" y="91"/>
                </a:moveTo>
                <a:cubicBezTo>
                  <a:pt x="35" y="90"/>
                  <a:pt x="35" y="90"/>
                  <a:pt x="35" y="90"/>
                </a:cubicBezTo>
                <a:cubicBezTo>
                  <a:pt x="35" y="90"/>
                  <a:pt x="35" y="91"/>
                  <a:pt x="35" y="91"/>
                </a:cubicBezTo>
                <a:close/>
                <a:moveTo>
                  <a:pt x="35" y="90"/>
                </a:moveTo>
                <a:cubicBezTo>
                  <a:pt x="35" y="90"/>
                  <a:pt x="36" y="90"/>
                  <a:pt x="36" y="90"/>
                </a:cubicBezTo>
                <a:cubicBezTo>
                  <a:pt x="36" y="90"/>
                  <a:pt x="36" y="90"/>
                  <a:pt x="35" y="90"/>
                </a:cubicBezTo>
                <a:cubicBezTo>
                  <a:pt x="36" y="90"/>
                  <a:pt x="36" y="90"/>
                  <a:pt x="36" y="90"/>
                </a:cubicBezTo>
                <a:cubicBezTo>
                  <a:pt x="36" y="90"/>
                  <a:pt x="36" y="90"/>
                  <a:pt x="36" y="90"/>
                </a:cubicBezTo>
                <a:cubicBezTo>
                  <a:pt x="36" y="90"/>
                  <a:pt x="36" y="89"/>
                  <a:pt x="36" y="89"/>
                </a:cubicBezTo>
                <a:cubicBezTo>
                  <a:pt x="36" y="90"/>
                  <a:pt x="36" y="90"/>
                  <a:pt x="35" y="90"/>
                </a:cubicBezTo>
                <a:close/>
                <a:moveTo>
                  <a:pt x="35" y="89"/>
                </a:moveTo>
                <a:cubicBezTo>
                  <a:pt x="35" y="90"/>
                  <a:pt x="35" y="90"/>
                  <a:pt x="35" y="90"/>
                </a:cubicBezTo>
                <a:cubicBezTo>
                  <a:pt x="35" y="90"/>
                  <a:pt x="35" y="90"/>
                  <a:pt x="35" y="90"/>
                </a:cubicBezTo>
                <a:cubicBezTo>
                  <a:pt x="35" y="90"/>
                  <a:pt x="35" y="90"/>
                  <a:pt x="35" y="90"/>
                </a:cubicBezTo>
                <a:cubicBezTo>
                  <a:pt x="35" y="90"/>
                  <a:pt x="35" y="90"/>
                  <a:pt x="35" y="89"/>
                </a:cubicBezTo>
                <a:close/>
                <a:moveTo>
                  <a:pt x="35" y="88"/>
                </a:moveTo>
                <a:cubicBezTo>
                  <a:pt x="36" y="88"/>
                  <a:pt x="36" y="88"/>
                  <a:pt x="36" y="88"/>
                </a:cubicBezTo>
                <a:cubicBezTo>
                  <a:pt x="35" y="88"/>
                  <a:pt x="35" y="88"/>
                  <a:pt x="35" y="88"/>
                </a:cubicBezTo>
                <a:close/>
                <a:moveTo>
                  <a:pt x="35" y="88"/>
                </a:moveTo>
                <a:cubicBezTo>
                  <a:pt x="35" y="88"/>
                  <a:pt x="35" y="88"/>
                  <a:pt x="35" y="88"/>
                </a:cubicBezTo>
                <a:cubicBezTo>
                  <a:pt x="35" y="88"/>
                  <a:pt x="35" y="88"/>
                  <a:pt x="35" y="88"/>
                </a:cubicBezTo>
                <a:close/>
                <a:moveTo>
                  <a:pt x="26" y="87"/>
                </a:moveTo>
                <a:cubicBezTo>
                  <a:pt x="26" y="87"/>
                  <a:pt x="26" y="87"/>
                  <a:pt x="26" y="87"/>
                </a:cubicBezTo>
                <a:close/>
                <a:moveTo>
                  <a:pt x="27" y="87"/>
                </a:moveTo>
                <a:cubicBezTo>
                  <a:pt x="27" y="87"/>
                  <a:pt x="27" y="87"/>
                  <a:pt x="27" y="87"/>
                </a:cubicBezTo>
                <a:cubicBezTo>
                  <a:pt x="27" y="87"/>
                  <a:pt x="27" y="87"/>
                  <a:pt x="27" y="87"/>
                </a:cubicBezTo>
                <a:close/>
                <a:moveTo>
                  <a:pt x="33" y="87"/>
                </a:moveTo>
                <a:cubicBezTo>
                  <a:pt x="33" y="86"/>
                  <a:pt x="33" y="86"/>
                  <a:pt x="33" y="86"/>
                </a:cubicBezTo>
                <a:cubicBezTo>
                  <a:pt x="33" y="87"/>
                  <a:pt x="33" y="87"/>
                  <a:pt x="33" y="87"/>
                </a:cubicBezTo>
                <a:cubicBezTo>
                  <a:pt x="33" y="87"/>
                  <a:pt x="33" y="87"/>
                  <a:pt x="33" y="87"/>
                </a:cubicBezTo>
                <a:close/>
                <a:moveTo>
                  <a:pt x="30" y="87"/>
                </a:moveTo>
                <a:cubicBezTo>
                  <a:pt x="30" y="87"/>
                  <a:pt x="30" y="87"/>
                  <a:pt x="30" y="87"/>
                </a:cubicBezTo>
                <a:cubicBezTo>
                  <a:pt x="30" y="87"/>
                  <a:pt x="30" y="87"/>
                  <a:pt x="30" y="87"/>
                </a:cubicBezTo>
                <a:close/>
                <a:moveTo>
                  <a:pt x="28" y="88"/>
                </a:moveTo>
                <a:cubicBezTo>
                  <a:pt x="28" y="88"/>
                  <a:pt x="28" y="88"/>
                  <a:pt x="28" y="88"/>
                </a:cubicBezTo>
                <a:cubicBezTo>
                  <a:pt x="28" y="88"/>
                  <a:pt x="28" y="88"/>
                  <a:pt x="28" y="88"/>
                </a:cubicBezTo>
                <a:close/>
                <a:moveTo>
                  <a:pt x="25" y="86"/>
                </a:moveTo>
                <a:cubicBezTo>
                  <a:pt x="25" y="86"/>
                  <a:pt x="25" y="86"/>
                  <a:pt x="25" y="86"/>
                </a:cubicBezTo>
                <a:cubicBezTo>
                  <a:pt x="25" y="86"/>
                  <a:pt x="25" y="86"/>
                  <a:pt x="25" y="86"/>
                </a:cubicBezTo>
                <a:close/>
                <a:moveTo>
                  <a:pt x="34" y="88"/>
                </a:moveTo>
                <a:cubicBezTo>
                  <a:pt x="34" y="87"/>
                  <a:pt x="34" y="87"/>
                  <a:pt x="34" y="87"/>
                </a:cubicBezTo>
                <a:cubicBezTo>
                  <a:pt x="34" y="88"/>
                  <a:pt x="34" y="88"/>
                  <a:pt x="34" y="88"/>
                </a:cubicBezTo>
                <a:close/>
                <a:moveTo>
                  <a:pt x="30" y="84"/>
                </a:moveTo>
                <a:cubicBezTo>
                  <a:pt x="30" y="84"/>
                  <a:pt x="30" y="84"/>
                  <a:pt x="30" y="84"/>
                </a:cubicBezTo>
                <a:cubicBezTo>
                  <a:pt x="30" y="84"/>
                  <a:pt x="30" y="84"/>
                  <a:pt x="30" y="84"/>
                </a:cubicBezTo>
                <a:close/>
                <a:moveTo>
                  <a:pt x="34" y="87"/>
                </a:moveTo>
                <a:cubicBezTo>
                  <a:pt x="34" y="87"/>
                  <a:pt x="34" y="87"/>
                  <a:pt x="34" y="87"/>
                </a:cubicBezTo>
                <a:cubicBezTo>
                  <a:pt x="34" y="87"/>
                  <a:pt x="34" y="87"/>
                  <a:pt x="34" y="87"/>
                </a:cubicBezTo>
                <a:cubicBezTo>
                  <a:pt x="34" y="87"/>
                  <a:pt x="34" y="87"/>
                  <a:pt x="34" y="87"/>
                </a:cubicBezTo>
                <a:close/>
                <a:moveTo>
                  <a:pt x="24" y="81"/>
                </a:moveTo>
                <a:cubicBezTo>
                  <a:pt x="24" y="81"/>
                  <a:pt x="24" y="81"/>
                  <a:pt x="24" y="81"/>
                </a:cubicBezTo>
                <a:cubicBezTo>
                  <a:pt x="23" y="81"/>
                  <a:pt x="24" y="81"/>
                  <a:pt x="24" y="81"/>
                </a:cubicBezTo>
                <a:close/>
                <a:moveTo>
                  <a:pt x="27" y="78"/>
                </a:moveTo>
                <a:cubicBezTo>
                  <a:pt x="27" y="78"/>
                  <a:pt x="27" y="78"/>
                  <a:pt x="27" y="78"/>
                </a:cubicBezTo>
                <a:cubicBezTo>
                  <a:pt x="27" y="78"/>
                  <a:pt x="27" y="78"/>
                  <a:pt x="27" y="78"/>
                </a:cubicBezTo>
                <a:close/>
                <a:moveTo>
                  <a:pt x="35" y="88"/>
                </a:moveTo>
                <a:cubicBezTo>
                  <a:pt x="35" y="88"/>
                  <a:pt x="35" y="88"/>
                  <a:pt x="35" y="88"/>
                </a:cubicBezTo>
                <a:close/>
                <a:moveTo>
                  <a:pt x="34" y="89"/>
                </a:moveTo>
                <a:cubicBezTo>
                  <a:pt x="34" y="89"/>
                  <a:pt x="34" y="89"/>
                  <a:pt x="34" y="89"/>
                </a:cubicBezTo>
                <a:cubicBezTo>
                  <a:pt x="34" y="89"/>
                  <a:pt x="34" y="89"/>
                  <a:pt x="34" y="89"/>
                </a:cubicBezTo>
                <a:close/>
                <a:moveTo>
                  <a:pt x="33" y="90"/>
                </a:moveTo>
                <a:cubicBezTo>
                  <a:pt x="33" y="90"/>
                  <a:pt x="33" y="90"/>
                  <a:pt x="33" y="90"/>
                </a:cubicBezTo>
                <a:cubicBezTo>
                  <a:pt x="33" y="90"/>
                  <a:pt x="33" y="90"/>
                  <a:pt x="33" y="90"/>
                </a:cubicBezTo>
                <a:close/>
                <a:moveTo>
                  <a:pt x="35" y="88"/>
                </a:moveTo>
                <a:cubicBezTo>
                  <a:pt x="35" y="88"/>
                  <a:pt x="35" y="88"/>
                  <a:pt x="35" y="88"/>
                </a:cubicBezTo>
                <a:cubicBezTo>
                  <a:pt x="35" y="88"/>
                  <a:pt x="35" y="88"/>
                  <a:pt x="35" y="88"/>
                </a:cubicBezTo>
                <a:close/>
                <a:moveTo>
                  <a:pt x="35" y="88"/>
                </a:moveTo>
                <a:cubicBezTo>
                  <a:pt x="35" y="88"/>
                  <a:pt x="35" y="88"/>
                  <a:pt x="35" y="88"/>
                </a:cubicBezTo>
                <a:cubicBezTo>
                  <a:pt x="35" y="88"/>
                  <a:pt x="35" y="88"/>
                  <a:pt x="35" y="88"/>
                </a:cubicBezTo>
                <a:close/>
                <a:moveTo>
                  <a:pt x="35" y="88"/>
                </a:moveTo>
                <a:cubicBezTo>
                  <a:pt x="35" y="88"/>
                  <a:pt x="35" y="88"/>
                  <a:pt x="35" y="88"/>
                </a:cubicBezTo>
                <a:cubicBezTo>
                  <a:pt x="35" y="88"/>
                  <a:pt x="35" y="88"/>
                  <a:pt x="35" y="88"/>
                </a:cubicBezTo>
                <a:close/>
                <a:moveTo>
                  <a:pt x="26" y="83"/>
                </a:moveTo>
                <a:cubicBezTo>
                  <a:pt x="26" y="83"/>
                  <a:pt x="26" y="83"/>
                  <a:pt x="26" y="83"/>
                </a:cubicBezTo>
                <a:cubicBezTo>
                  <a:pt x="25" y="83"/>
                  <a:pt x="25" y="83"/>
                  <a:pt x="26" y="83"/>
                </a:cubicBezTo>
                <a:close/>
                <a:moveTo>
                  <a:pt x="30" y="90"/>
                </a:moveTo>
                <a:cubicBezTo>
                  <a:pt x="30" y="90"/>
                  <a:pt x="30" y="90"/>
                  <a:pt x="30" y="90"/>
                </a:cubicBezTo>
                <a:cubicBezTo>
                  <a:pt x="30" y="90"/>
                  <a:pt x="30" y="90"/>
                  <a:pt x="30" y="90"/>
                </a:cubicBezTo>
                <a:close/>
                <a:moveTo>
                  <a:pt x="29" y="90"/>
                </a:moveTo>
                <a:cubicBezTo>
                  <a:pt x="30" y="89"/>
                  <a:pt x="30" y="90"/>
                  <a:pt x="30" y="90"/>
                </a:cubicBezTo>
                <a:cubicBezTo>
                  <a:pt x="30" y="89"/>
                  <a:pt x="30" y="89"/>
                  <a:pt x="30" y="89"/>
                </a:cubicBezTo>
                <a:lnTo>
                  <a:pt x="29" y="90"/>
                </a:lnTo>
                <a:close/>
                <a:moveTo>
                  <a:pt x="26" y="86"/>
                </a:moveTo>
                <a:cubicBezTo>
                  <a:pt x="27" y="86"/>
                  <a:pt x="26" y="86"/>
                  <a:pt x="26" y="86"/>
                </a:cubicBezTo>
                <a:cubicBezTo>
                  <a:pt x="26" y="86"/>
                  <a:pt x="26" y="86"/>
                  <a:pt x="26" y="86"/>
                </a:cubicBezTo>
                <a:cubicBezTo>
                  <a:pt x="26" y="86"/>
                  <a:pt x="25" y="86"/>
                  <a:pt x="25" y="86"/>
                </a:cubicBezTo>
                <a:cubicBezTo>
                  <a:pt x="26" y="86"/>
                  <a:pt x="26" y="86"/>
                  <a:pt x="26" y="86"/>
                </a:cubicBezTo>
                <a:cubicBezTo>
                  <a:pt x="25" y="86"/>
                  <a:pt x="26" y="86"/>
                  <a:pt x="26" y="86"/>
                </a:cubicBezTo>
                <a:cubicBezTo>
                  <a:pt x="26" y="86"/>
                  <a:pt x="25" y="86"/>
                  <a:pt x="25" y="86"/>
                </a:cubicBezTo>
                <a:cubicBezTo>
                  <a:pt x="26" y="86"/>
                  <a:pt x="25" y="86"/>
                  <a:pt x="25" y="86"/>
                </a:cubicBezTo>
                <a:cubicBezTo>
                  <a:pt x="25" y="86"/>
                  <a:pt x="25" y="85"/>
                  <a:pt x="25" y="85"/>
                </a:cubicBezTo>
                <a:cubicBezTo>
                  <a:pt x="25" y="85"/>
                  <a:pt x="25" y="85"/>
                  <a:pt x="25" y="85"/>
                </a:cubicBezTo>
                <a:cubicBezTo>
                  <a:pt x="25" y="85"/>
                  <a:pt x="25" y="85"/>
                  <a:pt x="26" y="85"/>
                </a:cubicBezTo>
                <a:cubicBezTo>
                  <a:pt x="26" y="85"/>
                  <a:pt x="26" y="85"/>
                  <a:pt x="25" y="85"/>
                </a:cubicBezTo>
                <a:cubicBezTo>
                  <a:pt x="26" y="85"/>
                  <a:pt x="26" y="85"/>
                  <a:pt x="26" y="85"/>
                </a:cubicBezTo>
                <a:cubicBezTo>
                  <a:pt x="25" y="85"/>
                  <a:pt x="25" y="85"/>
                  <a:pt x="25" y="85"/>
                </a:cubicBezTo>
                <a:cubicBezTo>
                  <a:pt x="25" y="85"/>
                  <a:pt x="25" y="85"/>
                  <a:pt x="25" y="85"/>
                </a:cubicBezTo>
                <a:cubicBezTo>
                  <a:pt x="25" y="85"/>
                  <a:pt x="25" y="85"/>
                  <a:pt x="25" y="85"/>
                </a:cubicBezTo>
                <a:cubicBezTo>
                  <a:pt x="26" y="85"/>
                  <a:pt x="26" y="85"/>
                  <a:pt x="26" y="85"/>
                </a:cubicBezTo>
                <a:cubicBezTo>
                  <a:pt x="25" y="85"/>
                  <a:pt x="26" y="85"/>
                  <a:pt x="26" y="85"/>
                </a:cubicBezTo>
                <a:cubicBezTo>
                  <a:pt x="26" y="85"/>
                  <a:pt x="26" y="85"/>
                  <a:pt x="26" y="85"/>
                </a:cubicBezTo>
                <a:cubicBezTo>
                  <a:pt x="26" y="84"/>
                  <a:pt x="26" y="85"/>
                  <a:pt x="25" y="85"/>
                </a:cubicBezTo>
                <a:cubicBezTo>
                  <a:pt x="25" y="85"/>
                  <a:pt x="25" y="85"/>
                  <a:pt x="25" y="85"/>
                </a:cubicBezTo>
                <a:cubicBezTo>
                  <a:pt x="26" y="84"/>
                  <a:pt x="26" y="84"/>
                  <a:pt x="26" y="84"/>
                </a:cubicBezTo>
                <a:cubicBezTo>
                  <a:pt x="25" y="85"/>
                  <a:pt x="25" y="85"/>
                  <a:pt x="25" y="85"/>
                </a:cubicBezTo>
                <a:cubicBezTo>
                  <a:pt x="26" y="84"/>
                  <a:pt x="26" y="84"/>
                  <a:pt x="26" y="84"/>
                </a:cubicBezTo>
                <a:cubicBezTo>
                  <a:pt x="26" y="84"/>
                  <a:pt x="25" y="85"/>
                  <a:pt x="25" y="84"/>
                </a:cubicBezTo>
                <a:cubicBezTo>
                  <a:pt x="26" y="84"/>
                  <a:pt x="26" y="84"/>
                  <a:pt x="26" y="84"/>
                </a:cubicBezTo>
                <a:cubicBezTo>
                  <a:pt x="26" y="84"/>
                  <a:pt x="25" y="85"/>
                  <a:pt x="25" y="84"/>
                </a:cubicBezTo>
                <a:cubicBezTo>
                  <a:pt x="25" y="84"/>
                  <a:pt x="25" y="85"/>
                  <a:pt x="25" y="85"/>
                </a:cubicBezTo>
                <a:cubicBezTo>
                  <a:pt x="25" y="84"/>
                  <a:pt x="25" y="84"/>
                  <a:pt x="25" y="84"/>
                </a:cubicBezTo>
                <a:cubicBezTo>
                  <a:pt x="25" y="84"/>
                  <a:pt x="24" y="84"/>
                  <a:pt x="25" y="84"/>
                </a:cubicBezTo>
                <a:cubicBezTo>
                  <a:pt x="24" y="84"/>
                  <a:pt x="26" y="84"/>
                  <a:pt x="25" y="84"/>
                </a:cubicBezTo>
                <a:cubicBezTo>
                  <a:pt x="25" y="84"/>
                  <a:pt x="24" y="84"/>
                  <a:pt x="25" y="84"/>
                </a:cubicBezTo>
                <a:cubicBezTo>
                  <a:pt x="24" y="84"/>
                  <a:pt x="25" y="84"/>
                  <a:pt x="25" y="84"/>
                </a:cubicBezTo>
                <a:cubicBezTo>
                  <a:pt x="25" y="84"/>
                  <a:pt x="25" y="84"/>
                  <a:pt x="25" y="84"/>
                </a:cubicBezTo>
                <a:cubicBezTo>
                  <a:pt x="25" y="84"/>
                  <a:pt x="25" y="84"/>
                  <a:pt x="25" y="84"/>
                </a:cubicBezTo>
                <a:cubicBezTo>
                  <a:pt x="25" y="84"/>
                  <a:pt x="25" y="84"/>
                  <a:pt x="25" y="84"/>
                </a:cubicBezTo>
                <a:cubicBezTo>
                  <a:pt x="25" y="84"/>
                  <a:pt x="26" y="83"/>
                  <a:pt x="25" y="84"/>
                </a:cubicBezTo>
                <a:cubicBezTo>
                  <a:pt x="25" y="83"/>
                  <a:pt x="24" y="84"/>
                  <a:pt x="25" y="83"/>
                </a:cubicBezTo>
                <a:cubicBezTo>
                  <a:pt x="25" y="83"/>
                  <a:pt x="25" y="84"/>
                  <a:pt x="26" y="83"/>
                </a:cubicBezTo>
                <a:cubicBezTo>
                  <a:pt x="26" y="83"/>
                  <a:pt x="25" y="83"/>
                  <a:pt x="26" y="83"/>
                </a:cubicBezTo>
                <a:cubicBezTo>
                  <a:pt x="26" y="83"/>
                  <a:pt x="26" y="83"/>
                  <a:pt x="26" y="83"/>
                </a:cubicBezTo>
                <a:cubicBezTo>
                  <a:pt x="26" y="83"/>
                  <a:pt x="26" y="83"/>
                  <a:pt x="25" y="83"/>
                </a:cubicBezTo>
                <a:cubicBezTo>
                  <a:pt x="26" y="83"/>
                  <a:pt x="26" y="83"/>
                  <a:pt x="26" y="83"/>
                </a:cubicBezTo>
                <a:cubicBezTo>
                  <a:pt x="25" y="83"/>
                  <a:pt x="25" y="83"/>
                  <a:pt x="25" y="83"/>
                </a:cubicBezTo>
                <a:cubicBezTo>
                  <a:pt x="25" y="83"/>
                  <a:pt x="25" y="83"/>
                  <a:pt x="25" y="83"/>
                </a:cubicBezTo>
                <a:cubicBezTo>
                  <a:pt x="25" y="83"/>
                  <a:pt x="25" y="83"/>
                  <a:pt x="25" y="83"/>
                </a:cubicBezTo>
                <a:cubicBezTo>
                  <a:pt x="25" y="83"/>
                  <a:pt x="26" y="82"/>
                  <a:pt x="26" y="82"/>
                </a:cubicBezTo>
                <a:cubicBezTo>
                  <a:pt x="26" y="82"/>
                  <a:pt x="26" y="82"/>
                  <a:pt x="25" y="83"/>
                </a:cubicBezTo>
                <a:cubicBezTo>
                  <a:pt x="25" y="83"/>
                  <a:pt x="26" y="83"/>
                  <a:pt x="25" y="83"/>
                </a:cubicBezTo>
                <a:cubicBezTo>
                  <a:pt x="26" y="82"/>
                  <a:pt x="24" y="83"/>
                  <a:pt x="25" y="82"/>
                </a:cubicBezTo>
                <a:cubicBezTo>
                  <a:pt x="25" y="82"/>
                  <a:pt x="25" y="82"/>
                  <a:pt x="26" y="82"/>
                </a:cubicBezTo>
                <a:cubicBezTo>
                  <a:pt x="26" y="82"/>
                  <a:pt x="25" y="82"/>
                  <a:pt x="25" y="82"/>
                </a:cubicBezTo>
                <a:cubicBezTo>
                  <a:pt x="25" y="82"/>
                  <a:pt x="25" y="82"/>
                  <a:pt x="25" y="82"/>
                </a:cubicBezTo>
                <a:cubicBezTo>
                  <a:pt x="25" y="82"/>
                  <a:pt x="25" y="82"/>
                  <a:pt x="24" y="82"/>
                </a:cubicBezTo>
                <a:cubicBezTo>
                  <a:pt x="25" y="82"/>
                  <a:pt x="25" y="82"/>
                  <a:pt x="25" y="82"/>
                </a:cubicBezTo>
                <a:cubicBezTo>
                  <a:pt x="25" y="82"/>
                  <a:pt x="25" y="82"/>
                  <a:pt x="25" y="82"/>
                </a:cubicBezTo>
                <a:cubicBezTo>
                  <a:pt x="25" y="82"/>
                  <a:pt x="25" y="82"/>
                  <a:pt x="25" y="82"/>
                </a:cubicBezTo>
                <a:cubicBezTo>
                  <a:pt x="24" y="82"/>
                  <a:pt x="25" y="82"/>
                  <a:pt x="25" y="82"/>
                </a:cubicBezTo>
                <a:cubicBezTo>
                  <a:pt x="24" y="82"/>
                  <a:pt x="24" y="82"/>
                  <a:pt x="24" y="82"/>
                </a:cubicBezTo>
                <a:cubicBezTo>
                  <a:pt x="24" y="82"/>
                  <a:pt x="24" y="81"/>
                  <a:pt x="24" y="81"/>
                </a:cubicBezTo>
                <a:cubicBezTo>
                  <a:pt x="24" y="81"/>
                  <a:pt x="24" y="81"/>
                  <a:pt x="24" y="81"/>
                </a:cubicBezTo>
                <a:cubicBezTo>
                  <a:pt x="24" y="81"/>
                  <a:pt x="23" y="81"/>
                  <a:pt x="24" y="81"/>
                </a:cubicBezTo>
                <a:cubicBezTo>
                  <a:pt x="24" y="81"/>
                  <a:pt x="24" y="81"/>
                  <a:pt x="24" y="81"/>
                </a:cubicBezTo>
                <a:cubicBezTo>
                  <a:pt x="24" y="81"/>
                  <a:pt x="24" y="81"/>
                  <a:pt x="24" y="81"/>
                </a:cubicBezTo>
                <a:cubicBezTo>
                  <a:pt x="24" y="81"/>
                  <a:pt x="24" y="81"/>
                  <a:pt x="24" y="81"/>
                </a:cubicBezTo>
                <a:cubicBezTo>
                  <a:pt x="24" y="81"/>
                  <a:pt x="24" y="81"/>
                  <a:pt x="24" y="81"/>
                </a:cubicBezTo>
                <a:cubicBezTo>
                  <a:pt x="24" y="81"/>
                  <a:pt x="24" y="81"/>
                  <a:pt x="24" y="81"/>
                </a:cubicBezTo>
                <a:cubicBezTo>
                  <a:pt x="25" y="81"/>
                  <a:pt x="24" y="81"/>
                  <a:pt x="24" y="80"/>
                </a:cubicBezTo>
                <a:cubicBezTo>
                  <a:pt x="24" y="81"/>
                  <a:pt x="24" y="81"/>
                  <a:pt x="24" y="81"/>
                </a:cubicBezTo>
                <a:cubicBezTo>
                  <a:pt x="24" y="81"/>
                  <a:pt x="24" y="81"/>
                  <a:pt x="24" y="81"/>
                </a:cubicBezTo>
                <a:cubicBezTo>
                  <a:pt x="24" y="81"/>
                  <a:pt x="24" y="81"/>
                  <a:pt x="24" y="81"/>
                </a:cubicBezTo>
                <a:cubicBezTo>
                  <a:pt x="24" y="80"/>
                  <a:pt x="24" y="80"/>
                  <a:pt x="24" y="80"/>
                </a:cubicBezTo>
                <a:cubicBezTo>
                  <a:pt x="24" y="80"/>
                  <a:pt x="24" y="80"/>
                  <a:pt x="24" y="80"/>
                </a:cubicBezTo>
                <a:cubicBezTo>
                  <a:pt x="24" y="80"/>
                  <a:pt x="24" y="80"/>
                  <a:pt x="24" y="80"/>
                </a:cubicBezTo>
                <a:cubicBezTo>
                  <a:pt x="24" y="80"/>
                  <a:pt x="24" y="80"/>
                  <a:pt x="24" y="80"/>
                </a:cubicBezTo>
                <a:cubicBezTo>
                  <a:pt x="23" y="80"/>
                  <a:pt x="25" y="79"/>
                  <a:pt x="24" y="79"/>
                </a:cubicBezTo>
                <a:cubicBezTo>
                  <a:pt x="25" y="79"/>
                  <a:pt x="26" y="79"/>
                  <a:pt x="26" y="78"/>
                </a:cubicBezTo>
                <a:cubicBezTo>
                  <a:pt x="26" y="78"/>
                  <a:pt x="26" y="78"/>
                  <a:pt x="26" y="78"/>
                </a:cubicBezTo>
                <a:cubicBezTo>
                  <a:pt x="27" y="78"/>
                  <a:pt x="26" y="79"/>
                  <a:pt x="27" y="78"/>
                </a:cubicBezTo>
                <a:cubicBezTo>
                  <a:pt x="27" y="79"/>
                  <a:pt x="27" y="79"/>
                  <a:pt x="27" y="79"/>
                </a:cubicBezTo>
                <a:cubicBezTo>
                  <a:pt x="27" y="79"/>
                  <a:pt x="27" y="79"/>
                  <a:pt x="27" y="78"/>
                </a:cubicBezTo>
                <a:cubicBezTo>
                  <a:pt x="27" y="79"/>
                  <a:pt x="27" y="79"/>
                  <a:pt x="28" y="78"/>
                </a:cubicBezTo>
                <a:cubicBezTo>
                  <a:pt x="26" y="79"/>
                  <a:pt x="28" y="79"/>
                  <a:pt x="27" y="80"/>
                </a:cubicBezTo>
                <a:cubicBezTo>
                  <a:pt x="27" y="80"/>
                  <a:pt x="27" y="80"/>
                  <a:pt x="27" y="80"/>
                </a:cubicBezTo>
                <a:cubicBezTo>
                  <a:pt x="27" y="80"/>
                  <a:pt x="28" y="80"/>
                  <a:pt x="28" y="80"/>
                </a:cubicBezTo>
                <a:cubicBezTo>
                  <a:pt x="27" y="80"/>
                  <a:pt x="27" y="80"/>
                  <a:pt x="27" y="80"/>
                </a:cubicBezTo>
                <a:cubicBezTo>
                  <a:pt x="27" y="80"/>
                  <a:pt x="28" y="80"/>
                  <a:pt x="28" y="80"/>
                </a:cubicBezTo>
                <a:cubicBezTo>
                  <a:pt x="28" y="80"/>
                  <a:pt x="27" y="80"/>
                  <a:pt x="28" y="80"/>
                </a:cubicBezTo>
                <a:cubicBezTo>
                  <a:pt x="28" y="80"/>
                  <a:pt x="27" y="81"/>
                  <a:pt x="27" y="81"/>
                </a:cubicBezTo>
                <a:cubicBezTo>
                  <a:pt x="28" y="80"/>
                  <a:pt x="28" y="81"/>
                  <a:pt x="28" y="80"/>
                </a:cubicBezTo>
                <a:cubicBezTo>
                  <a:pt x="27" y="81"/>
                  <a:pt x="28" y="81"/>
                  <a:pt x="27" y="81"/>
                </a:cubicBezTo>
                <a:cubicBezTo>
                  <a:pt x="27" y="81"/>
                  <a:pt x="27" y="81"/>
                  <a:pt x="27" y="81"/>
                </a:cubicBezTo>
                <a:cubicBezTo>
                  <a:pt x="27" y="81"/>
                  <a:pt x="27" y="81"/>
                  <a:pt x="28" y="81"/>
                </a:cubicBezTo>
                <a:cubicBezTo>
                  <a:pt x="28" y="81"/>
                  <a:pt x="28" y="81"/>
                  <a:pt x="27" y="82"/>
                </a:cubicBezTo>
                <a:cubicBezTo>
                  <a:pt x="28" y="81"/>
                  <a:pt x="28" y="82"/>
                  <a:pt x="28" y="81"/>
                </a:cubicBezTo>
                <a:cubicBezTo>
                  <a:pt x="29" y="81"/>
                  <a:pt x="29" y="81"/>
                  <a:pt x="29" y="81"/>
                </a:cubicBezTo>
                <a:cubicBezTo>
                  <a:pt x="29" y="81"/>
                  <a:pt x="29" y="81"/>
                  <a:pt x="29" y="81"/>
                </a:cubicBezTo>
                <a:cubicBezTo>
                  <a:pt x="29" y="81"/>
                  <a:pt x="29" y="81"/>
                  <a:pt x="29" y="81"/>
                </a:cubicBezTo>
                <a:cubicBezTo>
                  <a:pt x="29" y="81"/>
                  <a:pt x="28" y="82"/>
                  <a:pt x="28" y="82"/>
                </a:cubicBezTo>
                <a:cubicBezTo>
                  <a:pt x="28" y="82"/>
                  <a:pt x="28" y="82"/>
                  <a:pt x="29" y="81"/>
                </a:cubicBezTo>
                <a:cubicBezTo>
                  <a:pt x="29" y="81"/>
                  <a:pt x="29" y="81"/>
                  <a:pt x="29" y="81"/>
                </a:cubicBezTo>
                <a:cubicBezTo>
                  <a:pt x="29" y="81"/>
                  <a:pt x="29" y="81"/>
                  <a:pt x="29" y="81"/>
                </a:cubicBezTo>
                <a:cubicBezTo>
                  <a:pt x="29" y="82"/>
                  <a:pt x="28" y="82"/>
                  <a:pt x="28" y="82"/>
                </a:cubicBezTo>
                <a:cubicBezTo>
                  <a:pt x="28" y="82"/>
                  <a:pt x="29" y="81"/>
                  <a:pt x="29" y="82"/>
                </a:cubicBezTo>
                <a:cubicBezTo>
                  <a:pt x="29" y="82"/>
                  <a:pt x="28" y="82"/>
                  <a:pt x="28" y="82"/>
                </a:cubicBezTo>
                <a:cubicBezTo>
                  <a:pt x="28" y="82"/>
                  <a:pt x="28" y="82"/>
                  <a:pt x="28" y="82"/>
                </a:cubicBezTo>
                <a:cubicBezTo>
                  <a:pt x="29" y="82"/>
                  <a:pt x="29" y="82"/>
                  <a:pt x="29" y="82"/>
                </a:cubicBezTo>
                <a:cubicBezTo>
                  <a:pt x="29" y="82"/>
                  <a:pt x="28" y="82"/>
                  <a:pt x="29" y="83"/>
                </a:cubicBezTo>
                <a:cubicBezTo>
                  <a:pt x="28" y="83"/>
                  <a:pt x="29" y="83"/>
                  <a:pt x="28" y="83"/>
                </a:cubicBezTo>
                <a:cubicBezTo>
                  <a:pt x="28" y="83"/>
                  <a:pt x="28" y="83"/>
                  <a:pt x="28" y="83"/>
                </a:cubicBezTo>
                <a:cubicBezTo>
                  <a:pt x="28" y="83"/>
                  <a:pt x="27" y="84"/>
                  <a:pt x="27" y="84"/>
                </a:cubicBezTo>
                <a:cubicBezTo>
                  <a:pt x="28" y="83"/>
                  <a:pt x="28" y="83"/>
                  <a:pt x="28" y="83"/>
                </a:cubicBezTo>
                <a:cubicBezTo>
                  <a:pt x="29" y="83"/>
                  <a:pt x="29" y="83"/>
                  <a:pt x="29" y="83"/>
                </a:cubicBezTo>
                <a:cubicBezTo>
                  <a:pt x="30" y="82"/>
                  <a:pt x="29" y="83"/>
                  <a:pt x="29" y="83"/>
                </a:cubicBezTo>
                <a:cubicBezTo>
                  <a:pt x="29" y="83"/>
                  <a:pt x="29" y="83"/>
                  <a:pt x="29" y="83"/>
                </a:cubicBezTo>
                <a:cubicBezTo>
                  <a:pt x="30" y="83"/>
                  <a:pt x="29" y="84"/>
                  <a:pt x="29" y="84"/>
                </a:cubicBezTo>
                <a:cubicBezTo>
                  <a:pt x="29" y="84"/>
                  <a:pt x="29" y="84"/>
                  <a:pt x="29" y="84"/>
                </a:cubicBezTo>
                <a:cubicBezTo>
                  <a:pt x="29" y="84"/>
                  <a:pt x="30" y="84"/>
                  <a:pt x="29" y="84"/>
                </a:cubicBezTo>
                <a:cubicBezTo>
                  <a:pt x="29" y="84"/>
                  <a:pt x="29" y="84"/>
                  <a:pt x="29" y="84"/>
                </a:cubicBezTo>
                <a:cubicBezTo>
                  <a:pt x="29" y="84"/>
                  <a:pt x="30" y="84"/>
                  <a:pt x="30" y="84"/>
                </a:cubicBezTo>
                <a:cubicBezTo>
                  <a:pt x="30" y="84"/>
                  <a:pt x="30" y="84"/>
                  <a:pt x="30" y="84"/>
                </a:cubicBezTo>
                <a:cubicBezTo>
                  <a:pt x="30" y="84"/>
                  <a:pt x="30" y="84"/>
                  <a:pt x="30" y="84"/>
                </a:cubicBezTo>
                <a:cubicBezTo>
                  <a:pt x="28" y="85"/>
                  <a:pt x="31" y="84"/>
                  <a:pt x="29" y="85"/>
                </a:cubicBezTo>
                <a:cubicBezTo>
                  <a:pt x="30" y="84"/>
                  <a:pt x="30" y="84"/>
                  <a:pt x="30" y="84"/>
                </a:cubicBezTo>
                <a:cubicBezTo>
                  <a:pt x="30" y="84"/>
                  <a:pt x="30" y="84"/>
                  <a:pt x="30" y="84"/>
                </a:cubicBezTo>
                <a:cubicBezTo>
                  <a:pt x="31" y="84"/>
                  <a:pt x="30" y="85"/>
                  <a:pt x="30" y="85"/>
                </a:cubicBezTo>
                <a:cubicBezTo>
                  <a:pt x="30" y="85"/>
                  <a:pt x="30" y="85"/>
                  <a:pt x="31" y="84"/>
                </a:cubicBezTo>
                <a:cubicBezTo>
                  <a:pt x="30" y="85"/>
                  <a:pt x="31" y="84"/>
                  <a:pt x="31" y="84"/>
                </a:cubicBezTo>
                <a:cubicBezTo>
                  <a:pt x="31" y="84"/>
                  <a:pt x="31" y="85"/>
                  <a:pt x="30" y="85"/>
                </a:cubicBezTo>
                <a:cubicBezTo>
                  <a:pt x="30" y="85"/>
                  <a:pt x="31" y="84"/>
                  <a:pt x="31" y="85"/>
                </a:cubicBezTo>
                <a:cubicBezTo>
                  <a:pt x="31" y="85"/>
                  <a:pt x="31" y="85"/>
                  <a:pt x="31" y="85"/>
                </a:cubicBezTo>
                <a:cubicBezTo>
                  <a:pt x="31" y="85"/>
                  <a:pt x="29" y="86"/>
                  <a:pt x="30" y="86"/>
                </a:cubicBezTo>
                <a:cubicBezTo>
                  <a:pt x="30" y="85"/>
                  <a:pt x="30" y="85"/>
                  <a:pt x="30" y="85"/>
                </a:cubicBezTo>
                <a:cubicBezTo>
                  <a:pt x="30" y="85"/>
                  <a:pt x="29" y="86"/>
                  <a:pt x="30" y="86"/>
                </a:cubicBezTo>
                <a:cubicBezTo>
                  <a:pt x="30" y="86"/>
                  <a:pt x="30" y="86"/>
                  <a:pt x="30" y="86"/>
                </a:cubicBezTo>
                <a:cubicBezTo>
                  <a:pt x="30" y="86"/>
                  <a:pt x="30" y="85"/>
                  <a:pt x="30" y="86"/>
                </a:cubicBezTo>
                <a:cubicBezTo>
                  <a:pt x="30" y="86"/>
                  <a:pt x="30" y="86"/>
                  <a:pt x="30" y="86"/>
                </a:cubicBezTo>
                <a:cubicBezTo>
                  <a:pt x="30" y="86"/>
                  <a:pt x="30" y="86"/>
                  <a:pt x="30" y="86"/>
                </a:cubicBezTo>
                <a:cubicBezTo>
                  <a:pt x="30" y="86"/>
                  <a:pt x="30" y="86"/>
                  <a:pt x="30" y="86"/>
                </a:cubicBezTo>
                <a:cubicBezTo>
                  <a:pt x="30" y="86"/>
                  <a:pt x="30" y="86"/>
                  <a:pt x="30" y="86"/>
                </a:cubicBezTo>
                <a:cubicBezTo>
                  <a:pt x="31" y="86"/>
                  <a:pt x="31" y="86"/>
                  <a:pt x="31" y="86"/>
                </a:cubicBezTo>
                <a:cubicBezTo>
                  <a:pt x="31" y="86"/>
                  <a:pt x="31" y="86"/>
                  <a:pt x="31" y="86"/>
                </a:cubicBezTo>
                <a:cubicBezTo>
                  <a:pt x="31" y="86"/>
                  <a:pt x="31" y="86"/>
                  <a:pt x="30" y="86"/>
                </a:cubicBezTo>
                <a:cubicBezTo>
                  <a:pt x="31" y="86"/>
                  <a:pt x="31" y="86"/>
                  <a:pt x="31" y="86"/>
                </a:cubicBezTo>
                <a:cubicBezTo>
                  <a:pt x="31" y="86"/>
                  <a:pt x="32" y="85"/>
                  <a:pt x="32" y="85"/>
                </a:cubicBezTo>
                <a:cubicBezTo>
                  <a:pt x="32" y="85"/>
                  <a:pt x="32" y="85"/>
                  <a:pt x="32" y="86"/>
                </a:cubicBezTo>
                <a:cubicBezTo>
                  <a:pt x="32" y="86"/>
                  <a:pt x="32" y="86"/>
                  <a:pt x="32" y="85"/>
                </a:cubicBezTo>
                <a:cubicBezTo>
                  <a:pt x="32" y="86"/>
                  <a:pt x="32" y="86"/>
                  <a:pt x="31" y="86"/>
                </a:cubicBezTo>
                <a:cubicBezTo>
                  <a:pt x="32" y="85"/>
                  <a:pt x="31" y="86"/>
                  <a:pt x="32" y="86"/>
                </a:cubicBezTo>
                <a:cubicBezTo>
                  <a:pt x="32" y="86"/>
                  <a:pt x="31" y="86"/>
                  <a:pt x="31" y="86"/>
                </a:cubicBezTo>
                <a:cubicBezTo>
                  <a:pt x="32" y="86"/>
                  <a:pt x="31" y="87"/>
                  <a:pt x="32" y="86"/>
                </a:cubicBezTo>
                <a:cubicBezTo>
                  <a:pt x="31" y="87"/>
                  <a:pt x="32" y="86"/>
                  <a:pt x="31" y="87"/>
                </a:cubicBezTo>
                <a:cubicBezTo>
                  <a:pt x="31" y="87"/>
                  <a:pt x="32" y="87"/>
                  <a:pt x="32" y="87"/>
                </a:cubicBezTo>
                <a:cubicBezTo>
                  <a:pt x="31" y="87"/>
                  <a:pt x="31" y="87"/>
                  <a:pt x="31" y="87"/>
                </a:cubicBezTo>
                <a:cubicBezTo>
                  <a:pt x="32" y="87"/>
                  <a:pt x="32" y="87"/>
                  <a:pt x="32" y="87"/>
                </a:cubicBezTo>
                <a:cubicBezTo>
                  <a:pt x="32" y="87"/>
                  <a:pt x="32" y="87"/>
                  <a:pt x="32" y="87"/>
                </a:cubicBezTo>
                <a:cubicBezTo>
                  <a:pt x="32" y="87"/>
                  <a:pt x="32" y="87"/>
                  <a:pt x="32" y="87"/>
                </a:cubicBezTo>
                <a:cubicBezTo>
                  <a:pt x="32" y="87"/>
                  <a:pt x="32" y="87"/>
                  <a:pt x="32" y="87"/>
                </a:cubicBezTo>
                <a:cubicBezTo>
                  <a:pt x="32" y="87"/>
                  <a:pt x="32" y="87"/>
                  <a:pt x="32" y="87"/>
                </a:cubicBezTo>
                <a:cubicBezTo>
                  <a:pt x="32" y="87"/>
                  <a:pt x="32" y="87"/>
                  <a:pt x="32" y="88"/>
                </a:cubicBezTo>
                <a:cubicBezTo>
                  <a:pt x="32" y="87"/>
                  <a:pt x="32" y="87"/>
                  <a:pt x="33" y="87"/>
                </a:cubicBezTo>
                <a:cubicBezTo>
                  <a:pt x="32" y="87"/>
                  <a:pt x="33" y="87"/>
                  <a:pt x="32" y="87"/>
                </a:cubicBezTo>
                <a:cubicBezTo>
                  <a:pt x="32" y="87"/>
                  <a:pt x="33" y="87"/>
                  <a:pt x="33" y="87"/>
                </a:cubicBezTo>
                <a:cubicBezTo>
                  <a:pt x="33" y="87"/>
                  <a:pt x="33" y="86"/>
                  <a:pt x="33" y="87"/>
                </a:cubicBezTo>
                <a:cubicBezTo>
                  <a:pt x="33" y="87"/>
                  <a:pt x="33" y="87"/>
                  <a:pt x="33" y="87"/>
                </a:cubicBezTo>
                <a:cubicBezTo>
                  <a:pt x="33" y="87"/>
                  <a:pt x="33" y="87"/>
                  <a:pt x="33" y="87"/>
                </a:cubicBezTo>
                <a:cubicBezTo>
                  <a:pt x="33" y="87"/>
                  <a:pt x="33" y="87"/>
                  <a:pt x="33" y="87"/>
                </a:cubicBezTo>
                <a:cubicBezTo>
                  <a:pt x="33" y="87"/>
                  <a:pt x="33" y="87"/>
                  <a:pt x="33" y="87"/>
                </a:cubicBezTo>
                <a:cubicBezTo>
                  <a:pt x="33" y="87"/>
                  <a:pt x="33" y="87"/>
                  <a:pt x="33" y="87"/>
                </a:cubicBezTo>
                <a:cubicBezTo>
                  <a:pt x="33" y="87"/>
                  <a:pt x="33" y="87"/>
                  <a:pt x="33" y="87"/>
                </a:cubicBezTo>
                <a:cubicBezTo>
                  <a:pt x="33" y="87"/>
                  <a:pt x="33" y="87"/>
                  <a:pt x="33" y="87"/>
                </a:cubicBezTo>
                <a:cubicBezTo>
                  <a:pt x="33" y="87"/>
                  <a:pt x="33" y="87"/>
                  <a:pt x="33" y="87"/>
                </a:cubicBezTo>
                <a:cubicBezTo>
                  <a:pt x="33" y="88"/>
                  <a:pt x="34" y="86"/>
                  <a:pt x="33" y="87"/>
                </a:cubicBezTo>
                <a:cubicBezTo>
                  <a:pt x="33" y="87"/>
                  <a:pt x="33" y="87"/>
                  <a:pt x="33" y="87"/>
                </a:cubicBezTo>
                <a:cubicBezTo>
                  <a:pt x="33" y="87"/>
                  <a:pt x="33" y="88"/>
                  <a:pt x="33" y="88"/>
                </a:cubicBezTo>
                <a:cubicBezTo>
                  <a:pt x="33" y="87"/>
                  <a:pt x="33" y="87"/>
                  <a:pt x="33" y="87"/>
                </a:cubicBezTo>
                <a:cubicBezTo>
                  <a:pt x="34" y="87"/>
                  <a:pt x="34" y="87"/>
                  <a:pt x="34" y="87"/>
                </a:cubicBezTo>
                <a:cubicBezTo>
                  <a:pt x="34" y="87"/>
                  <a:pt x="34" y="87"/>
                  <a:pt x="34" y="87"/>
                </a:cubicBezTo>
                <a:cubicBezTo>
                  <a:pt x="34" y="87"/>
                  <a:pt x="35" y="86"/>
                  <a:pt x="34" y="87"/>
                </a:cubicBezTo>
                <a:cubicBezTo>
                  <a:pt x="34" y="87"/>
                  <a:pt x="34" y="87"/>
                  <a:pt x="34" y="87"/>
                </a:cubicBezTo>
                <a:cubicBezTo>
                  <a:pt x="34" y="87"/>
                  <a:pt x="34" y="87"/>
                  <a:pt x="34" y="87"/>
                </a:cubicBezTo>
                <a:cubicBezTo>
                  <a:pt x="34" y="88"/>
                  <a:pt x="34" y="88"/>
                  <a:pt x="34" y="87"/>
                </a:cubicBezTo>
                <a:cubicBezTo>
                  <a:pt x="34" y="88"/>
                  <a:pt x="34" y="88"/>
                  <a:pt x="34" y="88"/>
                </a:cubicBezTo>
                <a:cubicBezTo>
                  <a:pt x="34" y="88"/>
                  <a:pt x="34" y="88"/>
                  <a:pt x="34" y="88"/>
                </a:cubicBezTo>
                <a:cubicBezTo>
                  <a:pt x="35" y="88"/>
                  <a:pt x="35" y="88"/>
                  <a:pt x="35" y="88"/>
                </a:cubicBezTo>
                <a:cubicBezTo>
                  <a:pt x="34" y="88"/>
                  <a:pt x="35" y="87"/>
                  <a:pt x="35" y="87"/>
                </a:cubicBezTo>
                <a:cubicBezTo>
                  <a:pt x="35" y="87"/>
                  <a:pt x="35" y="87"/>
                  <a:pt x="35" y="88"/>
                </a:cubicBezTo>
                <a:cubicBezTo>
                  <a:pt x="35" y="88"/>
                  <a:pt x="35" y="88"/>
                  <a:pt x="35" y="88"/>
                </a:cubicBezTo>
                <a:cubicBezTo>
                  <a:pt x="35" y="88"/>
                  <a:pt x="35" y="88"/>
                  <a:pt x="34" y="89"/>
                </a:cubicBezTo>
                <a:cubicBezTo>
                  <a:pt x="35" y="88"/>
                  <a:pt x="35" y="88"/>
                  <a:pt x="35" y="88"/>
                </a:cubicBezTo>
                <a:cubicBezTo>
                  <a:pt x="35" y="89"/>
                  <a:pt x="34" y="89"/>
                  <a:pt x="34" y="89"/>
                </a:cubicBezTo>
                <a:cubicBezTo>
                  <a:pt x="35" y="89"/>
                  <a:pt x="35" y="89"/>
                  <a:pt x="35" y="88"/>
                </a:cubicBezTo>
                <a:cubicBezTo>
                  <a:pt x="35" y="88"/>
                  <a:pt x="35" y="88"/>
                  <a:pt x="35" y="88"/>
                </a:cubicBezTo>
                <a:cubicBezTo>
                  <a:pt x="35" y="88"/>
                  <a:pt x="35" y="88"/>
                  <a:pt x="35" y="88"/>
                </a:cubicBezTo>
                <a:cubicBezTo>
                  <a:pt x="35" y="88"/>
                  <a:pt x="35" y="88"/>
                  <a:pt x="35" y="88"/>
                </a:cubicBezTo>
                <a:cubicBezTo>
                  <a:pt x="35" y="88"/>
                  <a:pt x="35" y="88"/>
                  <a:pt x="35" y="88"/>
                </a:cubicBezTo>
                <a:cubicBezTo>
                  <a:pt x="35" y="88"/>
                  <a:pt x="35" y="88"/>
                  <a:pt x="35" y="88"/>
                </a:cubicBezTo>
                <a:cubicBezTo>
                  <a:pt x="35" y="88"/>
                  <a:pt x="35" y="88"/>
                  <a:pt x="35" y="87"/>
                </a:cubicBezTo>
                <a:cubicBezTo>
                  <a:pt x="35" y="88"/>
                  <a:pt x="35" y="88"/>
                  <a:pt x="35" y="88"/>
                </a:cubicBezTo>
                <a:cubicBezTo>
                  <a:pt x="35" y="88"/>
                  <a:pt x="35" y="88"/>
                  <a:pt x="35" y="88"/>
                </a:cubicBezTo>
                <a:cubicBezTo>
                  <a:pt x="35" y="88"/>
                  <a:pt x="35" y="88"/>
                  <a:pt x="35" y="88"/>
                </a:cubicBezTo>
                <a:cubicBezTo>
                  <a:pt x="35" y="88"/>
                  <a:pt x="35" y="89"/>
                  <a:pt x="35" y="89"/>
                </a:cubicBezTo>
                <a:cubicBezTo>
                  <a:pt x="35" y="89"/>
                  <a:pt x="35" y="89"/>
                  <a:pt x="35" y="89"/>
                </a:cubicBezTo>
                <a:cubicBezTo>
                  <a:pt x="34" y="90"/>
                  <a:pt x="35" y="89"/>
                  <a:pt x="34" y="89"/>
                </a:cubicBezTo>
                <a:cubicBezTo>
                  <a:pt x="35" y="89"/>
                  <a:pt x="34" y="89"/>
                  <a:pt x="34" y="89"/>
                </a:cubicBezTo>
                <a:cubicBezTo>
                  <a:pt x="35" y="89"/>
                  <a:pt x="35" y="89"/>
                  <a:pt x="35" y="89"/>
                </a:cubicBezTo>
                <a:cubicBezTo>
                  <a:pt x="35" y="89"/>
                  <a:pt x="34" y="89"/>
                  <a:pt x="34" y="89"/>
                </a:cubicBezTo>
                <a:cubicBezTo>
                  <a:pt x="34" y="89"/>
                  <a:pt x="34" y="90"/>
                  <a:pt x="34" y="90"/>
                </a:cubicBezTo>
                <a:cubicBezTo>
                  <a:pt x="34" y="90"/>
                  <a:pt x="34" y="90"/>
                  <a:pt x="34" y="90"/>
                </a:cubicBezTo>
                <a:cubicBezTo>
                  <a:pt x="34" y="90"/>
                  <a:pt x="34" y="90"/>
                  <a:pt x="34" y="90"/>
                </a:cubicBezTo>
                <a:cubicBezTo>
                  <a:pt x="34" y="90"/>
                  <a:pt x="33" y="90"/>
                  <a:pt x="33" y="90"/>
                </a:cubicBezTo>
                <a:cubicBezTo>
                  <a:pt x="33" y="90"/>
                  <a:pt x="34" y="90"/>
                  <a:pt x="34" y="90"/>
                </a:cubicBezTo>
                <a:cubicBezTo>
                  <a:pt x="34" y="89"/>
                  <a:pt x="34" y="89"/>
                  <a:pt x="34" y="89"/>
                </a:cubicBezTo>
                <a:cubicBezTo>
                  <a:pt x="34" y="89"/>
                  <a:pt x="34" y="90"/>
                  <a:pt x="34" y="90"/>
                </a:cubicBezTo>
                <a:cubicBezTo>
                  <a:pt x="34" y="89"/>
                  <a:pt x="34" y="89"/>
                  <a:pt x="34" y="88"/>
                </a:cubicBezTo>
                <a:cubicBezTo>
                  <a:pt x="34" y="88"/>
                  <a:pt x="34" y="89"/>
                  <a:pt x="34" y="89"/>
                </a:cubicBezTo>
                <a:cubicBezTo>
                  <a:pt x="34" y="89"/>
                  <a:pt x="34" y="89"/>
                  <a:pt x="34" y="89"/>
                </a:cubicBezTo>
                <a:cubicBezTo>
                  <a:pt x="34" y="89"/>
                  <a:pt x="33" y="90"/>
                  <a:pt x="33" y="90"/>
                </a:cubicBezTo>
                <a:cubicBezTo>
                  <a:pt x="33" y="90"/>
                  <a:pt x="33" y="90"/>
                  <a:pt x="33" y="90"/>
                </a:cubicBezTo>
                <a:cubicBezTo>
                  <a:pt x="33" y="91"/>
                  <a:pt x="33" y="91"/>
                  <a:pt x="32" y="91"/>
                </a:cubicBezTo>
                <a:cubicBezTo>
                  <a:pt x="33" y="90"/>
                  <a:pt x="33" y="91"/>
                  <a:pt x="33" y="90"/>
                </a:cubicBezTo>
                <a:cubicBezTo>
                  <a:pt x="33" y="90"/>
                  <a:pt x="33" y="91"/>
                  <a:pt x="32" y="91"/>
                </a:cubicBezTo>
                <a:cubicBezTo>
                  <a:pt x="33" y="90"/>
                  <a:pt x="33" y="90"/>
                  <a:pt x="33" y="90"/>
                </a:cubicBezTo>
                <a:cubicBezTo>
                  <a:pt x="33" y="90"/>
                  <a:pt x="33" y="90"/>
                  <a:pt x="33" y="90"/>
                </a:cubicBezTo>
                <a:cubicBezTo>
                  <a:pt x="33" y="89"/>
                  <a:pt x="33" y="89"/>
                  <a:pt x="33" y="89"/>
                </a:cubicBezTo>
                <a:cubicBezTo>
                  <a:pt x="33" y="89"/>
                  <a:pt x="32" y="90"/>
                  <a:pt x="32" y="90"/>
                </a:cubicBezTo>
                <a:cubicBezTo>
                  <a:pt x="32" y="90"/>
                  <a:pt x="32" y="90"/>
                  <a:pt x="32" y="90"/>
                </a:cubicBezTo>
                <a:cubicBezTo>
                  <a:pt x="32" y="91"/>
                  <a:pt x="32" y="90"/>
                  <a:pt x="31" y="91"/>
                </a:cubicBezTo>
                <a:cubicBezTo>
                  <a:pt x="31" y="91"/>
                  <a:pt x="32" y="90"/>
                  <a:pt x="32" y="90"/>
                </a:cubicBezTo>
                <a:cubicBezTo>
                  <a:pt x="32" y="90"/>
                  <a:pt x="31" y="91"/>
                  <a:pt x="31" y="91"/>
                </a:cubicBezTo>
                <a:cubicBezTo>
                  <a:pt x="32" y="90"/>
                  <a:pt x="32" y="90"/>
                  <a:pt x="32" y="89"/>
                </a:cubicBezTo>
                <a:cubicBezTo>
                  <a:pt x="33" y="89"/>
                  <a:pt x="33" y="88"/>
                  <a:pt x="33" y="88"/>
                </a:cubicBezTo>
                <a:cubicBezTo>
                  <a:pt x="33" y="89"/>
                  <a:pt x="31" y="91"/>
                  <a:pt x="31" y="91"/>
                </a:cubicBezTo>
                <a:cubicBezTo>
                  <a:pt x="31" y="92"/>
                  <a:pt x="31" y="91"/>
                  <a:pt x="31" y="91"/>
                </a:cubicBezTo>
                <a:cubicBezTo>
                  <a:pt x="31" y="90"/>
                  <a:pt x="31" y="91"/>
                  <a:pt x="31" y="91"/>
                </a:cubicBezTo>
                <a:cubicBezTo>
                  <a:pt x="31" y="91"/>
                  <a:pt x="31" y="91"/>
                  <a:pt x="31" y="91"/>
                </a:cubicBezTo>
                <a:cubicBezTo>
                  <a:pt x="31" y="90"/>
                  <a:pt x="31" y="90"/>
                  <a:pt x="31" y="91"/>
                </a:cubicBezTo>
                <a:cubicBezTo>
                  <a:pt x="31" y="90"/>
                  <a:pt x="31" y="90"/>
                  <a:pt x="32" y="90"/>
                </a:cubicBezTo>
                <a:cubicBezTo>
                  <a:pt x="31" y="89"/>
                  <a:pt x="31" y="90"/>
                  <a:pt x="30" y="91"/>
                </a:cubicBezTo>
                <a:cubicBezTo>
                  <a:pt x="31" y="90"/>
                  <a:pt x="31" y="90"/>
                  <a:pt x="31" y="90"/>
                </a:cubicBezTo>
                <a:cubicBezTo>
                  <a:pt x="31" y="91"/>
                  <a:pt x="30" y="91"/>
                  <a:pt x="30" y="91"/>
                </a:cubicBezTo>
                <a:cubicBezTo>
                  <a:pt x="30" y="91"/>
                  <a:pt x="30" y="91"/>
                  <a:pt x="30" y="91"/>
                </a:cubicBezTo>
                <a:cubicBezTo>
                  <a:pt x="30" y="91"/>
                  <a:pt x="30" y="91"/>
                  <a:pt x="30" y="91"/>
                </a:cubicBezTo>
                <a:cubicBezTo>
                  <a:pt x="30" y="91"/>
                  <a:pt x="30" y="91"/>
                  <a:pt x="30" y="90"/>
                </a:cubicBezTo>
                <a:cubicBezTo>
                  <a:pt x="31" y="90"/>
                  <a:pt x="32" y="88"/>
                  <a:pt x="33" y="88"/>
                </a:cubicBezTo>
                <a:cubicBezTo>
                  <a:pt x="32" y="88"/>
                  <a:pt x="32" y="88"/>
                  <a:pt x="32" y="88"/>
                </a:cubicBezTo>
                <a:cubicBezTo>
                  <a:pt x="33" y="88"/>
                  <a:pt x="33" y="88"/>
                  <a:pt x="33" y="88"/>
                </a:cubicBezTo>
                <a:cubicBezTo>
                  <a:pt x="32" y="88"/>
                  <a:pt x="31" y="90"/>
                  <a:pt x="30" y="90"/>
                </a:cubicBezTo>
                <a:cubicBezTo>
                  <a:pt x="30" y="90"/>
                  <a:pt x="31" y="89"/>
                  <a:pt x="31" y="89"/>
                </a:cubicBezTo>
                <a:cubicBezTo>
                  <a:pt x="31" y="89"/>
                  <a:pt x="30" y="90"/>
                  <a:pt x="30" y="90"/>
                </a:cubicBezTo>
                <a:cubicBezTo>
                  <a:pt x="30" y="90"/>
                  <a:pt x="30" y="90"/>
                  <a:pt x="30" y="90"/>
                </a:cubicBezTo>
                <a:cubicBezTo>
                  <a:pt x="30" y="90"/>
                  <a:pt x="30" y="90"/>
                  <a:pt x="30" y="90"/>
                </a:cubicBezTo>
                <a:cubicBezTo>
                  <a:pt x="30" y="90"/>
                  <a:pt x="31" y="89"/>
                  <a:pt x="31" y="89"/>
                </a:cubicBezTo>
                <a:cubicBezTo>
                  <a:pt x="30" y="90"/>
                  <a:pt x="30" y="90"/>
                  <a:pt x="30" y="90"/>
                </a:cubicBezTo>
                <a:cubicBezTo>
                  <a:pt x="30" y="90"/>
                  <a:pt x="31" y="89"/>
                  <a:pt x="31" y="89"/>
                </a:cubicBezTo>
                <a:cubicBezTo>
                  <a:pt x="31" y="89"/>
                  <a:pt x="30" y="90"/>
                  <a:pt x="30" y="90"/>
                </a:cubicBezTo>
                <a:cubicBezTo>
                  <a:pt x="30" y="89"/>
                  <a:pt x="30" y="90"/>
                  <a:pt x="30" y="89"/>
                </a:cubicBezTo>
                <a:cubicBezTo>
                  <a:pt x="30" y="89"/>
                  <a:pt x="30" y="90"/>
                  <a:pt x="30" y="90"/>
                </a:cubicBezTo>
                <a:cubicBezTo>
                  <a:pt x="29" y="90"/>
                  <a:pt x="30" y="90"/>
                  <a:pt x="30" y="90"/>
                </a:cubicBezTo>
                <a:cubicBezTo>
                  <a:pt x="30" y="89"/>
                  <a:pt x="31" y="88"/>
                  <a:pt x="31" y="88"/>
                </a:cubicBezTo>
                <a:cubicBezTo>
                  <a:pt x="29" y="90"/>
                  <a:pt x="29" y="90"/>
                  <a:pt x="29" y="90"/>
                </a:cubicBezTo>
                <a:cubicBezTo>
                  <a:pt x="30" y="89"/>
                  <a:pt x="30" y="89"/>
                  <a:pt x="30" y="89"/>
                </a:cubicBezTo>
                <a:cubicBezTo>
                  <a:pt x="30" y="89"/>
                  <a:pt x="29" y="89"/>
                  <a:pt x="29" y="89"/>
                </a:cubicBezTo>
                <a:cubicBezTo>
                  <a:pt x="29" y="89"/>
                  <a:pt x="29" y="89"/>
                  <a:pt x="29" y="89"/>
                </a:cubicBezTo>
                <a:cubicBezTo>
                  <a:pt x="30" y="89"/>
                  <a:pt x="30" y="89"/>
                  <a:pt x="29" y="89"/>
                </a:cubicBezTo>
                <a:cubicBezTo>
                  <a:pt x="30" y="89"/>
                  <a:pt x="29" y="89"/>
                  <a:pt x="30" y="89"/>
                </a:cubicBezTo>
                <a:cubicBezTo>
                  <a:pt x="30" y="88"/>
                  <a:pt x="29" y="89"/>
                  <a:pt x="29" y="89"/>
                </a:cubicBezTo>
                <a:cubicBezTo>
                  <a:pt x="29" y="89"/>
                  <a:pt x="29" y="89"/>
                  <a:pt x="29" y="89"/>
                </a:cubicBezTo>
                <a:cubicBezTo>
                  <a:pt x="29" y="89"/>
                  <a:pt x="29" y="88"/>
                  <a:pt x="29" y="89"/>
                </a:cubicBezTo>
                <a:cubicBezTo>
                  <a:pt x="29" y="89"/>
                  <a:pt x="29" y="89"/>
                  <a:pt x="29" y="89"/>
                </a:cubicBezTo>
                <a:cubicBezTo>
                  <a:pt x="28" y="89"/>
                  <a:pt x="28" y="89"/>
                  <a:pt x="28" y="89"/>
                </a:cubicBezTo>
                <a:cubicBezTo>
                  <a:pt x="29" y="89"/>
                  <a:pt x="29" y="89"/>
                  <a:pt x="29" y="89"/>
                </a:cubicBezTo>
                <a:cubicBezTo>
                  <a:pt x="29" y="89"/>
                  <a:pt x="29" y="88"/>
                  <a:pt x="29" y="89"/>
                </a:cubicBezTo>
                <a:cubicBezTo>
                  <a:pt x="29" y="88"/>
                  <a:pt x="30" y="88"/>
                  <a:pt x="30" y="88"/>
                </a:cubicBezTo>
                <a:cubicBezTo>
                  <a:pt x="30" y="88"/>
                  <a:pt x="29" y="88"/>
                  <a:pt x="28" y="89"/>
                </a:cubicBezTo>
                <a:cubicBezTo>
                  <a:pt x="29" y="88"/>
                  <a:pt x="29" y="88"/>
                  <a:pt x="29" y="88"/>
                </a:cubicBezTo>
                <a:cubicBezTo>
                  <a:pt x="28" y="88"/>
                  <a:pt x="28" y="88"/>
                  <a:pt x="28" y="88"/>
                </a:cubicBezTo>
                <a:cubicBezTo>
                  <a:pt x="29" y="88"/>
                  <a:pt x="29" y="88"/>
                  <a:pt x="29" y="88"/>
                </a:cubicBezTo>
                <a:cubicBezTo>
                  <a:pt x="29" y="88"/>
                  <a:pt x="29" y="88"/>
                  <a:pt x="29" y="88"/>
                </a:cubicBezTo>
                <a:cubicBezTo>
                  <a:pt x="29" y="88"/>
                  <a:pt x="29" y="88"/>
                  <a:pt x="29" y="88"/>
                </a:cubicBezTo>
                <a:cubicBezTo>
                  <a:pt x="29" y="88"/>
                  <a:pt x="29" y="88"/>
                  <a:pt x="29" y="88"/>
                </a:cubicBezTo>
                <a:cubicBezTo>
                  <a:pt x="29" y="88"/>
                  <a:pt x="29" y="87"/>
                  <a:pt x="30" y="87"/>
                </a:cubicBezTo>
                <a:cubicBezTo>
                  <a:pt x="29" y="88"/>
                  <a:pt x="29" y="88"/>
                  <a:pt x="29" y="88"/>
                </a:cubicBezTo>
                <a:cubicBezTo>
                  <a:pt x="30" y="87"/>
                  <a:pt x="30" y="87"/>
                  <a:pt x="30" y="87"/>
                </a:cubicBezTo>
                <a:cubicBezTo>
                  <a:pt x="30" y="87"/>
                  <a:pt x="30" y="87"/>
                  <a:pt x="30" y="87"/>
                </a:cubicBezTo>
                <a:cubicBezTo>
                  <a:pt x="30" y="87"/>
                  <a:pt x="30" y="87"/>
                  <a:pt x="30" y="87"/>
                </a:cubicBezTo>
                <a:cubicBezTo>
                  <a:pt x="30" y="87"/>
                  <a:pt x="30" y="87"/>
                  <a:pt x="30" y="87"/>
                </a:cubicBezTo>
                <a:cubicBezTo>
                  <a:pt x="30" y="87"/>
                  <a:pt x="30" y="87"/>
                  <a:pt x="30" y="87"/>
                </a:cubicBezTo>
                <a:cubicBezTo>
                  <a:pt x="29" y="87"/>
                  <a:pt x="29" y="88"/>
                  <a:pt x="28" y="88"/>
                </a:cubicBezTo>
                <a:cubicBezTo>
                  <a:pt x="29" y="88"/>
                  <a:pt x="29" y="88"/>
                  <a:pt x="29" y="88"/>
                </a:cubicBezTo>
                <a:cubicBezTo>
                  <a:pt x="28" y="88"/>
                  <a:pt x="28" y="88"/>
                  <a:pt x="28" y="88"/>
                </a:cubicBezTo>
                <a:cubicBezTo>
                  <a:pt x="28" y="88"/>
                  <a:pt x="28" y="88"/>
                  <a:pt x="28" y="88"/>
                </a:cubicBezTo>
                <a:cubicBezTo>
                  <a:pt x="28" y="88"/>
                  <a:pt x="29" y="87"/>
                  <a:pt x="28" y="87"/>
                </a:cubicBezTo>
                <a:cubicBezTo>
                  <a:pt x="28" y="88"/>
                  <a:pt x="28" y="88"/>
                  <a:pt x="28" y="88"/>
                </a:cubicBezTo>
                <a:cubicBezTo>
                  <a:pt x="28" y="88"/>
                  <a:pt x="28" y="88"/>
                  <a:pt x="28" y="88"/>
                </a:cubicBezTo>
                <a:cubicBezTo>
                  <a:pt x="27" y="88"/>
                  <a:pt x="27" y="88"/>
                  <a:pt x="27" y="88"/>
                </a:cubicBezTo>
                <a:cubicBezTo>
                  <a:pt x="27" y="88"/>
                  <a:pt x="28" y="88"/>
                  <a:pt x="28" y="88"/>
                </a:cubicBezTo>
                <a:cubicBezTo>
                  <a:pt x="27" y="88"/>
                  <a:pt x="27" y="88"/>
                  <a:pt x="27" y="88"/>
                </a:cubicBezTo>
                <a:cubicBezTo>
                  <a:pt x="27" y="88"/>
                  <a:pt x="26" y="88"/>
                  <a:pt x="26" y="88"/>
                </a:cubicBezTo>
                <a:cubicBezTo>
                  <a:pt x="27" y="88"/>
                  <a:pt x="27" y="88"/>
                  <a:pt x="27" y="88"/>
                </a:cubicBezTo>
                <a:cubicBezTo>
                  <a:pt x="27" y="88"/>
                  <a:pt x="27" y="88"/>
                  <a:pt x="26" y="88"/>
                </a:cubicBezTo>
                <a:cubicBezTo>
                  <a:pt x="27" y="88"/>
                  <a:pt x="27" y="88"/>
                  <a:pt x="27" y="88"/>
                </a:cubicBezTo>
                <a:cubicBezTo>
                  <a:pt x="27" y="87"/>
                  <a:pt x="27" y="88"/>
                  <a:pt x="27" y="87"/>
                </a:cubicBezTo>
                <a:cubicBezTo>
                  <a:pt x="27" y="87"/>
                  <a:pt x="27" y="87"/>
                  <a:pt x="27" y="87"/>
                </a:cubicBezTo>
                <a:cubicBezTo>
                  <a:pt x="27" y="87"/>
                  <a:pt x="26" y="88"/>
                  <a:pt x="26" y="88"/>
                </a:cubicBezTo>
                <a:cubicBezTo>
                  <a:pt x="26" y="88"/>
                  <a:pt x="26" y="88"/>
                  <a:pt x="26" y="87"/>
                </a:cubicBezTo>
                <a:cubicBezTo>
                  <a:pt x="27" y="87"/>
                  <a:pt x="27" y="87"/>
                  <a:pt x="27" y="87"/>
                </a:cubicBezTo>
                <a:cubicBezTo>
                  <a:pt x="27" y="87"/>
                  <a:pt x="26" y="88"/>
                  <a:pt x="27" y="87"/>
                </a:cubicBezTo>
                <a:cubicBezTo>
                  <a:pt x="27" y="87"/>
                  <a:pt x="27" y="87"/>
                  <a:pt x="27" y="87"/>
                </a:cubicBezTo>
                <a:cubicBezTo>
                  <a:pt x="27" y="87"/>
                  <a:pt x="27" y="87"/>
                  <a:pt x="27" y="87"/>
                </a:cubicBezTo>
                <a:cubicBezTo>
                  <a:pt x="27" y="87"/>
                  <a:pt x="27" y="87"/>
                  <a:pt x="27" y="87"/>
                </a:cubicBezTo>
                <a:cubicBezTo>
                  <a:pt x="27" y="87"/>
                  <a:pt x="27" y="87"/>
                  <a:pt x="27" y="87"/>
                </a:cubicBezTo>
                <a:cubicBezTo>
                  <a:pt x="27" y="87"/>
                  <a:pt x="27" y="87"/>
                  <a:pt x="27" y="87"/>
                </a:cubicBezTo>
                <a:cubicBezTo>
                  <a:pt x="27" y="87"/>
                  <a:pt x="27" y="87"/>
                  <a:pt x="27" y="87"/>
                </a:cubicBezTo>
                <a:cubicBezTo>
                  <a:pt x="27" y="87"/>
                  <a:pt x="27" y="87"/>
                  <a:pt x="27" y="87"/>
                </a:cubicBezTo>
                <a:cubicBezTo>
                  <a:pt x="26" y="87"/>
                  <a:pt x="26" y="87"/>
                  <a:pt x="26" y="87"/>
                </a:cubicBezTo>
                <a:cubicBezTo>
                  <a:pt x="27" y="87"/>
                  <a:pt x="27" y="87"/>
                  <a:pt x="27" y="86"/>
                </a:cubicBezTo>
                <a:cubicBezTo>
                  <a:pt x="27" y="86"/>
                  <a:pt x="26" y="87"/>
                  <a:pt x="26" y="87"/>
                </a:cubicBezTo>
                <a:cubicBezTo>
                  <a:pt x="26" y="87"/>
                  <a:pt x="26" y="87"/>
                  <a:pt x="26" y="87"/>
                </a:cubicBezTo>
                <a:cubicBezTo>
                  <a:pt x="26" y="87"/>
                  <a:pt x="26" y="87"/>
                  <a:pt x="26" y="87"/>
                </a:cubicBezTo>
                <a:cubicBezTo>
                  <a:pt x="25" y="87"/>
                  <a:pt x="26" y="86"/>
                  <a:pt x="25" y="87"/>
                </a:cubicBezTo>
                <a:cubicBezTo>
                  <a:pt x="25" y="87"/>
                  <a:pt x="25" y="87"/>
                  <a:pt x="26" y="87"/>
                </a:cubicBezTo>
                <a:cubicBezTo>
                  <a:pt x="26" y="86"/>
                  <a:pt x="26" y="86"/>
                  <a:pt x="26" y="86"/>
                </a:cubicBezTo>
                <a:cubicBezTo>
                  <a:pt x="26" y="86"/>
                  <a:pt x="26" y="86"/>
                  <a:pt x="26" y="86"/>
                </a:cubicBezTo>
                <a:close/>
                <a:moveTo>
                  <a:pt x="27" y="87"/>
                </a:moveTo>
                <a:cubicBezTo>
                  <a:pt x="27" y="87"/>
                  <a:pt x="27" y="87"/>
                  <a:pt x="27" y="87"/>
                </a:cubicBezTo>
                <a:cubicBezTo>
                  <a:pt x="27" y="87"/>
                  <a:pt x="27" y="87"/>
                  <a:pt x="27" y="87"/>
                </a:cubicBezTo>
                <a:close/>
                <a:moveTo>
                  <a:pt x="29" y="88"/>
                </a:moveTo>
                <a:cubicBezTo>
                  <a:pt x="29" y="88"/>
                  <a:pt x="29" y="88"/>
                  <a:pt x="29" y="88"/>
                </a:cubicBezTo>
                <a:cubicBezTo>
                  <a:pt x="29" y="88"/>
                  <a:pt x="29" y="88"/>
                  <a:pt x="29" y="88"/>
                </a:cubicBezTo>
                <a:close/>
                <a:moveTo>
                  <a:pt x="35" y="88"/>
                </a:moveTo>
                <a:cubicBezTo>
                  <a:pt x="35" y="88"/>
                  <a:pt x="35" y="88"/>
                  <a:pt x="35" y="88"/>
                </a:cubicBezTo>
                <a:cubicBezTo>
                  <a:pt x="35" y="88"/>
                  <a:pt x="35" y="88"/>
                  <a:pt x="35" y="88"/>
                </a:cubicBezTo>
                <a:close/>
                <a:moveTo>
                  <a:pt x="35" y="88"/>
                </a:moveTo>
                <a:cubicBezTo>
                  <a:pt x="35" y="88"/>
                  <a:pt x="35" y="88"/>
                  <a:pt x="35" y="88"/>
                </a:cubicBezTo>
                <a:cubicBezTo>
                  <a:pt x="35" y="88"/>
                  <a:pt x="35" y="88"/>
                  <a:pt x="35" y="88"/>
                </a:cubicBezTo>
                <a:cubicBezTo>
                  <a:pt x="34" y="88"/>
                  <a:pt x="35" y="88"/>
                  <a:pt x="35" y="88"/>
                </a:cubicBezTo>
                <a:close/>
                <a:moveTo>
                  <a:pt x="28" y="82"/>
                </a:moveTo>
                <a:cubicBezTo>
                  <a:pt x="28" y="81"/>
                  <a:pt x="28" y="81"/>
                  <a:pt x="28" y="81"/>
                </a:cubicBezTo>
                <a:cubicBezTo>
                  <a:pt x="28" y="81"/>
                  <a:pt x="28" y="82"/>
                  <a:pt x="28" y="82"/>
                </a:cubicBezTo>
                <a:close/>
                <a:moveTo>
                  <a:pt x="28" y="88"/>
                </a:moveTo>
                <a:cubicBezTo>
                  <a:pt x="29" y="88"/>
                  <a:pt x="29" y="88"/>
                  <a:pt x="29" y="88"/>
                </a:cubicBezTo>
                <a:cubicBezTo>
                  <a:pt x="29" y="88"/>
                  <a:pt x="29" y="88"/>
                  <a:pt x="28" y="88"/>
                </a:cubicBezTo>
                <a:close/>
                <a:moveTo>
                  <a:pt x="25" y="86"/>
                </a:moveTo>
                <a:cubicBezTo>
                  <a:pt x="25" y="86"/>
                  <a:pt x="25" y="86"/>
                  <a:pt x="25" y="86"/>
                </a:cubicBezTo>
                <a:cubicBezTo>
                  <a:pt x="25" y="86"/>
                  <a:pt x="25" y="86"/>
                  <a:pt x="25" y="86"/>
                </a:cubicBezTo>
                <a:close/>
                <a:moveTo>
                  <a:pt x="31" y="91"/>
                </a:moveTo>
                <a:cubicBezTo>
                  <a:pt x="31" y="91"/>
                  <a:pt x="31" y="91"/>
                  <a:pt x="31" y="91"/>
                </a:cubicBezTo>
                <a:cubicBezTo>
                  <a:pt x="31" y="91"/>
                  <a:pt x="31" y="91"/>
                  <a:pt x="31" y="91"/>
                </a:cubicBezTo>
                <a:close/>
                <a:moveTo>
                  <a:pt x="35" y="88"/>
                </a:moveTo>
                <a:cubicBezTo>
                  <a:pt x="35" y="88"/>
                  <a:pt x="35" y="88"/>
                  <a:pt x="35" y="88"/>
                </a:cubicBezTo>
                <a:cubicBezTo>
                  <a:pt x="35" y="88"/>
                  <a:pt x="35" y="88"/>
                  <a:pt x="35" y="88"/>
                </a:cubicBezTo>
                <a:cubicBezTo>
                  <a:pt x="35" y="88"/>
                  <a:pt x="35" y="88"/>
                  <a:pt x="35" y="88"/>
                </a:cubicBezTo>
                <a:close/>
                <a:moveTo>
                  <a:pt x="35" y="90"/>
                </a:moveTo>
                <a:cubicBezTo>
                  <a:pt x="35" y="90"/>
                  <a:pt x="35" y="90"/>
                  <a:pt x="35" y="90"/>
                </a:cubicBezTo>
                <a:cubicBezTo>
                  <a:pt x="35" y="90"/>
                  <a:pt x="35" y="90"/>
                  <a:pt x="35" y="90"/>
                </a:cubicBezTo>
                <a:cubicBezTo>
                  <a:pt x="35" y="90"/>
                  <a:pt x="35" y="90"/>
                  <a:pt x="35" y="90"/>
                </a:cubicBezTo>
                <a:close/>
                <a:moveTo>
                  <a:pt x="35" y="89"/>
                </a:moveTo>
                <a:cubicBezTo>
                  <a:pt x="35" y="89"/>
                  <a:pt x="35" y="89"/>
                  <a:pt x="35" y="89"/>
                </a:cubicBezTo>
                <a:cubicBezTo>
                  <a:pt x="35" y="89"/>
                  <a:pt x="35" y="89"/>
                  <a:pt x="35" y="89"/>
                </a:cubicBezTo>
                <a:cubicBezTo>
                  <a:pt x="35" y="89"/>
                  <a:pt x="35" y="89"/>
                  <a:pt x="35" y="89"/>
                </a:cubicBezTo>
                <a:close/>
                <a:moveTo>
                  <a:pt x="35" y="89"/>
                </a:moveTo>
                <a:cubicBezTo>
                  <a:pt x="35" y="89"/>
                  <a:pt x="35" y="89"/>
                  <a:pt x="35" y="89"/>
                </a:cubicBezTo>
                <a:cubicBezTo>
                  <a:pt x="35" y="89"/>
                  <a:pt x="35" y="89"/>
                  <a:pt x="35" y="89"/>
                </a:cubicBezTo>
                <a:close/>
                <a:moveTo>
                  <a:pt x="35" y="88"/>
                </a:moveTo>
                <a:cubicBezTo>
                  <a:pt x="35" y="88"/>
                  <a:pt x="35" y="87"/>
                  <a:pt x="35" y="88"/>
                </a:cubicBezTo>
                <a:cubicBezTo>
                  <a:pt x="35" y="87"/>
                  <a:pt x="35" y="88"/>
                  <a:pt x="35" y="88"/>
                </a:cubicBezTo>
                <a:close/>
                <a:moveTo>
                  <a:pt x="34" y="90"/>
                </a:moveTo>
                <a:cubicBezTo>
                  <a:pt x="34" y="90"/>
                  <a:pt x="34" y="90"/>
                  <a:pt x="34" y="90"/>
                </a:cubicBezTo>
                <a:cubicBezTo>
                  <a:pt x="34" y="90"/>
                  <a:pt x="34" y="90"/>
                  <a:pt x="34" y="90"/>
                </a:cubicBezTo>
                <a:close/>
                <a:moveTo>
                  <a:pt x="34" y="90"/>
                </a:moveTo>
                <a:cubicBezTo>
                  <a:pt x="34" y="90"/>
                  <a:pt x="34" y="90"/>
                  <a:pt x="34" y="90"/>
                </a:cubicBezTo>
                <a:cubicBezTo>
                  <a:pt x="34" y="90"/>
                  <a:pt x="34" y="90"/>
                  <a:pt x="34" y="90"/>
                </a:cubicBezTo>
                <a:cubicBezTo>
                  <a:pt x="34" y="90"/>
                  <a:pt x="34" y="90"/>
                  <a:pt x="34" y="90"/>
                </a:cubicBezTo>
                <a:close/>
                <a:moveTo>
                  <a:pt x="34" y="90"/>
                </a:moveTo>
                <a:cubicBezTo>
                  <a:pt x="34" y="90"/>
                  <a:pt x="34" y="90"/>
                  <a:pt x="34" y="90"/>
                </a:cubicBezTo>
                <a:cubicBezTo>
                  <a:pt x="34" y="90"/>
                  <a:pt x="34" y="90"/>
                  <a:pt x="34" y="90"/>
                </a:cubicBezTo>
                <a:close/>
                <a:moveTo>
                  <a:pt x="34" y="90"/>
                </a:moveTo>
                <a:cubicBezTo>
                  <a:pt x="34" y="90"/>
                  <a:pt x="34" y="90"/>
                  <a:pt x="34" y="90"/>
                </a:cubicBezTo>
                <a:cubicBezTo>
                  <a:pt x="34" y="90"/>
                  <a:pt x="34" y="90"/>
                  <a:pt x="34" y="90"/>
                </a:cubicBezTo>
                <a:close/>
                <a:moveTo>
                  <a:pt x="33" y="89"/>
                </a:moveTo>
                <a:cubicBezTo>
                  <a:pt x="33" y="89"/>
                  <a:pt x="33" y="89"/>
                  <a:pt x="33" y="89"/>
                </a:cubicBezTo>
                <a:cubicBezTo>
                  <a:pt x="33" y="90"/>
                  <a:pt x="33" y="90"/>
                  <a:pt x="33" y="90"/>
                </a:cubicBezTo>
                <a:cubicBezTo>
                  <a:pt x="33" y="90"/>
                  <a:pt x="33" y="90"/>
                  <a:pt x="33" y="89"/>
                </a:cubicBezTo>
                <a:close/>
                <a:moveTo>
                  <a:pt x="33" y="91"/>
                </a:moveTo>
                <a:cubicBezTo>
                  <a:pt x="33" y="91"/>
                  <a:pt x="33" y="91"/>
                  <a:pt x="33" y="90"/>
                </a:cubicBezTo>
                <a:cubicBezTo>
                  <a:pt x="33" y="91"/>
                  <a:pt x="33" y="91"/>
                  <a:pt x="33" y="91"/>
                </a:cubicBezTo>
                <a:close/>
                <a:moveTo>
                  <a:pt x="33" y="91"/>
                </a:moveTo>
                <a:cubicBezTo>
                  <a:pt x="33" y="91"/>
                  <a:pt x="32" y="91"/>
                  <a:pt x="33" y="91"/>
                </a:cubicBezTo>
                <a:cubicBezTo>
                  <a:pt x="33" y="91"/>
                  <a:pt x="33" y="91"/>
                  <a:pt x="33" y="91"/>
                </a:cubicBezTo>
                <a:close/>
                <a:moveTo>
                  <a:pt x="32" y="89"/>
                </a:moveTo>
                <a:cubicBezTo>
                  <a:pt x="32" y="89"/>
                  <a:pt x="32" y="89"/>
                  <a:pt x="32" y="89"/>
                </a:cubicBezTo>
                <a:cubicBezTo>
                  <a:pt x="33" y="89"/>
                  <a:pt x="33" y="89"/>
                  <a:pt x="33" y="89"/>
                </a:cubicBezTo>
                <a:lnTo>
                  <a:pt x="32" y="89"/>
                </a:lnTo>
                <a:close/>
                <a:moveTo>
                  <a:pt x="30" y="91"/>
                </a:moveTo>
                <a:cubicBezTo>
                  <a:pt x="30" y="91"/>
                  <a:pt x="30" y="90"/>
                  <a:pt x="30" y="91"/>
                </a:cubicBezTo>
                <a:cubicBezTo>
                  <a:pt x="30" y="90"/>
                  <a:pt x="30" y="90"/>
                  <a:pt x="30" y="90"/>
                </a:cubicBezTo>
                <a:cubicBezTo>
                  <a:pt x="30" y="90"/>
                  <a:pt x="30" y="90"/>
                  <a:pt x="30" y="91"/>
                </a:cubicBezTo>
                <a:close/>
                <a:moveTo>
                  <a:pt x="30" y="90"/>
                </a:moveTo>
                <a:cubicBezTo>
                  <a:pt x="30" y="90"/>
                  <a:pt x="30" y="90"/>
                  <a:pt x="30" y="90"/>
                </a:cubicBezTo>
                <a:cubicBezTo>
                  <a:pt x="30" y="90"/>
                  <a:pt x="30" y="90"/>
                  <a:pt x="30" y="90"/>
                </a:cubicBezTo>
                <a:close/>
                <a:moveTo>
                  <a:pt x="28" y="78"/>
                </a:moveTo>
                <a:cubicBezTo>
                  <a:pt x="28" y="78"/>
                  <a:pt x="28" y="78"/>
                  <a:pt x="28" y="78"/>
                </a:cubicBezTo>
                <a:cubicBezTo>
                  <a:pt x="27" y="78"/>
                  <a:pt x="27" y="78"/>
                  <a:pt x="27" y="78"/>
                </a:cubicBezTo>
                <a:lnTo>
                  <a:pt x="28" y="78"/>
                </a:lnTo>
                <a:close/>
                <a:moveTo>
                  <a:pt x="27" y="78"/>
                </a:moveTo>
                <a:cubicBezTo>
                  <a:pt x="27" y="78"/>
                  <a:pt x="27" y="78"/>
                  <a:pt x="27" y="78"/>
                </a:cubicBezTo>
                <a:cubicBezTo>
                  <a:pt x="27" y="78"/>
                  <a:pt x="27" y="78"/>
                  <a:pt x="27" y="78"/>
                </a:cubicBezTo>
                <a:cubicBezTo>
                  <a:pt x="27" y="78"/>
                  <a:pt x="27" y="78"/>
                  <a:pt x="27" y="78"/>
                </a:cubicBezTo>
                <a:close/>
                <a:moveTo>
                  <a:pt x="26" y="88"/>
                </a:moveTo>
                <a:cubicBezTo>
                  <a:pt x="26" y="88"/>
                  <a:pt x="26" y="88"/>
                  <a:pt x="26" y="88"/>
                </a:cubicBezTo>
                <a:cubicBezTo>
                  <a:pt x="26" y="88"/>
                  <a:pt x="26" y="88"/>
                  <a:pt x="26" y="88"/>
                </a:cubicBezTo>
                <a:close/>
                <a:moveTo>
                  <a:pt x="26" y="87"/>
                </a:moveTo>
                <a:cubicBezTo>
                  <a:pt x="26" y="87"/>
                  <a:pt x="26" y="87"/>
                  <a:pt x="26" y="87"/>
                </a:cubicBezTo>
                <a:cubicBezTo>
                  <a:pt x="26" y="87"/>
                  <a:pt x="26" y="87"/>
                  <a:pt x="26" y="87"/>
                </a:cubicBezTo>
                <a:close/>
                <a:moveTo>
                  <a:pt x="25" y="87"/>
                </a:moveTo>
                <a:cubicBezTo>
                  <a:pt x="25" y="87"/>
                  <a:pt x="25" y="87"/>
                  <a:pt x="25" y="87"/>
                </a:cubicBezTo>
                <a:cubicBezTo>
                  <a:pt x="25" y="87"/>
                  <a:pt x="25" y="86"/>
                  <a:pt x="25" y="87"/>
                </a:cubicBezTo>
                <a:close/>
                <a:moveTo>
                  <a:pt x="35" y="94"/>
                </a:moveTo>
                <a:cubicBezTo>
                  <a:pt x="35" y="94"/>
                  <a:pt x="35" y="93"/>
                  <a:pt x="35" y="93"/>
                </a:cubicBezTo>
                <a:cubicBezTo>
                  <a:pt x="35" y="93"/>
                  <a:pt x="35" y="94"/>
                  <a:pt x="35" y="94"/>
                </a:cubicBezTo>
                <a:close/>
                <a:moveTo>
                  <a:pt x="34" y="95"/>
                </a:moveTo>
                <a:cubicBezTo>
                  <a:pt x="34" y="95"/>
                  <a:pt x="34" y="95"/>
                  <a:pt x="34" y="95"/>
                </a:cubicBezTo>
                <a:cubicBezTo>
                  <a:pt x="34" y="95"/>
                  <a:pt x="34" y="95"/>
                  <a:pt x="34" y="95"/>
                </a:cubicBezTo>
                <a:close/>
                <a:moveTo>
                  <a:pt x="34" y="95"/>
                </a:moveTo>
                <a:cubicBezTo>
                  <a:pt x="34" y="95"/>
                  <a:pt x="34" y="95"/>
                  <a:pt x="34" y="95"/>
                </a:cubicBezTo>
                <a:cubicBezTo>
                  <a:pt x="34" y="95"/>
                  <a:pt x="34" y="95"/>
                  <a:pt x="34" y="95"/>
                </a:cubicBezTo>
                <a:cubicBezTo>
                  <a:pt x="34" y="94"/>
                  <a:pt x="34" y="94"/>
                  <a:pt x="34" y="94"/>
                </a:cubicBezTo>
                <a:cubicBezTo>
                  <a:pt x="34" y="94"/>
                  <a:pt x="34" y="95"/>
                  <a:pt x="34" y="95"/>
                </a:cubicBezTo>
                <a:close/>
                <a:moveTo>
                  <a:pt x="34" y="93"/>
                </a:moveTo>
                <a:cubicBezTo>
                  <a:pt x="34" y="93"/>
                  <a:pt x="34" y="93"/>
                  <a:pt x="34" y="93"/>
                </a:cubicBezTo>
                <a:cubicBezTo>
                  <a:pt x="34" y="93"/>
                  <a:pt x="34" y="93"/>
                  <a:pt x="34" y="93"/>
                </a:cubicBezTo>
                <a:cubicBezTo>
                  <a:pt x="34" y="93"/>
                  <a:pt x="34" y="93"/>
                  <a:pt x="34" y="93"/>
                </a:cubicBezTo>
                <a:close/>
                <a:moveTo>
                  <a:pt x="34" y="93"/>
                </a:moveTo>
                <a:cubicBezTo>
                  <a:pt x="34" y="93"/>
                  <a:pt x="34" y="93"/>
                  <a:pt x="34" y="93"/>
                </a:cubicBezTo>
                <a:close/>
                <a:moveTo>
                  <a:pt x="34" y="93"/>
                </a:moveTo>
                <a:cubicBezTo>
                  <a:pt x="34" y="93"/>
                  <a:pt x="34" y="93"/>
                  <a:pt x="34" y="93"/>
                </a:cubicBezTo>
                <a:cubicBezTo>
                  <a:pt x="34" y="93"/>
                  <a:pt x="34" y="93"/>
                  <a:pt x="34" y="93"/>
                </a:cubicBezTo>
                <a:cubicBezTo>
                  <a:pt x="34" y="93"/>
                  <a:pt x="34" y="93"/>
                  <a:pt x="34" y="93"/>
                </a:cubicBezTo>
                <a:close/>
                <a:moveTo>
                  <a:pt x="34" y="94"/>
                </a:moveTo>
                <a:cubicBezTo>
                  <a:pt x="34" y="94"/>
                  <a:pt x="34" y="94"/>
                  <a:pt x="34" y="94"/>
                </a:cubicBezTo>
                <a:cubicBezTo>
                  <a:pt x="34" y="94"/>
                  <a:pt x="34" y="94"/>
                  <a:pt x="34" y="94"/>
                </a:cubicBezTo>
                <a:close/>
                <a:moveTo>
                  <a:pt x="34" y="93"/>
                </a:moveTo>
                <a:cubicBezTo>
                  <a:pt x="34" y="94"/>
                  <a:pt x="34" y="94"/>
                  <a:pt x="34" y="94"/>
                </a:cubicBezTo>
                <a:cubicBezTo>
                  <a:pt x="34" y="94"/>
                  <a:pt x="34" y="94"/>
                  <a:pt x="34" y="94"/>
                </a:cubicBezTo>
                <a:cubicBezTo>
                  <a:pt x="34" y="94"/>
                  <a:pt x="34" y="94"/>
                  <a:pt x="34" y="93"/>
                </a:cubicBezTo>
                <a:close/>
                <a:moveTo>
                  <a:pt x="34" y="94"/>
                </a:moveTo>
                <a:cubicBezTo>
                  <a:pt x="34" y="94"/>
                  <a:pt x="34" y="94"/>
                  <a:pt x="34" y="94"/>
                </a:cubicBezTo>
                <a:cubicBezTo>
                  <a:pt x="34" y="94"/>
                  <a:pt x="34" y="93"/>
                  <a:pt x="34" y="94"/>
                </a:cubicBezTo>
                <a:close/>
                <a:moveTo>
                  <a:pt x="34" y="95"/>
                </a:moveTo>
                <a:cubicBezTo>
                  <a:pt x="34" y="96"/>
                  <a:pt x="34" y="96"/>
                  <a:pt x="34" y="96"/>
                </a:cubicBezTo>
                <a:cubicBezTo>
                  <a:pt x="34" y="95"/>
                  <a:pt x="34" y="95"/>
                  <a:pt x="34" y="95"/>
                </a:cubicBezTo>
                <a:cubicBezTo>
                  <a:pt x="34" y="95"/>
                  <a:pt x="34" y="95"/>
                  <a:pt x="34" y="95"/>
                </a:cubicBezTo>
                <a:close/>
                <a:moveTo>
                  <a:pt x="34" y="93"/>
                </a:moveTo>
                <a:cubicBezTo>
                  <a:pt x="34" y="93"/>
                  <a:pt x="34" y="93"/>
                  <a:pt x="34" y="93"/>
                </a:cubicBezTo>
                <a:cubicBezTo>
                  <a:pt x="34" y="93"/>
                  <a:pt x="34" y="93"/>
                  <a:pt x="34" y="93"/>
                </a:cubicBezTo>
                <a:cubicBezTo>
                  <a:pt x="34" y="93"/>
                  <a:pt x="34" y="93"/>
                  <a:pt x="34" y="93"/>
                </a:cubicBezTo>
                <a:close/>
                <a:moveTo>
                  <a:pt x="34" y="93"/>
                </a:moveTo>
                <a:cubicBezTo>
                  <a:pt x="34" y="94"/>
                  <a:pt x="34" y="94"/>
                  <a:pt x="34" y="94"/>
                </a:cubicBezTo>
                <a:cubicBezTo>
                  <a:pt x="34" y="94"/>
                  <a:pt x="34" y="94"/>
                  <a:pt x="34" y="93"/>
                </a:cubicBezTo>
                <a:close/>
                <a:moveTo>
                  <a:pt x="34" y="94"/>
                </a:moveTo>
                <a:cubicBezTo>
                  <a:pt x="34" y="94"/>
                  <a:pt x="34" y="94"/>
                  <a:pt x="34" y="94"/>
                </a:cubicBezTo>
                <a:cubicBezTo>
                  <a:pt x="34" y="94"/>
                  <a:pt x="34" y="94"/>
                  <a:pt x="34" y="94"/>
                </a:cubicBezTo>
                <a:close/>
                <a:moveTo>
                  <a:pt x="34" y="93"/>
                </a:moveTo>
                <a:cubicBezTo>
                  <a:pt x="34" y="92"/>
                  <a:pt x="34" y="92"/>
                  <a:pt x="34" y="92"/>
                </a:cubicBezTo>
                <a:cubicBezTo>
                  <a:pt x="34" y="93"/>
                  <a:pt x="34" y="93"/>
                  <a:pt x="34" y="93"/>
                </a:cubicBezTo>
                <a:close/>
                <a:moveTo>
                  <a:pt x="34" y="93"/>
                </a:moveTo>
                <a:cubicBezTo>
                  <a:pt x="34" y="92"/>
                  <a:pt x="34" y="92"/>
                  <a:pt x="34" y="92"/>
                </a:cubicBezTo>
                <a:cubicBezTo>
                  <a:pt x="34" y="92"/>
                  <a:pt x="34" y="92"/>
                  <a:pt x="34" y="93"/>
                </a:cubicBezTo>
                <a:cubicBezTo>
                  <a:pt x="34" y="92"/>
                  <a:pt x="34" y="93"/>
                  <a:pt x="34" y="93"/>
                </a:cubicBezTo>
                <a:close/>
                <a:moveTo>
                  <a:pt x="34" y="93"/>
                </a:moveTo>
                <a:cubicBezTo>
                  <a:pt x="33" y="93"/>
                  <a:pt x="33" y="93"/>
                  <a:pt x="33" y="93"/>
                </a:cubicBezTo>
                <a:cubicBezTo>
                  <a:pt x="33" y="93"/>
                  <a:pt x="34" y="93"/>
                  <a:pt x="34" y="93"/>
                </a:cubicBezTo>
                <a:close/>
                <a:moveTo>
                  <a:pt x="33" y="94"/>
                </a:moveTo>
                <a:cubicBezTo>
                  <a:pt x="34" y="93"/>
                  <a:pt x="34" y="93"/>
                  <a:pt x="34" y="93"/>
                </a:cubicBezTo>
                <a:cubicBezTo>
                  <a:pt x="33" y="93"/>
                  <a:pt x="33" y="93"/>
                  <a:pt x="33" y="93"/>
                </a:cubicBezTo>
                <a:lnTo>
                  <a:pt x="33" y="94"/>
                </a:lnTo>
                <a:close/>
                <a:moveTo>
                  <a:pt x="33" y="94"/>
                </a:moveTo>
                <a:cubicBezTo>
                  <a:pt x="33" y="93"/>
                  <a:pt x="33" y="93"/>
                  <a:pt x="33" y="93"/>
                </a:cubicBezTo>
                <a:cubicBezTo>
                  <a:pt x="33" y="93"/>
                  <a:pt x="33" y="93"/>
                  <a:pt x="33" y="93"/>
                </a:cubicBezTo>
                <a:cubicBezTo>
                  <a:pt x="33" y="93"/>
                  <a:pt x="33" y="93"/>
                  <a:pt x="33" y="94"/>
                </a:cubicBezTo>
                <a:close/>
                <a:moveTo>
                  <a:pt x="33" y="94"/>
                </a:moveTo>
                <a:cubicBezTo>
                  <a:pt x="33" y="94"/>
                  <a:pt x="33" y="94"/>
                  <a:pt x="33" y="94"/>
                </a:cubicBezTo>
                <a:cubicBezTo>
                  <a:pt x="33" y="94"/>
                  <a:pt x="33" y="94"/>
                  <a:pt x="33" y="94"/>
                </a:cubicBezTo>
                <a:close/>
                <a:moveTo>
                  <a:pt x="34" y="94"/>
                </a:moveTo>
                <a:cubicBezTo>
                  <a:pt x="33" y="94"/>
                  <a:pt x="33" y="94"/>
                  <a:pt x="33" y="95"/>
                </a:cubicBezTo>
                <a:cubicBezTo>
                  <a:pt x="33" y="95"/>
                  <a:pt x="33" y="94"/>
                  <a:pt x="34" y="94"/>
                </a:cubicBezTo>
                <a:close/>
                <a:moveTo>
                  <a:pt x="33" y="94"/>
                </a:moveTo>
                <a:cubicBezTo>
                  <a:pt x="33" y="94"/>
                  <a:pt x="33" y="94"/>
                  <a:pt x="33" y="94"/>
                </a:cubicBezTo>
                <a:cubicBezTo>
                  <a:pt x="33" y="94"/>
                  <a:pt x="33" y="94"/>
                  <a:pt x="33" y="94"/>
                </a:cubicBezTo>
                <a:close/>
                <a:moveTo>
                  <a:pt x="33" y="94"/>
                </a:moveTo>
                <a:cubicBezTo>
                  <a:pt x="33" y="94"/>
                  <a:pt x="33" y="94"/>
                  <a:pt x="33" y="94"/>
                </a:cubicBezTo>
                <a:cubicBezTo>
                  <a:pt x="33" y="94"/>
                  <a:pt x="33" y="94"/>
                  <a:pt x="33" y="94"/>
                </a:cubicBezTo>
                <a:close/>
                <a:moveTo>
                  <a:pt x="33" y="93"/>
                </a:moveTo>
                <a:cubicBezTo>
                  <a:pt x="33" y="93"/>
                  <a:pt x="33" y="93"/>
                  <a:pt x="33" y="93"/>
                </a:cubicBezTo>
                <a:cubicBezTo>
                  <a:pt x="33" y="94"/>
                  <a:pt x="33" y="94"/>
                  <a:pt x="33" y="94"/>
                </a:cubicBezTo>
                <a:cubicBezTo>
                  <a:pt x="33" y="93"/>
                  <a:pt x="33" y="93"/>
                  <a:pt x="33" y="93"/>
                </a:cubicBezTo>
                <a:close/>
                <a:moveTo>
                  <a:pt x="33" y="93"/>
                </a:moveTo>
                <a:cubicBezTo>
                  <a:pt x="33" y="93"/>
                  <a:pt x="33" y="93"/>
                  <a:pt x="33" y="93"/>
                </a:cubicBezTo>
                <a:cubicBezTo>
                  <a:pt x="33" y="93"/>
                  <a:pt x="33" y="93"/>
                  <a:pt x="33" y="93"/>
                </a:cubicBezTo>
                <a:close/>
                <a:moveTo>
                  <a:pt x="33" y="93"/>
                </a:moveTo>
                <a:cubicBezTo>
                  <a:pt x="33" y="93"/>
                  <a:pt x="33" y="93"/>
                  <a:pt x="33" y="93"/>
                </a:cubicBezTo>
                <a:cubicBezTo>
                  <a:pt x="33" y="93"/>
                  <a:pt x="33" y="93"/>
                  <a:pt x="33" y="93"/>
                </a:cubicBezTo>
                <a:close/>
                <a:moveTo>
                  <a:pt x="33" y="94"/>
                </a:moveTo>
                <a:cubicBezTo>
                  <a:pt x="33" y="94"/>
                  <a:pt x="33" y="94"/>
                  <a:pt x="33" y="94"/>
                </a:cubicBezTo>
                <a:cubicBezTo>
                  <a:pt x="33" y="94"/>
                  <a:pt x="33" y="94"/>
                  <a:pt x="33" y="94"/>
                </a:cubicBezTo>
                <a:cubicBezTo>
                  <a:pt x="33" y="94"/>
                  <a:pt x="33" y="94"/>
                  <a:pt x="33" y="94"/>
                </a:cubicBezTo>
                <a:close/>
                <a:moveTo>
                  <a:pt x="33" y="93"/>
                </a:moveTo>
                <a:cubicBezTo>
                  <a:pt x="33" y="93"/>
                  <a:pt x="33" y="93"/>
                  <a:pt x="33" y="93"/>
                </a:cubicBezTo>
                <a:cubicBezTo>
                  <a:pt x="33" y="93"/>
                  <a:pt x="33" y="93"/>
                  <a:pt x="33" y="93"/>
                </a:cubicBezTo>
                <a:close/>
                <a:moveTo>
                  <a:pt x="33" y="93"/>
                </a:moveTo>
                <a:cubicBezTo>
                  <a:pt x="33" y="93"/>
                  <a:pt x="33" y="93"/>
                  <a:pt x="33" y="93"/>
                </a:cubicBezTo>
                <a:cubicBezTo>
                  <a:pt x="33" y="93"/>
                  <a:pt x="33" y="93"/>
                  <a:pt x="33" y="93"/>
                </a:cubicBezTo>
                <a:close/>
                <a:moveTo>
                  <a:pt x="33" y="93"/>
                </a:moveTo>
                <a:cubicBezTo>
                  <a:pt x="33" y="93"/>
                  <a:pt x="33" y="93"/>
                  <a:pt x="33" y="94"/>
                </a:cubicBezTo>
                <a:cubicBezTo>
                  <a:pt x="33" y="94"/>
                  <a:pt x="33" y="93"/>
                  <a:pt x="33" y="93"/>
                </a:cubicBezTo>
                <a:cubicBezTo>
                  <a:pt x="33" y="93"/>
                  <a:pt x="33" y="93"/>
                  <a:pt x="33" y="93"/>
                </a:cubicBezTo>
                <a:close/>
                <a:moveTo>
                  <a:pt x="32" y="96"/>
                </a:moveTo>
                <a:cubicBezTo>
                  <a:pt x="32" y="95"/>
                  <a:pt x="32" y="95"/>
                  <a:pt x="32" y="96"/>
                </a:cubicBezTo>
                <a:cubicBezTo>
                  <a:pt x="32" y="95"/>
                  <a:pt x="33" y="94"/>
                  <a:pt x="33" y="93"/>
                </a:cubicBezTo>
                <a:cubicBezTo>
                  <a:pt x="33" y="94"/>
                  <a:pt x="33" y="94"/>
                  <a:pt x="33" y="94"/>
                </a:cubicBezTo>
                <a:cubicBezTo>
                  <a:pt x="33" y="94"/>
                  <a:pt x="33" y="94"/>
                  <a:pt x="32" y="95"/>
                </a:cubicBezTo>
                <a:cubicBezTo>
                  <a:pt x="32" y="95"/>
                  <a:pt x="32" y="95"/>
                  <a:pt x="32" y="94"/>
                </a:cubicBezTo>
                <a:cubicBezTo>
                  <a:pt x="32" y="95"/>
                  <a:pt x="32" y="95"/>
                  <a:pt x="32" y="96"/>
                </a:cubicBezTo>
                <a:cubicBezTo>
                  <a:pt x="32" y="95"/>
                  <a:pt x="32" y="95"/>
                  <a:pt x="32" y="95"/>
                </a:cubicBezTo>
                <a:cubicBezTo>
                  <a:pt x="32" y="96"/>
                  <a:pt x="32" y="96"/>
                  <a:pt x="32" y="96"/>
                </a:cubicBezTo>
                <a:close/>
                <a:moveTo>
                  <a:pt x="33" y="94"/>
                </a:moveTo>
                <a:cubicBezTo>
                  <a:pt x="33" y="93"/>
                  <a:pt x="33" y="93"/>
                  <a:pt x="33" y="93"/>
                </a:cubicBezTo>
                <a:cubicBezTo>
                  <a:pt x="33" y="93"/>
                  <a:pt x="33" y="93"/>
                  <a:pt x="33" y="93"/>
                </a:cubicBezTo>
                <a:cubicBezTo>
                  <a:pt x="33" y="93"/>
                  <a:pt x="33" y="93"/>
                  <a:pt x="33" y="93"/>
                </a:cubicBezTo>
                <a:cubicBezTo>
                  <a:pt x="33" y="93"/>
                  <a:pt x="33" y="93"/>
                  <a:pt x="33" y="93"/>
                </a:cubicBezTo>
                <a:lnTo>
                  <a:pt x="33" y="94"/>
                </a:lnTo>
                <a:close/>
                <a:moveTo>
                  <a:pt x="33" y="94"/>
                </a:moveTo>
                <a:cubicBezTo>
                  <a:pt x="33" y="94"/>
                  <a:pt x="33" y="94"/>
                  <a:pt x="33" y="94"/>
                </a:cubicBezTo>
                <a:cubicBezTo>
                  <a:pt x="33" y="94"/>
                  <a:pt x="33" y="94"/>
                  <a:pt x="33" y="94"/>
                </a:cubicBezTo>
                <a:cubicBezTo>
                  <a:pt x="33" y="94"/>
                  <a:pt x="33" y="94"/>
                  <a:pt x="33" y="94"/>
                </a:cubicBezTo>
                <a:cubicBezTo>
                  <a:pt x="33" y="93"/>
                  <a:pt x="33" y="93"/>
                  <a:pt x="33" y="93"/>
                </a:cubicBezTo>
                <a:cubicBezTo>
                  <a:pt x="33" y="93"/>
                  <a:pt x="33" y="93"/>
                  <a:pt x="33" y="93"/>
                </a:cubicBezTo>
                <a:cubicBezTo>
                  <a:pt x="33" y="93"/>
                  <a:pt x="33" y="93"/>
                  <a:pt x="33" y="93"/>
                </a:cubicBezTo>
                <a:cubicBezTo>
                  <a:pt x="33" y="93"/>
                  <a:pt x="33" y="93"/>
                  <a:pt x="33" y="93"/>
                </a:cubicBezTo>
                <a:cubicBezTo>
                  <a:pt x="33" y="93"/>
                  <a:pt x="33" y="93"/>
                  <a:pt x="33" y="93"/>
                </a:cubicBezTo>
                <a:cubicBezTo>
                  <a:pt x="33" y="93"/>
                  <a:pt x="33" y="93"/>
                  <a:pt x="33" y="93"/>
                </a:cubicBezTo>
                <a:cubicBezTo>
                  <a:pt x="33" y="93"/>
                  <a:pt x="33" y="93"/>
                  <a:pt x="33" y="93"/>
                </a:cubicBezTo>
                <a:cubicBezTo>
                  <a:pt x="33" y="93"/>
                  <a:pt x="33" y="93"/>
                  <a:pt x="33" y="93"/>
                </a:cubicBezTo>
                <a:cubicBezTo>
                  <a:pt x="33" y="93"/>
                  <a:pt x="33" y="93"/>
                  <a:pt x="33" y="93"/>
                </a:cubicBezTo>
                <a:cubicBezTo>
                  <a:pt x="33" y="93"/>
                  <a:pt x="33" y="93"/>
                  <a:pt x="33" y="93"/>
                </a:cubicBezTo>
                <a:cubicBezTo>
                  <a:pt x="33" y="93"/>
                  <a:pt x="33" y="93"/>
                  <a:pt x="33" y="93"/>
                </a:cubicBezTo>
                <a:cubicBezTo>
                  <a:pt x="33" y="93"/>
                  <a:pt x="33" y="93"/>
                  <a:pt x="33" y="93"/>
                </a:cubicBezTo>
                <a:cubicBezTo>
                  <a:pt x="33" y="94"/>
                  <a:pt x="33" y="94"/>
                  <a:pt x="33" y="94"/>
                </a:cubicBezTo>
                <a:close/>
                <a:moveTo>
                  <a:pt x="33" y="96"/>
                </a:moveTo>
                <a:cubicBezTo>
                  <a:pt x="33" y="96"/>
                  <a:pt x="33" y="96"/>
                  <a:pt x="33" y="96"/>
                </a:cubicBezTo>
                <a:cubicBezTo>
                  <a:pt x="33" y="96"/>
                  <a:pt x="33" y="96"/>
                  <a:pt x="33" y="96"/>
                </a:cubicBezTo>
                <a:close/>
                <a:moveTo>
                  <a:pt x="33" y="95"/>
                </a:moveTo>
                <a:cubicBezTo>
                  <a:pt x="33" y="95"/>
                  <a:pt x="33" y="95"/>
                  <a:pt x="33" y="95"/>
                </a:cubicBezTo>
                <a:cubicBezTo>
                  <a:pt x="33" y="95"/>
                  <a:pt x="33" y="95"/>
                  <a:pt x="33" y="96"/>
                </a:cubicBezTo>
                <a:cubicBezTo>
                  <a:pt x="33" y="96"/>
                  <a:pt x="33" y="95"/>
                  <a:pt x="33" y="95"/>
                </a:cubicBezTo>
                <a:cubicBezTo>
                  <a:pt x="33" y="95"/>
                  <a:pt x="33" y="95"/>
                  <a:pt x="33" y="95"/>
                </a:cubicBezTo>
                <a:cubicBezTo>
                  <a:pt x="33" y="95"/>
                  <a:pt x="33" y="95"/>
                  <a:pt x="33" y="94"/>
                </a:cubicBezTo>
                <a:cubicBezTo>
                  <a:pt x="33" y="95"/>
                  <a:pt x="33" y="95"/>
                  <a:pt x="33" y="95"/>
                </a:cubicBezTo>
                <a:close/>
                <a:moveTo>
                  <a:pt x="33" y="95"/>
                </a:moveTo>
                <a:cubicBezTo>
                  <a:pt x="33" y="95"/>
                  <a:pt x="33" y="95"/>
                  <a:pt x="33" y="95"/>
                </a:cubicBezTo>
                <a:cubicBezTo>
                  <a:pt x="33" y="95"/>
                  <a:pt x="33" y="95"/>
                  <a:pt x="33" y="95"/>
                </a:cubicBezTo>
                <a:cubicBezTo>
                  <a:pt x="33" y="95"/>
                  <a:pt x="33" y="95"/>
                  <a:pt x="33" y="95"/>
                </a:cubicBezTo>
                <a:cubicBezTo>
                  <a:pt x="33" y="95"/>
                  <a:pt x="33" y="95"/>
                  <a:pt x="33" y="95"/>
                </a:cubicBezTo>
                <a:close/>
                <a:moveTo>
                  <a:pt x="33" y="93"/>
                </a:moveTo>
                <a:cubicBezTo>
                  <a:pt x="33" y="93"/>
                  <a:pt x="33" y="93"/>
                  <a:pt x="33" y="93"/>
                </a:cubicBezTo>
                <a:cubicBezTo>
                  <a:pt x="33" y="93"/>
                  <a:pt x="33" y="93"/>
                  <a:pt x="33" y="93"/>
                </a:cubicBezTo>
                <a:close/>
                <a:moveTo>
                  <a:pt x="33" y="93"/>
                </a:moveTo>
                <a:cubicBezTo>
                  <a:pt x="33" y="93"/>
                  <a:pt x="33" y="93"/>
                  <a:pt x="33" y="93"/>
                </a:cubicBezTo>
                <a:cubicBezTo>
                  <a:pt x="33" y="93"/>
                  <a:pt x="33" y="93"/>
                  <a:pt x="33" y="93"/>
                </a:cubicBezTo>
                <a:close/>
                <a:moveTo>
                  <a:pt x="24" y="92"/>
                </a:moveTo>
                <a:cubicBezTo>
                  <a:pt x="24" y="92"/>
                  <a:pt x="24" y="92"/>
                  <a:pt x="24" y="92"/>
                </a:cubicBezTo>
                <a:close/>
                <a:moveTo>
                  <a:pt x="24" y="92"/>
                </a:moveTo>
                <a:cubicBezTo>
                  <a:pt x="24" y="92"/>
                  <a:pt x="24" y="92"/>
                  <a:pt x="24" y="92"/>
                </a:cubicBezTo>
                <a:cubicBezTo>
                  <a:pt x="24" y="92"/>
                  <a:pt x="24" y="92"/>
                  <a:pt x="24" y="92"/>
                </a:cubicBezTo>
                <a:close/>
                <a:moveTo>
                  <a:pt x="31" y="92"/>
                </a:moveTo>
                <a:cubicBezTo>
                  <a:pt x="31" y="91"/>
                  <a:pt x="31" y="91"/>
                  <a:pt x="31" y="91"/>
                </a:cubicBezTo>
                <a:cubicBezTo>
                  <a:pt x="31" y="92"/>
                  <a:pt x="31" y="92"/>
                  <a:pt x="31" y="92"/>
                </a:cubicBezTo>
                <a:cubicBezTo>
                  <a:pt x="31" y="92"/>
                  <a:pt x="31" y="92"/>
                  <a:pt x="31" y="92"/>
                </a:cubicBezTo>
                <a:close/>
                <a:moveTo>
                  <a:pt x="27" y="92"/>
                </a:moveTo>
                <a:cubicBezTo>
                  <a:pt x="27" y="92"/>
                  <a:pt x="27" y="92"/>
                  <a:pt x="27" y="92"/>
                </a:cubicBezTo>
                <a:cubicBezTo>
                  <a:pt x="27" y="92"/>
                  <a:pt x="27" y="92"/>
                  <a:pt x="27" y="92"/>
                </a:cubicBezTo>
                <a:close/>
                <a:moveTo>
                  <a:pt x="26" y="93"/>
                </a:moveTo>
                <a:cubicBezTo>
                  <a:pt x="26" y="93"/>
                  <a:pt x="26" y="93"/>
                  <a:pt x="26" y="93"/>
                </a:cubicBezTo>
                <a:cubicBezTo>
                  <a:pt x="26" y="93"/>
                  <a:pt x="26" y="93"/>
                  <a:pt x="26" y="93"/>
                </a:cubicBezTo>
                <a:close/>
                <a:moveTo>
                  <a:pt x="23" y="91"/>
                </a:moveTo>
                <a:cubicBezTo>
                  <a:pt x="23" y="91"/>
                  <a:pt x="23" y="91"/>
                  <a:pt x="23" y="91"/>
                </a:cubicBezTo>
                <a:cubicBezTo>
                  <a:pt x="23" y="91"/>
                  <a:pt x="23" y="91"/>
                  <a:pt x="23" y="91"/>
                </a:cubicBezTo>
                <a:close/>
                <a:moveTo>
                  <a:pt x="32" y="93"/>
                </a:moveTo>
                <a:cubicBezTo>
                  <a:pt x="32" y="93"/>
                  <a:pt x="32" y="93"/>
                  <a:pt x="32" y="93"/>
                </a:cubicBezTo>
                <a:cubicBezTo>
                  <a:pt x="32" y="93"/>
                  <a:pt x="32" y="93"/>
                  <a:pt x="32" y="93"/>
                </a:cubicBezTo>
                <a:close/>
                <a:moveTo>
                  <a:pt x="28" y="89"/>
                </a:moveTo>
                <a:cubicBezTo>
                  <a:pt x="28" y="89"/>
                  <a:pt x="28" y="89"/>
                  <a:pt x="28" y="89"/>
                </a:cubicBezTo>
                <a:cubicBezTo>
                  <a:pt x="28" y="89"/>
                  <a:pt x="28" y="89"/>
                  <a:pt x="28" y="89"/>
                </a:cubicBezTo>
                <a:close/>
                <a:moveTo>
                  <a:pt x="32" y="92"/>
                </a:moveTo>
                <a:cubicBezTo>
                  <a:pt x="32" y="93"/>
                  <a:pt x="32" y="93"/>
                  <a:pt x="32" y="93"/>
                </a:cubicBezTo>
                <a:cubicBezTo>
                  <a:pt x="32" y="93"/>
                  <a:pt x="32" y="92"/>
                  <a:pt x="32" y="93"/>
                </a:cubicBezTo>
                <a:cubicBezTo>
                  <a:pt x="32" y="92"/>
                  <a:pt x="32" y="92"/>
                  <a:pt x="32" y="92"/>
                </a:cubicBezTo>
                <a:close/>
                <a:moveTo>
                  <a:pt x="21" y="87"/>
                </a:moveTo>
                <a:cubicBezTo>
                  <a:pt x="21" y="87"/>
                  <a:pt x="21" y="87"/>
                  <a:pt x="21" y="87"/>
                </a:cubicBezTo>
                <a:cubicBezTo>
                  <a:pt x="21" y="87"/>
                  <a:pt x="21" y="87"/>
                  <a:pt x="21" y="87"/>
                </a:cubicBezTo>
                <a:close/>
                <a:moveTo>
                  <a:pt x="24" y="83"/>
                </a:moveTo>
                <a:cubicBezTo>
                  <a:pt x="24" y="83"/>
                  <a:pt x="24" y="83"/>
                  <a:pt x="24" y="83"/>
                </a:cubicBezTo>
                <a:cubicBezTo>
                  <a:pt x="24" y="83"/>
                  <a:pt x="24" y="83"/>
                  <a:pt x="24" y="83"/>
                </a:cubicBezTo>
                <a:close/>
                <a:moveTo>
                  <a:pt x="33" y="93"/>
                </a:moveTo>
                <a:cubicBezTo>
                  <a:pt x="33" y="93"/>
                  <a:pt x="33" y="93"/>
                  <a:pt x="33" y="93"/>
                </a:cubicBezTo>
                <a:close/>
                <a:moveTo>
                  <a:pt x="32" y="95"/>
                </a:moveTo>
                <a:cubicBezTo>
                  <a:pt x="32" y="94"/>
                  <a:pt x="32" y="94"/>
                  <a:pt x="32" y="94"/>
                </a:cubicBezTo>
                <a:cubicBezTo>
                  <a:pt x="32" y="94"/>
                  <a:pt x="32" y="94"/>
                  <a:pt x="32" y="95"/>
                </a:cubicBezTo>
                <a:close/>
                <a:moveTo>
                  <a:pt x="30" y="95"/>
                </a:moveTo>
                <a:cubicBezTo>
                  <a:pt x="30" y="95"/>
                  <a:pt x="30" y="95"/>
                  <a:pt x="30" y="95"/>
                </a:cubicBezTo>
                <a:cubicBezTo>
                  <a:pt x="30" y="95"/>
                  <a:pt x="30" y="95"/>
                  <a:pt x="30" y="95"/>
                </a:cubicBezTo>
                <a:close/>
                <a:moveTo>
                  <a:pt x="33" y="93"/>
                </a:moveTo>
                <a:cubicBezTo>
                  <a:pt x="33" y="93"/>
                  <a:pt x="33" y="93"/>
                  <a:pt x="33" y="93"/>
                </a:cubicBezTo>
                <a:cubicBezTo>
                  <a:pt x="33" y="93"/>
                  <a:pt x="33" y="93"/>
                  <a:pt x="33" y="93"/>
                </a:cubicBezTo>
                <a:close/>
                <a:moveTo>
                  <a:pt x="33" y="93"/>
                </a:moveTo>
                <a:cubicBezTo>
                  <a:pt x="33" y="93"/>
                  <a:pt x="33" y="93"/>
                  <a:pt x="33" y="93"/>
                </a:cubicBezTo>
                <a:cubicBezTo>
                  <a:pt x="33" y="93"/>
                  <a:pt x="33" y="93"/>
                  <a:pt x="33" y="93"/>
                </a:cubicBezTo>
                <a:close/>
                <a:moveTo>
                  <a:pt x="33" y="93"/>
                </a:moveTo>
                <a:cubicBezTo>
                  <a:pt x="33" y="93"/>
                  <a:pt x="33" y="93"/>
                  <a:pt x="33" y="93"/>
                </a:cubicBezTo>
                <a:cubicBezTo>
                  <a:pt x="33" y="93"/>
                  <a:pt x="33" y="93"/>
                  <a:pt x="33" y="93"/>
                </a:cubicBezTo>
                <a:close/>
                <a:moveTo>
                  <a:pt x="23" y="88"/>
                </a:moveTo>
                <a:cubicBezTo>
                  <a:pt x="23" y="88"/>
                  <a:pt x="23" y="88"/>
                  <a:pt x="23" y="88"/>
                </a:cubicBezTo>
                <a:cubicBezTo>
                  <a:pt x="23" y="88"/>
                  <a:pt x="23" y="88"/>
                  <a:pt x="23" y="88"/>
                </a:cubicBezTo>
                <a:close/>
                <a:moveTo>
                  <a:pt x="27" y="95"/>
                </a:moveTo>
                <a:cubicBezTo>
                  <a:pt x="27" y="95"/>
                  <a:pt x="27" y="95"/>
                  <a:pt x="27" y="95"/>
                </a:cubicBezTo>
                <a:cubicBezTo>
                  <a:pt x="27" y="95"/>
                  <a:pt x="27" y="95"/>
                  <a:pt x="27" y="95"/>
                </a:cubicBezTo>
                <a:close/>
                <a:moveTo>
                  <a:pt x="27" y="95"/>
                </a:moveTo>
                <a:cubicBezTo>
                  <a:pt x="27" y="94"/>
                  <a:pt x="27" y="95"/>
                  <a:pt x="27" y="95"/>
                </a:cubicBezTo>
                <a:cubicBezTo>
                  <a:pt x="28" y="94"/>
                  <a:pt x="28" y="94"/>
                  <a:pt x="28" y="94"/>
                </a:cubicBezTo>
                <a:lnTo>
                  <a:pt x="27" y="95"/>
                </a:lnTo>
                <a:close/>
                <a:moveTo>
                  <a:pt x="24" y="91"/>
                </a:moveTo>
                <a:cubicBezTo>
                  <a:pt x="24" y="91"/>
                  <a:pt x="23" y="91"/>
                  <a:pt x="23" y="91"/>
                </a:cubicBezTo>
                <a:cubicBezTo>
                  <a:pt x="23" y="91"/>
                  <a:pt x="24" y="91"/>
                  <a:pt x="24" y="91"/>
                </a:cubicBezTo>
                <a:cubicBezTo>
                  <a:pt x="23" y="91"/>
                  <a:pt x="23" y="92"/>
                  <a:pt x="23" y="92"/>
                </a:cubicBezTo>
                <a:cubicBezTo>
                  <a:pt x="23" y="91"/>
                  <a:pt x="23" y="91"/>
                  <a:pt x="23" y="91"/>
                </a:cubicBezTo>
                <a:cubicBezTo>
                  <a:pt x="23" y="91"/>
                  <a:pt x="23" y="91"/>
                  <a:pt x="23" y="91"/>
                </a:cubicBezTo>
                <a:cubicBezTo>
                  <a:pt x="23" y="91"/>
                  <a:pt x="23" y="91"/>
                  <a:pt x="23" y="91"/>
                </a:cubicBezTo>
                <a:cubicBezTo>
                  <a:pt x="23" y="91"/>
                  <a:pt x="22" y="91"/>
                  <a:pt x="22" y="91"/>
                </a:cubicBezTo>
                <a:cubicBezTo>
                  <a:pt x="23" y="91"/>
                  <a:pt x="23" y="91"/>
                  <a:pt x="23" y="90"/>
                </a:cubicBezTo>
                <a:cubicBezTo>
                  <a:pt x="22" y="91"/>
                  <a:pt x="22" y="91"/>
                  <a:pt x="22" y="91"/>
                </a:cubicBezTo>
                <a:cubicBezTo>
                  <a:pt x="23" y="91"/>
                  <a:pt x="23" y="90"/>
                  <a:pt x="23" y="90"/>
                </a:cubicBezTo>
                <a:cubicBezTo>
                  <a:pt x="23" y="90"/>
                  <a:pt x="23" y="90"/>
                  <a:pt x="23" y="90"/>
                </a:cubicBezTo>
                <a:cubicBezTo>
                  <a:pt x="23" y="90"/>
                  <a:pt x="23" y="90"/>
                  <a:pt x="23" y="90"/>
                </a:cubicBezTo>
                <a:cubicBezTo>
                  <a:pt x="23" y="90"/>
                  <a:pt x="23" y="90"/>
                  <a:pt x="23" y="90"/>
                </a:cubicBezTo>
                <a:cubicBezTo>
                  <a:pt x="23" y="90"/>
                  <a:pt x="23" y="90"/>
                  <a:pt x="23" y="90"/>
                </a:cubicBezTo>
                <a:cubicBezTo>
                  <a:pt x="23" y="90"/>
                  <a:pt x="22" y="90"/>
                  <a:pt x="23" y="90"/>
                </a:cubicBezTo>
                <a:cubicBezTo>
                  <a:pt x="23" y="90"/>
                  <a:pt x="23" y="90"/>
                  <a:pt x="23" y="90"/>
                </a:cubicBezTo>
                <a:cubicBezTo>
                  <a:pt x="23" y="90"/>
                  <a:pt x="23" y="90"/>
                  <a:pt x="23" y="90"/>
                </a:cubicBezTo>
                <a:cubicBezTo>
                  <a:pt x="23" y="90"/>
                  <a:pt x="23" y="90"/>
                  <a:pt x="24" y="90"/>
                </a:cubicBezTo>
                <a:cubicBezTo>
                  <a:pt x="24" y="90"/>
                  <a:pt x="23" y="90"/>
                  <a:pt x="23" y="90"/>
                </a:cubicBezTo>
                <a:cubicBezTo>
                  <a:pt x="23" y="90"/>
                  <a:pt x="23" y="90"/>
                  <a:pt x="23" y="90"/>
                </a:cubicBezTo>
                <a:cubicBezTo>
                  <a:pt x="23" y="90"/>
                  <a:pt x="23" y="90"/>
                  <a:pt x="23" y="90"/>
                </a:cubicBezTo>
                <a:cubicBezTo>
                  <a:pt x="23" y="90"/>
                  <a:pt x="23" y="90"/>
                  <a:pt x="23" y="90"/>
                </a:cubicBezTo>
                <a:cubicBezTo>
                  <a:pt x="23" y="89"/>
                  <a:pt x="23" y="89"/>
                  <a:pt x="23" y="89"/>
                </a:cubicBezTo>
                <a:cubicBezTo>
                  <a:pt x="24" y="89"/>
                  <a:pt x="23" y="90"/>
                  <a:pt x="23" y="89"/>
                </a:cubicBezTo>
                <a:cubicBezTo>
                  <a:pt x="23" y="89"/>
                  <a:pt x="23" y="89"/>
                  <a:pt x="23" y="89"/>
                </a:cubicBezTo>
                <a:cubicBezTo>
                  <a:pt x="23" y="89"/>
                  <a:pt x="22" y="90"/>
                  <a:pt x="23" y="89"/>
                </a:cubicBezTo>
                <a:cubicBezTo>
                  <a:pt x="23" y="89"/>
                  <a:pt x="22" y="90"/>
                  <a:pt x="22" y="90"/>
                </a:cubicBezTo>
                <a:cubicBezTo>
                  <a:pt x="22" y="90"/>
                  <a:pt x="22" y="89"/>
                  <a:pt x="22" y="89"/>
                </a:cubicBezTo>
                <a:cubicBezTo>
                  <a:pt x="22" y="89"/>
                  <a:pt x="22" y="90"/>
                  <a:pt x="22" y="90"/>
                </a:cubicBezTo>
                <a:cubicBezTo>
                  <a:pt x="22" y="90"/>
                  <a:pt x="23" y="89"/>
                  <a:pt x="23" y="89"/>
                </a:cubicBezTo>
                <a:cubicBezTo>
                  <a:pt x="23" y="89"/>
                  <a:pt x="22" y="89"/>
                  <a:pt x="22" y="89"/>
                </a:cubicBezTo>
                <a:cubicBezTo>
                  <a:pt x="22" y="89"/>
                  <a:pt x="23" y="89"/>
                  <a:pt x="22" y="89"/>
                </a:cubicBezTo>
                <a:cubicBezTo>
                  <a:pt x="23" y="89"/>
                  <a:pt x="23" y="89"/>
                  <a:pt x="23" y="89"/>
                </a:cubicBezTo>
                <a:cubicBezTo>
                  <a:pt x="23" y="89"/>
                  <a:pt x="22" y="89"/>
                  <a:pt x="22" y="89"/>
                </a:cubicBezTo>
                <a:cubicBezTo>
                  <a:pt x="23" y="89"/>
                  <a:pt x="23" y="89"/>
                  <a:pt x="23" y="89"/>
                </a:cubicBezTo>
                <a:cubicBezTo>
                  <a:pt x="22" y="89"/>
                  <a:pt x="23" y="88"/>
                  <a:pt x="22" y="89"/>
                </a:cubicBezTo>
                <a:cubicBezTo>
                  <a:pt x="23" y="88"/>
                  <a:pt x="22" y="89"/>
                  <a:pt x="22" y="89"/>
                </a:cubicBezTo>
                <a:cubicBezTo>
                  <a:pt x="23" y="88"/>
                  <a:pt x="22" y="89"/>
                  <a:pt x="23" y="88"/>
                </a:cubicBezTo>
                <a:cubicBezTo>
                  <a:pt x="23" y="88"/>
                  <a:pt x="23" y="88"/>
                  <a:pt x="23" y="88"/>
                </a:cubicBezTo>
                <a:cubicBezTo>
                  <a:pt x="23" y="88"/>
                  <a:pt x="23" y="88"/>
                  <a:pt x="24" y="88"/>
                </a:cubicBezTo>
                <a:cubicBezTo>
                  <a:pt x="24" y="88"/>
                  <a:pt x="23" y="88"/>
                  <a:pt x="23" y="88"/>
                </a:cubicBezTo>
                <a:cubicBezTo>
                  <a:pt x="23" y="88"/>
                  <a:pt x="23" y="88"/>
                  <a:pt x="23" y="88"/>
                </a:cubicBezTo>
                <a:cubicBezTo>
                  <a:pt x="22" y="89"/>
                  <a:pt x="23" y="88"/>
                  <a:pt x="22" y="88"/>
                </a:cubicBezTo>
                <a:cubicBezTo>
                  <a:pt x="23" y="88"/>
                  <a:pt x="22" y="88"/>
                  <a:pt x="22" y="88"/>
                </a:cubicBezTo>
                <a:cubicBezTo>
                  <a:pt x="22" y="88"/>
                  <a:pt x="22" y="88"/>
                  <a:pt x="22" y="88"/>
                </a:cubicBezTo>
                <a:cubicBezTo>
                  <a:pt x="22" y="88"/>
                  <a:pt x="23" y="87"/>
                  <a:pt x="23" y="87"/>
                </a:cubicBezTo>
                <a:cubicBezTo>
                  <a:pt x="23" y="87"/>
                  <a:pt x="23" y="87"/>
                  <a:pt x="23" y="88"/>
                </a:cubicBezTo>
                <a:cubicBezTo>
                  <a:pt x="23" y="88"/>
                  <a:pt x="23" y="88"/>
                  <a:pt x="22" y="88"/>
                </a:cubicBezTo>
                <a:cubicBezTo>
                  <a:pt x="23" y="87"/>
                  <a:pt x="22" y="88"/>
                  <a:pt x="22" y="88"/>
                </a:cubicBezTo>
                <a:cubicBezTo>
                  <a:pt x="23" y="88"/>
                  <a:pt x="23" y="87"/>
                  <a:pt x="23" y="87"/>
                </a:cubicBezTo>
                <a:cubicBezTo>
                  <a:pt x="23" y="87"/>
                  <a:pt x="23" y="87"/>
                  <a:pt x="23" y="87"/>
                </a:cubicBezTo>
                <a:cubicBezTo>
                  <a:pt x="23" y="87"/>
                  <a:pt x="23" y="87"/>
                  <a:pt x="23" y="87"/>
                </a:cubicBezTo>
                <a:cubicBezTo>
                  <a:pt x="22" y="87"/>
                  <a:pt x="22" y="87"/>
                  <a:pt x="22" y="88"/>
                </a:cubicBezTo>
                <a:cubicBezTo>
                  <a:pt x="22" y="87"/>
                  <a:pt x="22" y="87"/>
                  <a:pt x="22" y="87"/>
                </a:cubicBezTo>
                <a:cubicBezTo>
                  <a:pt x="22" y="87"/>
                  <a:pt x="22" y="87"/>
                  <a:pt x="22" y="87"/>
                </a:cubicBezTo>
                <a:cubicBezTo>
                  <a:pt x="22" y="87"/>
                  <a:pt x="22" y="87"/>
                  <a:pt x="22" y="87"/>
                </a:cubicBezTo>
                <a:cubicBezTo>
                  <a:pt x="22" y="87"/>
                  <a:pt x="22" y="87"/>
                  <a:pt x="22" y="87"/>
                </a:cubicBezTo>
                <a:cubicBezTo>
                  <a:pt x="22" y="87"/>
                  <a:pt x="22" y="87"/>
                  <a:pt x="22" y="87"/>
                </a:cubicBezTo>
                <a:cubicBezTo>
                  <a:pt x="21" y="87"/>
                  <a:pt x="21" y="87"/>
                  <a:pt x="21" y="87"/>
                </a:cubicBezTo>
                <a:cubicBezTo>
                  <a:pt x="21" y="87"/>
                  <a:pt x="21" y="87"/>
                  <a:pt x="21" y="87"/>
                </a:cubicBezTo>
                <a:cubicBezTo>
                  <a:pt x="21" y="87"/>
                  <a:pt x="21" y="87"/>
                  <a:pt x="21" y="87"/>
                </a:cubicBezTo>
                <a:cubicBezTo>
                  <a:pt x="21" y="87"/>
                  <a:pt x="21" y="87"/>
                  <a:pt x="21" y="87"/>
                </a:cubicBezTo>
                <a:cubicBezTo>
                  <a:pt x="21" y="86"/>
                  <a:pt x="22" y="86"/>
                  <a:pt x="22" y="86"/>
                </a:cubicBezTo>
                <a:cubicBezTo>
                  <a:pt x="21" y="86"/>
                  <a:pt x="21" y="86"/>
                  <a:pt x="21" y="86"/>
                </a:cubicBezTo>
                <a:cubicBezTo>
                  <a:pt x="21" y="86"/>
                  <a:pt x="21" y="86"/>
                  <a:pt x="21" y="86"/>
                </a:cubicBezTo>
                <a:cubicBezTo>
                  <a:pt x="21" y="86"/>
                  <a:pt x="21" y="86"/>
                  <a:pt x="21" y="86"/>
                </a:cubicBezTo>
                <a:cubicBezTo>
                  <a:pt x="22" y="86"/>
                  <a:pt x="21" y="86"/>
                  <a:pt x="22" y="86"/>
                </a:cubicBezTo>
                <a:cubicBezTo>
                  <a:pt x="21" y="86"/>
                  <a:pt x="22" y="86"/>
                  <a:pt x="21" y="86"/>
                </a:cubicBezTo>
                <a:cubicBezTo>
                  <a:pt x="21" y="86"/>
                  <a:pt x="21" y="86"/>
                  <a:pt x="21" y="86"/>
                </a:cubicBezTo>
                <a:cubicBezTo>
                  <a:pt x="21" y="86"/>
                  <a:pt x="21" y="86"/>
                  <a:pt x="21" y="86"/>
                </a:cubicBezTo>
                <a:cubicBezTo>
                  <a:pt x="21" y="86"/>
                  <a:pt x="21" y="85"/>
                  <a:pt x="21" y="85"/>
                </a:cubicBezTo>
                <a:cubicBezTo>
                  <a:pt x="21" y="85"/>
                  <a:pt x="21" y="85"/>
                  <a:pt x="21" y="85"/>
                </a:cubicBezTo>
                <a:cubicBezTo>
                  <a:pt x="21" y="85"/>
                  <a:pt x="21" y="85"/>
                  <a:pt x="21" y="85"/>
                </a:cubicBezTo>
                <a:cubicBezTo>
                  <a:pt x="21" y="85"/>
                  <a:pt x="21" y="85"/>
                  <a:pt x="21" y="85"/>
                </a:cubicBezTo>
                <a:cubicBezTo>
                  <a:pt x="20" y="85"/>
                  <a:pt x="22" y="84"/>
                  <a:pt x="21" y="85"/>
                </a:cubicBezTo>
                <a:cubicBezTo>
                  <a:pt x="22" y="84"/>
                  <a:pt x="23" y="84"/>
                  <a:pt x="24" y="83"/>
                </a:cubicBezTo>
                <a:cubicBezTo>
                  <a:pt x="23" y="83"/>
                  <a:pt x="23" y="83"/>
                  <a:pt x="23" y="83"/>
                </a:cubicBezTo>
                <a:cubicBezTo>
                  <a:pt x="24" y="83"/>
                  <a:pt x="24" y="84"/>
                  <a:pt x="24" y="83"/>
                </a:cubicBezTo>
                <a:cubicBezTo>
                  <a:pt x="24" y="84"/>
                  <a:pt x="24" y="84"/>
                  <a:pt x="24" y="84"/>
                </a:cubicBezTo>
                <a:cubicBezTo>
                  <a:pt x="24" y="84"/>
                  <a:pt x="24" y="84"/>
                  <a:pt x="24" y="83"/>
                </a:cubicBezTo>
                <a:cubicBezTo>
                  <a:pt x="24" y="84"/>
                  <a:pt x="24" y="84"/>
                  <a:pt x="25" y="83"/>
                </a:cubicBezTo>
                <a:cubicBezTo>
                  <a:pt x="23" y="84"/>
                  <a:pt x="25" y="84"/>
                  <a:pt x="24" y="85"/>
                </a:cubicBezTo>
                <a:cubicBezTo>
                  <a:pt x="24" y="85"/>
                  <a:pt x="25" y="85"/>
                  <a:pt x="25" y="85"/>
                </a:cubicBezTo>
                <a:cubicBezTo>
                  <a:pt x="24" y="85"/>
                  <a:pt x="25" y="85"/>
                  <a:pt x="25" y="85"/>
                </a:cubicBezTo>
                <a:cubicBezTo>
                  <a:pt x="24" y="85"/>
                  <a:pt x="24" y="85"/>
                  <a:pt x="24" y="85"/>
                </a:cubicBezTo>
                <a:cubicBezTo>
                  <a:pt x="25" y="85"/>
                  <a:pt x="25" y="85"/>
                  <a:pt x="25" y="85"/>
                </a:cubicBezTo>
                <a:cubicBezTo>
                  <a:pt x="25" y="85"/>
                  <a:pt x="25" y="85"/>
                  <a:pt x="25" y="85"/>
                </a:cubicBezTo>
                <a:cubicBezTo>
                  <a:pt x="25" y="85"/>
                  <a:pt x="24" y="86"/>
                  <a:pt x="24" y="86"/>
                </a:cubicBezTo>
                <a:cubicBezTo>
                  <a:pt x="25" y="85"/>
                  <a:pt x="25" y="86"/>
                  <a:pt x="25" y="85"/>
                </a:cubicBezTo>
                <a:cubicBezTo>
                  <a:pt x="25" y="86"/>
                  <a:pt x="25" y="86"/>
                  <a:pt x="24" y="86"/>
                </a:cubicBezTo>
                <a:cubicBezTo>
                  <a:pt x="24" y="86"/>
                  <a:pt x="25" y="86"/>
                  <a:pt x="25" y="86"/>
                </a:cubicBezTo>
                <a:cubicBezTo>
                  <a:pt x="25" y="86"/>
                  <a:pt x="25" y="86"/>
                  <a:pt x="25" y="86"/>
                </a:cubicBezTo>
                <a:cubicBezTo>
                  <a:pt x="25" y="86"/>
                  <a:pt x="26" y="86"/>
                  <a:pt x="25" y="87"/>
                </a:cubicBezTo>
                <a:cubicBezTo>
                  <a:pt x="25" y="86"/>
                  <a:pt x="25" y="87"/>
                  <a:pt x="25" y="86"/>
                </a:cubicBezTo>
                <a:cubicBezTo>
                  <a:pt x="26" y="86"/>
                  <a:pt x="26" y="86"/>
                  <a:pt x="26" y="86"/>
                </a:cubicBezTo>
                <a:cubicBezTo>
                  <a:pt x="26" y="86"/>
                  <a:pt x="26" y="86"/>
                  <a:pt x="26" y="86"/>
                </a:cubicBezTo>
                <a:cubicBezTo>
                  <a:pt x="26" y="86"/>
                  <a:pt x="26" y="86"/>
                  <a:pt x="26" y="86"/>
                </a:cubicBezTo>
                <a:cubicBezTo>
                  <a:pt x="26" y="86"/>
                  <a:pt x="26" y="86"/>
                  <a:pt x="26" y="87"/>
                </a:cubicBezTo>
                <a:cubicBezTo>
                  <a:pt x="26" y="87"/>
                  <a:pt x="26" y="87"/>
                  <a:pt x="26" y="86"/>
                </a:cubicBezTo>
                <a:cubicBezTo>
                  <a:pt x="26" y="86"/>
                  <a:pt x="26" y="86"/>
                  <a:pt x="26" y="86"/>
                </a:cubicBezTo>
                <a:cubicBezTo>
                  <a:pt x="26" y="86"/>
                  <a:pt x="26" y="86"/>
                  <a:pt x="26" y="86"/>
                </a:cubicBezTo>
                <a:cubicBezTo>
                  <a:pt x="26" y="86"/>
                  <a:pt x="26" y="87"/>
                  <a:pt x="25" y="87"/>
                </a:cubicBezTo>
                <a:cubicBezTo>
                  <a:pt x="26" y="87"/>
                  <a:pt x="26" y="86"/>
                  <a:pt x="26" y="87"/>
                </a:cubicBezTo>
                <a:cubicBezTo>
                  <a:pt x="26" y="87"/>
                  <a:pt x="26" y="87"/>
                  <a:pt x="25" y="87"/>
                </a:cubicBezTo>
                <a:cubicBezTo>
                  <a:pt x="25" y="87"/>
                  <a:pt x="25" y="87"/>
                  <a:pt x="25" y="87"/>
                </a:cubicBezTo>
                <a:cubicBezTo>
                  <a:pt x="26" y="87"/>
                  <a:pt x="26" y="87"/>
                  <a:pt x="26" y="87"/>
                </a:cubicBezTo>
                <a:cubicBezTo>
                  <a:pt x="26" y="87"/>
                  <a:pt x="26" y="87"/>
                  <a:pt x="26" y="88"/>
                </a:cubicBezTo>
                <a:cubicBezTo>
                  <a:pt x="26" y="88"/>
                  <a:pt x="26" y="88"/>
                  <a:pt x="25" y="88"/>
                </a:cubicBezTo>
                <a:cubicBezTo>
                  <a:pt x="25" y="88"/>
                  <a:pt x="25" y="88"/>
                  <a:pt x="25" y="88"/>
                </a:cubicBezTo>
                <a:cubicBezTo>
                  <a:pt x="25" y="88"/>
                  <a:pt x="25" y="89"/>
                  <a:pt x="25" y="89"/>
                </a:cubicBezTo>
                <a:cubicBezTo>
                  <a:pt x="25" y="88"/>
                  <a:pt x="26" y="88"/>
                  <a:pt x="26" y="88"/>
                </a:cubicBezTo>
                <a:cubicBezTo>
                  <a:pt x="26" y="88"/>
                  <a:pt x="26" y="88"/>
                  <a:pt x="26" y="88"/>
                </a:cubicBezTo>
                <a:cubicBezTo>
                  <a:pt x="28" y="87"/>
                  <a:pt x="26" y="88"/>
                  <a:pt x="27" y="88"/>
                </a:cubicBezTo>
                <a:cubicBezTo>
                  <a:pt x="27" y="88"/>
                  <a:pt x="27" y="88"/>
                  <a:pt x="27" y="88"/>
                </a:cubicBezTo>
                <a:cubicBezTo>
                  <a:pt x="27" y="88"/>
                  <a:pt x="26" y="89"/>
                  <a:pt x="27" y="89"/>
                </a:cubicBezTo>
                <a:cubicBezTo>
                  <a:pt x="26" y="89"/>
                  <a:pt x="26" y="89"/>
                  <a:pt x="26" y="89"/>
                </a:cubicBezTo>
                <a:cubicBezTo>
                  <a:pt x="27" y="89"/>
                  <a:pt x="27" y="88"/>
                  <a:pt x="27" y="89"/>
                </a:cubicBezTo>
                <a:cubicBezTo>
                  <a:pt x="27" y="89"/>
                  <a:pt x="27" y="89"/>
                  <a:pt x="27" y="89"/>
                </a:cubicBezTo>
                <a:cubicBezTo>
                  <a:pt x="27" y="89"/>
                  <a:pt x="27" y="89"/>
                  <a:pt x="27" y="89"/>
                </a:cubicBezTo>
                <a:cubicBezTo>
                  <a:pt x="27" y="89"/>
                  <a:pt x="27" y="89"/>
                  <a:pt x="27" y="89"/>
                </a:cubicBezTo>
                <a:cubicBezTo>
                  <a:pt x="27" y="89"/>
                  <a:pt x="27" y="89"/>
                  <a:pt x="27" y="89"/>
                </a:cubicBezTo>
                <a:cubicBezTo>
                  <a:pt x="26" y="90"/>
                  <a:pt x="28" y="89"/>
                  <a:pt x="27" y="90"/>
                </a:cubicBezTo>
                <a:cubicBezTo>
                  <a:pt x="27" y="89"/>
                  <a:pt x="27" y="89"/>
                  <a:pt x="28" y="89"/>
                </a:cubicBezTo>
                <a:cubicBezTo>
                  <a:pt x="27" y="89"/>
                  <a:pt x="27" y="89"/>
                  <a:pt x="27" y="89"/>
                </a:cubicBezTo>
                <a:cubicBezTo>
                  <a:pt x="28" y="89"/>
                  <a:pt x="27" y="90"/>
                  <a:pt x="27" y="90"/>
                </a:cubicBezTo>
                <a:cubicBezTo>
                  <a:pt x="28" y="90"/>
                  <a:pt x="28" y="89"/>
                  <a:pt x="28" y="89"/>
                </a:cubicBezTo>
                <a:cubicBezTo>
                  <a:pt x="28" y="90"/>
                  <a:pt x="29" y="89"/>
                  <a:pt x="29" y="89"/>
                </a:cubicBezTo>
                <a:cubicBezTo>
                  <a:pt x="29" y="89"/>
                  <a:pt x="28" y="90"/>
                  <a:pt x="28" y="90"/>
                </a:cubicBezTo>
                <a:cubicBezTo>
                  <a:pt x="28" y="90"/>
                  <a:pt x="29" y="89"/>
                  <a:pt x="29" y="89"/>
                </a:cubicBezTo>
                <a:cubicBezTo>
                  <a:pt x="28" y="89"/>
                  <a:pt x="28" y="89"/>
                  <a:pt x="28" y="90"/>
                </a:cubicBezTo>
                <a:cubicBezTo>
                  <a:pt x="28" y="90"/>
                  <a:pt x="27" y="91"/>
                  <a:pt x="27" y="91"/>
                </a:cubicBezTo>
                <a:cubicBezTo>
                  <a:pt x="27" y="90"/>
                  <a:pt x="27" y="90"/>
                  <a:pt x="27" y="90"/>
                </a:cubicBezTo>
                <a:cubicBezTo>
                  <a:pt x="28" y="90"/>
                  <a:pt x="27" y="91"/>
                  <a:pt x="27" y="91"/>
                </a:cubicBezTo>
                <a:cubicBezTo>
                  <a:pt x="28" y="90"/>
                  <a:pt x="28" y="90"/>
                  <a:pt x="28" y="90"/>
                </a:cubicBezTo>
                <a:cubicBezTo>
                  <a:pt x="27" y="91"/>
                  <a:pt x="28" y="90"/>
                  <a:pt x="28" y="91"/>
                </a:cubicBezTo>
                <a:cubicBezTo>
                  <a:pt x="28" y="91"/>
                  <a:pt x="28" y="91"/>
                  <a:pt x="28" y="91"/>
                </a:cubicBezTo>
                <a:cubicBezTo>
                  <a:pt x="28" y="91"/>
                  <a:pt x="27" y="91"/>
                  <a:pt x="28" y="91"/>
                </a:cubicBezTo>
                <a:cubicBezTo>
                  <a:pt x="28" y="91"/>
                  <a:pt x="28" y="91"/>
                  <a:pt x="28" y="91"/>
                </a:cubicBezTo>
                <a:cubicBezTo>
                  <a:pt x="28" y="91"/>
                  <a:pt x="28" y="91"/>
                  <a:pt x="28" y="91"/>
                </a:cubicBezTo>
                <a:cubicBezTo>
                  <a:pt x="28" y="91"/>
                  <a:pt x="28" y="91"/>
                  <a:pt x="28" y="91"/>
                </a:cubicBezTo>
                <a:cubicBezTo>
                  <a:pt x="29" y="91"/>
                  <a:pt x="28" y="91"/>
                  <a:pt x="28" y="91"/>
                </a:cubicBezTo>
                <a:cubicBezTo>
                  <a:pt x="28" y="91"/>
                  <a:pt x="28" y="91"/>
                  <a:pt x="28" y="91"/>
                </a:cubicBezTo>
                <a:cubicBezTo>
                  <a:pt x="28" y="91"/>
                  <a:pt x="28" y="91"/>
                  <a:pt x="28" y="91"/>
                </a:cubicBezTo>
                <a:cubicBezTo>
                  <a:pt x="29" y="91"/>
                  <a:pt x="29" y="90"/>
                  <a:pt x="30" y="90"/>
                </a:cubicBezTo>
                <a:cubicBezTo>
                  <a:pt x="29" y="90"/>
                  <a:pt x="29" y="90"/>
                  <a:pt x="29" y="90"/>
                </a:cubicBezTo>
                <a:cubicBezTo>
                  <a:pt x="29" y="91"/>
                  <a:pt x="29" y="91"/>
                  <a:pt x="29" y="90"/>
                </a:cubicBezTo>
                <a:cubicBezTo>
                  <a:pt x="29" y="91"/>
                  <a:pt x="29" y="91"/>
                  <a:pt x="29" y="91"/>
                </a:cubicBezTo>
                <a:cubicBezTo>
                  <a:pt x="30" y="90"/>
                  <a:pt x="29" y="91"/>
                  <a:pt x="29" y="91"/>
                </a:cubicBezTo>
                <a:cubicBezTo>
                  <a:pt x="29" y="91"/>
                  <a:pt x="29" y="91"/>
                  <a:pt x="29" y="91"/>
                </a:cubicBezTo>
                <a:cubicBezTo>
                  <a:pt x="29" y="91"/>
                  <a:pt x="28" y="92"/>
                  <a:pt x="29" y="91"/>
                </a:cubicBezTo>
                <a:cubicBezTo>
                  <a:pt x="29" y="92"/>
                  <a:pt x="29" y="91"/>
                  <a:pt x="29" y="92"/>
                </a:cubicBezTo>
                <a:cubicBezTo>
                  <a:pt x="29" y="92"/>
                  <a:pt x="29" y="92"/>
                  <a:pt x="29" y="92"/>
                </a:cubicBezTo>
                <a:cubicBezTo>
                  <a:pt x="29" y="92"/>
                  <a:pt x="29" y="92"/>
                  <a:pt x="29" y="92"/>
                </a:cubicBezTo>
                <a:cubicBezTo>
                  <a:pt x="30" y="92"/>
                  <a:pt x="29" y="92"/>
                  <a:pt x="30" y="92"/>
                </a:cubicBezTo>
                <a:cubicBezTo>
                  <a:pt x="29" y="92"/>
                  <a:pt x="29" y="92"/>
                  <a:pt x="29" y="92"/>
                </a:cubicBezTo>
                <a:cubicBezTo>
                  <a:pt x="30" y="92"/>
                  <a:pt x="30" y="92"/>
                  <a:pt x="30" y="92"/>
                </a:cubicBezTo>
                <a:cubicBezTo>
                  <a:pt x="29" y="92"/>
                  <a:pt x="29" y="92"/>
                  <a:pt x="29" y="92"/>
                </a:cubicBezTo>
                <a:cubicBezTo>
                  <a:pt x="29" y="92"/>
                  <a:pt x="29" y="92"/>
                  <a:pt x="29" y="92"/>
                </a:cubicBezTo>
                <a:cubicBezTo>
                  <a:pt x="29" y="92"/>
                  <a:pt x="29" y="92"/>
                  <a:pt x="29" y="93"/>
                </a:cubicBezTo>
                <a:cubicBezTo>
                  <a:pt x="30" y="92"/>
                  <a:pt x="30" y="92"/>
                  <a:pt x="30" y="92"/>
                </a:cubicBezTo>
                <a:cubicBezTo>
                  <a:pt x="30" y="92"/>
                  <a:pt x="30" y="92"/>
                  <a:pt x="30" y="92"/>
                </a:cubicBezTo>
                <a:cubicBezTo>
                  <a:pt x="30" y="92"/>
                  <a:pt x="30" y="92"/>
                  <a:pt x="30" y="92"/>
                </a:cubicBezTo>
                <a:cubicBezTo>
                  <a:pt x="30" y="92"/>
                  <a:pt x="31" y="92"/>
                  <a:pt x="31" y="92"/>
                </a:cubicBezTo>
                <a:cubicBezTo>
                  <a:pt x="31" y="92"/>
                  <a:pt x="31" y="92"/>
                  <a:pt x="31" y="92"/>
                </a:cubicBezTo>
                <a:cubicBezTo>
                  <a:pt x="30" y="92"/>
                  <a:pt x="30" y="92"/>
                  <a:pt x="30" y="92"/>
                </a:cubicBezTo>
                <a:cubicBezTo>
                  <a:pt x="30" y="92"/>
                  <a:pt x="30" y="92"/>
                  <a:pt x="30" y="92"/>
                </a:cubicBezTo>
                <a:cubicBezTo>
                  <a:pt x="30" y="92"/>
                  <a:pt x="30" y="92"/>
                  <a:pt x="31" y="92"/>
                </a:cubicBezTo>
                <a:cubicBezTo>
                  <a:pt x="31" y="92"/>
                  <a:pt x="30" y="92"/>
                  <a:pt x="30" y="92"/>
                </a:cubicBezTo>
                <a:cubicBezTo>
                  <a:pt x="30" y="92"/>
                  <a:pt x="30" y="92"/>
                  <a:pt x="30" y="92"/>
                </a:cubicBezTo>
                <a:cubicBezTo>
                  <a:pt x="30" y="92"/>
                  <a:pt x="30" y="92"/>
                  <a:pt x="30" y="92"/>
                </a:cubicBezTo>
                <a:cubicBezTo>
                  <a:pt x="30" y="92"/>
                  <a:pt x="30" y="92"/>
                  <a:pt x="30" y="92"/>
                </a:cubicBezTo>
                <a:cubicBezTo>
                  <a:pt x="30" y="93"/>
                  <a:pt x="31" y="91"/>
                  <a:pt x="31" y="92"/>
                </a:cubicBezTo>
                <a:cubicBezTo>
                  <a:pt x="31" y="92"/>
                  <a:pt x="31" y="92"/>
                  <a:pt x="31" y="92"/>
                </a:cubicBezTo>
                <a:cubicBezTo>
                  <a:pt x="31" y="92"/>
                  <a:pt x="30" y="93"/>
                  <a:pt x="31" y="93"/>
                </a:cubicBezTo>
                <a:cubicBezTo>
                  <a:pt x="31" y="92"/>
                  <a:pt x="31" y="92"/>
                  <a:pt x="31" y="92"/>
                </a:cubicBezTo>
                <a:cubicBezTo>
                  <a:pt x="31" y="92"/>
                  <a:pt x="31" y="92"/>
                  <a:pt x="31" y="92"/>
                </a:cubicBezTo>
                <a:cubicBezTo>
                  <a:pt x="32" y="92"/>
                  <a:pt x="32" y="92"/>
                  <a:pt x="32" y="92"/>
                </a:cubicBezTo>
                <a:cubicBezTo>
                  <a:pt x="32" y="92"/>
                  <a:pt x="32" y="91"/>
                  <a:pt x="32" y="92"/>
                </a:cubicBezTo>
                <a:cubicBezTo>
                  <a:pt x="32" y="92"/>
                  <a:pt x="32" y="92"/>
                  <a:pt x="32" y="92"/>
                </a:cubicBezTo>
                <a:cubicBezTo>
                  <a:pt x="32" y="93"/>
                  <a:pt x="32" y="93"/>
                  <a:pt x="32" y="93"/>
                </a:cubicBezTo>
                <a:cubicBezTo>
                  <a:pt x="32" y="93"/>
                  <a:pt x="32" y="93"/>
                  <a:pt x="32" y="93"/>
                </a:cubicBezTo>
                <a:cubicBezTo>
                  <a:pt x="31" y="93"/>
                  <a:pt x="32" y="93"/>
                  <a:pt x="32" y="93"/>
                </a:cubicBezTo>
                <a:cubicBezTo>
                  <a:pt x="32" y="93"/>
                  <a:pt x="32" y="93"/>
                  <a:pt x="32" y="93"/>
                </a:cubicBezTo>
                <a:cubicBezTo>
                  <a:pt x="32" y="93"/>
                  <a:pt x="32" y="93"/>
                  <a:pt x="32" y="93"/>
                </a:cubicBezTo>
                <a:cubicBezTo>
                  <a:pt x="32" y="93"/>
                  <a:pt x="32" y="93"/>
                  <a:pt x="32" y="93"/>
                </a:cubicBezTo>
                <a:cubicBezTo>
                  <a:pt x="32" y="92"/>
                  <a:pt x="32" y="93"/>
                  <a:pt x="32" y="93"/>
                </a:cubicBezTo>
                <a:cubicBezTo>
                  <a:pt x="32" y="93"/>
                  <a:pt x="32" y="93"/>
                  <a:pt x="32" y="93"/>
                </a:cubicBezTo>
                <a:cubicBezTo>
                  <a:pt x="32" y="93"/>
                  <a:pt x="32" y="93"/>
                  <a:pt x="32" y="94"/>
                </a:cubicBezTo>
                <a:cubicBezTo>
                  <a:pt x="32" y="93"/>
                  <a:pt x="32" y="93"/>
                  <a:pt x="32" y="93"/>
                </a:cubicBezTo>
                <a:cubicBezTo>
                  <a:pt x="32" y="94"/>
                  <a:pt x="32" y="94"/>
                  <a:pt x="32" y="94"/>
                </a:cubicBezTo>
                <a:cubicBezTo>
                  <a:pt x="32" y="94"/>
                  <a:pt x="32" y="94"/>
                  <a:pt x="32" y="93"/>
                </a:cubicBezTo>
                <a:cubicBezTo>
                  <a:pt x="32" y="93"/>
                  <a:pt x="32" y="93"/>
                  <a:pt x="33" y="93"/>
                </a:cubicBezTo>
                <a:cubicBezTo>
                  <a:pt x="32" y="93"/>
                  <a:pt x="32" y="93"/>
                  <a:pt x="33" y="93"/>
                </a:cubicBezTo>
                <a:cubicBezTo>
                  <a:pt x="33" y="93"/>
                  <a:pt x="33" y="93"/>
                  <a:pt x="33" y="93"/>
                </a:cubicBezTo>
                <a:cubicBezTo>
                  <a:pt x="33" y="93"/>
                  <a:pt x="33" y="93"/>
                  <a:pt x="33" y="93"/>
                </a:cubicBezTo>
                <a:cubicBezTo>
                  <a:pt x="33" y="93"/>
                  <a:pt x="33" y="93"/>
                  <a:pt x="33" y="93"/>
                </a:cubicBezTo>
                <a:cubicBezTo>
                  <a:pt x="33" y="93"/>
                  <a:pt x="33" y="93"/>
                  <a:pt x="33" y="93"/>
                </a:cubicBezTo>
                <a:cubicBezTo>
                  <a:pt x="33" y="93"/>
                  <a:pt x="33" y="93"/>
                  <a:pt x="32" y="94"/>
                </a:cubicBezTo>
                <a:cubicBezTo>
                  <a:pt x="33" y="93"/>
                  <a:pt x="33" y="94"/>
                  <a:pt x="33" y="93"/>
                </a:cubicBezTo>
                <a:cubicBezTo>
                  <a:pt x="33" y="94"/>
                  <a:pt x="33" y="93"/>
                  <a:pt x="33" y="93"/>
                </a:cubicBezTo>
                <a:cubicBezTo>
                  <a:pt x="33" y="93"/>
                  <a:pt x="32" y="94"/>
                  <a:pt x="32" y="94"/>
                </a:cubicBezTo>
                <a:cubicBezTo>
                  <a:pt x="32" y="94"/>
                  <a:pt x="32" y="94"/>
                  <a:pt x="32" y="94"/>
                </a:cubicBezTo>
                <a:cubicBezTo>
                  <a:pt x="32" y="95"/>
                  <a:pt x="32" y="94"/>
                  <a:pt x="32" y="94"/>
                </a:cubicBezTo>
                <a:cubicBezTo>
                  <a:pt x="32" y="94"/>
                  <a:pt x="32" y="94"/>
                  <a:pt x="32" y="95"/>
                </a:cubicBezTo>
                <a:cubicBezTo>
                  <a:pt x="32" y="94"/>
                  <a:pt x="32" y="94"/>
                  <a:pt x="32" y="94"/>
                </a:cubicBezTo>
                <a:cubicBezTo>
                  <a:pt x="32" y="94"/>
                  <a:pt x="32" y="94"/>
                  <a:pt x="32" y="94"/>
                </a:cubicBezTo>
                <a:cubicBezTo>
                  <a:pt x="32" y="95"/>
                  <a:pt x="32" y="95"/>
                  <a:pt x="31" y="95"/>
                </a:cubicBezTo>
                <a:cubicBezTo>
                  <a:pt x="31" y="95"/>
                  <a:pt x="31" y="95"/>
                  <a:pt x="31" y="95"/>
                </a:cubicBezTo>
                <a:cubicBezTo>
                  <a:pt x="31" y="95"/>
                  <a:pt x="31" y="95"/>
                  <a:pt x="31" y="96"/>
                </a:cubicBezTo>
                <a:cubicBezTo>
                  <a:pt x="31" y="95"/>
                  <a:pt x="31" y="95"/>
                  <a:pt x="31" y="95"/>
                </a:cubicBezTo>
                <a:cubicBezTo>
                  <a:pt x="31" y="95"/>
                  <a:pt x="31" y="95"/>
                  <a:pt x="31" y="95"/>
                </a:cubicBezTo>
                <a:cubicBezTo>
                  <a:pt x="31" y="95"/>
                  <a:pt x="31" y="95"/>
                  <a:pt x="31" y="95"/>
                </a:cubicBezTo>
                <a:cubicBezTo>
                  <a:pt x="31" y="95"/>
                  <a:pt x="31" y="95"/>
                  <a:pt x="31" y="95"/>
                </a:cubicBezTo>
                <a:cubicBezTo>
                  <a:pt x="31" y="95"/>
                  <a:pt x="32" y="94"/>
                  <a:pt x="32" y="94"/>
                </a:cubicBezTo>
                <a:cubicBezTo>
                  <a:pt x="32" y="93"/>
                  <a:pt x="31" y="94"/>
                  <a:pt x="31" y="94"/>
                </a:cubicBezTo>
                <a:cubicBezTo>
                  <a:pt x="31" y="94"/>
                  <a:pt x="32" y="94"/>
                  <a:pt x="31" y="94"/>
                </a:cubicBezTo>
                <a:cubicBezTo>
                  <a:pt x="31" y="94"/>
                  <a:pt x="30" y="95"/>
                  <a:pt x="30" y="95"/>
                </a:cubicBezTo>
                <a:cubicBezTo>
                  <a:pt x="30" y="95"/>
                  <a:pt x="31" y="95"/>
                  <a:pt x="30" y="95"/>
                </a:cubicBezTo>
                <a:cubicBezTo>
                  <a:pt x="30" y="96"/>
                  <a:pt x="30" y="96"/>
                  <a:pt x="30" y="96"/>
                </a:cubicBezTo>
                <a:cubicBezTo>
                  <a:pt x="30" y="95"/>
                  <a:pt x="30" y="96"/>
                  <a:pt x="30" y="95"/>
                </a:cubicBezTo>
                <a:cubicBezTo>
                  <a:pt x="30" y="95"/>
                  <a:pt x="30" y="96"/>
                  <a:pt x="30" y="96"/>
                </a:cubicBezTo>
                <a:cubicBezTo>
                  <a:pt x="30" y="95"/>
                  <a:pt x="30" y="95"/>
                  <a:pt x="30" y="95"/>
                </a:cubicBezTo>
                <a:cubicBezTo>
                  <a:pt x="30" y="95"/>
                  <a:pt x="30" y="95"/>
                  <a:pt x="30" y="95"/>
                </a:cubicBezTo>
                <a:cubicBezTo>
                  <a:pt x="30" y="95"/>
                  <a:pt x="30" y="94"/>
                  <a:pt x="30" y="94"/>
                </a:cubicBezTo>
                <a:cubicBezTo>
                  <a:pt x="30" y="94"/>
                  <a:pt x="30" y="95"/>
                  <a:pt x="29" y="95"/>
                </a:cubicBezTo>
                <a:cubicBezTo>
                  <a:pt x="29" y="95"/>
                  <a:pt x="29" y="95"/>
                  <a:pt x="29" y="95"/>
                </a:cubicBezTo>
                <a:cubicBezTo>
                  <a:pt x="29" y="96"/>
                  <a:pt x="29" y="95"/>
                  <a:pt x="29" y="96"/>
                </a:cubicBezTo>
                <a:cubicBezTo>
                  <a:pt x="29" y="96"/>
                  <a:pt x="29" y="95"/>
                  <a:pt x="29" y="95"/>
                </a:cubicBezTo>
                <a:cubicBezTo>
                  <a:pt x="29" y="95"/>
                  <a:pt x="29" y="96"/>
                  <a:pt x="29" y="96"/>
                </a:cubicBezTo>
                <a:cubicBezTo>
                  <a:pt x="29" y="95"/>
                  <a:pt x="30" y="95"/>
                  <a:pt x="30" y="94"/>
                </a:cubicBezTo>
                <a:cubicBezTo>
                  <a:pt x="30" y="94"/>
                  <a:pt x="30" y="93"/>
                  <a:pt x="30" y="93"/>
                </a:cubicBezTo>
                <a:cubicBezTo>
                  <a:pt x="30" y="94"/>
                  <a:pt x="29" y="95"/>
                  <a:pt x="28" y="96"/>
                </a:cubicBezTo>
                <a:cubicBezTo>
                  <a:pt x="28" y="96"/>
                  <a:pt x="28" y="96"/>
                  <a:pt x="28" y="96"/>
                </a:cubicBezTo>
                <a:cubicBezTo>
                  <a:pt x="29" y="95"/>
                  <a:pt x="28" y="96"/>
                  <a:pt x="28" y="96"/>
                </a:cubicBezTo>
                <a:cubicBezTo>
                  <a:pt x="28" y="96"/>
                  <a:pt x="28" y="96"/>
                  <a:pt x="28" y="96"/>
                </a:cubicBezTo>
                <a:cubicBezTo>
                  <a:pt x="28" y="95"/>
                  <a:pt x="28" y="95"/>
                  <a:pt x="28" y="96"/>
                </a:cubicBezTo>
                <a:cubicBezTo>
                  <a:pt x="28" y="95"/>
                  <a:pt x="29" y="95"/>
                  <a:pt x="29" y="95"/>
                </a:cubicBezTo>
                <a:cubicBezTo>
                  <a:pt x="29" y="94"/>
                  <a:pt x="28" y="95"/>
                  <a:pt x="28" y="96"/>
                </a:cubicBezTo>
                <a:cubicBezTo>
                  <a:pt x="28" y="95"/>
                  <a:pt x="28" y="95"/>
                  <a:pt x="28" y="95"/>
                </a:cubicBezTo>
                <a:cubicBezTo>
                  <a:pt x="28" y="96"/>
                  <a:pt x="28" y="96"/>
                  <a:pt x="27" y="96"/>
                </a:cubicBezTo>
                <a:cubicBezTo>
                  <a:pt x="27" y="96"/>
                  <a:pt x="27" y="96"/>
                  <a:pt x="27" y="96"/>
                </a:cubicBezTo>
                <a:cubicBezTo>
                  <a:pt x="27" y="96"/>
                  <a:pt x="28" y="96"/>
                  <a:pt x="28" y="96"/>
                </a:cubicBezTo>
                <a:cubicBezTo>
                  <a:pt x="28" y="96"/>
                  <a:pt x="28" y="96"/>
                  <a:pt x="28" y="95"/>
                </a:cubicBezTo>
                <a:cubicBezTo>
                  <a:pt x="28" y="95"/>
                  <a:pt x="30" y="93"/>
                  <a:pt x="30" y="93"/>
                </a:cubicBezTo>
                <a:cubicBezTo>
                  <a:pt x="30" y="93"/>
                  <a:pt x="30" y="93"/>
                  <a:pt x="30" y="93"/>
                </a:cubicBezTo>
                <a:cubicBezTo>
                  <a:pt x="30" y="93"/>
                  <a:pt x="30" y="93"/>
                  <a:pt x="30" y="93"/>
                </a:cubicBezTo>
                <a:cubicBezTo>
                  <a:pt x="30" y="93"/>
                  <a:pt x="28" y="95"/>
                  <a:pt x="28" y="95"/>
                </a:cubicBezTo>
                <a:cubicBezTo>
                  <a:pt x="28" y="95"/>
                  <a:pt x="29" y="94"/>
                  <a:pt x="29" y="94"/>
                </a:cubicBezTo>
                <a:cubicBezTo>
                  <a:pt x="29" y="94"/>
                  <a:pt x="28" y="95"/>
                  <a:pt x="28" y="95"/>
                </a:cubicBezTo>
                <a:cubicBezTo>
                  <a:pt x="28" y="95"/>
                  <a:pt x="28" y="95"/>
                  <a:pt x="28" y="95"/>
                </a:cubicBezTo>
                <a:cubicBezTo>
                  <a:pt x="27" y="95"/>
                  <a:pt x="27" y="95"/>
                  <a:pt x="27" y="95"/>
                </a:cubicBezTo>
                <a:cubicBezTo>
                  <a:pt x="28" y="95"/>
                  <a:pt x="28" y="94"/>
                  <a:pt x="28" y="94"/>
                </a:cubicBezTo>
                <a:cubicBezTo>
                  <a:pt x="27" y="95"/>
                  <a:pt x="27" y="95"/>
                  <a:pt x="27" y="95"/>
                </a:cubicBezTo>
                <a:cubicBezTo>
                  <a:pt x="27" y="95"/>
                  <a:pt x="28" y="94"/>
                  <a:pt x="28" y="94"/>
                </a:cubicBezTo>
                <a:cubicBezTo>
                  <a:pt x="28" y="94"/>
                  <a:pt x="27" y="95"/>
                  <a:pt x="27" y="95"/>
                </a:cubicBezTo>
                <a:cubicBezTo>
                  <a:pt x="28" y="94"/>
                  <a:pt x="27" y="95"/>
                  <a:pt x="28" y="94"/>
                </a:cubicBezTo>
                <a:cubicBezTo>
                  <a:pt x="28" y="94"/>
                  <a:pt x="27" y="95"/>
                  <a:pt x="27" y="95"/>
                </a:cubicBezTo>
                <a:cubicBezTo>
                  <a:pt x="27" y="95"/>
                  <a:pt x="27" y="95"/>
                  <a:pt x="27" y="95"/>
                </a:cubicBezTo>
                <a:cubicBezTo>
                  <a:pt x="27" y="94"/>
                  <a:pt x="29" y="93"/>
                  <a:pt x="29" y="93"/>
                </a:cubicBezTo>
                <a:cubicBezTo>
                  <a:pt x="27" y="94"/>
                  <a:pt x="27" y="94"/>
                  <a:pt x="27" y="94"/>
                </a:cubicBezTo>
                <a:cubicBezTo>
                  <a:pt x="27" y="94"/>
                  <a:pt x="28" y="94"/>
                  <a:pt x="28" y="94"/>
                </a:cubicBezTo>
                <a:cubicBezTo>
                  <a:pt x="27" y="94"/>
                  <a:pt x="27" y="94"/>
                  <a:pt x="27" y="94"/>
                </a:cubicBezTo>
                <a:cubicBezTo>
                  <a:pt x="27" y="94"/>
                  <a:pt x="27" y="94"/>
                  <a:pt x="27" y="94"/>
                </a:cubicBezTo>
                <a:cubicBezTo>
                  <a:pt x="27" y="94"/>
                  <a:pt x="27" y="93"/>
                  <a:pt x="27" y="94"/>
                </a:cubicBezTo>
                <a:cubicBezTo>
                  <a:pt x="27" y="94"/>
                  <a:pt x="27" y="94"/>
                  <a:pt x="27" y="94"/>
                </a:cubicBezTo>
                <a:cubicBezTo>
                  <a:pt x="27" y="93"/>
                  <a:pt x="26" y="94"/>
                  <a:pt x="27" y="94"/>
                </a:cubicBezTo>
                <a:cubicBezTo>
                  <a:pt x="27" y="94"/>
                  <a:pt x="27" y="94"/>
                  <a:pt x="27" y="93"/>
                </a:cubicBezTo>
                <a:cubicBezTo>
                  <a:pt x="27" y="94"/>
                  <a:pt x="27" y="93"/>
                  <a:pt x="26" y="94"/>
                </a:cubicBezTo>
                <a:cubicBezTo>
                  <a:pt x="26" y="94"/>
                  <a:pt x="26" y="94"/>
                  <a:pt x="27" y="94"/>
                </a:cubicBezTo>
                <a:cubicBezTo>
                  <a:pt x="26" y="94"/>
                  <a:pt x="26" y="94"/>
                  <a:pt x="26" y="94"/>
                </a:cubicBezTo>
                <a:cubicBezTo>
                  <a:pt x="26" y="94"/>
                  <a:pt x="26" y="94"/>
                  <a:pt x="26" y="93"/>
                </a:cubicBezTo>
                <a:cubicBezTo>
                  <a:pt x="26" y="94"/>
                  <a:pt x="27" y="93"/>
                  <a:pt x="27" y="94"/>
                </a:cubicBezTo>
                <a:cubicBezTo>
                  <a:pt x="27" y="93"/>
                  <a:pt x="27" y="93"/>
                  <a:pt x="28" y="93"/>
                </a:cubicBezTo>
                <a:cubicBezTo>
                  <a:pt x="27" y="93"/>
                  <a:pt x="26" y="93"/>
                  <a:pt x="26" y="94"/>
                </a:cubicBezTo>
                <a:cubicBezTo>
                  <a:pt x="26" y="93"/>
                  <a:pt x="26" y="93"/>
                  <a:pt x="26" y="93"/>
                </a:cubicBezTo>
                <a:cubicBezTo>
                  <a:pt x="26" y="93"/>
                  <a:pt x="26" y="93"/>
                  <a:pt x="26" y="93"/>
                </a:cubicBezTo>
                <a:cubicBezTo>
                  <a:pt x="26" y="93"/>
                  <a:pt x="26" y="93"/>
                  <a:pt x="26" y="93"/>
                </a:cubicBezTo>
                <a:cubicBezTo>
                  <a:pt x="26" y="93"/>
                  <a:pt x="26" y="93"/>
                  <a:pt x="26" y="93"/>
                </a:cubicBezTo>
                <a:cubicBezTo>
                  <a:pt x="26" y="93"/>
                  <a:pt x="26" y="93"/>
                  <a:pt x="26" y="93"/>
                </a:cubicBezTo>
                <a:cubicBezTo>
                  <a:pt x="26" y="93"/>
                  <a:pt x="26" y="93"/>
                  <a:pt x="26" y="93"/>
                </a:cubicBezTo>
                <a:cubicBezTo>
                  <a:pt x="26" y="93"/>
                  <a:pt x="27" y="92"/>
                  <a:pt x="27" y="92"/>
                </a:cubicBezTo>
                <a:cubicBezTo>
                  <a:pt x="27" y="93"/>
                  <a:pt x="27" y="93"/>
                  <a:pt x="27" y="93"/>
                </a:cubicBezTo>
                <a:cubicBezTo>
                  <a:pt x="27" y="92"/>
                  <a:pt x="27" y="92"/>
                  <a:pt x="28" y="92"/>
                </a:cubicBezTo>
                <a:cubicBezTo>
                  <a:pt x="27" y="92"/>
                  <a:pt x="27" y="92"/>
                  <a:pt x="27" y="92"/>
                </a:cubicBezTo>
                <a:cubicBezTo>
                  <a:pt x="28" y="92"/>
                  <a:pt x="28" y="92"/>
                  <a:pt x="28" y="92"/>
                </a:cubicBezTo>
                <a:cubicBezTo>
                  <a:pt x="28" y="92"/>
                  <a:pt x="28" y="92"/>
                  <a:pt x="28" y="92"/>
                </a:cubicBezTo>
                <a:cubicBezTo>
                  <a:pt x="28" y="92"/>
                  <a:pt x="27" y="92"/>
                  <a:pt x="27" y="92"/>
                </a:cubicBezTo>
                <a:cubicBezTo>
                  <a:pt x="27" y="92"/>
                  <a:pt x="26" y="93"/>
                  <a:pt x="26" y="93"/>
                </a:cubicBezTo>
                <a:cubicBezTo>
                  <a:pt x="26" y="93"/>
                  <a:pt x="26" y="93"/>
                  <a:pt x="26" y="93"/>
                </a:cubicBezTo>
                <a:cubicBezTo>
                  <a:pt x="26" y="93"/>
                  <a:pt x="26" y="93"/>
                  <a:pt x="25" y="93"/>
                </a:cubicBezTo>
                <a:cubicBezTo>
                  <a:pt x="25" y="93"/>
                  <a:pt x="26" y="93"/>
                  <a:pt x="26" y="93"/>
                </a:cubicBezTo>
                <a:cubicBezTo>
                  <a:pt x="25" y="93"/>
                  <a:pt x="26" y="92"/>
                  <a:pt x="26" y="92"/>
                </a:cubicBezTo>
                <a:cubicBezTo>
                  <a:pt x="26"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4" y="93"/>
                  <a:pt x="24" y="93"/>
                </a:cubicBezTo>
                <a:cubicBezTo>
                  <a:pt x="24" y="93"/>
                  <a:pt x="25" y="93"/>
                  <a:pt x="25" y="92"/>
                </a:cubicBezTo>
                <a:cubicBezTo>
                  <a:pt x="24" y="93"/>
                  <a:pt x="24" y="93"/>
                  <a:pt x="24" y="93"/>
                </a:cubicBezTo>
                <a:cubicBezTo>
                  <a:pt x="25" y="93"/>
                  <a:pt x="25" y="93"/>
                  <a:pt x="25" y="93"/>
                </a:cubicBezTo>
                <a:cubicBezTo>
                  <a:pt x="24" y="92"/>
                  <a:pt x="24" y="93"/>
                  <a:pt x="25" y="92"/>
                </a:cubicBezTo>
                <a:cubicBezTo>
                  <a:pt x="24" y="92"/>
                  <a:pt x="25" y="92"/>
                  <a:pt x="25" y="92"/>
                </a:cubicBezTo>
                <a:cubicBezTo>
                  <a:pt x="24" y="92"/>
                  <a:pt x="24" y="93"/>
                  <a:pt x="23" y="93"/>
                </a:cubicBezTo>
                <a:cubicBezTo>
                  <a:pt x="24" y="93"/>
                  <a:pt x="23" y="93"/>
                  <a:pt x="24" y="92"/>
                </a:cubicBezTo>
                <a:cubicBezTo>
                  <a:pt x="24" y="92"/>
                  <a:pt x="24" y="92"/>
                  <a:pt x="24" y="92"/>
                </a:cubicBezTo>
                <a:cubicBezTo>
                  <a:pt x="25" y="92"/>
                  <a:pt x="23" y="93"/>
                  <a:pt x="24" y="92"/>
                </a:cubicBezTo>
                <a:cubicBezTo>
                  <a:pt x="24" y="92"/>
                  <a:pt x="25" y="92"/>
                  <a:pt x="25" y="92"/>
                </a:cubicBezTo>
                <a:cubicBezTo>
                  <a:pt x="25" y="92"/>
                  <a:pt x="25" y="92"/>
                  <a:pt x="25" y="92"/>
                </a:cubicBezTo>
                <a:cubicBezTo>
                  <a:pt x="25" y="92"/>
                  <a:pt x="25" y="92"/>
                  <a:pt x="25" y="92"/>
                </a:cubicBezTo>
                <a:cubicBezTo>
                  <a:pt x="25" y="92"/>
                  <a:pt x="25" y="92"/>
                  <a:pt x="24" y="92"/>
                </a:cubicBezTo>
                <a:cubicBezTo>
                  <a:pt x="24" y="92"/>
                  <a:pt x="24" y="92"/>
                  <a:pt x="24" y="92"/>
                </a:cubicBezTo>
                <a:cubicBezTo>
                  <a:pt x="24" y="92"/>
                  <a:pt x="24" y="92"/>
                  <a:pt x="24" y="92"/>
                </a:cubicBezTo>
                <a:cubicBezTo>
                  <a:pt x="24" y="92"/>
                  <a:pt x="24" y="92"/>
                  <a:pt x="24" y="92"/>
                </a:cubicBezTo>
                <a:cubicBezTo>
                  <a:pt x="24" y="92"/>
                  <a:pt x="24" y="92"/>
                  <a:pt x="24" y="92"/>
                </a:cubicBezTo>
                <a:cubicBezTo>
                  <a:pt x="24" y="92"/>
                  <a:pt x="24" y="92"/>
                  <a:pt x="24" y="91"/>
                </a:cubicBezTo>
                <a:cubicBezTo>
                  <a:pt x="24" y="91"/>
                  <a:pt x="23" y="92"/>
                  <a:pt x="24" y="92"/>
                </a:cubicBezTo>
                <a:cubicBezTo>
                  <a:pt x="24" y="92"/>
                  <a:pt x="24" y="92"/>
                  <a:pt x="24" y="92"/>
                </a:cubicBezTo>
                <a:cubicBezTo>
                  <a:pt x="24" y="92"/>
                  <a:pt x="24" y="92"/>
                  <a:pt x="24" y="92"/>
                </a:cubicBezTo>
                <a:cubicBezTo>
                  <a:pt x="23" y="92"/>
                  <a:pt x="24" y="91"/>
                  <a:pt x="22" y="92"/>
                </a:cubicBezTo>
                <a:cubicBezTo>
                  <a:pt x="23" y="92"/>
                  <a:pt x="23" y="92"/>
                  <a:pt x="23" y="92"/>
                </a:cubicBezTo>
                <a:cubicBezTo>
                  <a:pt x="24" y="91"/>
                  <a:pt x="24" y="91"/>
                  <a:pt x="24" y="91"/>
                </a:cubicBezTo>
                <a:cubicBezTo>
                  <a:pt x="24" y="91"/>
                  <a:pt x="24" y="91"/>
                  <a:pt x="24" y="91"/>
                </a:cubicBezTo>
                <a:close/>
                <a:moveTo>
                  <a:pt x="24" y="92"/>
                </a:moveTo>
                <a:cubicBezTo>
                  <a:pt x="24" y="92"/>
                  <a:pt x="24" y="92"/>
                  <a:pt x="25" y="92"/>
                </a:cubicBezTo>
                <a:cubicBezTo>
                  <a:pt x="25" y="92"/>
                  <a:pt x="25" y="92"/>
                  <a:pt x="24" y="92"/>
                </a:cubicBezTo>
                <a:close/>
                <a:moveTo>
                  <a:pt x="27" y="93"/>
                </a:moveTo>
                <a:cubicBezTo>
                  <a:pt x="27" y="93"/>
                  <a:pt x="27" y="93"/>
                  <a:pt x="27" y="93"/>
                </a:cubicBezTo>
                <a:cubicBezTo>
                  <a:pt x="27" y="93"/>
                  <a:pt x="27" y="93"/>
                  <a:pt x="27" y="93"/>
                </a:cubicBezTo>
                <a:close/>
                <a:moveTo>
                  <a:pt x="32" y="93"/>
                </a:moveTo>
                <a:cubicBezTo>
                  <a:pt x="32" y="93"/>
                  <a:pt x="32" y="93"/>
                  <a:pt x="32" y="93"/>
                </a:cubicBezTo>
                <a:cubicBezTo>
                  <a:pt x="32" y="93"/>
                  <a:pt x="32" y="93"/>
                  <a:pt x="32" y="93"/>
                </a:cubicBezTo>
                <a:close/>
                <a:moveTo>
                  <a:pt x="32" y="93"/>
                </a:moveTo>
                <a:cubicBezTo>
                  <a:pt x="32" y="93"/>
                  <a:pt x="32" y="93"/>
                  <a:pt x="32" y="93"/>
                </a:cubicBezTo>
                <a:cubicBezTo>
                  <a:pt x="32" y="93"/>
                  <a:pt x="32" y="93"/>
                  <a:pt x="32" y="93"/>
                </a:cubicBezTo>
                <a:cubicBezTo>
                  <a:pt x="32" y="93"/>
                  <a:pt x="32" y="93"/>
                  <a:pt x="32" y="93"/>
                </a:cubicBezTo>
                <a:close/>
                <a:moveTo>
                  <a:pt x="26" y="86"/>
                </a:moveTo>
                <a:cubicBezTo>
                  <a:pt x="26" y="86"/>
                  <a:pt x="26" y="86"/>
                  <a:pt x="26" y="86"/>
                </a:cubicBezTo>
                <a:cubicBezTo>
                  <a:pt x="26" y="86"/>
                  <a:pt x="25" y="86"/>
                  <a:pt x="26" y="86"/>
                </a:cubicBezTo>
                <a:close/>
                <a:moveTo>
                  <a:pt x="26" y="93"/>
                </a:moveTo>
                <a:cubicBezTo>
                  <a:pt x="26" y="93"/>
                  <a:pt x="26" y="93"/>
                  <a:pt x="26" y="93"/>
                </a:cubicBezTo>
                <a:cubicBezTo>
                  <a:pt x="26" y="93"/>
                  <a:pt x="26" y="93"/>
                  <a:pt x="26" y="93"/>
                </a:cubicBezTo>
                <a:close/>
                <a:moveTo>
                  <a:pt x="23" y="91"/>
                </a:moveTo>
                <a:cubicBezTo>
                  <a:pt x="23" y="91"/>
                  <a:pt x="23" y="91"/>
                  <a:pt x="23" y="91"/>
                </a:cubicBezTo>
                <a:cubicBezTo>
                  <a:pt x="23" y="91"/>
                  <a:pt x="23" y="91"/>
                  <a:pt x="23" y="91"/>
                </a:cubicBezTo>
                <a:close/>
                <a:moveTo>
                  <a:pt x="29" y="96"/>
                </a:moveTo>
                <a:cubicBezTo>
                  <a:pt x="29" y="96"/>
                  <a:pt x="29" y="96"/>
                  <a:pt x="29" y="96"/>
                </a:cubicBezTo>
                <a:cubicBezTo>
                  <a:pt x="29" y="96"/>
                  <a:pt x="29" y="96"/>
                  <a:pt x="29" y="96"/>
                </a:cubicBezTo>
                <a:close/>
                <a:moveTo>
                  <a:pt x="33" y="93"/>
                </a:moveTo>
                <a:cubicBezTo>
                  <a:pt x="33" y="93"/>
                  <a:pt x="33" y="93"/>
                  <a:pt x="33" y="93"/>
                </a:cubicBezTo>
                <a:cubicBezTo>
                  <a:pt x="33" y="93"/>
                  <a:pt x="33" y="93"/>
                  <a:pt x="33" y="93"/>
                </a:cubicBezTo>
                <a:cubicBezTo>
                  <a:pt x="33" y="93"/>
                  <a:pt x="33" y="93"/>
                  <a:pt x="33" y="93"/>
                </a:cubicBezTo>
                <a:close/>
                <a:moveTo>
                  <a:pt x="32" y="96"/>
                </a:moveTo>
                <a:cubicBezTo>
                  <a:pt x="32" y="96"/>
                  <a:pt x="32" y="96"/>
                  <a:pt x="32" y="96"/>
                </a:cubicBezTo>
                <a:cubicBezTo>
                  <a:pt x="32" y="95"/>
                  <a:pt x="32" y="95"/>
                  <a:pt x="32" y="95"/>
                </a:cubicBezTo>
                <a:cubicBezTo>
                  <a:pt x="32" y="95"/>
                  <a:pt x="32" y="96"/>
                  <a:pt x="32" y="96"/>
                </a:cubicBezTo>
                <a:close/>
                <a:moveTo>
                  <a:pt x="32" y="94"/>
                </a:moveTo>
                <a:cubicBezTo>
                  <a:pt x="32" y="95"/>
                  <a:pt x="32" y="94"/>
                  <a:pt x="32" y="94"/>
                </a:cubicBezTo>
                <a:cubicBezTo>
                  <a:pt x="32" y="94"/>
                  <a:pt x="32" y="94"/>
                  <a:pt x="32" y="94"/>
                </a:cubicBezTo>
                <a:cubicBezTo>
                  <a:pt x="32" y="94"/>
                  <a:pt x="32" y="94"/>
                  <a:pt x="32" y="94"/>
                </a:cubicBezTo>
                <a:close/>
                <a:moveTo>
                  <a:pt x="32" y="94"/>
                </a:moveTo>
                <a:cubicBezTo>
                  <a:pt x="32" y="94"/>
                  <a:pt x="32" y="94"/>
                  <a:pt x="32" y="94"/>
                </a:cubicBezTo>
                <a:cubicBezTo>
                  <a:pt x="32" y="94"/>
                  <a:pt x="32" y="94"/>
                  <a:pt x="32" y="94"/>
                </a:cubicBezTo>
                <a:close/>
                <a:moveTo>
                  <a:pt x="32" y="93"/>
                </a:moveTo>
                <a:cubicBezTo>
                  <a:pt x="32" y="93"/>
                  <a:pt x="33" y="93"/>
                  <a:pt x="33" y="93"/>
                </a:cubicBezTo>
                <a:cubicBezTo>
                  <a:pt x="33" y="92"/>
                  <a:pt x="32" y="93"/>
                  <a:pt x="32" y="93"/>
                </a:cubicBezTo>
                <a:close/>
                <a:moveTo>
                  <a:pt x="32" y="95"/>
                </a:moveTo>
                <a:cubicBezTo>
                  <a:pt x="32" y="95"/>
                  <a:pt x="32" y="95"/>
                  <a:pt x="32" y="95"/>
                </a:cubicBezTo>
                <a:cubicBezTo>
                  <a:pt x="32" y="95"/>
                  <a:pt x="32" y="95"/>
                  <a:pt x="32" y="95"/>
                </a:cubicBezTo>
                <a:close/>
                <a:moveTo>
                  <a:pt x="32" y="95"/>
                </a:moveTo>
                <a:cubicBezTo>
                  <a:pt x="32" y="95"/>
                  <a:pt x="32" y="95"/>
                  <a:pt x="32" y="95"/>
                </a:cubicBezTo>
                <a:cubicBezTo>
                  <a:pt x="32" y="95"/>
                  <a:pt x="32" y="95"/>
                  <a:pt x="32" y="95"/>
                </a:cubicBezTo>
                <a:cubicBezTo>
                  <a:pt x="32" y="95"/>
                  <a:pt x="32" y="95"/>
                  <a:pt x="32" y="95"/>
                </a:cubicBezTo>
                <a:close/>
                <a:moveTo>
                  <a:pt x="32" y="95"/>
                </a:moveTo>
                <a:cubicBezTo>
                  <a:pt x="32" y="95"/>
                  <a:pt x="32" y="95"/>
                  <a:pt x="32" y="95"/>
                </a:cubicBezTo>
                <a:cubicBezTo>
                  <a:pt x="32" y="95"/>
                  <a:pt x="32" y="95"/>
                  <a:pt x="32" y="95"/>
                </a:cubicBezTo>
                <a:close/>
                <a:moveTo>
                  <a:pt x="32" y="95"/>
                </a:moveTo>
                <a:cubicBezTo>
                  <a:pt x="32" y="95"/>
                  <a:pt x="32" y="95"/>
                  <a:pt x="32" y="95"/>
                </a:cubicBezTo>
                <a:cubicBezTo>
                  <a:pt x="32" y="95"/>
                  <a:pt x="32" y="95"/>
                  <a:pt x="32" y="95"/>
                </a:cubicBezTo>
                <a:close/>
                <a:moveTo>
                  <a:pt x="31" y="94"/>
                </a:moveTo>
                <a:cubicBezTo>
                  <a:pt x="31" y="95"/>
                  <a:pt x="31" y="95"/>
                  <a:pt x="31" y="95"/>
                </a:cubicBezTo>
                <a:cubicBezTo>
                  <a:pt x="31" y="95"/>
                  <a:pt x="31" y="95"/>
                  <a:pt x="31" y="95"/>
                </a:cubicBezTo>
                <a:cubicBezTo>
                  <a:pt x="31" y="95"/>
                  <a:pt x="31" y="95"/>
                  <a:pt x="31" y="94"/>
                </a:cubicBezTo>
                <a:close/>
                <a:moveTo>
                  <a:pt x="30" y="96"/>
                </a:moveTo>
                <a:cubicBezTo>
                  <a:pt x="31" y="96"/>
                  <a:pt x="31" y="96"/>
                  <a:pt x="31" y="95"/>
                </a:cubicBezTo>
                <a:cubicBezTo>
                  <a:pt x="30" y="96"/>
                  <a:pt x="30" y="96"/>
                  <a:pt x="30" y="96"/>
                </a:cubicBezTo>
                <a:close/>
                <a:moveTo>
                  <a:pt x="30" y="96"/>
                </a:moveTo>
                <a:cubicBezTo>
                  <a:pt x="30" y="96"/>
                  <a:pt x="30" y="96"/>
                  <a:pt x="30" y="96"/>
                </a:cubicBezTo>
                <a:cubicBezTo>
                  <a:pt x="30" y="96"/>
                  <a:pt x="30" y="96"/>
                  <a:pt x="30" y="96"/>
                </a:cubicBezTo>
                <a:close/>
                <a:moveTo>
                  <a:pt x="30" y="94"/>
                </a:moveTo>
                <a:cubicBezTo>
                  <a:pt x="30" y="94"/>
                  <a:pt x="30" y="94"/>
                  <a:pt x="30" y="94"/>
                </a:cubicBezTo>
                <a:cubicBezTo>
                  <a:pt x="30" y="94"/>
                  <a:pt x="30" y="94"/>
                  <a:pt x="30" y="94"/>
                </a:cubicBezTo>
                <a:close/>
                <a:moveTo>
                  <a:pt x="27" y="96"/>
                </a:moveTo>
                <a:cubicBezTo>
                  <a:pt x="27" y="96"/>
                  <a:pt x="28" y="95"/>
                  <a:pt x="27" y="96"/>
                </a:cubicBezTo>
                <a:cubicBezTo>
                  <a:pt x="28" y="95"/>
                  <a:pt x="28" y="95"/>
                  <a:pt x="28" y="95"/>
                </a:cubicBezTo>
                <a:cubicBezTo>
                  <a:pt x="28" y="95"/>
                  <a:pt x="28" y="95"/>
                  <a:pt x="27" y="96"/>
                </a:cubicBezTo>
                <a:close/>
                <a:moveTo>
                  <a:pt x="28" y="95"/>
                </a:moveTo>
                <a:cubicBezTo>
                  <a:pt x="28" y="95"/>
                  <a:pt x="28" y="95"/>
                  <a:pt x="28" y="95"/>
                </a:cubicBezTo>
                <a:cubicBezTo>
                  <a:pt x="28" y="95"/>
                  <a:pt x="28" y="95"/>
                  <a:pt x="28" y="95"/>
                </a:cubicBezTo>
                <a:close/>
                <a:moveTo>
                  <a:pt x="25" y="83"/>
                </a:moveTo>
                <a:cubicBezTo>
                  <a:pt x="25" y="83"/>
                  <a:pt x="25" y="83"/>
                  <a:pt x="25" y="83"/>
                </a:cubicBezTo>
                <a:cubicBezTo>
                  <a:pt x="24" y="83"/>
                  <a:pt x="24" y="83"/>
                  <a:pt x="24" y="83"/>
                </a:cubicBezTo>
                <a:lnTo>
                  <a:pt x="25" y="83"/>
                </a:lnTo>
                <a:close/>
                <a:moveTo>
                  <a:pt x="24" y="83"/>
                </a:moveTo>
                <a:cubicBezTo>
                  <a:pt x="24" y="83"/>
                  <a:pt x="24" y="83"/>
                  <a:pt x="24" y="83"/>
                </a:cubicBezTo>
                <a:cubicBezTo>
                  <a:pt x="24" y="83"/>
                  <a:pt x="24" y="83"/>
                  <a:pt x="24" y="83"/>
                </a:cubicBezTo>
                <a:cubicBezTo>
                  <a:pt x="24" y="83"/>
                  <a:pt x="24" y="83"/>
                  <a:pt x="24" y="83"/>
                </a:cubicBezTo>
                <a:close/>
                <a:moveTo>
                  <a:pt x="24" y="93"/>
                </a:moveTo>
                <a:cubicBezTo>
                  <a:pt x="24" y="93"/>
                  <a:pt x="24" y="93"/>
                  <a:pt x="24" y="93"/>
                </a:cubicBezTo>
                <a:cubicBezTo>
                  <a:pt x="24" y="93"/>
                  <a:pt x="24" y="93"/>
                  <a:pt x="24" y="93"/>
                </a:cubicBezTo>
                <a:close/>
                <a:moveTo>
                  <a:pt x="23" y="92"/>
                </a:moveTo>
                <a:cubicBezTo>
                  <a:pt x="23" y="92"/>
                  <a:pt x="23" y="92"/>
                  <a:pt x="23" y="92"/>
                </a:cubicBezTo>
                <a:cubicBezTo>
                  <a:pt x="24" y="92"/>
                  <a:pt x="24" y="92"/>
                  <a:pt x="24" y="92"/>
                </a:cubicBezTo>
                <a:lnTo>
                  <a:pt x="23" y="92"/>
                </a:lnTo>
                <a:close/>
                <a:moveTo>
                  <a:pt x="22" y="92"/>
                </a:moveTo>
                <a:cubicBezTo>
                  <a:pt x="22" y="92"/>
                  <a:pt x="23" y="92"/>
                  <a:pt x="23" y="92"/>
                </a:cubicBezTo>
                <a:cubicBezTo>
                  <a:pt x="22" y="92"/>
                  <a:pt x="23" y="91"/>
                  <a:pt x="22" y="92"/>
                </a:cubicBezTo>
                <a:close/>
                <a:moveTo>
                  <a:pt x="32" y="102"/>
                </a:moveTo>
                <a:cubicBezTo>
                  <a:pt x="32" y="102"/>
                  <a:pt x="32" y="101"/>
                  <a:pt x="32" y="101"/>
                </a:cubicBezTo>
                <a:cubicBezTo>
                  <a:pt x="32" y="101"/>
                  <a:pt x="32" y="102"/>
                  <a:pt x="32" y="102"/>
                </a:cubicBezTo>
                <a:close/>
                <a:moveTo>
                  <a:pt x="32" y="103"/>
                </a:moveTo>
                <a:cubicBezTo>
                  <a:pt x="32" y="103"/>
                  <a:pt x="32" y="103"/>
                  <a:pt x="32" y="103"/>
                </a:cubicBezTo>
                <a:cubicBezTo>
                  <a:pt x="32" y="103"/>
                  <a:pt x="32" y="103"/>
                  <a:pt x="32" y="103"/>
                </a:cubicBezTo>
                <a:close/>
                <a:moveTo>
                  <a:pt x="32" y="103"/>
                </a:moveTo>
                <a:cubicBezTo>
                  <a:pt x="32" y="103"/>
                  <a:pt x="32" y="103"/>
                  <a:pt x="32" y="103"/>
                </a:cubicBezTo>
                <a:cubicBezTo>
                  <a:pt x="32" y="103"/>
                  <a:pt x="32" y="103"/>
                  <a:pt x="32" y="103"/>
                </a:cubicBezTo>
                <a:cubicBezTo>
                  <a:pt x="32" y="102"/>
                  <a:pt x="32" y="102"/>
                  <a:pt x="32" y="102"/>
                </a:cubicBezTo>
                <a:cubicBezTo>
                  <a:pt x="32" y="103"/>
                  <a:pt x="32" y="103"/>
                  <a:pt x="32" y="103"/>
                </a:cubicBezTo>
                <a:close/>
                <a:moveTo>
                  <a:pt x="32" y="101"/>
                </a:moveTo>
                <a:cubicBezTo>
                  <a:pt x="32" y="101"/>
                  <a:pt x="32" y="101"/>
                  <a:pt x="32" y="101"/>
                </a:cubicBezTo>
                <a:cubicBezTo>
                  <a:pt x="32" y="101"/>
                  <a:pt x="32" y="101"/>
                  <a:pt x="32" y="101"/>
                </a:cubicBezTo>
                <a:cubicBezTo>
                  <a:pt x="32" y="101"/>
                  <a:pt x="32" y="101"/>
                  <a:pt x="32" y="101"/>
                </a:cubicBezTo>
                <a:close/>
                <a:moveTo>
                  <a:pt x="32" y="101"/>
                </a:moveTo>
                <a:cubicBezTo>
                  <a:pt x="32" y="101"/>
                  <a:pt x="32" y="101"/>
                  <a:pt x="32" y="101"/>
                </a:cubicBezTo>
                <a:close/>
                <a:moveTo>
                  <a:pt x="32" y="101"/>
                </a:moveTo>
                <a:cubicBezTo>
                  <a:pt x="32" y="101"/>
                  <a:pt x="32" y="101"/>
                  <a:pt x="32" y="101"/>
                </a:cubicBezTo>
                <a:cubicBezTo>
                  <a:pt x="32" y="101"/>
                  <a:pt x="32" y="101"/>
                  <a:pt x="32" y="101"/>
                </a:cubicBezTo>
                <a:cubicBezTo>
                  <a:pt x="32" y="101"/>
                  <a:pt x="32" y="101"/>
                  <a:pt x="32" y="101"/>
                </a:cubicBezTo>
                <a:close/>
                <a:moveTo>
                  <a:pt x="32" y="102"/>
                </a:moveTo>
                <a:cubicBezTo>
                  <a:pt x="32" y="102"/>
                  <a:pt x="32" y="102"/>
                  <a:pt x="32" y="102"/>
                </a:cubicBezTo>
                <a:cubicBezTo>
                  <a:pt x="32" y="102"/>
                  <a:pt x="32" y="102"/>
                  <a:pt x="32" y="102"/>
                </a:cubicBezTo>
                <a:close/>
                <a:moveTo>
                  <a:pt x="32" y="102"/>
                </a:moveTo>
                <a:cubicBezTo>
                  <a:pt x="32" y="102"/>
                  <a:pt x="32" y="102"/>
                  <a:pt x="32" y="102"/>
                </a:cubicBezTo>
                <a:cubicBezTo>
                  <a:pt x="32" y="102"/>
                  <a:pt x="32" y="102"/>
                  <a:pt x="32" y="102"/>
                </a:cubicBezTo>
                <a:cubicBezTo>
                  <a:pt x="32" y="102"/>
                  <a:pt x="32" y="102"/>
                  <a:pt x="32" y="102"/>
                </a:cubicBezTo>
                <a:close/>
                <a:moveTo>
                  <a:pt x="32" y="102"/>
                </a:moveTo>
                <a:cubicBezTo>
                  <a:pt x="32" y="102"/>
                  <a:pt x="32" y="102"/>
                  <a:pt x="32" y="102"/>
                </a:cubicBezTo>
                <a:cubicBezTo>
                  <a:pt x="32" y="102"/>
                  <a:pt x="32" y="102"/>
                  <a:pt x="32" y="102"/>
                </a:cubicBezTo>
                <a:close/>
                <a:moveTo>
                  <a:pt x="32" y="103"/>
                </a:moveTo>
                <a:cubicBezTo>
                  <a:pt x="32" y="104"/>
                  <a:pt x="32" y="104"/>
                  <a:pt x="32" y="104"/>
                </a:cubicBezTo>
                <a:cubicBezTo>
                  <a:pt x="32" y="103"/>
                  <a:pt x="32" y="103"/>
                  <a:pt x="32" y="103"/>
                </a:cubicBezTo>
                <a:cubicBezTo>
                  <a:pt x="32" y="104"/>
                  <a:pt x="32" y="103"/>
                  <a:pt x="32" y="103"/>
                </a:cubicBezTo>
                <a:close/>
                <a:moveTo>
                  <a:pt x="32" y="101"/>
                </a:moveTo>
                <a:cubicBezTo>
                  <a:pt x="32" y="101"/>
                  <a:pt x="32" y="101"/>
                  <a:pt x="32" y="102"/>
                </a:cubicBezTo>
                <a:cubicBezTo>
                  <a:pt x="32" y="101"/>
                  <a:pt x="32" y="101"/>
                  <a:pt x="32" y="101"/>
                </a:cubicBezTo>
                <a:cubicBezTo>
                  <a:pt x="32" y="101"/>
                  <a:pt x="32" y="101"/>
                  <a:pt x="32" y="101"/>
                </a:cubicBezTo>
                <a:close/>
                <a:moveTo>
                  <a:pt x="32" y="102"/>
                </a:moveTo>
                <a:cubicBezTo>
                  <a:pt x="32" y="102"/>
                  <a:pt x="32" y="102"/>
                  <a:pt x="32" y="102"/>
                </a:cubicBezTo>
                <a:cubicBezTo>
                  <a:pt x="32" y="102"/>
                  <a:pt x="32" y="102"/>
                  <a:pt x="32" y="102"/>
                </a:cubicBezTo>
                <a:close/>
                <a:moveTo>
                  <a:pt x="31" y="103"/>
                </a:moveTo>
                <a:cubicBezTo>
                  <a:pt x="32" y="102"/>
                  <a:pt x="32" y="102"/>
                  <a:pt x="32" y="102"/>
                </a:cubicBezTo>
                <a:cubicBezTo>
                  <a:pt x="31" y="103"/>
                  <a:pt x="31" y="103"/>
                  <a:pt x="31" y="103"/>
                </a:cubicBezTo>
                <a:close/>
                <a:moveTo>
                  <a:pt x="32" y="101"/>
                </a:moveTo>
                <a:cubicBezTo>
                  <a:pt x="32" y="101"/>
                  <a:pt x="32" y="101"/>
                  <a:pt x="32" y="101"/>
                </a:cubicBezTo>
                <a:cubicBezTo>
                  <a:pt x="32" y="101"/>
                  <a:pt x="32" y="101"/>
                  <a:pt x="32" y="101"/>
                </a:cubicBezTo>
                <a:close/>
                <a:moveTo>
                  <a:pt x="32" y="101"/>
                </a:moveTo>
                <a:cubicBezTo>
                  <a:pt x="32" y="101"/>
                  <a:pt x="32" y="101"/>
                  <a:pt x="32" y="100"/>
                </a:cubicBezTo>
                <a:cubicBezTo>
                  <a:pt x="32" y="100"/>
                  <a:pt x="32" y="101"/>
                  <a:pt x="32" y="101"/>
                </a:cubicBezTo>
                <a:cubicBezTo>
                  <a:pt x="32" y="101"/>
                  <a:pt x="32" y="101"/>
                  <a:pt x="32" y="101"/>
                </a:cubicBezTo>
                <a:close/>
                <a:moveTo>
                  <a:pt x="32" y="101"/>
                </a:moveTo>
                <a:cubicBezTo>
                  <a:pt x="32" y="101"/>
                  <a:pt x="32" y="101"/>
                  <a:pt x="32" y="101"/>
                </a:cubicBezTo>
                <a:cubicBezTo>
                  <a:pt x="32" y="101"/>
                  <a:pt x="32" y="101"/>
                  <a:pt x="32" y="101"/>
                </a:cubicBezTo>
                <a:close/>
                <a:moveTo>
                  <a:pt x="32" y="102"/>
                </a:moveTo>
                <a:cubicBezTo>
                  <a:pt x="32" y="102"/>
                  <a:pt x="32" y="101"/>
                  <a:pt x="32" y="101"/>
                </a:cubicBezTo>
                <a:cubicBezTo>
                  <a:pt x="31" y="102"/>
                  <a:pt x="31" y="102"/>
                  <a:pt x="31" y="102"/>
                </a:cubicBezTo>
                <a:lnTo>
                  <a:pt x="32" y="102"/>
                </a:lnTo>
                <a:close/>
                <a:moveTo>
                  <a:pt x="31" y="102"/>
                </a:moveTo>
                <a:cubicBezTo>
                  <a:pt x="31" y="102"/>
                  <a:pt x="31" y="102"/>
                  <a:pt x="31" y="102"/>
                </a:cubicBezTo>
                <a:cubicBezTo>
                  <a:pt x="31" y="102"/>
                  <a:pt x="31" y="102"/>
                  <a:pt x="31" y="102"/>
                </a:cubicBezTo>
                <a:cubicBezTo>
                  <a:pt x="31" y="102"/>
                  <a:pt x="31" y="102"/>
                  <a:pt x="31" y="102"/>
                </a:cubicBezTo>
                <a:close/>
                <a:moveTo>
                  <a:pt x="32" y="102"/>
                </a:moveTo>
                <a:cubicBezTo>
                  <a:pt x="32" y="102"/>
                  <a:pt x="32" y="102"/>
                  <a:pt x="32" y="102"/>
                </a:cubicBezTo>
                <a:cubicBezTo>
                  <a:pt x="31" y="102"/>
                  <a:pt x="31" y="102"/>
                  <a:pt x="32" y="102"/>
                </a:cubicBezTo>
                <a:close/>
                <a:moveTo>
                  <a:pt x="31" y="102"/>
                </a:moveTo>
                <a:cubicBezTo>
                  <a:pt x="31" y="102"/>
                  <a:pt x="31" y="103"/>
                  <a:pt x="31" y="103"/>
                </a:cubicBezTo>
                <a:cubicBezTo>
                  <a:pt x="31" y="103"/>
                  <a:pt x="31" y="103"/>
                  <a:pt x="31" y="102"/>
                </a:cubicBezTo>
                <a:close/>
                <a:moveTo>
                  <a:pt x="31" y="102"/>
                </a:moveTo>
                <a:cubicBezTo>
                  <a:pt x="31" y="102"/>
                  <a:pt x="31" y="102"/>
                  <a:pt x="31" y="102"/>
                </a:cubicBezTo>
                <a:cubicBezTo>
                  <a:pt x="31" y="102"/>
                  <a:pt x="31" y="102"/>
                  <a:pt x="31" y="102"/>
                </a:cubicBezTo>
                <a:close/>
                <a:moveTo>
                  <a:pt x="31" y="102"/>
                </a:moveTo>
                <a:cubicBezTo>
                  <a:pt x="31" y="102"/>
                  <a:pt x="31" y="102"/>
                  <a:pt x="31" y="102"/>
                </a:cubicBezTo>
                <a:cubicBezTo>
                  <a:pt x="31" y="102"/>
                  <a:pt x="31" y="102"/>
                  <a:pt x="31" y="102"/>
                </a:cubicBezTo>
                <a:close/>
                <a:moveTo>
                  <a:pt x="31" y="102"/>
                </a:moveTo>
                <a:cubicBezTo>
                  <a:pt x="31" y="102"/>
                  <a:pt x="31" y="102"/>
                  <a:pt x="31" y="102"/>
                </a:cubicBezTo>
                <a:cubicBezTo>
                  <a:pt x="31" y="102"/>
                  <a:pt x="31" y="102"/>
                  <a:pt x="31" y="102"/>
                </a:cubicBezTo>
                <a:cubicBezTo>
                  <a:pt x="31" y="102"/>
                  <a:pt x="31" y="101"/>
                  <a:pt x="31" y="102"/>
                </a:cubicBezTo>
                <a:close/>
                <a:moveTo>
                  <a:pt x="31" y="102"/>
                </a:moveTo>
                <a:cubicBezTo>
                  <a:pt x="31" y="102"/>
                  <a:pt x="31" y="102"/>
                  <a:pt x="31" y="102"/>
                </a:cubicBezTo>
                <a:cubicBezTo>
                  <a:pt x="31" y="102"/>
                  <a:pt x="31" y="102"/>
                  <a:pt x="31" y="102"/>
                </a:cubicBezTo>
                <a:close/>
                <a:moveTo>
                  <a:pt x="31" y="102"/>
                </a:moveTo>
                <a:cubicBezTo>
                  <a:pt x="31" y="102"/>
                  <a:pt x="31" y="102"/>
                  <a:pt x="31" y="102"/>
                </a:cubicBezTo>
                <a:cubicBezTo>
                  <a:pt x="31" y="102"/>
                  <a:pt x="31" y="102"/>
                  <a:pt x="31" y="102"/>
                </a:cubicBezTo>
                <a:close/>
                <a:moveTo>
                  <a:pt x="31" y="102"/>
                </a:moveTo>
                <a:cubicBezTo>
                  <a:pt x="31" y="102"/>
                  <a:pt x="31" y="102"/>
                  <a:pt x="31" y="102"/>
                </a:cubicBezTo>
                <a:cubicBezTo>
                  <a:pt x="31" y="102"/>
                  <a:pt x="31" y="102"/>
                  <a:pt x="31" y="102"/>
                </a:cubicBezTo>
                <a:cubicBezTo>
                  <a:pt x="31" y="102"/>
                  <a:pt x="31" y="102"/>
                  <a:pt x="31" y="102"/>
                </a:cubicBezTo>
                <a:close/>
                <a:moveTo>
                  <a:pt x="31" y="101"/>
                </a:moveTo>
                <a:cubicBezTo>
                  <a:pt x="31" y="101"/>
                  <a:pt x="31" y="101"/>
                  <a:pt x="31" y="102"/>
                </a:cubicBezTo>
                <a:cubicBezTo>
                  <a:pt x="31" y="101"/>
                  <a:pt x="31" y="101"/>
                  <a:pt x="31" y="101"/>
                </a:cubicBezTo>
                <a:close/>
                <a:moveTo>
                  <a:pt x="31" y="102"/>
                </a:moveTo>
                <a:cubicBezTo>
                  <a:pt x="31" y="102"/>
                  <a:pt x="31" y="102"/>
                  <a:pt x="31" y="102"/>
                </a:cubicBezTo>
                <a:cubicBezTo>
                  <a:pt x="32" y="101"/>
                  <a:pt x="32" y="101"/>
                  <a:pt x="31" y="102"/>
                </a:cubicBezTo>
                <a:close/>
                <a:moveTo>
                  <a:pt x="31" y="102"/>
                </a:moveTo>
                <a:cubicBezTo>
                  <a:pt x="31" y="102"/>
                  <a:pt x="31" y="102"/>
                  <a:pt x="31" y="102"/>
                </a:cubicBezTo>
                <a:cubicBezTo>
                  <a:pt x="31" y="102"/>
                  <a:pt x="31" y="102"/>
                  <a:pt x="31" y="102"/>
                </a:cubicBezTo>
                <a:cubicBezTo>
                  <a:pt x="31" y="102"/>
                  <a:pt x="31" y="102"/>
                  <a:pt x="31" y="102"/>
                </a:cubicBezTo>
                <a:close/>
                <a:moveTo>
                  <a:pt x="30" y="104"/>
                </a:moveTo>
                <a:cubicBezTo>
                  <a:pt x="30" y="104"/>
                  <a:pt x="30" y="103"/>
                  <a:pt x="30" y="104"/>
                </a:cubicBezTo>
                <a:cubicBezTo>
                  <a:pt x="30" y="104"/>
                  <a:pt x="31" y="102"/>
                  <a:pt x="31" y="102"/>
                </a:cubicBezTo>
                <a:cubicBezTo>
                  <a:pt x="31" y="102"/>
                  <a:pt x="31" y="102"/>
                  <a:pt x="31" y="102"/>
                </a:cubicBezTo>
                <a:cubicBezTo>
                  <a:pt x="31" y="102"/>
                  <a:pt x="31" y="103"/>
                  <a:pt x="30" y="103"/>
                </a:cubicBezTo>
                <a:cubicBezTo>
                  <a:pt x="30" y="103"/>
                  <a:pt x="30" y="103"/>
                  <a:pt x="31" y="103"/>
                </a:cubicBezTo>
                <a:cubicBezTo>
                  <a:pt x="30" y="103"/>
                  <a:pt x="30" y="103"/>
                  <a:pt x="30" y="104"/>
                </a:cubicBezTo>
                <a:cubicBezTo>
                  <a:pt x="30" y="104"/>
                  <a:pt x="30" y="104"/>
                  <a:pt x="30" y="104"/>
                </a:cubicBezTo>
                <a:cubicBezTo>
                  <a:pt x="30" y="104"/>
                  <a:pt x="30" y="104"/>
                  <a:pt x="30" y="104"/>
                </a:cubicBezTo>
                <a:close/>
                <a:moveTo>
                  <a:pt x="31" y="102"/>
                </a:moveTo>
                <a:cubicBezTo>
                  <a:pt x="31" y="102"/>
                  <a:pt x="31" y="102"/>
                  <a:pt x="31" y="102"/>
                </a:cubicBezTo>
                <a:cubicBezTo>
                  <a:pt x="31" y="102"/>
                  <a:pt x="31" y="101"/>
                  <a:pt x="31" y="101"/>
                </a:cubicBezTo>
                <a:cubicBezTo>
                  <a:pt x="31" y="101"/>
                  <a:pt x="31" y="101"/>
                  <a:pt x="31" y="102"/>
                </a:cubicBezTo>
                <a:cubicBezTo>
                  <a:pt x="31" y="102"/>
                  <a:pt x="31" y="102"/>
                  <a:pt x="31" y="102"/>
                </a:cubicBezTo>
                <a:close/>
                <a:moveTo>
                  <a:pt x="31" y="102"/>
                </a:moveTo>
                <a:cubicBezTo>
                  <a:pt x="31" y="102"/>
                  <a:pt x="31" y="102"/>
                  <a:pt x="31" y="103"/>
                </a:cubicBezTo>
                <a:cubicBezTo>
                  <a:pt x="31" y="103"/>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lose/>
                <a:moveTo>
                  <a:pt x="31" y="104"/>
                </a:moveTo>
                <a:cubicBezTo>
                  <a:pt x="31" y="104"/>
                  <a:pt x="31" y="104"/>
                  <a:pt x="31" y="104"/>
                </a:cubicBezTo>
                <a:cubicBezTo>
                  <a:pt x="31" y="104"/>
                  <a:pt x="31" y="104"/>
                  <a:pt x="31" y="104"/>
                </a:cubicBezTo>
                <a:close/>
                <a:moveTo>
                  <a:pt x="31" y="104"/>
                </a:moveTo>
                <a:cubicBezTo>
                  <a:pt x="31" y="104"/>
                  <a:pt x="31" y="103"/>
                  <a:pt x="31" y="103"/>
                </a:cubicBezTo>
                <a:cubicBezTo>
                  <a:pt x="31" y="104"/>
                  <a:pt x="31" y="104"/>
                  <a:pt x="31" y="104"/>
                </a:cubicBezTo>
                <a:cubicBezTo>
                  <a:pt x="31" y="104"/>
                  <a:pt x="31" y="104"/>
                  <a:pt x="31" y="103"/>
                </a:cubicBezTo>
                <a:cubicBezTo>
                  <a:pt x="31" y="103"/>
                  <a:pt x="31" y="103"/>
                  <a:pt x="31" y="103"/>
                </a:cubicBezTo>
                <a:cubicBezTo>
                  <a:pt x="31" y="103"/>
                  <a:pt x="31" y="103"/>
                  <a:pt x="31" y="103"/>
                </a:cubicBezTo>
                <a:cubicBezTo>
                  <a:pt x="31" y="103"/>
                  <a:pt x="31" y="103"/>
                  <a:pt x="31" y="104"/>
                </a:cubicBezTo>
                <a:close/>
                <a:moveTo>
                  <a:pt x="31" y="103"/>
                </a:moveTo>
                <a:cubicBezTo>
                  <a:pt x="31" y="103"/>
                  <a:pt x="31" y="103"/>
                  <a:pt x="31" y="103"/>
                </a:cubicBezTo>
                <a:cubicBezTo>
                  <a:pt x="31" y="103"/>
                  <a:pt x="31" y="103"/>
                  <a:pt x="31" y="103"/>
                </a:cubicBezTo>
                <a:cubicBezTo>
                  <a:pt x="31" y="103"/>
                  <a:pt x="31" y="103"/>
                  <a:pt x="31" y="103"/>
                </a:cubicBezTo>
                <a:cubicBezTo>
                  <a:pt x="31" y="103"/>
                  <a:pt x="31" y="103"/>
                  <a:pt x="31" y="103"/>
                </a:cubicBezTo>
                <a:close/>
                <a:moveTo>
                  <a:pt x="31" y="101"/>
                </a:moveTo>
                <a:cubicBezTo>
                  <a:pt x="31" y="101"/>
                  <a:pt x="31" y="101"/>
                  <a:pt x="31" y="101"/>
                </a:cubicBezTo>
                <a:cubicBezTo>
                  <a:pt x="31" y="102"/>
                  <a:pt x="31" y="102"/>
                  <a:pt x="31" y="102"/>
                </a:cubicBezTo>
                <a:lnTo>
                  <a:pt x="31" y="101"/>
                </a:lnTo>
                <a:close/>
                <a:moveTo>
                  <a:pt x="31" y="101"/>
                </a:moveTo>
                <a:cubicBezTo>
                  <a:pt x="31" y="101"/>
                  <a:pt x="31" y="101"/>
                  <a:pt x="31" y="101"/>
                </a:cubicBezTo>
                <a:cubicBezTo>
                  <a:pt x="31" y="101"/>
                  <a:pt x="31" y="101"/>
                  <a:pt x="31" y="101"/>
                </a:cubicBezTo>
                <a:close/>
                <a:moveTo>
                  <a:pt x="22" y="100"/>
                </a:moveTo>
                <a:cubicBezTo>
                  <a:pt x="23" y="100"/>
                  <a:pt x="23" y="100"/>
                  <a:pt x="23" y="100"/>
                </a:cubicBezTo>
                <a:lnTo>
                  <a:pt x="22" y="100"/>
                </a:lnTo>
                <a:close/>
                <a:moveTo>
                  <a:pt x="23" y="100"/>
                </a:moveTo>
                <a:cubicBezTo>
                  <a:pt x="23" y="100"/>
                  <a:pt x="23" y="100"/>
                  <a:pt x="23" y="100"/>
                </a:cubicBezTo>
                <a:cubicBezTo>
                  <a:pt x="23" y="100"/>
                  <a:pt x="23" y="100"/>
                  <a:pt x="23" y="100"/>
                </a:cubicBezTo>
                <a:close/>
                <a:moveTo>
                  <a:pt x="29" y="100"/>
                </a:moveTo>
                <a:cubicBezTo>
                  <a:pt x="29" y="99"/>
                  <a:pt x="30" y="99"/>
                  <a:pt x="29" y="99"/>
                </a:cubicBezTo>
                <a:cubicBezTo>
                  <a:pt x="29" y="100"/>
                  <a:pt x="29" y="100"/>
                  <a:pt x="29" y="100"/>
                </a:cubicBezTo>
                <a:cubicBezTo>
                  <a:pt x="29" y="100"/>
                  <a:pt x="29" y="100"/>
                  <a:pt x="29" y="100"/>
                </a:cubicBezTo>
                <a:close/>
                <a:moveTo>
                  <a:pt x="26" y="100"/>
                </a:moveTo>
                <a:cubicBezTo>
                  <a:pt x="26" y="100"/>
                  <a:pt x="26" y="100"/>
                  <a:pt x="26" y="100"/>
                </a:cubicBezTo>
                <a:cubicBezTo>
                  <a:pt x="26" y="100"/>
                  <a:pt x="26" y="100"/>
                  <a:pt x="26" y="100"/>
                </a:cubicBezTo>
                <a:close/>
                <a:moveTo>
                  <a:pt x="24" y="101"/>
                </a:moveTo>
                <a:cubicBezTo>
                  <a:pt x="24" y="101"/>
                  <a:pt x="24" y="101"/>
                  <a:pt x="24" y="101"/>
                </a:cubicBezTo>
                <a:cubicBezTo>
                  <a:pt x="24" y="101"/>
                  <a:pt x="24" y="101"/>
                  <a:pt x="24" y="101"/>
                </a:cubicBezTo>
                <a:close/>
                <a:moveTo>
                  <a:pt x="21" y="99"/>
                </a:moveTo>
                <a:cubicBezTo>
                  <a:pt x="21" y="100"/>
                  <a:pt x="21" y="100"/>
                  <a:pt x="21" y="100"/>
                </a:cubicBezTo>
                <a:cubicBezTo>
                  <a:pt x="21" y="100"/>
                  <a:pt x="21" y="100"/>
                  <a:pt x="21" y="99"/>
                </a:cubicBezTo>
                <a:close/>
                <a:moveTo>
                  <a:pt x="30" y="101"/>
                </a:moveTo>
                <a:cubicBezTo>
                  <a:pt x="30" y="101"/>
                  <a:pt x="30" y="101"/>
                  <a:pt x="30" y="101"/>
                </a:cubicBezTo>
                <a:cubicBezTo>
                  <a:pt x="30" y="101"/>
                  <a:pt x="30" y="101"/>
                  <a:pt x="30" y="101"/>
                </a:cubicBezTo>
                <a:close/>
                <a:moveTo>
                  <a:pt x="26" y="97"/>
                </a:moveTo>
                <a:cubicBezTo>
                  <a:pt x="26" y="97"/>
                  <a:pt x="26" y="97"/>
                  <a:pt x="26" y="97"/>
                </a:cubicBezTo>
                <a:cubicBezTo>
                  <a:pt x="26" y="97"/>
                  <a:pt x="26" y="97"/>
                  <a:pt x="26" y="97"/>
                </a:cubicBezTo>
                <a:close/>
                <a:moveTo>
                  <a:pt x="30" y="101"/>
                </a:moveTo>
                <a:cubicBezTo>
                  <a:pt x="30" y="101"/>
                  <a:pt x="30" y="101"/>
                  <a:pt x="30" y="101"/>
                </a:cubicBezTo>
                <a:cubicBezTo>
                  <a:pt x="30" y="101"/>
                  <a:pt x="30" y="101"/>
                  <a:pt x="30" y="101"/>
                </a:cubicBezTo>
                <a:cubicBezTo>
                  <a:pt x="30" y="101"/>
                  <a:pt x="30" y="100"/>
                  <a:pt x="30" y="101"/>
                </a:cubicBezTo>
                <a:close/>
                <a:moveTo>
                  <a:pt x="19" y="96"/>
                </a:moveTo>
                <a:cubicBezTo>
                  <a:pt x="19" y="96"/>
                  <a:pt x="19" y="96"/>
                  <a:pt x="19" y="95"/>
                </a:cubicBezTo>
                <a:cubicBezTo>
                  <a:pt x="19" y="96"/>
                  <a:pt x="19" y="96"/>
                  <a:pt x="19" y="96"/>
                </a:cubicBezTo>
                <a:close/>
                <a:moveTo>
                  <a:pt x="22" y="92"/>
                </a:moveTo>
                <a:cubicBezTo>
                  <a:pt x="22" y="92"/>
                  <a:pt x="22" y="92"/>
                  <a:pt x="22" y="92"/>
                </a:cubicBezTo>
                <a:cubicBezTo>
                  <a:pt x="22" y="92"/>
                  <a:pt x="22" y="92"/>
                  <a:pt x="22" y="92"/>
                </a:cubicBezTo>
                <a:close/>
                <a:moveTo>
                  <a:pt x="31" y="101"/>
                </a:moveTo>
                <a:cubicBezTo>
                  <a:pt x="31" y="101"/>
                  <a:pt x="31" y="101"/>
                  <a:pt x="31" y="101"/>
                </a:cubicBezTo>
                <a:close/>
                <a:moveTo>
                  <a:pt x="30" y="103"/>
                </a:moveTo>
                <a:cubicBezTo>
                  <a:pt x="30" y="103"/>
                  <a:pt x="30" y="103"/>
                  <a:pt x="30" y="103"/>
                </a:cubicBezTo>
                <a:cubicBezTo>
                  <a:pt x="30" y="103"/>
                  <a:pt x="30" y="103"/>
                  <a:pt x="30" y="103"/>
                </a:cubicBezTo>
                <a:close/>
                <a:moveTo>
                  <a:pt x="28" y="103"/>
                </a:moveTo>
                <a:cubicBezTo>
                  <a:pt x="28" y="103"/>
                  <a:pt x="28" y="103"/>
                  <a:pt x="28" y="103"/>
                </a:cubicBezTo>
                <a:cubicBezTo>
                  <a:pt x="28" y="103"/>
                  <a:pt x="28" y="103"/>
                  <a:pt x="28" y="103"/>
                </a:cubicBezTo>
                <a:close/>
                <a:moveTo>
                  <a:pt x="31" y="101"/>
                </a:moveTo>
                <a:cubicBezTo>
                  <a:pt x="31" y="101"/>
                  <a:pt x="31" y="101"/>
                  <a:pt x="31" y="101"/>
                </a:cubicBezTo>
                <a:cubicBezTo>
                  <a:pt x="31" y="101"/>
                  <a:pt x="31" y="101"/>
                  <a:pt x="31" y="101"/>
                </a:cubicBezTo>
                <a:close/>
                <a:moveTo>
                  <a:pt x="31" y="101"/>
                </a:moveTo>
                <a:cubicBezTo>
                  <a:pt x="31" y="101"/>
                  <a:pt x="31" y="101"/>
                  <a:pt x="31" y="101"/>
                </a:cubicBezTo>
                <a:cubicBezTo>
                  <a:pt x="31" y="101"/>
                  <a:pt x="31" y="101"/>
                  <a:pt x="31" y="101"/>
                </a:cubicBezTo>
                <a:close/>
                <a:moveTo>
                  <a:pt x="31" y="101"/>
                </a:moveTo>
                <a:cubicBezTo>
                  <a:pt x="31" y="101"/>
                  <a:pt x="31" y="101"/>
                  <a:pt x="31" y="101"/>
                </a:cubicBezTo>
                <a:cubicBezTo>
                  <a:pt x="31" y="101"/>
                  <a:pt x="31" y="101"/>
                  <a:pt x="31" y="101"/>
                </a:cubicBezTo>
                <a:close/>
                <a:moveTo>
                  <a:pt x="21" y="97"/>
                </a:moveTo>
                <a:cubicBezTo>
                  <a:pt x="21" y="97"/>
                  <a:pt x="21" y="97"/>
                  <a:pt x="21" y="97"/>
                </a:cubicBezTo>
                <a:cubicBezTo>
                  <a:pt x="21" y="97"/>
                  <a:pt x="21" y="97"/>
                  <a:pt x="21" y="97"/>
                </a:cubicBezTo>
                <a:close/>
                <a:moveTo>
                  <a:pt x="25" y="102"/>
                </a:moveTo>
                <a:cubicBezTo>
                  <a:pt x="25" y="102"/>
                  <a:pt x="25" y="102"/>
                  <a:pt x="25" y="102"/>
                </a:cubicBezTo>
                <a:cubicBezTo>
                  <a:pt x="25" y="102"/>
                  <a:pt x="25" y="102"/>
                  <a:pt x="25" y="102"/>
                </a:cubicBezTo>
                <a:close/>
                <a:moveTo>
                  <a:pt x="25" y="103"/>
                </a:moveTo>
                <a:cubicBezTo>
                  <a:pt x="25" y="102"/>
                  <a:pt x="25" y="102"/>
                  <a:pt x="25" y="102"/>
                </a:cubicBezTo>
                <a:cubicBezTo>
                  <a:pt x="26" y="102"/>
                  <a:pt x="26" y="102"/>
                  <a:pt x="26" y="102"/>
                </a:cubicBezTo>
                <a:lnTo>
                  <a:pt x="25" y="103"/>
                </a:lnTo>
                <a:close/>
                <a:moveTo>
                  <a:pt x="22" y="100"/>
                </a:moveTo>
                <a:cubicBezTo>
                  <a:pt x="23" y="99"/>
                  <a:pt x="22" y="100"/>
                  <a:pt x="22" y="100"/>
                </a:cubicBezTo>
                <a:cubicBezTo>
                  <a:pt x="22" y="100"/>
                  <a:pt x="22" y="99"/>
                  <a:pt x="22" y="99"/>
                </a:cubicBezTo>
                <a:cubicBezTo>
                  <a:pt x="22" y="99"/>
                  <a:pt x="22" y="100"/>
                  <a:pt x="21" y="100"/>
                </a:cubicBezTo>
                <a:cubicBezTo>
                  <a:pt x="22" y="99"/>
                  <a:pt x="22" y="99"/>
                  <a:pt x="22" y="99"/>
                </a:cubicBezTo>
                <a:cubicBezTo>
                  <a:pt x="21" y="100"/>
                  <a:pt x="22" y="99"/>
                  <a:pt x="22" y="99"/>
                </a:cubicBezTo>
                <a:cubicBezTo>
                  <a:pt x="22" y="99"/>
                  <a:pt x="22" y="99"/>
                  <a:pt x="21" y="99"/>
                </a:cubicBezTo>
                <a:cubicBezTo>
                  <a:pt x="22" y="99"/>
                  <a:pt x="21" y="100"/>
                  <a:pt x="21" y="99"/>
                </a:cubicBezTo>
                <a:cubicBezTo>
                  <a:pt x="21" y="99"/>
                  <a:pt x="21" y="99"/>
                  <a:pt x="21" y="99"/>
                </a:cubicBezTo>
                <a:cubicBezTo>
                  <a:pt x="21" y="99"/>
                  <a:pt x="21" y="99"/>
                  <a:pt x="21" y="99"/>
                </a:cubicBezTo>
                <a:cubicBezTo>
                  <a:pt x="21" y="99"/>
                  <a:pt x="21" y="99"/>
                  <a:pt x="22" y="99"/>
                </a:cubicBezTo>
                <a:cubicBezTo>
                  <a:pt x="22" y="99"/>
                  <a:pt x="21" y="99"/>
                  <a:pt x="21" y="99"/>
                </a:cubicBezTo>
                <a:cubicBezTo>
                  <a:pt x="22" y="99"/>
                  <a:pt x="22" y="99"/>
                  <a:pt x="22" y="98"/>
                </a:cubicBezTo>
                <a:cubicBezTo>
                  <a:pt x="21" y="99"/>
                  <a:pt x="21" y="99"/>
                  <a:pt x="21" y="99"/>
                </a:cubicBezTo>
                <a:cubicBezTo>
                  <a:pt x="21" y="99"/>
                  <a:pt x="21" y="99"/>
                  <a:pt x="21" y="99"/>
                </a:cubicBezTo>
                <a:cubicBezTo>
                  <a:pt x="21" y="99"/>
                  <a:pt x="21" y="99"/>
                  <a:pt x="21" y="99"/>
                </a:cubicBezTo>
                <a:cubicBezTo>
                  <a:pt x="21" y="98"/>
                  <a:pt x="21" y="98"/>
                  <a:pt x="21" y="98"/>
                </a:cubicBezTo>
                <a:cubicBezTo>
                  <a:pt x="21" y="99"/>
                  <a:pt x="21" y="98"/>
                  <a:pt x="22" y="98"/>
                </a:cubicBezTo>
                <a:cubicBezTo>
                  <a:pt x="22" y="98"/>
                  <a:pt x="22" y="98"/>
                  <a:pt x="22" y="98"/>
                </a:cubicBezTo>
                <a:cubicBezTo>
                  <a:pt x="22" y="98"/>
                  <a:pt x="21" y="98"/>
                  <a:pt x="21" y="98"/>
                </a:cubicBezTo>
                <a:cubicBezTo>
                  <a:pt x="21" y="98"/>
                  <a:pt x="21" y="98"/>
                  <a:pt x="21" y="98"/>
                </a:cubicBezTo>
                <a:cubicBezTo>
                  <a:pt x="21" y="98"/>
                  <a:pt x="21" y="98"/>
                  <a:pt x="21" y="98"/>
                </a:cubicBezTo>
                <a:cubicBezTo>
                  <a:pt x="21" y="98"/>
                  <a:pt x="21" y="98"/>
                  <a:pt x="21" y="98"/>
                </a:cubicBezTo>
                <a:cubicBezTo>
                  <a:pt x="22" y="98"/>
                  <a:pt x="22" y="98"/>
                  <a:pt x="22" y="98"/>
                </a:cubicBezTo>
                <a:cubicBezTo>
                  <a:pt x="22" y="97"/>
                  <a:pt x="21" y="98"/>
                  <a:pt x="21" y="98"/>
                </a:cubicBezTo>
                <a:cubicBezTo>
                  <a:pt x="22" y="98"/>
                  <a:pt x="22" y="98"/>
                  <a:pt x="22" y="98"/>
                </a:cubicBezTo>
                <a:cubicBezTo>
                  <a:pt x="21" y="98"/>
                  <a:pt x="21" y="98"/>
                  <a:pt x="21" y="98"/>
                </a:cubicBezTo>
                <a:cubicBezTo>
                  <a:pt x="21" y="98"/>
                  <a:pt x="21" y="98"/>
                  <a:pt x="20" y="98"/>
                </a:cubicBezTo>
                <a:cubicBezTo>
                  <a:pt x="21" y="98"/>
                  <a:pt x="21" y="98"/>
                  <a:pt x="21" y="98"/>
                </a:cubicBezTo>
                <a:cubicBezTo>
                  <a:pt x="21" y="98"/>
                  <a:pt x="20" y="98"/>
                  <a:pt x="20" y="98"/>
                </a:cubicBezTo>
                <a:cubicBezTo>
                  <a:pt x="20" y="98"/>
                  <a:pt x="22" y="97"/>
                  <a:pt x="21" y="97"/>
                </a:cubicBezTo>
                <a:cubicBezTo>
                  <a:pt x="21" y="98"/>
                  <a:pt x="20" y="98"/>
                  <a:pt x="20" y="98"/>
                </a:cubicBezTo>
                <a:cubicBezTo>
                  <a:pt x="20" y="98"/>
                  <a:pt x="21" y="97"/>
                  <a:pt x="20" y="98"/>
                </a:cubicBezTo>
                <a:cubicBezTo>
                  <a:pt x="21" y="97"/>
                  <a:pt x="21" y="97"/>
                  <a:pt x="21" y="97"/>
                </a:cubicBezTo>
                <a:cubicBezTo>
                  <a:pt x="21" y="97"/>
                  <a:pt x="21" y="97"/>
                  <a:pt x="21" y="98"/>
                </a:cubicBezTo>
                <a:cubicBezTo>
                  <a:pt x="21" y="97"/>
                  <a:pt x="21" y="97"/>
                  <a:pt x="21" y="97"/>
                </a:cubicBezTo>
                <a:cubicBezTo>
                  <a:pt x="20" y="98"/>
                  <a:pt x="21" y="97"/>
                  <a:pt x="20" y="97"/>
                </a:cubicBezTo>
                <a:cubicBezTo>
                  <a:pt x="21" y="97"/>
                  <a:pt x="20" y="97"/>
                  <a:pt x="20" y="97"/>
                </a:cubicBezTo>
                <a:cubicBezTo>
                  <a:pt x="21" y="97"/>
                  <a:pt x="21" y="97"/>
                  <a:pt x="21" y="97"/>
                </a:cubicBezTo>
                <a:cubicBezTo>
                  <a:pt x="21" y="97"/>
                  <a:pt x="21" y="97"/>
                  <a:pt x="21" y="97"/>
                </a:cubicBezTo>
                <a:cubicBezTo>
                  <a:pt x="21" y="97"/>
                  <a:pt x="22" y="97"/>
                  <a:pt x="22" y="97"/>
                </a:cubicBezTo>
                <a:cubicBezTo>
                  <a:pt x="22" y="96"/>
                  <a:pt x="21" y="97"/>
                  <a:pt x="21" y="97"/>
                </a:cubicBezTo>
                <a:cubicBezTo>
                  <a:pt x="21" y="97"/>
                  <a:pt x="21" y="97"/>
                  <a:pt x="21" y="97"/>
                </a:cubicBezTo>
                <a:cubicBezTo>
                  <a:pt x="21" y="97"/>
                  <a:pt x="21" y="97"/>
                  <a:pt x="21" y="97"/>
                </a:cubicBezTo>
                <a:cubicBezTo>
                  <a:pt x="21" y="97"/>
                  <a:pt x="20" y="97"/>
                  <a:pt x="20" y="97"/>
                </a:cubicBezTo>
                <a:cubicBezTo>
                  <a:pt x="21" y="97"/>
                  <a:pt x="21" y="97"/>
                  <a:pt x="21" y="97"/>
                </a:cubicBezTo>
                <a:cubicBezTo>
                  <a:pt x="20" y="97"/>
                  <a:pt x="21" y="96"/>
                  <a:pt x="21" y="96"/>
                </a:cubicBezTo>
                <a:cubicBezTo>
                  <a:pt x="22" y="96"/>
                  <a:pt x="21" y="96"/>
                  <a:pt x="21" y="96"/>
                </a:cubicBezTo>
                <a:cubicBezTo>
                  <a:pt x="21" y="96"/>
                  <a:pt x="21" y="96"/>
                  <a:pt x="20" y="97"/>
                </a:cubicBezTo>
                <a:cubicBezTo>
                  <a:pt x="21" y="96"/>
                  <a:pt x="20" y="97"/>
                  <a:pt x="20" y="96"/>
                </a:cubicBezTo>
                <a:cubicBezTo>
                  <a:pt x="21" y="96"/>
                  <a:pt x="21" y="96"/>
                  <a:pt x="21" y="96"/>
                </a:cubicBezTo>
                <a:cubicBezTo>
                  <a:pt x="21" y="96"/>
                  <a:pt x="21" y="96"/>
                  <a:pt x="21" y="96"/>
                </a:cubicBezTo>
                <a:cubicBezTo>
                  <a:pt x="21" y="96"/>
                  <a:pt x="21" y="96"/>
                  <a:pt x="21" y="96"/>
                </a:cubicBezTo>
                <a:cubicBezTo>
                  <a:pt x="20" y="96"/>
                  <a:pt x="20" y="96"/>
                  <a:pt x="20" y="96"/>
                </a:cubicBezTo>
                <a:cubicBezTo>
                  <a:pt x="20" y="96"/>
                  <a:pt x="20" y="96"/>
                  <a:pt x="20" y="96"/>
                </a:cubicBezTo>
                <a:cubicBezTo>
                  <a:pt x="20" y="96"/>
                  <a:pt x="20" y="96"/>
                  <a:pt x="20" y="96"/>
                </a:cubicBezTo>
                <a:cubicBezTo>
                  <a:pt x="20" y="96"/>
                  <a:pt x="20" y="96"/>
                  <a:pt x="20" y="96"/>
                </a:cubicBezTo>
                <a:cubicBezTo>
                  <a:pt x="20" y="96"/>
                  <a:pt x="20" y="96"/>
                  <a:pt x="20" y="96"/>
                </a:cubicBezTo>
                <a:cubicBezTo>
                  <a:pt x="20" y="96"/>
                  <a:pt x="20" y="96"/>
                  <a:pt x="20" y="96"/>
                </a:cubicBezTo>
                <a:cubicBezTo>
                  <a:pt x="19" y="96"/>
                  <a:pt x="19" y="96"/>
                  <a:pt x="19" y="96"/>
                </a:cubicBezTo>
                <a:cubicBezTo>
                  <a:pt x="19" y="96"/>
                  <a:pt x="19" y="96"/>
                  <a:pt x="19" y="96"/>
                </a:cubicBezTo>
                <a:cubicBezTo>
                  <a:pt x="19" y="96"/>
                  <a:pt x="19" y="96"/>
                  <a:pt x="19" y="96"/>
                </a:cubicBezTo>
                <a:cubicBezTo>
                  <a:pt x="19" y="96"/>
                  <a:pt x="19" y="95"/>
                  <a:pt x="19" y="96"/>
                </a:cubicBezTo>
                <a:cubicBezTo>
                  <a:pt x="19" y="95"/>
                  <a:pt x="19" y="95"/>
                  <a:pt x="19" y="95"/>
                </a:cubicBezTo>
                <a:cubicBezTo>
                  <a:pt x="19" y="95"/>
                  <a:pt x="19" y="95"/>
                  <a:pt x="19" y="95"/>
                </a:cubicBezTo>
                <a:cubicBezTo>
                  <a:pt x="19" y="95"/>
                  <a:pt x="19" y="95"/>
                  <a:pt x="19" y="95"/>
                </a:cubicBezTo>
                <a:cubicBezTo>
                  <a:pt x="19" y="95"/>
                  <a:pt x="19" y="95"/>
                  <a:pt x="19" y="95"/>
                </a:cubicBezTo>
                <a:cubicBezTo>
                  <a:pt x="20" y="95"/>
                  <a:pt x="19" y="95"/>
                  <a:pt x="20" y="94"/>
                </a:cubicBezTo>
                <a:cubicBezTo>
                  <a:pt x="19" y="95"/>
                  <a:pt x="20" y="95"/>
                  <a:pt x="19" y="95"/>
                </a:cubicBezTo>
                <a:cubicBezTo>
                  <a:pt x="19" y="95"/>
                  <a:pt x="19" y="95"/>
                  <a:pt x="19" y="95"/>
                </a:cubicBezTo>
                <a:cubicBezTo>
                  <a:pt x="19" y="95"/>
                  <a:pt x="19" y="95"/>
                  <a:pt x="19" y="95"/>
                </a:cubicBezTo>
                <a:cubicBezTo>
                  <a:pt x="19" y="95"/>
                  <a:pt x="19" y="94"/>
                  <a:pt x="19" y="94"/>
                </a:cubicBezTo>
                <a:cubicBezTo>
                  <a:pt x="19" y="94"/>
                  <a:pt x="19" y="94"/>
                  <a:pt x="19" y="94"/>
                </a:cubicBezTo>
                <a:cubicBezTo>
                  <a:pt x="19" y="94"/>
                  <a:pt x="19" y="94"/>
                  <a:pt x="19" y="94"/>
                </a:cubicBezTo>
                <a:cubicBezTo>
                  <a:pt x="19" y="94"/>
                  <a:pt x="19" y="94"/>
                  <a:pt x="19" y="94"/>
                </a:cubicBezTo>
                <a:cubicBezTo>
                  <a:pt x="18" y="94"/>
                  <a:pt x="20" y="93"/>
                  <a:pt x="19" y="94"/>
                </a:cubicBezTo>
                <a:cubicBezTo>
                  <a:pt x="20" y="93"/>
                  <a:pt x="21" y="92"/>
                  <a:pt x="21" y="92"/>
                </a:cubicBezTo>
                <a:cubicBezTo>
                  <a:pt x="21" y="92"/>
                  <a:pt x="21" y="92"/>
                  <a:pt x="21" y="92"/>
                </a:cubicBezTo>
                <a:cubicBezTo>
                  <a:pt x="22" y="92"/>
                  <a:pt x="21" y="92"/>
                  <a:pt x="22" y="92"/>
                </a:cubicBezTo>
                <a:cubicBezTo>
                  <a:pt x="21" y="92"/>
                  <a:pt x="21" y="92"/>
                  <a:pt x="21" y="92"/>
                </a:cubicBezTo>
                <a:cubicBezTo>
                  <a:pt x="21" y="92"/>
                  <a:pt x="22" y="92"/>
                  <a:pt x="22" y="92"/>
                </a:cubicBezTo>
                <a:cubicBezTo>
                  <a:pt x="22" y="92"/>
                  <a:pt x="22" y="92"/>
                  <a:pt x="22" y="92"/>
                </a:cubicBezTo>
                <a:cubicBezTo>
                  <a:pt x="21" y="93"/>
                  <a:pt x="23" y="92"/>
                  <a:pt x="22" y="93"/>
                </a:cubicBezTo>
                <a:cubicBezTo>
                  <a:pt x="22" y="93"/>
                  <a:pt x="22" y="93"/>
                  <a:pt x="22" y="93"/>
                </a:cubicBezTo>
                <a:cubicBezTo>
                  <a:pt x="22" y="93"/>
                  <a:pt x="23" y="93"/>
                  <a:pt x="23" y="93"/>
                </a:cubicBezTo>
                <a:cubicBezTo>
                  <a:pt x="22" y="93"/>
                  <a:pt x="22" y="93"/>
                  <a:pt x="22" y="93"/>
                </a:cubicBezTo>
                <a:cubicBezTo>
                  <a:pt x="22" y="93"/>
                  <a:pt x="23" y="93"/>
                  <a:pt x="23" y="93"/>
                </a:cubicBezTo>
                <a:cubicBezTo>
                  <a:pt x="23" y="93"/>
                  <a:pt x="22" y="94"/>
                  <a:pt x="23" y="94"/>
                </a:cubicBezTo>
                <a:cubicBezTo>
                  <a:pt x="23" y="94"/>
                  <a:pt x="22" y="94"/>
                  <a:pt x="22" y="94"/>
                </a:cubicBezTo>
                <a:cubicBezTo>
                  <a:pt x="23" y="93"/>
                  <a:pt x="23" y="94"/>
                  <a:pt x="23" y="94"/>
                </a:cubicBezTo>
                <a:cubicBezTo>
                  <a:pt x="22" y="94"/>
                  <a:pt x="23" y="94"/>
                  <a:pt x="22" y="95"/>
                </a:cubicBezTo>
                <a:cubicBezTo>
                  <a:pt x="22" y="95"/>
                  <a:pt x="23" y="94"/>
                  <a:pt x="23" y="94"/>
                </a:cubicBezTo>
                <a:cubicBezTo>
                  <a:pt x="23" y="94"/>
                  <a:pt x="23" y="94"/>
                  <a:pt x="23" y="94"/>
                </a:cubicBezTo>
                <a:cubicBezTo>
                  <a:pt x="23" y="94"/>
                  <a:pt x="24" y="94"/>
                  <a:pt x="23" y="95"/>
                </a:cubicBezTo>
                <a:cubicBezTo>
                  <a:pt x="23" y="95"/>
                  <a:pt x="23" y="95"/>
                  <a:pt x="23" y="95"/>
                </a:cubicBezTo>
                <a:cubicBezTo>
                  <a:pt x="24" y="94"/>
                  <a:pt x="24" y="94"/>
                  <a:pt x="24" y="94"/>
                </a:cubicBezTo>
                <a:cubicBezTo>
                  <a:pt x="24" y="94"/>
                  <a:pt x="24" y="94"/>
                  <a:pt x="24" y="94"/>
                </a:cubicBezTo>
                <a:cubicBezTo>
                  <a:pt x="24" y="94"/>
                  <a:pt x="24" y="94"/>
                  <a:pt x="24" y="94"/>
                </a:cubicBezTo>
                <a:cubicBezTo>
                  <a:pt x="24" y="95"/>
                  <a:pt x="24" y="95"/>
                  <a:pt x="23" y="95"/>
                </a:cubicBezTo>
                <a:cubicBezTo>
                  <a:pt x="23" y="95"/>
                  <a:pt x="24" y="95"/>
                  <a:pt x="24" y="95"/>
                </a:cubicBezTo>
                <a:cubicBezTo>
                  <a:pt x="24" y="94"/>
                  <a:pt x="24" y="94"/>
                  <a:pt x="24" y="94"/>
                </a:cubicBezTo>
                <a:cubicBezTo>
                  <a:pt x="24" y="94"/>
                  <a:pt x="24" y="94"/>
                  <a:pt x="24" y="94"/>
                </a:cubicBezTo>
                <a:cubicBezTo>
                  <a:pt x="24" y="95"/>
                  <a:pt x="24" y="95"/>
                  <a:pt x="23" y="95"/>
                </a:cubicBezTo>
                <a:cubicBezTo>
                  <a:pt x="24" y="95"/>
                  <a:pt x="24" y="95"/>
                  <a:pt x="24" y="95"/>
                </a:cubicBezTo>
                <a:cubicBezTo>
                  <a:pt x="24" y="95"/>
                  <a:pt x="24" y="95"/>
                  <a:pt x="23" y="95"/>
                </a:cubicBezTo>
                <a:cubicBezTo>
                  <a:pt x="23" y="95"/>
                  <a:pt x="23" y="95"/>
                  <a:pt x="23" y="95"/>
                </a:cubicBezTo>
                <a:cubicBezTo>
                  <a:pt x="24" y="95"/>
                  <a:pt x="24" y="95"/>
                  <a:pt x="24" y="95"/>
                </a:cubicBezTo>
                <a:cubicBezTo>
                  <a:pt x="24" y="95"/>
                  <a:pt x="24" y="95"/>
                  <a:pt x="24" y="96"/>
                </a:cubicBezTo>
                <a:cubicBezTo>
                  <a:pt x="24" y="96"/>
                  <a:pt x="24" y="96"/>
                  <a:pt x="23" y="96"/>
                </a:cubicBezTo>
                <a:cubicBezTo>
                  <a:pt x="24" y="96"/>
                  <a:pt x="24" y="96"/>
                  <a:pt x="24" y="96"/>
                </a:cubicBezTo>
                <a:cubicBezTo>
                  <a:pt x="23" y="96"/>
                  <a:pt x="23" y="97"/>
                  <a:pt x="23" y="97"/>
                </a:cubicBezTo>
                <a:cubicBezTo>
                  <a:pt x="23" y="97"/>
                  <a:pt x="24" y="96"/>
                  <a:pt x="24" y="96"/>
                </a:cubicBezTo>
                <a:cubicBezTo>
                  <a:pt x="24" y="96"/>
                  <a:pt x="24" y="96"/>
                  <a:pt x="24" y="96"/>
                </a:cubicBezTo>
                <a:cubicBezTo>
                  <a:pt x="26" y="95"/>
                  <a:pt x="24" y="96"/>
                  <a:pt x="25" y="96"/>
                </a:cubicBezTo>
                <a:cubicBezTo>
                  <a:pt x="25" y="96"/>
                  <a:pt x="25" y="96"/>
                  <a:pt x="25" y="96"/>
                </a:cubicBezTo>
                <a:cubicBezTo>
                  <a:pt x="25" y="96"/>
                  <a:pt x="25" y="97"/>
                  <a:pt x="25" y="97"/>
                </a:cubicBezTo>
                <a:cubicBezTo>
                  <a:pt x="24" y="97"/>
                  <a:pt x="24" y="97"/>
                  <a:pt x="24" y="97"/>
                </a:cubicBezTo>
                <a:cubicBezTo>
                  <a:pt x="25" y="96"/>
                  <a:pt x="25" y="96"/>
                  <a:pt x="25" y="97"/>
                </a:cubicBezTo>
                <a:cubicBezTo>
                  <a:pt x="25" y="97"/>
                  <a:pt x="25" y="97"/>
                  <a:pt x="25" y="97"/>
                </a:cubicBezTo>
                <a:cubicBezTo>
                  <a:pt x="25" y="97"/>
                  <a:pt x="25" y="97"/>
                  <a:pt x="25" y="97"/>
                </a:cubicBezTo>
                <a:cubicBezTo>
                  <a:pt x="25" y="97"/>
                  <a:pt x="25" y="97"/>
                  <a:pt x="25" y="97"/>
                </a:cubicBezTo>
                <a:cubicBezTo>
                  <a:pt x="25" y="97"/>
                  <a:pt x="25" y="97"/>
                  <a:pt x="25" y="97"/>
                </a:cubicBezTo>
                <a:cubicBezTo>
                  <a:pt x="24" y="98"/>
                  <a:pt x="26" y="96"/>
                  <a:pt x="25" y="98"/>
                </a:cubicBezTo>
                <a:cubicBezTo>
                  <a:pt x="25" y="97"/>
                  <a:pt x="26" y="97"/>
                  <a:pt x="26" y="97"/>
                </a:cubicBezTo>
                <a:cubicBezTo>
                  <a:pt x="26" y="97"/>
                  <a:pt x="26" y="97"/>
                  <a:pt x="26" y="97"/>
                </a:cubicBezTo>
                <a:cubicBezTo>
                  <a:pt x="26" y="97"/>
                  <a:pt x="26" y="98"/>
                  <a:pt x="26" y="98"/>
                </a:cubicBezTo>
                <a:cubicBezTo>
                  <a:pt x="26" y="98"/>
                  <a:pt x="26" y="97"/>
                  <a:pt x="26" y="97"/>
                </a:cubicBezTo>
                <a:cubicBezTo>
                  <a:pt x="26" y="98"/>
                  <a:pt x="27" y="97"/>
                  <a:pt x="27" y="97"/>
                </a:cubicBezTo>
                <a:cubicBezTo>
                  <a:pt x="27" y="97"/>
                  <a:pt x="26" y="97"/>
                  <a:pt x="26" y="98"/>
                </a:cubicBezTo>
                <a:cubicBezTo>
                  <a:pt x="26" y="98"/>
                  <a:pt x="27" y="97"/>
                  <a:pt x="27" y="97"/>
                </a:cubicBezTo>
                <a:cubicBezTo>
                  <a:pt x="27" y="97"/>
                  <a:pt x="27" y="97"/>
                  <a:pt x="27" y="97"/>
                </a:cubicBezTo>
                <a:cubicBezTo>
                  <a:pt x="27" y="98"/>
                  <a:pt x="25" y="99"/>
                  <a:pt x="26" y="99"/>
                </a:cubicBezTo>
                <a:cubicBezTo>
                  <a:pt x="26" y="98"/>
                  <a:pt x="26" y="98"/>
                  <a:pt x="26" y="98"/>
                </a:cubicBezTo>
                <a:cubicBezTo>
                  <a:pt x="26" y="98"/>
                  <a:pt x="25" y="99"/>
                  <a:pt x="26" y="99"/>
                </a:cubicBezTo>
                <a:cubicBezTo>
                  <a:pt x="26" y="98"/>
                  <a:pt x="26" y="98"/>
                  <a:pt x="26" y="98"/>
                </a:cubicBezTo>
                <a:cubicBezTo>
                  <a:pt x="26" y="99"/>
                  <a:pt x="26" y="98"/>
                  <a:pt x="26" y="99"/>
                </a:cubicBezTo>
                <a:cubicBezTo>
                  <a:pt x="26" y="99"/>
                  <a:pt x="26" y="99"/>
                  <a:pt x="26" y="99"/>
                </a:cubicBezTo>
                <a:cubicBezTo>
                  <a:pt x="26" y="99"/>
                  <a:pt x="26" y="99"/>
                  <a:pt x="26" y="99"/>
                </a:cubicBezTo>
                <a:cubicBezTo>
                  <a:pt x="26" y="99"/>
                  <a:pt x="26" y="99"/>
                  <a:pt x="26" y="99"/>
                </a:cubicBezTo>
                <a:cubicBezTo>
                  <a:pt x="26" y="99"/>
                  <a:pt x="26" y="99"/>
                  <a:pt x="26" y="99"/>
                </a:cubicBezTo>
                <a:cubicBezTo>
                  <a:pt x="26" y="99"/>
                  <a:pt x="27" y="99"/>
                  <a:pt x="26" y="99"/>
                </a:cubicBezTo>
                <a:cubicBezTo>
                  <a:pt x="27" y="98"/>
                  <a:pt x="27" y="99"/>
                  <a:pt x="27" y="99"/>
                </a:cubicBezTo>
                <a:cubicBezTo>
                  <a:pt x="27" y="99"/>
                  <a:pt x="27" y="99"/>
                  <a:pt x="26" y="99"/>
                </a:cubicBezTo>
                <a:cubicBezTo>
                  <a:pt x="27" y="99"/>
                  <a:pt x="27" y="99"/>
                  <a:pt x="27" y="99"/>
                </a:cubicBezTo>
                <a:cubicBezTo>
                  <a:pt x="27" y="99"/>
                  <a:pt x="28" y="98"/>
                  <a:pt x="28" y="98"/>
                </a:cubicBezTo>
                <a:cubicBezTo>
                  <a:pt x="28" y="98"/>
                  <a:pt x="28" y="98"/>
                  <a:pt x="28" y="98"/>
                </a:cubicBezTo>
                <a:cubicBezTo>
                  <a:pt x="28" y="98"/>
                  <a:pt x="28" y="98"/>
                  <a:pt x="28" y="98"/>
                </a:cubicBezTo>
                <a:cubicBezTo>
                  <a:pt x="28" y="98"/>
                  <a:pt x="28" y="99"/>
                  <a:pt x="27" y="99"/>
                </a:cubicBezTo>
                <a:cubicBezTo>
                  <a:pt x="28" y="98"/>
                  <a:pt x="27" y="99"/>
                  <a:pt x="28" y="99"/>
                </a:cubicBezTo>
                <a:cubicBezTo>
                  <a:pt x="28" y="99"/>
                  <a:pt x="27" y="99"/>
                  <a:pt x="27" y="99"/>
                </a:cubicBezTo>
                <a:cubicBezTo>
                  <a:pt x="28" y="99"/>
                  <a:pt x="27" y="100"/>
                  <a:pt x="28" y="99"/>
                </a:cubicBezTo>
                <a:cubicBezTo>
                  <a:pt x="27" y="100"/>
                  <a:pt x="28" y="99"/>
                  <a:pt x="27" y="100"/>
                </a:cubicBezTo>
                <a:cubicBezTo>
                  <a:pt x="27" y="100"/>
                  <a:pt x="28" y="100"/>
                  <a:pt x="28" y="100"/>
                </a:cubicBezTo>
                <a:cubicBezTo>
                  <a:pt x="27" y="100"/>
                  <a:pt x="27" y="100"/>
                  <a:pt x="27" y="100"/>
                </a:cubicBezTo>
                <a:cubicBezTo>
                  <a:pt x="28" y="100"/>
                  <a:pt x="28" y="100"/>
                  <a:pt x="28" y="100"/>
                </a:cubicBezTo>
                <a:cubicBezTo>
                  <a:pt x="28" y="100"/>
                  <a:pt x="28" y="100"/>
                  <a:pt x="28" y="100"/>
                </a:cubicBezTo>
                <a:cubicBezTo>
                  <a:pt x="28" y="100"/>
                  <a:pt x="28" y="100"/>
                  <a:pt x="28" y="100"/>
                </a:cubicBezTo>
                <a:cubicBezTo>
                  <a:pt x="28" y="100"/>
                  <a:pt x="28" y="100"/>
                  <a:pt x="28" y="100"/>
                </a:cubicBezTo>
                <a:cubicBezTo>
                  <a:pt x="28" y="100"/>
                  <a:pt x="28" y="100"/>
                  <a:pt x="28" y="100"/>
                </a:cubicBezTo>
                <a:cubicBezTo>
                  <a:pt x="28" y="100"/>
                  <a:pt x="28" y="100"/>
                  <a:pt x="28" y="100"/>
                </a:cubicBezTo>
                <a:cubicBezTo>
                  <a:pt x="28" y="100"/>
                  <a:pt x="28" y="100"/>
                  <a:pt x="29" y="100"/>
                </a:cubicBezTo>
                <a:cubicBezTo>
                  <a:pt x="28" y="100"/>
                  <a:pt x="29" y="100"/>
                  <a:pt x="28" y="100"/>
                </a:cubicBezTo>
                <a:cubicBezTo>
                  <a:pt x="28" y="100"/>
                  <a:pt x="29" y="100"/>
                  <a:pt x="29" y="100"/>
                </a:cubicBezTo>
                <a:cubicBezTo>
                  <a:pt x="29" y="100"/>
                  <a:pt x="29" y="100"/>
                  <a:pt x="29" y="100"/>
                </a:cubicBezTo>
                <a:cubicBezTo>
                  <a:pt x="29" y="100"/>
                  <a:pt x="29" y="100"/>
                  <a:pt x="29" y="100"/>
                </a:cubicBezTo>
                <a:cubicBezTo>
                  <a:pt x="29" y="100"/>
                  <a:pt x="29" y="100"/>
                  <a:pt x="29" y="100"/>
                </a:cubicBezTo>
                <a:cubicBezTo>
                  <a:pt x="29" y="100"/>
                  <a:pt x="29" y="100"/>
                  <a:pt x="29" y="100"/>
                </a:cubicBezTo>
                <a:cubicBezTo>
                  <a:pt x="29" y="100"/>
                  <a:pt x="29" y="100"/>
                  <a:pt x="29" y="100"/>
                </a:cubicBezTo>
                <a:cubicBezTo>
                  <a:pt x="29" y="100"/>
                  <a:pt x="29" y="100"/>
                  <a:pt x="29" y="100"/>
                </a:cubicBezTo>
                <a:cubicBezTo>
                  <a:pt x="29" y="100"/>
                  <a:pt x="29" y="100"/>
                  <a:pt x="29" y="100"/>
                </a:cubicBezTo>
                <a:cubicBezTo>
                  <a:pt x="29" y="100"/>
                  <a:pt x="29" y="100"/>
                  <a:pt x="29" y="100"/>
                </a:cubicBezTo>
                <a:cubicBezTo>
                  <a:pt x="29" y="100"/>
                  <a:pt x="29" y="100"/>
                  <a:pt x="29" y="100"/>
                </a:cubicBezTo>
                <a:cubicBezTo>
                  <a:pt x="29" y="101"/>
                  <a:pt x="30" y="99"/>
                  <a:pt x="29" y="100"/>
                </a:cubicBezTo>
                <a:cubicBezTo>
                  <a:pt x="29" y="100"/>
                  <a:pt x="29" y="100"/>
                  <a:pt x="29" y="100"/>
                </a:cubicBezTo>
                <a:cubicBezTo>
                  <a:pt x="29" y="100"/>
                  <a:pt x="29" y="101"/>
                  <a:pt x="29" y="101"/>
                </a:cubicBezTo>
                <a:cubicBezTo>
                  <a:pt x="29" y="100"/>
                  <a:pt x="29" y="100"/>
                  <a:pt x="29" y="100"/>
                </a:cubicBezTo>
                <a:cubicBezTo>
                  <a:pt x="30" y="100"/>
                  <a:pt x="30" y="100"/>
                  <a:pt x="30" y="100"/>
                </a:cubicBezTo>
                <a:cubicBezTo>
                  <a:pt x="30" y="100"/>
                  <a:pt x="30" y="100"/>
                  <a:pt x="30" y="100"/>
                </a:cubicBezTo>
                <a:cubicBezTo>
                  <a:pt x="30" y="100"/>
                  <a:pt x="31" y="100"/>
                  <a:pt x="30" y="100"/>
                </a:cubicBezTo>
                <a:cubicBezTo>
                  <a:pt x="30" y="100"/>
                  <a:pt x="30" y="101"/>
                  <a:pt x="30" y="100"/>
                </a:cubicBezTo>
                <a:cubicBezTo>
                  <a:pt x="30" y="101"/>
                  <a:pt x="30" y="101"/>
                  <a:pt x="30" y="101"/>
                </a:cubicBezTo>
                <a:cubicBezTo>
                  <a:pt x="30" y="101"/>
                  <a:pt x="30" y="101"/>
                  <a:pt x="30" y="101"/>
                </a:cubicBezTo>
                <a:cubicBezTo>
                  <a:pt x="30" y="101"/>
                  <a:pt x="30" y="101"/>
                  <a:pt x="30" y="101"/>
                </a:cubicBezTo>
                <a:cubicBezTo>
                  <a:pt x="30" y="101"/>
                  <a:pt x="30" y="101"/>
                  <a:pt x="30" y="101"/>
                </a:cubicBezTo>
                <a:cubicBezTo>
                  <a:pt x="31" y="101"/>
                  <a:pt x="31" y="101"/>
                  <a:pt x="31" y="101"/>
                </a:cubicBezTo>
                <a:cubicBezTo>
                  <a:pt x="30" y="101"/>
                  <a:pt x="31" y="101"/>
                  <a:pt x="31" y="101"/>
                </a:cubicBezTo>
                <a:cubicBezTo>
                  <a:pt x="31" y="101"/>
                  <a:pt x="31" y="101"/>
                  <a:pt x="31" y="101"/>
                </a:cubicBezTo>
                <a:cubicBezTo>
                  <a:pt x="31" y="101"/>
                  <a:pt x="31" y="101"/>
                  <a:pt x="31" y="101"/>
                </a:cubicBezTo>
                <a:cubicBezTo>
                  <a:pt x="31" y="101"/>
                  <a:pt x="30" y="102"/>
                  <a:pt x="30" y="102"/>
                </a:cubicBezTo>
                <a:cubicBezTo>
                  <a:pt x="30" y="102"/>
                  <a:pt x="30" y="102"/>
                  <a:pt x="30" y="102"/>
                </a:cubicBezTo>
                <a:cubicBezTo>
                  <a:pt x="30" y="102"/>
                  <a:pt x="30" y="102"/>
                  <a:pt x="30" y="102"/>
                </a:cubicBezTo>
                <a:cubicBezTo>
                  <a:pt x="30" y="102"/>
                  <a:pt x="30" y="102"/>
                  <a:pt x="31" y="102"/>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1" y="102"/>
                  <a:pt x="31" y="101"/>
                  <a:pt x="31" y="102"/>
                </a:cubicBezTo>
                <a:cubicBezTo>
                  <a:pt x="31" y="101"/>
                  <a:pt x="31" y="102"/>
                  <a:pt x="31" y="101"/>
                </a:cubicBezTo>
                <a:cubicBezTo>
                  <a:pt x="31" y="102"/>
                  <a:pt x="31" y="101"/>
                  <a:pt x="31" y="102"/>
                </a:cubicBezTo>
                <a:cubicBezTo>
                  <a:pt x="31" y="102"/>
                  <a:pt x="31" y="102"/>
                  <a:pt x="30" y="102"/>
                </a:cubicBezTo>
                <a:cubicBezTo>
                  <a:pt x="30" y="103"/>
                  <a:pt x="30" y="103"/>
                  <a:pt x="30" y="103"/>
                </a:cubicBezTo>
                <a:cubicBezTo>
                  <a:pt x="30" y="103"/>
                  <a:pt x="30" y="102"/>
                  <a:pt x="30" y="103"/>
                </a:cubicBezTo>
                <a:cubicBezTo>
                  <a:pt x="30" y="102"/>
                  <a:pt x="30" y="103"/>
                  <a:pt x="30" y="103"/>
                </a:cubicBezTo>
                <a:cubicBezTo>
                  <a:pt x="30" y="102"/>
                  <a:pt x="30" y="102"/>
                  <a:pt x="30" y="102"/>
                </a:cubicBezTo>
                <a:cubicBezTo>
                  <a:pt x="30" y="102"/>
                  <a:pt x="30" y="102"/>
                  <a:pt x="30" y="103"/>
                </a:cubicBezTo>
                <a:cubicBezTo>
                  <a:pt x="30" y="103"/>
                  <a:pt x="30" y="103"/>
                  <a:pt x="29" y="103"/>
                </a:cubicBezTo>
                <a:cubicBezTo>
                  <a:pt x="30" y="103"/>
                  <a:pt x="30" y="103"/>
                  <a:pt x="30" y="103"/>
                </a:cubicBezTo>
                <a:cubicBezTo>
                  <a:pt x="29" y="103"/>
                  <a:pt x="29" y="104"/>
                  <a:pt x="29" y="104"/>
                </a:cubicBezTo>
                <a:cubicBezTo>
                  <a:pt x="29" y="103"/>
                  <a:pt x="29" y="103"/>
                  <a:pt x="29" y="103"/>
                </a:cubicBezTo>
                <a:cubicBezTo>
                  <a:pt x="29" y="103"/>
                  <a:pt x="29" y="103"/>
                  <a:pt x="29" y="103"/>
                </a:cubicBezTo>
                <a:cubicBezTo>
                  <a:pt x="29" y="103"/>
                  <a:pt x="29" y="103"/>
                  <a:pt x="29" y="103"/>
                </a:cubicBezTo>
                <a:cubicBezTo>
                  <a:pt x="29" y="103"/>
                  <a:pt x="29" y="103"/>
                  <a:pt x="29" y="103"/>
                </a:cubicBezTo>
                <a:cubicBezTo>
                  <a:pt x="30" y="103"/>
                  <a:pt x="30" y="102"/>
                  <a:pt x="30" y="102"/>
                </a:cubicBezTo>
                <a:cubicBezTo>
                  <a:pt x="30" y="101"/>
                  <a:pt x="29" y="103"/>
                  <a:pt x="29" y="102"/>
                </a:cubicBezTo>
                <a:cubicBezTo>
                  <a:pt x="29" y="102"/>
                  <a:pt x="30" y="102"/>
                  <a:pt x="30" y="102"/>
                </a:cubicBezTo>
                <a:cubicBezTo>
                  <a:pt x="29" y="102"/>
                  <a:pt x="29" y="103"/>
                  <a:pt x="28" y="103"/>
                </a:cubicBezTo>
                <a:cubicBezTo>
                  <a:pt x="28" y="103"/>
                  <a:pt x="29" y="103"/>
                  <a:pt x="28" y="103"/>
                </a:cubicBezTo>
                <a:cubicBezTo>
                  <a:pt x="28" y="104"/>
                  <a:pt x="28" y="104"/>
                  <a:pt x="28" y="104"/>
                </a:cubicBezTo>
                <a:cubicBezTo>
                  <a:pt x="28" y="103"/>
                  <a:pt x="28" y="104"/>
                  <a:pt x="28" y="103"/>
                </a:cubicBezTo>
                <a:cubicBezTo>
                  <a:pt x="28" y="103"/>
                  <a:pt x="28" y="104"/>
                  <a:pt x="28" y="104"/>
                </a:cubicBezTo>
                <a:cubicBezTo>
                  <a:pt x="28" y="103"/>
                  <a:pt x="28" y="103"/>
                  <a:pt x="28" y="103"/>
                </a:cubicBezTo>
                <a:cubicBezTo>
                  <a:pt x="28" y="103"/>
                  <a:pt x="28" y="103"/>
                  <a:pt x="28" y="103"/>
                </a:cubicBezTo>
                <a:cubicBezTo>
                  <a:pt x="28" y="102"/>
                  <a:pt x="29" y="102"/>
                  <a:pt x="29" y="102"/>
                </a:cubicBezTo>
                <a:cubicBezTo>
                  <a:pt x="28" y="102"/>
                  <a:pt x="28" y="103"/>
                  <a:pt x="27" y="103"/>
                </a:cubicBezTo>
                <a:cubicBezTo>
                  <a:pt x="27" y="103"/>
                  <a:pt x="28" y="103"/>
                  <a:pt x="27" y="103"/>
                </a:cubicBezTo>
                <a:cubicBezTo>
                  <a:pt x="27" y="104"/>
                  <a:pt x="27" y="103"/>
                  <a:pt x="27" y="104"/>
                </a:cubicBezTo>
                <a:cubicBezTo>
                  <a:pt x="27" y="104"/>
                  <a:pt x="27" y="103"/>
                  <a:pt x="27" y="103"/>
                </a:cubicBezTo>
                <a:cubicBezTo>
                  <a:pt x="27" y="103"/>
                  <a:pt x="27" y="103"/>
                  <a:pt x="27" y="104"/>
                </a:cubicBezTo>
                <a:cubicBezTo>
                  <a:pt x="27" y="103"/>
                  <a:pt x="28" y="103"/>
                  <a:pt x="28" y="102"/>
                </a:cubicBezTo>
                <a:cubicBezTo>
                  <a:pt x="28" y="102"/>
                  <a:pt x="29" y="101"/>
                  <a:pt x="29" y="101"/>
                </a:cubicBezTo>
                <a:cubicBezTo>
                  <a:pt x="28" y="102"/>
                  <a:pt x="27" y="103"/>
                  <a:pt x="26" y="104"/>
                </a:cubicBezTo>
                <a:cubicBezTo>
                  <a:pt x="26" y="104"/>
                  <a:pt x="27" y="104"/>
                  <a:pt x="27" y="103"/>
                </a:cubicBezTo>
                <a:cubicBezTo>
                  <a:pt x="27" y="103"/>
                  <a:pt x="26" y="104"/>
                  <a:pt x="26" y="104"/>
                </a:cubicBezTo>
                <a:cubicBezTo>
                  <a:pt x="27" y="103"/>
                  <a:pt x="27" y="103"/>
                  <a:pt x="27" y="103"/>
                </a:cubicBezTo>
                <a:cubicBezTo>
                  <a:pt x="27" y="103"/>
                  <a:pt x="26" y="103"/>
                  <a:pt x="26" y="103"/>
                </a:cubicBezTo>
                <a:cubicBezTo>
                  <a:pt x="26" y="103"/>
                  <a:pt x="27" y="103"/>
                  <a:pt x="27" y="102"/>
                </a:cubicBezTo>
                <a:cubicBezTo>
                  <a:pt x="27" y="102"/>
                  <a:pt x="26" y="103"/>
                  <a:pt x="26" y="104"/>
                </a:cubicBezTo>
                <a:cubicBezTo>
                  <a:pt x="26" y="103"/>
                  <a:pt x="26" y="103"/>
                  <a:pt x="26" y="103"/>
                </a:cubicBezTo>
                <a:cubicBezTo>
                  <a:pt x="26" y="104"/>
                  <a:pt x="26" y="103"/>
                  <a:pt x="26" y="104"/>
                </a:cubicBezTo>
                <a:cubicBezTo>
                  <a:pt x="26" y="104"/>
                  <a:pt x="26" y="104"/>
                  <a:pt x="26" y="104"/>
                </a:cubicBezTo>
                <a:cubicBezTo>
                  <a:pt x="26" y="104"/>
                  <a:pt x="26" y="104"/>
                  <a:pt x="26" y="103"/>
                </a:cubicBezTo>
                <a:cubicBezTo>
                  <a:pt x="26" y="103"/>
                  <a:pt x="26" y="103"/>
                  <a:pt x="26" y="103"/>
                </a:cubicBezTo>
                <a:cubicBezTo>
                  <a:pt x="27" y="103"/>
                  <a:pt x="28" y="101"/>
                  <a:pt x="29" y="101"/>
                </a:cubicBezTo>
                <a:cubicBezTo>
                  <a:pt x="28" y="101"/>
                  <a:pt x="28" y="101"/>
                  <a:pt x="28" y="101"/>
                </a:cubicBezTo>
                <a:cubicBezTo>
                  <a:pt x="29" y="101"/>
                  <a:pt x="29" y="101"/>
                  <a:pt x="29" y="101"/>
                </a:cubicBezTo>
                <a:cubicBezTo>
                  <a:pt x="28" y="101"/>
                  <a:pt x="27" y="103"/>
                  <a:pt x="26" y="103"/>
                </a:cubicBezTo>
                <a:cubicBezTo>
                  <a:pt x="26" y="103"/>
                  <a:pt x="27" y="102"/>
                  <a:pt x="27" y="102"/>
                </a:cubicBezTo>
                <a:cubicBezTo>
                  <a:pt x="27" y="102"/>
                  <a:pt x="26" y="103"/>
                  <a:pt x="26" y="103"/>
                </a:cubicBezTo>
                <a:cubicBezTo>
                  <a:pt x="26" y="103"/>
                  <a:pt x="26" y="103"/>
                  <a:pt x="26" y="103"/>
                </a:cubicBezTo>
                <a:cubicBezTo>
                  <a:pt x="26" y="103"/>
                  <a:pt x="26" y="103"/>
                  <a:pt x="26" y="103"/>
                </a:cubicBezTo>
                <a:cubicBezTo>
                  <a:pt x="26" y="103"/>
                  <a:pt x="26" y="102"/>
                  <a:pt x="26" y="102"/>
                </a:cubicBezTo>
                <a:cubicBezTo>
                  <a:pt x="26" y="103"/>
                  <a:pt x="26" y="103"/>
                  <a:pt x="26" y="103"/>
                </a:cubicBezTo>
                <a:cubicBezTo>
                  <a:pt x="26" y="103"/>
                  <a:pt x="26" y="102"/>
                  <a:pt x="27" y="102"/>
                </a:cubicBezTo>
                <a:cubicBezTo>
                  <a:pt x="26" y="102"/>
                  <a:pt x="26" y="102"/>
                  <a:pt x="26" y="103"/>
                </a:cubicBezTo>
                <a:cubicBezTo>
                  <a:pt x="26" y="102"/>
                  <a:pt x="26" y="102"/>
                  <a:pt x="26" y="102"/>
                </a:cubicBezTo>
                <a:cubicBezTo>
                  <a:pt x="26" y="102"/>
                  <a:pt x="26" y="102"/>
                  <a:pt x="25" y="103"/>
                </a:cubicBezTo>
                <a:cubicBezTo>
                  <a:pt x="25" y="103"/>
                  <a:pt x="25" y="103"/>
                  <a:pt x="25" y="102"/>
                </a:cubicBezTo>
                <a:cubicBezTo>
                  <a:pt x="26" y="102"/>
                  <a:pt x="27" y="101"/>
                  <a:pt x="27" y="100"/>
                </a:cubicBezTo>
                <a:cubicBezTo>
                  <a:pt x="25" y="102"/>
                  <a:pt x="25" y="102"/>
                  <a:pt x="25" y="102"/>
                </a:cubicBezTo>
                <a:cubicBezTo>
                  <a:pt x="25" y="102"/>
                  <a:pt x="26" y="102"/>
                  <a:pt x="26" y="101"/>
                </a:cubicBezTo>
                <a:cubicBezTo>
                  <a:pt x="26" y="102"/>
                  <a:pt x="25" y="102"/>
                  <a:pt x="25" y="102"/>
                </a:cubicBezTo>
                <a:cubicBezTo>
                  <a:pt x="25" y="102"/>
                  <a:pt x="25" y="102"/>
                  <a:pt x="25" y="102"/>
                </a:cubicBezTo>
                <a:cubicBezTo>
                  <a:pt x="25" y="102"/>
                  <a:pt x="26" y="101"/>
                  <a:pt x="25" y="102"/>
                </a:cubicBezTo>
                <a:cubicBezTo>
                  <a:pt x="25" y="101"/>
                  <a:pt x="25" y="101"/>
                  <a:pt x="25" y="101"/>
                </a:cubicBezTo>
                <a:cubicBezTo>
                  <a:pt x="26" y="101"/>
                  <a:pt x="24" y="102"/>
                  <a:pt x="25" y="102"/>
                </a:cubicBezTo>
                <a:cubicBezTo>
                  <a:pt x="25" y="102"/>
                  <a:pt x="25" y="102"/>
                  <a:pt x="25" y="101"/>
                </a:cubicBezTo>
                <a:cubicBezTo>
                  <a:pt x="25" y="102"/>
                  <a:pt x="25" y="101"/>
                  <a:pt x="25" y="102"/>
                </a:cubicBezTo>
                <a:cubicBezTo>
                  <a:pt x="25" y="102"/>
                  <a:pt x="25" y="102"/>
                  <a:pt x="25" y="101"/>
                </a:cubicBezTo>
                <a:cubicBezTo>
                  <a:pt x="24" y="102"/>
                  <a:pt x="24" y="102"/>
                  <a:pt x="24" y="102"/>
                </a:cubicBezTo>
                <a:cubicBezTo>
                  <a:pt x="24" y="102"/>
                  <a:pt x="25" y="101"/>
                  <a:pt x="25" y="101"/>
                </a:cubicBezTo>
                <a:cubicBezTo>
                  <a:pt x="25" y="102"/>
                  <a:pt x="25" y="101"/>
                  <a:pt x="25" y="101"/>
                </a:cubicBezTo>
                <a:cubicBezTo>
                  <a:pt x="25" y="101"/>
                  <a:pt x="26" y="101"/>
                  <a:pt x="26" y="100"/>
                </a:cubicBezTo>
                <a:cubicBezTo>
                  <a:pt x="26" y="101"/>
                  <a:pt x="25" y="101"/>
                  <a:pt x="24" y="102"/>
                </a:cubicBezTo>
                <a:cubicBezTo>
                  <a:pt x="25" y="101"/>
                  <a:pt x="25" y="101"/>
                  <a:pt x="25" y="101"/>
                </a:cubicBezTo>
                <a:cubicBezTo>
                  <a:pt x="24" y="101"/>
                  <a:pt x="24" y="101"/>
                  <a:pt x="24" y="101"/>
                </a:cubicBezTo>
                <a:cubicBezTo>
                  <a:pt x="25" y="101"/>
                  <a:pt x="25" y="101"/>
                  <a:pt x="25" y="101"/>
                </a:cubicBezTo>
                <a:cubicBezTo>
                  <a:pt x="25" y="101"/>
                  <a:pt x="25" y="101"/>
                  <a:pt x="25" y="101"/>
                </a:cubicBezTo>
                <a:cubicBezTo>
                  <a:pt x="25" y="101"/>
                  <a:pt x="25" y="101"/>
                  <a:pt x="25" y="101"/>
                </a:cubicBezTo>
                <a:cubicBezTo>
                  <a:pt x="25" y="101"/>
                  <a:pt x="25" y="101"/>
                  <a:pt x="25" y="101"/>
                </a:cubicBezTo>
                <a:cubicBezTo>
                  <a:pt x="25" y="101"/>
                  <a:pt x="25" y="100"/>
                  <a:pt x="26" y="100"/>
                </a:cubicBezTo>
                <a:cubicBezTo>
                  <a:pt x="25" y="100"/>
                  <a:pt x="25" y="100"/>
                  <a:pt x="25" y="100"/>
                </a:cubicBezTo>
                <a:cubicBezTo>
                  <a:pt x="26" y="100"/>
                  <a:pt x="26" y="100"/>
                  <a:pt x="26" y="100"/>
                </a:cubicBezTo>
                <a:cubicBezTo>
                  <a:pt x="26" y="100"/>
                  <a:pt x="26" y="100"/>
                  <a:pt x="26" y="100"/>
                </a:cubicBezTo>
                <a:cubicBezTo>
                  <a:pt x="26" y="100"/>
                  <a:pt x="26" y="100"/>
                  <a:pt x="26" y="99"/>
                </a:cubicBezTo>
                <a:cubicBezTo>
                  <a:pt x="26" y="100"/>
                  <a:pt x="26" y="100"/>
                  <a:pt x="26" y="100"/>
                </a:cubicBezTo>
                <a:cubicBezTo>
                  <a:pt x="26" y="100"/>
                  <a:pt x="26" y="100"/>
                  <a:pt x="26" y="100"/>
                </a:cubicBezTo>
                <a:cubicBezTo>
                  <a:pt x="25" y="100"/>
                  <a:pt x="25" y="101"/>
                  <a:pt x="24" y="101"/>
                </a:cubicBezTo>
                <a:cubicBezTo>
                  <a:pt x="25" y="101"/>
                  <a:pt x="25" y="101"/>
                  <a:pt x="25" y="101"/>
                </a:cubicBezTo>
                <a:cubicBezTo>
                  <a:pt x="24" y="101"/>
                  <a:pt x="24" y="101"/>
                  <a:pt x="24" y="101"/>
                </a:cubicBezTo>
                <a:cubicBezTo>
                  <a:pt x="24" y="101"/>
                  <a:pt x="24" y="101"/>
                  <a:pt x="24" y="101"/>
                </a:cubicBezTo>
                <a:cubicBezTo>
                  <a:pt x="24" y="101"/>
                  <a:pt x="25" y="100"/>
                  <a:pt x="24" y="100"/>
                </a:cubicBezTo>
                <a:cubicBezTo>
                  <a:pt x="24" y="101"/>
                  <a:pt x="24" y="101"/>
                  <a:pt x="24" y="101"/>
                </a:cubicBezTo>
                <a:cubicBezTo>
                  <a:pt x="24" y="101"/>
                  <a:pt x="24" y="101"/>
                  <a:pt x="24" y="101"/>
                </a:cubicBezTo>
                <a:cubicBezTo>
                  <a:pt x="23" y="101"/>
                  <a:pt x="23" y="101"/>
                  <a:pt x="23" y="101"/>
                </a:cubicBezTo>
                <a:cubicBezTo>
                  <a:pt x="23" y="101"/>
                  <a:pt x="24" y="101"/>
                  <a:pt x="24" y="101"/>
                </a:cubicBezTo>
                <a:cubicBezTo>
                  <a:pt x="23" y="101"/>
                  <a:pt x="23" y="101"/>
                  <a:pt x="23" y="101"/>
                </a:cubicBezTo>
                <a:cubicBezTo>
                  <a:pt x="23" y="101"/>
                  <a:pt x="23" y="101"/>
                  <a:pt x="23" y="101"/>
                </a:cubicBezTo>
                <a:cubicBezTo>
                  <a:pt x="23" y="101"/>
                  <a:pt x="23" y="101"/>
                  <a:pt x="23" y="101"/>
                </a:cubicBezTo>
                <a:cubicBezTo>
                  <a:pt x="23" y="101"/>
                  <a:pt x="23" y="101"/>
                  <a:pt x="23" y="101"/>
                </a:cubicBezTo>
                <a:cubicBezTo>
                  <a:pt x="23" y="101"/>
                  <a:pt x="23" y="101"/>
                  <a:pt x="23" y="101"/>
                </a:cubicBezTo>
                <a:cubicBezTo>
                  <a:pt x="23" y="101"/>
                  <a:pt x="23" y="101"/>
                  <a:pt x="23" y="100"/>
                </a:cubicBezTo>
                <a:cubicBezTo>
                  <a:pt x="23" y="100"/>
                  <a:pt x="23" y="100"/>
                  <a:pt x="23" y="100"/>
                </a:cubicBezTo>
                <a:cubicBezTo>
                  <a:pt x="23" y="101"/>
                  <a:pt x="22" y="101"/>
                  <a:pt x="22" y="101"/>
                </a:cubicBezTo>
                <a:cubicBezTo>
                  <a:pt x="22" y="101"/>
                  <a:pt x="22" y="101"/>
                  <a:pt x="23" y="101"/>
                </a:cubicBezTo>
                <a:cubicBezTo>
                  <a:pt x="23" y="101"/>
                  <a:pt x="23" y="101"/>
                  <a:pt x="23" y="101"/>
                </a:cubicBezTo>
                <a:cubicBezTo>
                  <a:pt x="23" y="100"/>
                  <a:pt x="22" y="101"/>
                  <a:pt x="23" y="100"/>
                </a:cubicBezTo>
                <a:cubicBezTo>
                  <a:pt x="23" y="100"/>
                  <a:pt x="23" y="100"/>
                  <a:pt x="23" y="100"/>
                </a:cubicBezTo>
                <a:cubicBezTo>
                  <a:pt x="23" y="100"/>
                  <a:pt x="23" y="100"/>
                  <a:pt x="23" y="100"/>
                </a:cubicBezTo>
                <a:cubicBezTo>
                  <a:pt x="23" y="100"/>
                  <a:pt x="23" y="100"/>
                  <a:pt x="23" y="100"/>
                </a:cubicBezTo>
                <a:cubicBezTo>
                  <a:pt x="23" y="100"/>
                  <a:pt x="23" y="100"/>
                  <a:pt x="23" y="100"/>
                </a:cubicBezTo>
                <a:cubicBezTo>
                  <a:pt x="23" y="100"/>
                  <a:pt x="23" y="100"/>
                  <a:pt x="23" y="100"/>
                </a:cubicBezTo>
                <a:cubicBezTo>
                  <a:pt x="23" y="100"/>
                  <a:pt x="23" y="100"/>
                  <a:pt x="23" y="100"/>
                </a:cubicBezTo>
                <a:cubicBezTo>
                  <a:pt x="23" y="100"/>
                  <a:pt x="23" y="100"/>
                  <a:pt x="23" y="100"/>
                </a:cubicBezTo>
                <a:cubicBezTo>
                  <a:pt x="23" y="100"/>
                  <a:pt x="23" y="100"/>
                  <a:pt x="23" y="100"/>
                </a:cubicBezTo>
                <a:cubicBezTo>
                  <a:pt x="23" y="100"/>
                  <a:pt x="23" y="100"/>
                  <a:pt x="23" y="100"/>
                </a:cubicBezTo>
                <a:cubicBezTo>
                  <a:pt x="23" y="99"/>
                  <a:pt x="22" y="101"/>
                  <a:pt x="22" y="100"/>
                </a:cubicBezTo>
                <a:cubicBezTo>
                  <a:pt x="22" y="100"/>
                  <a:pt x="22" y="100"/>
                  <a:pt x="22" y="100"/>
                </a:cubicBezTo>
                <a:cubicBezTo>
                  <a:pt x="22" y="100"/>
                  <a:pt x="22" y="100"/>
                  <a:pt x="22" y="100"/>
                </a:cubicBezTo>
                <a:cubicBezTo>
                  <a:pt x="21" y="101"/>
                  <a:pt x="22" y="100"/>
                  <a:pt x="21" y="101"/>
                </a:cubicBezTo>
                <a:cubicBezTo>
                  <a:pt x="21" y="100"/>
                  <a:pt x="21" y="100"/>
                  <a:pt x="22" y="100"/>
                </a:cubicBezTo>
                <a:cubicBezTo>
                  <a:pt x="22" y="100"/>
                  <a:pt x="22" y="100"/>
                  <a:pt x="22" y="100"/>
                </a:cubicBezTo>
                <a:cubicBezTo>
                  <a:pt x="22" y="100"/>
                  <a:pt x="22" y="100"/>
                  <a:pt x="22" y="100"/>
                </a:cubicBezTo>
                <a:close/>
                <a:moveTo>
                  <a:pt x="23" y="100"/>
                </a:moveTo>
                <a:cubicBezTo>
                  <a:pt x="23" y="101"/>
                  <a:pt x="23" y="100"/>
                  <a:pt x="23" y="100"/>
                </a:cubicBezTo>
                <a:cubicBezTo>
                  <a:pt x="23" y="100"/>
                  <a:pt x="23" y="100"/>
                  <a:pt x="23" y="100"/>
                </a:cubicBezTo>
                <a:close/>
                <a:moveTo>
                  <a:pt x="25" y="101"/>
                </a:moveTo>
                <a:cubicBezTo>
                  <a:pt x="25" y="101"/>
                  <a:pt x="25" y="101"/>
                  <a:pt x="25" y="101"/>
                </a:cubicBezTo>
                <a:cubicBezTo>
                  <a:pt x="25" y="101"/>
                  <a:pt x="25" y="101"/>
                  <a:pt x="25" y="101"/>
                </a:cubicBezTo>
                <a:close/>
                <a:moveTo>
                  <a:pt x="31" y="101"/>
                </a:moveTo>
                <a:cubicBezTo>
                  <a:pt x="31" y="101"/>
                  <a:pt x="31" y="101"/>
                  <a:pt x="31" y="101"/>
                </a:cubicBezTo>
                <a:cubicBezTo>
                  <a:pt x="31" y="101"/>
                  <a:pt x="31" y="101"/>
                  <a:pt x="31" y="101"/>
                </a:cubicBezTo>
                <a:close/>
                <a:moveTo>
                  <a:pt x="30" y="101"/>
                </a:moveTo>
                <a:cubicBezTo>
                  <a:pt x="30" y="101"/>
                  <a:pt x="31" y="101"/>
                  <a:pt x="31" y="101"/>
                </a:cubicBezTo>
                <a:cubicBezTo>
                  <a:pt x="30" y="101"/>
                  <a:pt x="30" y="101"/>
                  <a:pt x="30" y="101"/>
                </a:cubicBezTo>
                <a:cubicBezTo>
                  <a:pt x="30" y="102"/>
                  <a:pt x="30" y="101"/>
                  <a:pt x="30" y="101"/>
                </a:cubicBezTo>
                <a:close/>
                <a:moveTo>
                  <a:pt x="24" y="95"/>
                </a:moveTo>
                <a:cubicBezTo>
                  <a:pt x="24" y="95"/>
                  <a:pt x="24" y="95"/>
                  <a:pt x="24" y="95"/>
                </a:cubicBezTo>
                <a:cubicBezTo>
                  <a:pt x="24" y="95"/>
                  <a:pt x="23" y="95"/>
                  <a:pt x="24" y="95"/>
                </a:cubicBezTo>
                <a:close/>
                <a:moveTo>
                  <a:pt x="24" y="101"/>
                </a:moveTo>
                <a:cubicBezTo>
                  <a:pt x="25" y="101"/>
                  <a:pt x="25" y="101"/>
                  <a:pt x="25" y="101"/>
                </a:cubicBezTo>
                <a:cubicBezTo>
                  <a:pt x="25" y="101"/>
                  <a:pt x="25" y="101"/>
                  <a:pt x="24" y="101"/>
                </a:cubicBezTo>
                <a:close/>
                <a:moveTo>
                  <a:pt x="21" y="99"/>
                </a:moveTo>
                <a:cubicBezTo>
                  <a:pt x="21" y="99"/>
                  <a:pt x="21" y="99"/>
                  <a:pt x="21" y="99"/>
                </a:cubicBezTo>
                <a:cubicBezTo>
                  <a:pt x="21" y="99"/>
                  <a:pt x="21" y="99"/>
                  <a:pt x="21" y="99"/>
                </a:cubicBezTo>
                <a:close/>
                <a:moveTo>
                  <a:pt x="27" y="104"/>
                </a:moveTo>
                <a:cubicBezTo>
                  <a:pt x="27" y="104"/>
                  <a:pt x="27" y="104"/>
                  <a:pt x="27" y="104"/>
                </a:cubicBezTo>
                <a:cubicBezTo>
                  <a:pt x="27" y="104"/>
                  <a:pt x="27" y="104"/>
                  <a:pt x="27" y="104"/>
                </a:cubicBezTo>
                <a:close/>
                <a:moveTo>
                  <a:pt x="31" y="101"/>
                </a:moveTo>
                <a:cubicBezTo>
                  <a:pt x="31" y="101"/>
                  <a:pt x="31" y="101"/>
                  <a:pt x="31" y="101"/>
                </a:cubicBezTo>
                <a:cubicBezTo>
                  <a:pt x="31" y="101"/>
                  <a:pt x="31" y="101"/>
                  <a:pt x="31" y="101"/>
                </a:cubicBezTo>
                <a:cubicBezTo>
                  <a:pt x="31" y="101"/>
                  <a:pt x="31" y="101"/>
                  <a:pt x="31" y="101"/>
                </a:cubicBezTo>
                <a:close/>
                <a:moveTo>
                  <a:pt x="30" y="104"/>
                </a:moveTo>
                <a:cubicBezTo>
                  <a:pt x="30" y="104"/>
                  <a:pt x="30" y="104"/>
                  <a:pt x="30" y="104"/>
                </a:cubicBezTo>
                <a:cubicBezTo>
                  <a:pt x="30" y="104"/>
                  <a:pt x="30" y="104"/>
                  <a:pt x="30" y="104"/>
                </a:cubicBezTo>
                <a:cubicBezTo>
                  <a:pt x="30" y="104"/>
                  <a:pt x="30" y="104"/>
                  <a:pt x="30" y="104"/>
                </a:cubicBezTo>
                <a:close/>
                <a:moveTo>
                  <a:pt x="30" y="102"/>
                </a:moveTo>
                <a:cubicBezTo>
                  <a:pt x="30" y="103"/>
                  <a:pt x="30" y="103"/>
                  <a:pt x="30" y="103"/>
                </a:cubicBezTo>
                <a:cubicBezTo>
                  <a:pt x="30" y="103"/>
                  <a:pt x="30" y="103"/>
                  <a:pt x="30" y="103"/>
                </a:cubicBezTo>
                <a:cubicBezTo>
                  <a:pt x="31" y="102"/>
                  <a:pt x="31" y="102"/>
                  <a:pt x="30" y="102"/>
                </a:cubicBezTo>
                <a:close/>
                <a:moveTo>
                  <a:pt x="30" y="103"/>
                </a:moveTo>
                <a:cubicBezTo>
                  <a:pt x="30" y="103"/>
                  <a:pt x="30" y="103"/>
                  <a:pt x="30" y="103"/>
                </a:cubicBezTo>
                <a:cubicBezTo>
                  <a:pt x="31" y="102"/>
                  <a:pt x="30" y="103"/>
                  <a:pt x="30" y="103"/>
                </a:cubicBezTo>
                <a:close/>
                <a:moveTo>
                  <a:pt x="31" y="101"/>
                </a:moveTo>
                <a:cubicBezTo>
                  <a:pt x="31" y="101"/>
                  <a:pt x="31" y="101"/>
                  <a:pt x="31" y="101"/>
                </a:cubicBezTo>
                <a:cubicBezTo>
                  <a:pt x="31" y="101"/>
                  <a:pt x="30" y="101"/>
                  <a:pt x="31" y="101"/>
                </a:cubicBezTo>
                <a:close/>
                <a:moveTo>
                  <a:pt x="30" y="104"/>
                </a:moveTo>
                <a:cubicBezTo>
                  <a:pt x="30" y="103"/>
                  <a:pt x="30" y="103"/>
                  <a:pt x="30" y="103"/>
                </a:cubicBezTo>
                <a:cubicBezTo>
                  <a:pt x="30" y="103"/>
                  <a:pt x="30" y="103"/>
                  <a:pt x="30" y="103"/>
                </a:cubicBezTo>
                <a:lnTo>
                  <a:pt x="30" y="104"/>
                </a:lnTo>
                <a:close/>
                <a:moveTo>
                  <a:pt x="30" y="103"/>
                </a:moveTo>
                <a:cubicBezTo>
                  <a:pt x="30" y="103"/>
                  <a:pt x="30" y="103"/>
                  <a:pt x="30" y="103"/>
                </a:cubicBezTo>
                <a:cubicBezTo>
                  <a:pt x="30" y="103"/>
                  <a:pt x="30" y="103"/>
                  <a:pt x="30" y="103"/>
                </a:cubicBezTo>
                <a:cubicBezTo>
                  <a:pt x="30" y="103"/>
                  <a:pt x="30" y="103"/>
                  <a:pt x="30" y="103"/>
                </a:cubicBezTo>
                <a:close/>
                <a:moveTo>
                  <a:pt x="30" y="103"/>
                </a:moveTo>
                <a:cubicBezTo>
                  <a:pt x="30" y="103"/>
                  <a:pt x="30" y="103"/>
                  <a:pt x="30" y="103"/>
                </a:cubicBezTo>
                <a:cubicBezTo>
                  <a:pt x="30" y="103"/>
                  <a:pt x="30" y="103"/>
                  <a:pt x="30" y="103"/>
                </a:cubicBezTo>
                <a:close/>
                <a:moveTo>
                  <a:pt x="30" y="104"/>
                </a:moveTo>
                <a:cubicBezTo>
                  <a:pt x="30" y="104"/>
                  <a:pt x="30" y="104"/>
                  <a:pt x="30" y="104"/>
                </a:cubicBezTo>
                <a:cubicBezTo>
                  <a:pt x="30" y="103"/>
                  <a:pt x="30" y="103"/>
                  <a:pt x="30" y="103"/>
                </a:cubicBezTo>
                <a:lnTo>
                  <a:pt x="30" y="104"/>
                </a:lnTo>
                <a:close/>
                <a:moveTo>
                  <a:pt x="29" y="103"/>
                </a:moveTo>
                <a:cubicBezTo>
                  <a:pt x="29" y="103"/>
                  <a:pt x="29" y="103"/>
                  <a:pt x="29" y="103"/>
                </a:cubicBezTo>
                <a:cubicBezTo>
                  <a:pt x="29" y="103"/>
                  <a:pt x="29" y="103"/>
                  <a:pt x="29" y="103"/>
                </a:cubicBezTo>
                <a:cubicBezTo>
                  <a:pt x="29" y="103"/>
                  <a:pt x="29" y="103"/>
                  <a:pt x="29" y="103"/>
                </a:cubicBezTo>
                <a:close/>
                <a:moveTo>
                  <a:pt x="28" y="104"/>
                </a:moveTo>
                <a:cubicBezTo>
                  <a:pt x="29" y="104"/>
                  <a:pt x="29" y="104"/>
                  <a:pt x="29" y="103"/>
                </a:cubicBezTo>
                <a:cubicBezTo>
                  <a:pt x="28" y="104"/>
                  <a:pt x="28" y="104"/>
                  <a:pt x="28" y="104"/>
                </a:cubicBezTo>
                <a:close/>
                <a:moveTo>
                  <a:pt x="28" y="104"/>
                </a:moveTo>
                <a:cubicBezTo>
                  <a:pt x="28" y="104"/>
                  <a:pt x="28" y="104"/>
                  <a:pt x="28" y="104"/>
                </a:cubicBezTo>
                <a:cubicBezTo>
                  <a:pt x="28" y="104"/>
                  <a:pt x="28" y="104"/>
                  <a:pt x="28" y="104"/>
                </a:cubicBezTo>
                <a:close/>
                <a:moveTo>
                  <a:pt x="28" y="102"/>
                </a:moveTo>
                <a:cubicBezTo>
                  <a:pt x="28" y="102"/>
                  <a:pt x="28" y="102"/>
                  <a:pt x="28" y="102"/>
                </a:cubicBezTo>
                <a:cubicBezTo>
                  <a:pt x="29" y="102"/>
                  <a:pt x="29" y="102"/>
                  <a:pt x="29" y="102"/>
                </a:cubicBezTo>
                <a:lnTo>
                  <a:pt x="28" y="102"/>
                </a:lnTo>
                <a:close/>
                <a:moveTo>
                  <a:pt x="25" y="103"/>
                </a:moveTo>
                <a:cubicBezTo>
                  <a:pt x="25" y="104"/>
                  <a:pt x="26" y="103"/>
                  <a:pt x="26" y="103"/>
                </a:cubicBezTo>
                <a:cubicBezTo>
                  <a:pt x="26" y="103"/>
                  <a:pt x="26" y="103"/>
                  <a:pt x="26" y="103"/>
                </a:cubicBezTo>
                <a:cubicBezTo>
                  <a:pt x="26" y="103"/>
                  <a:pt x="26" y="103"/>
                  <a:pt x="25" y="103"/>
                </a:cubicBezTo>
                <a:close/>
                <a:moveTo>
                  <a:pt x="26" y="103"/>
                </a:moveTo>
                <a:cubicBezTo>
                  <a:pt x="26" y="103"/>
                  <a:pt x="26" y="103"/>
                  <a:pt x="26" y="103"/>
                </a:cubicBezTo>
                <a:cubicBezTo>
                  <a:pt x="26" y="103"/>
                  <a:pt x="26" y="103"/>
                  <a:pt x="26" y="103"/>
                </a:cubicBezTo>
                <a:close/>
                <a:moveTo>
                  <a:pt x="22" y="92"/>
                </a:moveTo>
                <a:cubicBezTo>
                  <a:pt x="22" y="91"/>
                  <a:pt x="22" y="91"/>
                  <a:pt x="22" y="91"/>
                </a:cubicBezTo>
                <a:cubicBezTo>
                  <a:pt x="22" y="92"/>
                  <a:pt x="22" y="92"/>
                  <a:pt x="22" y="92"/>
                </a:cubicBezTo>
                <a:close/>
                <a:moveTo>
                  <a:pt x="21" y="92"/>
                </a:moveTo>
                <a:cubicBezTo>
                  <a:pt x="22" y="91"/>
                  <a:pt x="22" y="91"/>
                  <a:pt x="22" y="91"/>
                </a:cubicBezTo>
                <a:cubicBezTo>
                  <a:pt x="21" y="92"/>
                  <a:pt x="21" y="92"/>
                  <a:pt x="21" y="92"/>
                </a:cubicBezTo>
                <a:cubicBezTo>
                  <a:pt x="21" y="92"/>
                  <a:pt x="22" y="92"/>
                  <a:pt x="21" y="92"/>
                </a:cubicBezTo>
                <a:close/>
                <a:moveTo>
                  <a:pt x="22" y="101"/>
                </a:moveTo>
                <a:cubicBezTo>
                  <a:pt x="22" y="101"/>
                  <a:pt x="22" y="101"/>
                  <a:pt x="22" y="101"/>
                </a:cubicBezTo>
                <a:cubicBezTo>
                  <a:pt x="22" y="101"/>
                  <a:pt x="22" y="101"/>
                  <a:pt x="22" y="101"/>
                </a:cubicBezTo>
                <a:close/>
                <a:moveTo>
                  <a:pt x="22" y="100"/>
                </a:moveTo>
                <a:cubicBezTo>
                  <a:pt x="22" y="100"/>
                  <a:pt x="22" y="100"/>
                  <a:pt x="22" y="100"/>
                </a:cubicBezTo>
                <a:cubicBezTo>
                  <a:pt x="22" y="100"/>
                  <a:pt x="22" y="100"/>
                  <a:pt x="22" y="100"/>
                </a:cubicBezTo>
                <a:close/>
                <a:moveTo>
                  <a:pt x="21" y="100"/>
                </a:moveTo>
                <a:cubicBezTo>
                  <a:pt x="21" y="100"/>
                  <a:pt x="21" y="100"/>
                  <a:pt x="21" y="100"/>
                </a:cubicBezTo>
                <a:cubicBezTo>
                  <a:pt x="21" y="100"/>
                  <a:pt x="22" y="100"/>
                  <a:pt x="21" y="100"/>
                </a:cubicBezTo>
                <a:close/>
                <a:moveTo>
                  <a:pt x="38" y="113"/>
                </a:moveTo>
                <a:cubicBezTo>
                  <a:pt x="38" y="113"/>
                  <a:pt x="38" y="113"/>
                  <a:pt x="38" y="113"/>
                </a:cubicBezTo>
                <a:cubicBezTo>
                  <a:pt x="38" y="113"/>
                  <a:pt x="37" y="113"/>
                  <a:pt x="38" y="113"/>
                </a:cubicBezTo>
                <a:close/>
                <a:moveTo>
                  <a:pt x="37" y="114"/>
                </a:moveTo>
                <a:cubicBezTo>
                  <a:pt x="37" y="114"/>
                  <a:pt x="37" y="114"/>
                  <a:pt x="37" y="114"/>
                </a:cubicBezTo>
                <a:cubicBezTo>
                  <a:pt x="36" y="114"/>
                  <a:pt x="36" y="114"/>
                  <a:pt x="36" y="114"/>
                </a:cubicBezTo>
                <a:lnTo>
                  <a:pt x="37" y="114"/>
                </a:lnTo>
                <a:close/>
                <a:moveTo>
                  <a:pt x="36" y="114"/>
                </a:moveTo>
                <a:cubicBezTo>
                  <a:pt x="36" y="114"/>
                  <a:pt x="36" y="114"/>
                  <a:pt x="36" y="114"/>
                </a:cubicBezTo>
                <a:cubicBezTo>
                  <a:pt x="36" y="114"/>
                  <a:pt x="36" y="114"/>
                  <a:pt x="36" y="114"/>
                </a:cubicBezTo>
                <a:cubicBezTo>
                  <a:pt x="37" y="113"/>
                  <a:pt x="37" y="113"/>
                  <a:pt x="37" y="113"/>
                </a:cubicBezTo>
                <a:cubicBezTo>
                  <a:pt x="36" y="114"/>
                  <a:pt x="36" y="114"/>
                  <a:pt x="36" y="114"/>
                </a:cubicBezTo>
                <a:close/>
                <a:moveTo>
                  <a:pt x="37" y="112"/>
                </a:moveTo>
                <a:cubicBezTo>
                  <a:pt x="37" y="112"/>
                  <a:pt x="36" y="112"/>
                  <a:pt x="37" y="112"/>
                </a:cubicBezTo>
                <a:cubicBezTo>
                  <a:pt x="37" y="112"/>
                  <a:pt x="37" y="112"/>
                  <a:pt x="37" y="112"/>
                </a:cubicBezTo>
                <a:cubicBezTo>
                  <a:pt x="37" y="112"/>
                  <a:pt x="37" y="112"/>
                  <a:pt x="37" y="112"/>
                </a:cubicBezTo>
                <a:close/>
                <a:moveTo>
                  <a:pt x="37" y="112"/>
                </a:moveTo>
                <a:cubicBezTo>
                  <a:pt x="37" y="112"/>
                  <a:pt x="37" y="112"/>
                  <a:pt x="37" y="112"/>
                </a:cubicBezTo>
                <a:close/>
                <a:moveTo>
                  <a:pt x="36" y="112"/>
                </a:moveTo>
                <a:cubicBezTo>
                  <a:pt x="37" y="112"/>
                  <a:pt x="37" y="112"/>
                  <a:pt x="37" y="112"/>
                </a:cubicBezTo>
                <a:cubicBezTo>
                  <a:pt x="37" y="112"/>
                  <a:pt x="37" y="112"/>
                  <a:pt x="37" y="112"/>
                </a:cubicBezTo>
                <a:cubicBezTo>
                  <a:pt x="37" y="112"/>
                  <a:pt x="36" y="112"/>
                  <a:pt x="36" y="112"/>
                </a:cubicBezTo>
                <a:close/>
                <a:moveTo>
                  <a:pt x="36" y="113"/>
                </a:moveTo>
                <a:cubicBezTo>
                  <a:pt x="36" y="113"/>
                  <a:pt x="36" y="113"/>
                  <a:pt x="36" y="113"/>
                </a:cubicBezTo>
                <a:cubicBezTo>
                  <a:pt x="36" y="112"/>
                  <a:pt x="36" y="112"/>
                  <a:pt x="36" y="113"/>
                </a:cubicBezTo>
                <a:close/>
                <a:moveTo>
                  <a:pt x="36" y="112"/>
                </a:moveTo>
                <a:cubicBezTo>
                  <a:pt x="36" y="113"/>
                  <a:pt x="36" y="113"/>
                  <a:pt x="36" y="113"/>
                </a:cubicBezTo>
                <a:cubicBezTo>
                  <a:pt x="36" y="113"/>
                  <a:pt x="36" y="113"/>
                  <a:pt x="36" y="112"/>
                </a:cubicBezTo>
                <a:cubicBezTo>
                  <a:pt x="36" y="113"/>
                  <a:pt x="36" y="112"/>
                  <a:pt x="36" y="112"/>
                </a:cubicBezTo>
                <a:close/>
                <a:moveTo>
                  <a:pt x="36" y="112"/>
                </a:moveTo>
                <a:cubicBezTo>
                  <a:pt x="36" y="113"/>
                  <a:pt x="36" y="113"/>
                  <a:pt x="36" y="113"/>
                </a:cubicBezTo>
                <a:cubicBezTo>
                  <a:pt x="36" y="113"/>
                  <a:pt x="36" y="112"/>
                  <a:pt x="36" y="112"/>
                </a:cubicBezTo>
                <a:close/>
                <a:moveTo>
                  <a:pt x="36" y="114"/>
                </a:moveTo>
                <a:cubicBezTo>
                  <a:pt x="36" y="114"/>
                  <a:pt x="36" y="114"/>
                  <a:pt x="36" y="114"/>
                </a:cubicBezTo>
                <a:cubicBezTo>
                  <a:pt x="36" y="114"/>
                  <a:pt x="36" y="114"/>
                  <a:pt x="36" y="114"/>
                </a:cubicBezTo>
                <a:cubicBezTo>
                  <a:pt x="36" y="114"/>
                  <a:pt x="36" y="114"/>
                  <a:pt x="36" y="114"/>
                </a:cubicBezTo>
                <a:close/>
                <a:moveTo>
                  <a:pt x="36" y="112"/>
                </a:moveTo>
                <a:cubicBezTo>
                  <a:pt x="36" y="112"/>
                  <a:pt x="36" y="112"/>
                  <a:pt x="36" y="112"/>
                </a:cubicBezTo>
                <a:cubicBezTo>
                  <a:pt x="36" y="112"/>
                  <a:pt x="36" y="112"/>
                  <a:pt x="36" y="112"/>
                </a:cubicBezTo>
                <a:cubicBezTo>
                  <a:pt x="36" y="112"/>
                  <a:pt x="36" y="112"/>
                  <a:pt x="36" y="112"/>
                </a:cubicBezTo>
                <a:close/>
                <a:moveTo>
                  <a:pt x="36" y="112"/>
                </a:moveTo>
                <a:cubicBezTo>
                  <a:pt x="36" y="112"/>
                  <a:pt x="36" y="112"/>
                  <a:pt x="36" y="112"/>
                </a:cubicBezTo>
                <a:cubicBezTo>
                  <a:pt x="36" y="112"/>
                  <a:pt x="36" y="112"/>
                  <a:pt x="36" y="112"/>
                </a:cubicBezTo>
                <a:close/>
                <a:moveTo>
                  <a:pt x="36" y="113"/>
                </a:moveTo>
                <a:cubicBezTo>
                  <a:pt x="36" y="113"/>
                  <a:pt x="36" y="113"/>
                  <a:pt x="36" y="113"/>
                </a:cubicBezTo>
                <a:cubicBezTo>
                  <a:pt x="36" y="113"/>
                  <a:pt x="36" y="113"/>
                  <a:pt x="36" y="113"/>
                </a:cubicBezTo>
                <a:close/>
                <a:moveTo>
                  <a:pt x="36" y="111"/>
                </a:moveTo>
                <a:cubicBezTo>
                  <a:pt x="36" y="111"/>
                  <a:pt x="36" y="111"/>
                  <a:pt x="36" y="111"/>
                </a:cubicBezTo>
                <a:cubicBezTo>
                  <a:pt x="36" y="112"/>
                  <a:pt x="36" y="112"/>
                  <a:pt x="36" y="112"/>
                </a:cubicBezTo>
                <a:lnTo>
                  <a:pt x="36" y="111"/>
                </a:lnTo>
                <a:close/>
                <a:moveTo>
                  <a:pt x="36" y="111"/>
                </a:moveTo>
                <a:cubicBezTo>
                  <a:pt x="36" y="111"/>
                  <a:pt x="36" y="111"/>
                  <a:pt x="36" y="111"/>
                </a:cubicBezTo>
                <a:cubicBezTo>
                  <a:pt x="36" y="111"/>
                  <a:pt x="36" y="111"/>
                  <a:pt x="36" y="111"/>
                </a:cubicBezTo>
                <a:cubicBezTo>
                  <a:pt x="36" y="111"/>
                  <a:pt x="36" y="111"/>
                  <a:pt x="36" y="111"/>
                </a:cubicBezTo>
                <a:close/>
                <a:moveTo>
                  <a:pt x="35" y="112"/>
                </a:moveTo>
                <a:cubicBezTo>
                  <a:pt x="35" y="111"/>
                  <a:pt x="36" y="111"/>
                  <a:pt x="36" y="111"/>
                </a:cubicBezTo>
                <a:cubicBezTo>
                  <a:pt x="36" y="111"/>
                  <a:pt x="36" y="111"/>
                  <a:pt x="35" y="112"/>
                </a:cubicBezTo>
                <a:close/>
                <a:moveTo>
                  <a:pt x="36" y="112"/>
                </a:moveTo>
                <a:cubicBezTo>
                  <a:pt x="36" y="112"/>
                  <a:pt x="36" y="112"/>
                  <a:pt x="36" y="112"/>
                </a:cubicBezTo>
                <a:cubicBezTo>
                  <a:pt x="36" y="112"/>
                  <a:pt x="36" y="112"/>
                  <a:pt x="36" y="112"/>
                </a:cubicBezTo>
                <a:close/>
                <a:moveTo>
                  <a:pt x="36" y="112"/>
                </a:moveTo>
                <a:cubicBezTo>
                  <a:pt x="36" y="112"/>
                  <a:pt x="36" y="112"/>
                  <a:pt x="36" y="112"/>
                </a:cubicBezTo>
                <a:cubicBezTo>
                  <a:pt x="36" y="112"/>
                  <a:pt x="36" y="112"/>
                  <a:pt x="36" y="112"/>
                </a:cubicBezTo>
                <a:cubicBezTo>
                  <a:pt x="36" y="112"/>
                  <a:pt x="36" y="112"/>
                  <a:pt x="36" y="112"/>
                </a:cubicBezTo>
                <a:close/>
                <a:moveTo>
                  <a:pt x="36" y="112"/>
                </a:moveTo>
                <a:cubicBezTo>
                  <a:pt x="36" y="112"/>
                  <a:pt x="36" y="112"/>
                  <a:pt x="36" y="112"/>
                </a:cubicBezTo>
                <a:cubicBezTo>
                  <a:pt x="36" y="112"/>
                  <a:pt x="36" y="112"/>
                  <a:pt x="36" y="112"/>
                </a:cubicBezTo>
                <a:close/>
                <a:moveTo>
                  <a:pt x="36" y="113"/>
                </a:moveTo>
                <a:cubicBezTo>
                  <a:pt x="36" y="113"/>
                  <a:pt x="35" y="113"/>
                  <a:pt x="35" y="114"/>
                </a:cubicBezTo>
                <a:cubicBezTo>
                  <a:pt x="35" y="113"/>
                  <a:pt x="35" y="113"/>
                  <a:pt x="36" y="113"/>
                </a:cubicBezTo>
                <a:close/>
                <a:moveTo>
                  <a:pt x="35" y="113"/>
                </a:moveTo>
                <a:cubicBezTo>
                  <a:pt x="35" y="113"/>
                  <a:pt x="35" y="113"/>
                  <a:pt x="35" y="113"/>
                </a:cubicBezTo>
                <a:cubicBezTo>
                  <a:pt x="36" y="113"/>
                  <a:pt x="36" y="113"/>
                  <a:pt x="36" y="113"/>
                </a:cubicBezTo>
                <a:lnTo>
                  <a:pt x="35" y="113"/>
                </a:lnTo>
                <a:close/>
                <a:moveTo>
                  <a:pt x="35" y="113"/>
                </a:moveTo>
                <a:cubicBezTo>
                  <a:pt x="35" y="113"/>
                  <a:pt x="35" y="113"/>
                  <a:pt x="35" y="113"/>
                </a:cubicBezTo>
                <a:cubicBezTo>
                  <a:pt x="35" y="113"/>
                  <a:pt x="35" y="113"/>
                  <a:pt x="35" y="113"/>
                </a:cubicBezTo>
                <a:close/>
                <a:moveTo>
                  <a:pt x="35" y="112"/>
                </a:moveTo>
                <a:cubicBezTo>
                  <a:pt x="35" y="112"/>
                  <a:pt x="35" y="112"/>
                  <a:pt x="35" y="112"/>
                </a:cubicBezTo>
                <a:cubicBezTo>
                  <a:pt x="35" y="112"/>
                  <a:pt x="35" y="112"/>
                  <a:pt x="35" y="112"/>
                </a:cubicBezTo>
                <a:cubicBezTo>
                  <a:pt x="35" y="112"/>
                  <a:pt x="35" y="112"/>
                  <a:pt x="35" y="112"/>
                </a:cubicBezTo>
                <a:close/>
                <a:moveTo>
                  <a:pt x="35" y="112"/>
                </a:moveTo>
                <a:cubicBezTo>
                  <a:pt x="35" y="112"/>
                  <a:pt x="35" y="112"/>
                  <a:pt x="35" y="112"/>
                </a:cubicBezTo>
                <a:cubicBezTo>
                  <a:pt x="35" y="112"/>
                  <a:pt x="35" y="112"/>
                  <a:pt x="35" y="112"/>
                </a:cubicBezTo>
                <a:close/>
                <a:moveTo>
                  <a:pt x="35" y="112"/>
                </a:moveTo>
                <a:cubicBezTo>
                  <a:pt x="35" y="112"/>
                  <a:pt x="35" y="112"/>
                  <a:pt x="35" y="112"/>
                </a:cubicBezTo>
                <a:cubicBezTo>
                  <a:pt x="35" y="112"/>
                  <a:pt x="35" y="112"/>
                  <a:pt x="35" y="112"/>
                </a:cubicBezTo>
                <a:close/>
                <a:moveTo>
                  <a:pt x="35" y="112"/>
                </a:moveTo>
                <a:cubicBezTo>
                  <a:pt x="35" y="112"/>
                  <a:pt x="35" y="112"/>
                  <a:pt x="35" y="112"/>
                </a:cubicBezTo>
                <a:cubicBezTo>
                  <a:pt x="35" y="112"/>
                  <a:pt x="35" y="112"/>
                  <a:pt x="35" y="112"/>
                </a:cubicBezTo>
                <a:cubicBezTo>
                  <a:pt x="35" y="112"/>
                  <a:pt x="35" y="112"/>
                  <a:pt x="35" y="112"/>
                </a:cubicBezTo>
                <a:close/>
                <a:moveTo>
                  <a:pt x="35" y="112"/>
                </a:moveTo>
                <a:cubicBezTo>
                  <a:pt x="35" y="112"/>
                  <a:pt x="35" y="112"/>
                  <a:pt x="35" y="112"/>
                </a:cubicBezTo>
                <a:cubicBezTo>
                  <a:pt x="35" y="112"/>
                  <a:pt x="35" y="112"/>
                  <a:pt x="35" y="112"/>
                </a:cubicBezTo>
                <a:close/>
                <a:moveTo>
                  <a:pt x="36" y="112"/>
                </a:moveTo>
                <a:cubicBezTo>
                  <a:pt x="36" y="112"/>
                  <a:pt x="36" y="112"/>
                  <a:pt x="36" y="112"/>
                </a:cubicBezTo>
                <a:cubicBezTo>
                  <a:pt x="36" y="112"/>
                  <a:pt x="36" y="112"/>
                  <a:pt x="36" y="112"/>
                </a:cubicBezTo>
                <a:close/>
                <a:moveTo>
                  <a:pt x="36" y="112"/>
                </a:moveTo>
                <a:cubicBezTo>
                  <a:pt x="35" y="112"/>
                  <a:pt x="35" y="112"/>
                  <a:pt x="35" y="112"/>
                </a:cubicBezTo>
                <a:cubicBezTo>
                  <a:pt x="35" y="112"/>
                  <a:pt x="35" y="112"/>
                  <a:pt x="35" y="112"/>
                </a:cubicBezTo>
                <a:cubicBezTo>
                  <a:pt x="35" y="112"/>
                  <a:pt x="35" y="112"/>
                  <a:pt x="36" y="112"/>
                </a:cubicBezTo>
                <a:close/>
                <a:moveTo>
                  <a:pt x="33" y="114"/>
                </a:moveTo>
                <a:cubicBezTo>
                  <a:pt x="34" y="114"/>
                  <a:pt x="34" y="114"/>
                  <a:pt x="34" y="114"/>
                </a:cubicBezTo>
                <a:cubicBezTo>
                  <a:pt x="34" y="114"/>
                  <a:pt x="34" y="113"/>
                  <a:pt x="35" y="112"/>
                </a:cubicBezTo>
                <a:cubicBezTo>
                  <a:pt x="35" y="112"/>
                  <a:pt x="35" y="112"/>
                  <a:pt x="34" y="112"/>
                </a:cubicBezTo>
                <a:cubicBezTo>
                  <a:pt x="34" y="113"/>
                  <a:pt x="34" y="113"/>
                  <a:pt x="34" y="113"/>
                </a:cubicBezTo>
                <a:cubicBezTo>
                  <a:pt x="34" y="113"/>
                  <a:pt x="34" y="113"/>
                  <a:pt x="34" y="113"/>
                </a:cubicBezTo>
                <a:cubicBezTo>
                  <a:pt x="34" y="113"/>
                  <a:pt x="34" y="113"/>
                  <a:pt x="33" y="114"/>
                </a:cubicBezTo>
                <a:cubicBezTo>
                  <a:pt x="34" y="114"/>
                  <a:pt x="34" y="114"/>
                  <a:pt x="34" y="114"/>
                </a:cubicBezTo>
                <a:cubicBezTo>
                  <a:pt x="34" y="114"/>
                  <a:pt x="33" y="114"/>
                  <a:pt x="33" y="114"/>
                </a:cubicBezTo>
                <a:close/>
                <a:moveTo>
                  <a:pt x="35" y="112"/>
                </a:moveTo>
                <a:cubicBezTo>
                  <a:pt x="35" y="112"/>
                  <a:pt x="35" y="112"/>
                  <a:pt x="35" y="112"/>
                </a:cubicBezTo>
                <a:cubicBezTo>
                  <a:pt x="35" y="112"/>
                  <a:pt x="35" y="112"/>
                  <a:pt x="35" y="112"/>
                </a:cubicBezTo>
                <a:cubicBezTo>
                  <a:pt x="35" y="112"/>
                  <a:pt x="35" y="112"/>
                  <a:pt x="35" y="112"/>
                </a:cubicBezTo>
                <a:cubicBezTo>
                  <a:pt x="35" y="112"/>
                  <a:pt x="35" y="112"/>
                  <a:pt x="35" y="112"/>
                </a:cubicBezTo>
                <a:close/>
                <a:moveTo>
                  <a:pt x="35" y="112"/>
                </a:moveTo>
                <a:cubicBezTo>
                  <a:pt x="35" y="112"/>
                  <a:pt x="35" y="113"/>
                  <a:pt x="35" y="113"/>
                </a:cubicBezTo>
                <a:cubicBezTo>
                  <a:pt x="35" y="113"/>
                  <a:pt x="35" y="113"/>
                  <a:pt x="35" y="113"/>
                </a:cubicBezTo>
                <a:cubicBezTo>
                  <a:pt x="35" y="113"/>
                  <a:pt x="35" y="112"/>
                  <a:pt x="35" y="112"/>
                </a:cubicBezTo>
                <a:cubicBezTo>
                  <a:pt x="35" y="112"/>
                  <a:pt x="35" y="112"/>
                  <a:pt x="35" y="112"/>
                </a:cubicBezTo>
                <a:cubicBezTo>
                  <a:pt x="35" y="112"/>
                  <a:pt x="35" y="112"/>
                  <a:pt x="35" y="112"/>
                </a:cubicBezTo>
                <a:cubicBezTo>
                  <a:pt x="35" y="112"/>
                  <a:pt x="35" y="112"/>
                  <a:pt x="35" y="112"/>
                </a:cubicBezTo>
                <a:cubicBezTo>
                  <a:pt x="35" y="112"/>
                  <a:pt x="35" y="112"/>
                  <a:pt x="35" y="112"/>
                </a:cubicBezTo>
                <a:cubicBezTo>
                  <a:pt x="35" y="112"/>
                  <a:pt x="35" y="112"/>
                  <a:pt x="35" y="112"/>
                </a:cubicBezTo>
                <a:cubicBezTo>
                  <a:pt x="35" y="112"/>
                  <a:pt x="35" y="112"/>
                  <a:pt x="35" y="112"/>
                </a:cubicBezTo>
                <a:cubicBezTo>
                  <a:pt x="35" y="112"/>
                  <a:pt x="35" y="112"/>
                  <a:pt x="35" y="112"/>
                </a:cubicBezTo>
                <a:cubicBezTo>
                  <a:pt x="35" y="112"/>
                  <a:pt x="35" y="112"/>
                  <a:pt x="35" y="112"/>
                </a:cubicBezTo>
                <a:cubicBezTo>
                  <a:pt x="35" y="112"/>
                  <a:pt x="35" y="112"/>
                  <a:pt x="35" y="112"/>
                </a:cubicBezTo>
                <a:cubicBezTo>
                  <a:pt x="35" y="112"/>
                  <a:pt x="35" y="112"/>
                  <a:pt x="35" y="112"/>
                </a:cubicBezTo>
                <a:cubicBezTo>
                  <a:pt x="35" y="112"/>
                  <a:pt x="35" y="112"/>
                  <a:pt x="35" y="112"/>
                </a:cubicBezTo>
                <a:cubicBezTo>
                  <a:pt x="35" y="112"/>
                  <a:pt x="35" y="112"/>
                  <a:pt x="35" y="112"/>
                </a:cubicBezTo>
                <a:cubicBezTo>
                  <a:pt x="35" y="112"/>
                  <a:pt x="35" y="112"/>
                  <a:pt x="35" y="112"/>
                </a:cubicBezTo>
                <a:close/>
                <a:moveTo>
                  <a:pt x="35" y="114"/>
                </a:moveTo>
                <a:cubicBezTo>
                  <a:pt x="35" y="114"/>
                  <a:pt x="35" y="114"/>
                  <a:pt x="35" y="114"/>
                </a:cubicBezTo>
                <a:cubicBezTo>
                  <a:pt x="35" y="114"/>
                  <a:pt x="35" y="114"/>
                  <a:pt x="35" y="114"/>
                </a:cubicBezTo>
                <a:close/>
                <a:moveTo>
                  <a:pt x="35" y="114"/>
                </a:moveTo>
                <a:cubicBezTo>
                  <a:pt x="35" y="114"/>
                  <a:pt x="35" y="114"/>
                  <a:pt x="35" y="114"/>
                </a:cubicBezTo>
                <a:cubicBezTo>
                  <a:pt x="35" y="114"/>
                  <a:pt x="35" y="114"/>
                  <a:pt x="35" y="114"/>
                </a:cubicBezTo>
                <a:cubicBezTo>
                  <a:pt x="35" y="114"/>
                  <a:pt x="35" y="114"/>
                  <a:pt x="35" y="114"/>
                </a:cubicBezTo>
                <a:cubicBezTo>
                  <a:pt x="35" y="114"/>
                  <a:pt x="35" y="114"/>
                  <a:pt x="35" y="114"/>
                </a:cubicBezTo>
                <a:cubicBezTo>
                  <a:pt x="35" y="114"/>
                  <a:pt x="35" y="113"/>
                  <a:pt x="35" y="113"/>
                </a:cubicBezTo>
                <a:cubicBezTo>
                  <a:pt x="35" y="114"/>
                  <a:pt x="35" y="114"/>
                  <a:pt x="35" y="114"/>
                </a:cubicBezTo>
                <a:close/>
                <a:moveTo>
                  <a:pt x="35" y="113"/>
                </a:moveTo>
                <a:cubicBezTo>
                  <a:pt x="35" y="113"/>
                  <a:pt x="35" y="113"/>
                  <a:pt x="35" y="113"/>
                </a:cubicBezTo>
                <a:cubicBezTo>
                  <a:pt x="35" y="114"/>
                  <a:pt x="35" y="114"/>
                  <a:pt x="35" y="114"/>
                </a:cubicBezTo>
                <a:cubicBezTo>
                  <a:pt x="35" y="114"/>
                  <a:pt x="35" y="114"/>
                  <a:pt x="35" y="114"/>
                </a:cubicBezTo>
                <a:cubicBezTo>
                  <a:pt x="35" y="114"/>
                  <a:pt x="35" y="113"/>
                  <a:pt x="35" y="113"/>
                </a:cubicBezTo>
                <a:close/>
                <a:moveTo>
                  <a:pt x="35" y="112"/>
                </a:moveTo>
                <a:cubicBezTo>
                  <a:pt x="35" y="111"/>
                  <a:pt x="35" y="111"/>
                  <a:pt x="35" y="111"/>
                </a:cubicBezTo>
                <a:cubicBezTo>
                  <a:pt x="35" y="112"/>
                  <a:pt x="35" y="112"/>
                  <a:pt x="35" y="112"/>
                </a:cubicBezTo>
                <a:close/>
                <a:moveTo>
                  <a:pt x="35" y="112"/>
                </a:moveTo>
                <a:cubicBezTo>
                  <a:pt x="35" y="111"/>
                  <a:pt x="35" y="111"/>
                  <a:pt x="35" y="111"/>
                </a:cubicBezTo>
                <a:cubicBezTo>
                  <a:pt x="35" y="112"/>
                  <a:pt x="35" y="112"/>
                  <a:pt x="35" y="112"/>
                </a:cubicBezTo>
                <a:close/>
                <a:moveTo>
                  <a:pt x="24" y="110"/>
                </a:moveTo>
                <a:cubicBezTo>
                  <a:pt x="24" y="110"/>
                  <a:pt x="24" y="110"/>
                  <a:pt x="24" y="110"/>
                </a:cubicBezTo>
                <a:close/>
                <a:moveTo>
                  <a:pt x="24" y="110"/>
                </a:moveTo>
                <a:cubicBezTo>
                  <a:pt x="24" y="110"/>
                  <a:pt x="24" y="110"/>
                  <a:pt x="24" y="110"/>
                </a:cubicBezTo>
                <a:cubicBezTo>
                  <a:pt x="24" y="110"/>
                  <a:pt x="24" y="110"/>
                  <a:pt x="24" y="110"/>
                </a:cubicBezTo>
                <a:close/>
                <a:moveTo>
                  <a:pt x="31" y="110"/>
                </a:moveTo>
                <a:cubicBezTo>
                  <a:pt x="31" y="109"/>
                  <a:pt x="32" y="109"/>
                  <a:pt x="31" y="109"/>
                </a:cubicBezTo>
                <a:cubicBezTo>
                  <a:pt x="31" y="110"/>
                  <a:pt x="31" y="110"/>
                  <a:pt x="31" y="110"/>
                </a:cubicBezTo>
                <a:cubicBezTo>
                  <a:pt x="31" y="110"/>
                  <a:pt x="31" y="110"/>
                  <a:pt x="31" y="110"/>
                </a:cubicBezTo>
                <a:close/>
                <a:moveTo>
                  <a:pt x="27" y="110"/>
                </a:moveTo>
                <a:cubicBezTo>
                  <a:pt x="27" y="110"/>
                  <a:pt x="27" y="110"/>
                  <a:pt x="27" y="110"/>
                </a:cubicBezTo>
                <a:cubicBezTo>
                  <a:pt x="27" y="110"/>
                  <a:pt x="28" y="110"/>
                  <a:pt x="28" y="110"/>
                </a:cubicBezTo>
                <a:lnTo>
                  <a:pt x="27" y="110"/>
                </a:lnTo>
                <a:close/>
                <a:moveTo>
                  <a:pt x="26" y="111"/>
                </a:moveTo>
                <a:cubicBezTo>
                  <a:pt x="26" y="111"/>
                  <a:pt x="26" y="111"/>
                  <a:pt x="26" y="111"/>
                </a:cubicBezTo>
                <a:cubicBezTo>
                  <a:pt x="26" y="111"/>
                  <a:pt x="26" y="111"/>
                  <a:pt x="26" y="111"/>
                </a:cubicBezTo>
                <a:close/>
                <a:moveTo>
                  <a:pt x="22" y="109"/>
                </a:moveTo>
                <a:cubicBezTo>
                  <a:pt x="22" y="109"/>
                  <a:pt x="22" y="109"/>
                  <a:pt x="22" y="109"/>
                </a:cubicBezTo>
                <a:cubicBezTo>
                  <a:pt x="22" y="109"/>
                  <a:pt x="22" y="109"/>
                  <a:pt x="22" y="109"/>
                </a:cubicBezTo>
                <a:close/>
                <a:moveTo>
                  <a:pt x="33" y="111"/>
                </a:moveTo>
                <a:cubicBezTo>
                  <a:pt x="33" y="111"/>
                  <a:pt x="33" y="111"/>
                  <a:pt x="33" y="111"/>
                </a:cubicBezTo>
                <a:cubicBezTo>
                  <a:pt x="33" y="111"/>
                  <a:pt x="33" y="111"/>
                  <a:pt x="33" y="111"/>
                </a:cubicBezTo>
                <a:close/>
                <a:moveTo>
                  <a:pt x="27" y="107"/>
                </a:moveTo>
                <a:cubicBezTo>
                  <a:pt x="27" y="107"/>
                  <a:pt x="27" y="107"/>
                  <a:pt x="27" y="107"/>
                </a:cubicBezTo>
                <a:cubicBezTo>
                  <a:pt x="27" y="107"/>
                  <a:pt x="27" y="107"/>
                  <a:pt x="27" y="107"/>
                </a:cubicBezTo>
                <a:close/>
                <a:moveTo>
                  <a:pt x="33" y="111"/>
                </a:moveTo>
                <a:cubicBezTo>
                  <a:pt x="33" y="111"/>
                  <a:pt x="33" y="111"/>
                  <a:pt x="33" y="111"/>
                </a:cubicBezTo>
                <a:cubicBezTo>
                  <a:pt x="33" y="111"/>
                  <a:pt x="33" y="111"/>
                  <a:pt x="33" y="111"/>
                </a:cubicBezTo>
                <a:cubicBezTo>
                  <a:pt x="33" y="111"/>
                  <a:pt x="33" y="110"/>
                  <a:pt x="33" y="111"/>
                </a:cubicBezTo>
                <a:close/>
                <a:moveTo>
                  <a:pt x="19" y="103"/>
                </a:moveTo>
                <a:cubicBezTo>
                  <a:pt x="19" y="103"/>
                  <a:pt x="19" y="103"/>
                  <a:pt x="19" y="103"/>
                </a:cubicBezTo>
                <a:cubicBezTo>
                  <a:pt x="19" y="103"/>
                  <a:pt x="19" y="103"/>
                  <a:pt x="19" y="103"/>
                </a:cubicBezTo>
                <a:close/>
                <a:moveTo>
                  <a:pt x="22" y="100"/>
                </a:moveTo>
                <a:cubicBezTo>
                  <a:pt x="22" y="100"/>
                  <a:pt x="22" y="100"/>
                  <a:pt x="22" y="100"/>
                </a:cubicBezTo>
                <a:cubicBezTo>
                  <a:pt x="22" y="100"/>
                  <a:pt x="22" y="100"/>
                  <a:pt x="22" y="100"/>
                </a:cubicBezTo>
                <a:close/>
                <a:moveTo>
                  <a:pt x="34" y="111"/>
                </a:moveTo>
                <a:cubicBezTo>
                  <a:pt x="34" y="111"/>
                  <a:pt x="34" y="111"/>
                  <a:pt x="34" y="111"/>
                </a:cubicBezTo>
                <a:close/>
                <a:moveTo>
                  <a:pt x="34" y="113"/>
                </a:moveTo>
                <a:cubicBezTo>
                  <a:pt x="34" y="113"/>
                  <a:pt x="33" y="113"/>
                  <a:pt x="33" y="113"/>
                </a:cubicBezTo>
                <a:cubicBezTo>
                  <a:pt x="33" y="113"/>
                  <a:pt x="34" y="113"/>
                  <a:pt x="34" y="113"/>
                </a:cubicBezTo>
                <a:close/>
                <a:moveTo>
                  <a:pt x="31" y="113"/>
                </a:moveTo>
                <a:cubicBezTo>
                  <a:pt x="31" y="113"/>
                  <a:pt x="31" y="113"/>
                  <a:pt x="31" y="113"/>
                </a:cubicBezTo>
                <a:cubicBezTo>
                  <a:pt x="31" y="113"/>
                  <a:pt x="31" y="113"/>
                  <a:pt x="31" y="113"/>
                </a:cubicBezTo>
                <a:close/>
                <a:moveTo>
                  <a:pt x="34" y="111"/>
                </a:moveTo>
                <a:cubicBezTo>
                  <a:pt x="34" y="111"/>
                  <a:pt x="34" y="111"/>
                  <a:pt x="34" y="111"/>
                </a:cubicBezTo>
                <a:cubicBezTo>
                  <a:pt x="34" y="111"/>
                  <a:pt x="34" y="111"/>
                  <a:pt x="34" y="111"/>
                </a:cubicBezTo>
                <a:close/>
                <a:moveTo>
                  <a:pt x="34" y="111"/>
                </a:moveTo>
                <a:cubicBezTo>
                  <a:pt x="34" y="111"/>
                  <a:pt x="34" y="111"/>
                  <a:pt x="34" y="111"/>
                </a:cubicBezTo>
                <a:cubicBezTo>
                  <a:pt x="34" y="111"/>
                  <a:pt x="34" y="111"/>
                  <a:pt x="34" y="111"/>
                </a:cubicBezTo>
                <a:close/>
                <a:moveTo>
                  <a:pt x="34" y="111"/>
                </a:moveTo>
                <a:cubicBezTo>
                  <a:pt x="34" y="111"/>
                  <a:pt x="34" y="111"/>
                  <a:pt x="34" y="111"/>
                </a:cubicBezTo>
                <a:cubicBezTo>
                  <a:pt x="34" y="111"/>
                  <a:pt x="34" y="111"/>
                  <a:pt x="34" y="111"/>
                </a:cubicBezTo>
                <a:cubicBezTo>
                  <a:pt x="34" y="111"/>
                  <a:pt x="34" y="111"/>
                  <a:pt x="34" y="111"/>
                </a:cubicBezTo>
                <a:close/>
                <a:moveTo>
                  <a:pt x="22" y="106"/>
                </a:moveTo>
                <a:cubicBezTo>
                  <a:pt x="22" y="106"/>
                  <a:pt x="22" y="106"/>
                  <a:pt x="22" y="106"/>
                </a:cubicBezTo>
                <a:cubicBezTo>
                  <a:pt x="22" y="106"/>
                  <a:pt x="22" y="106"/>
                  <a:pt x="22" y="106"/>
                </a:cubicBezTo>
                <a:close/>
                <a:moveTo>
                  <a:pt x="28" y="113"/>
                </a:moveTo>
                <a:cubicBezTo>
                  <a:pt x="28" y="113"/>
                  <a:pt x="28" y="113"/>
                  <a:pt x="28" y="113"/>
                </a:cubicBezTo>
                <a:cubicBezTo>
                  <a:pt x="28" y="113"/>
                  <a:pt x="28" y="113"/>
                  <a:pt x="28" y="113"/>
                </a:cubicBezTo>
                <a:close/>
                <a:moveTo>
                  <a:pt x="28" y="113"/>
                </a:moveTo>
                <a:cubicBezTo>
                  <a:pt x="28" y="113"/>
                  <a:pt x="28" y="113"/>
                  <a:pt x="28" y="113"/>
                </a:cubicBezTo>
                <a:cubicBezTo>
                  <a:pt x="29" y="112"/>
                  <a:pt x="29" y="112"/>
                  <a:pt x="29" y="112"/>
                </a:cubicBezTo>
                <a:lnTo>
                  <a:pt x="28" y="113"/>
                </a:lnTo>
                <a:close/>
                <a:moveTo>
                  <a:pt x="23" y="109"/>
                </a:moveTo>
                <a:cubicBezTo>
                  <a:pt x="24" y="109"/>
                  <a:pt x="23" y="109"/>
                  <a:pt x="23" y="110"/>
                </a:cubicBezTo>
                <a:cubicBezTo>
                  <a:pt x="23" y="109"/>
                  <a:pt x="24" y="109"/>
                  <a:pt x="23" y="109"/>
                </a:cubicBezTo>
                <a:cubicBezTo>
                  <a:pt x="23" y="109"/>
                  <a:pt x="23" y="110"/>
                  <a:pt x="22" y="110"/>
                </a:cubicBezTo>
                <a:cubicBezTo>
                  <a:pt x="23" y="109"/>
                  <a:pt x="23" y="109"/>
                  <a:pt x="23" y="109"/>
                </a:cubicBezTo>
                <a:cubicBezTo>
                  <a:pt x="22" y="109"/>
                  <a:pt x="23" y="109"/>
                  <a:pt x="23" y="109"/>
                </a:cubicBezTo>
                <a:cubicBezTo>
                  <a:pt x="23" y="109"/>
                  <a:pt x="22" y="109"/>
                  <a:pt x="22" y="109"/>
                </a:cubicBezTo>
                <a:cubicBezTo>
                  <a:pt x="23" y="109"/>
                  <a:pt x="22" y="109"/>
                  <a:pt x="22" y="109"/>
                </a:cubicBezTo>
                <a:cubicBezTo>
                  <a:pt x="22" y="109"/>
                  <a:pt x="22" y="109"/>
                  <a:pt x="22" y="108"/>
                </a:cubicBezTo>
                <a:cubicBezTo>
                  <a:pt x="22" y="109"/>
                  <a:pt x="22" y="109"/>
                  <a:pt x="22" y="109"/>
                </a:cubicBezTo>
                <a:cubicBezTo>
                  <a:pt x="22" y="108"/>
                  <a:pt x="22" y="108"/>
                  <a:pt x="23" y="108"/>
                </a:cubicBezTo>
                <a:cubicBezTo>
                  <a:pt x="22" y="108"/>
                  <a:pt x="22" y="108"/>
                  <a:pt x="22" y="108"/>
                </a:cubicBezTo>
                <a:cubicBezTo>
                  <a:pt x="22" y="108"/>
                  <a:pt x="22" y="108"/>
                  <a:pt x="23" y="108"/>
                </a:cubicBezTo>
                <a:cubicBezTo>
                  <a:pt x="22" y="108"/>
                  <a:pt x="22" y="108"/>
                  <a:pt x="22" y="108"/>
                </a:cubicBezTo>
                <a:cubicBezTo>
                  <a:pt x="22" y="108"/>
                  <a:pt x="22" y="108"/>
                  <a:pt x="22" y="108"/>
                </a:cubicBezTo>
                <a:cubicBezTo>
                  <a:pt x="22" y="108"/>
                  <a:pt x="22" y="108"/>
                  <a:pt x="22" y="108"/>
                </a:cubicBezTo>
                <a:cubicBezTo>
                  <a:pt x="22" y="108"/>
                  <a:pt x="22" y="108"/>
                  <a:pt x="22" y="108"/>
                </a:cubicBezTo>
                <a:cubicBezTo>
                  <a:pt x="22" y="108"/>
                  <a:pt x="22" y="108"/>
                  <a:pt x="22" y="108"/>
                </a:cubicBezTo>
                <a:cubicBezTo>
                  <a:pt x="22" y="108"/>
                  <a:pt x="22" y="108"/>
                  <a:pt x="23" y="107"/>
                </a:cubicBezTo>
                <a:cubicBezTo>
                  <a:pt x="23" y="107"/>
                  <a:pt x="22" y="108"/>
                  <a:pt x="22" y="108"/>
                </a:cubicBezTo>
                <a:cubicBezTo>
                  <a:pt x="22" y="108"/>
                  <a:pt x="22" y="107"/>
                  <a:pt x="22" y="108"/>
                </a:cubicBezTo>
                <a:cubicBezTo>
                  <a:pt x="22" y="107"/>
                  <a:pt x="22" y="107"/>
                  <a:pt x="22" y="107"/>
                </a:cubicBezTo>
                <a:cubicBezTo>
                  <a:pt x="22" y="107"/>
                  <a:pt x="22" y="107"/>
                  <a:pt x="22" y="107"/>
                </a:cubicBezTo>
                <a:cubicBezTo>
                  <a:pt x="22" y="107"/>
                  <a:pt x="22" y="107"/>
                  <a:pt x="22" y="107"/>
                </a:cubicBezTo>
                <a:cubicBezTo>
                  <a:pt x="23" y="107"/>
                  <a:pt x="22" y="108"/>
                  <a:pt x="22" y="107"/>
                </a:cubicBezTo>
                <a:cubicBezTo>
                  <a:pt x="22" y="107"/>
                  <a:pt x="22" y="107"/>
                  <a:pt x="22" y="107"/>
                </a:cubicBezTo>
                <a:cubicBezTo>
                  <a:pt x="22" y="107"/>
                  <a:pt x="21" y="107"/>
                  <a:pt x="22" y="107"/>
                </a:cubicBezTo>
                <a:cubicBezTo>
                  <a:pt x="21" y="107"/>
                  <a:pt x="21" y="108"/>
                  <a:pt x="21" y="107"/>
                </a:cubicBezTo>
                <a:cubicBezTo>
                  <a:pt x="21" y="107"/>
                  <a:pt x="21" y="107"/>
                  <a:pt x="21" y="107"/>
                </a:cubicBezTo>
                <a:cubicBezTo>
                  <a:pt x="21" y="107"/>
                  <a:pt x="21" y="107"/>
                  <a:pt x="21" y="107"/>
                </a:cubicBezTo>
                <a:cubicBezTo>
                  <a:pt x="21" y="107"/>
                  <a:pt x="22" y="106"/>
                  <a:pt x="22" y="106"/>
                </a:cubicBezTo>
                <a:cubicBezTo>
                  <a:pt x="21" y="107"/>
                  <a:pt x="21" y="107"/>
                  <a:pt x="21" y="107"/>
                </a:cubicBezTo>
                <a:cubicBezTo>
                  <a:pt x="21" y="107"/>
                  <a:pt x="21" y="106"/>
                  <a:pt x="21" y="107"/>
                </a:cubicBezTo>
                <a:cubicBezTo>
                  <a:pt x="21" y="106"/>
                  <a:pt x="21" y="106"/>
                  <a:pt x="21" y="106"/>
                </a:cubicBezTo>
                <a:cubicBezTo>
                  <a:pt x="21" y="106"/>
                  <a:pt x="21" y="106"/>
                  <a:pt x="21" y="106"/>
                </a:cubicBezTo>
                <a:cubicBezTo>
                  <a:pt x="22" y="106"/>
                  <a:pt x="22" y="106"/>
                  <a:pt x="22" y="106"/>
                </a:cubicBezTo>
                <a:cubicBezTo>
                  <a:pt x="21" y="107"/>
                  <a:pt x="22" y="106"/>
                  <a:pt x="21" y="106"/>
                </a:cubicBezTo>
                <a:cubicBezTo>
                  <a:pt x="22" y="106"/>
                  <a:pt x="21" y="106"/>
                  <a:pt x="21" y="106"/>
                </a:cubicBezTo>
                <a:cubicBezTo>
                  <a:pt x="21" y="106"/>
                  <a:pt x="21" y="106"/>
                  <a:pt x="22" y="106"/>
                </a:cubicBezTo>
                <a:cubicBezTo>
                  <a:pt x="22" y="106"/>
                  <a:pt x="22" y="106"/>
                  <a:pt x="22" y="106"/>
                </a:cubicBezTo>
                <a:cubicBezTo>
                  <a:pt x="22" y="106"/>
                  <a:pt x="22" y="106"/>
                  <a:pt x="22" y="106"/>
                </a:cubicBezTo>
                <a:cubicBezTo>
                  <a:pt x="22" y="105"/>
                  <a:pt x="22" y="106"/>
                  <a:pt x="21" y="106"/>
                </a:cubicBezTo>
                <a:cubicBezTo>
                  <a:pt x="22" y="106"/>
                  <a:pt x="22" y="106"/>
                  <a:pt x="22" y="106"/>
                </a:cubicBezTo>
                <a:cubicBezTo>
                  <a:pt x="21" y="106"/>
                  <a:pt x="22" y="106"/>
                  <a:pt x="21" y="106"/>
                </a:cubicBezTo>
                <a:cubicBezTo>
                  <a:pt x="21" y="106"/>
                  <a:pt x="21" y="106"/>
                  <a:pt x="21" y="106"/>
                </a:cubicBezTo>
                <a:cubicBezTo>
                  <a:pt x="21" y="106"/>
                  <a:pt x="21" y="106"/>
                  <a:pt x="21" y="106"/>
                </a:cubicBezTo>
                <a:cubicBezTo>
                  <a:pt x="21" y="106"/>
                  <a:pt x="22" y="105"/>
                  <a:pt x="22" y="105"/>
                </a:cubicBezTo>
                <a:cubicBezTo>
                  <a:pt x="22" y="105"/>
                  <a:pt x="22" y="105"/>
                  <a:pt x="21" y="105"/>
                </a:cubicBezTo>
                <a:cubicBezTo>
                  <a:pt x="21" y="105"/>
                  <a:pt x="22" y="105"/>
                  <a:pt x="21" y="106"/>
                </a:cubicBezTo>
                <a:cubicBezTo>
                  <a:pt x="22" y="105"/>
                  <a:pt x="20" y="106"/>
                  <a:pt x="21" y="105"/>
                </a:cubicBezTo>
                <a:cubicBezTo>
                  <a:pt x="21" y="105"/>
                  <a:pt x="21" y="105"/>
                  <a:pt x="22" y="104"/>
                </a:cubicBezTo>
                <a:cubicBezTo>
                  <a:pt x="21" y="104"/>
                  <a:pt x="21" y="104"/>
                  <a:pt x="21" y="105"/>
                </a:cubicBezTo>
                <a:cubicBezTo>
                  <a:pt x="21" y="104"/>
                  <a:pt x="21" y="104"/>
                  <a:pt x="21" y="104"/>
                </a:cubicBezTo>
                <a:cubicBezTo>
                  <a:pt x="20" y="105"/>
                  <a:pt x="21" y="105"/>
                  <a:pt x="20" y="105"/>
                </a:cubicBezTo>
                <a:cubicBezTo>
                  <a:pt x="20" y="105"/>
                  <a:pt x="21" y="104"/>
                  <a:pt x="21" y="104"/>
                </a:cubicBezTo>
                <a:cubicBezTo>
                  <a:pt x="21" y="104"/>
                  <a:pt x="21" y="104"/>
                  <a:pt x="20" y="104"/>
                </a:cubicBezTo>
                <a:cubicBezTo>
                  <a:pt x="21" y="104"/>
                  <a:pt x="21" y="104"/>
                  <a:pt x="21" y="104"/>
                </a:cubicBezTo>
                <a:cubicBezTo>
                  <a:pt x="20" y="104"/>
                  <a:pt x="21" y="104"/>
                  <a:pt x="20" y="104"/>
                </a:cubicBezTo>
                <a:cubicBezTo>
                  <a:pt x="20" y="104"/>
                  <a:pt x="20" y="104"/>
                  <a:pt x="20" y="104"/>
                </a:cubicBezTo>
                <a:cubicBezTo>
                  <a:pt x="20" y="104"/>
                  <a:pt x="20" y="104"/>
                  <a:pt x="19" y="104"/>
                </a:cubicBezTo>
                <a:cubicBezTo>
                  <a:pt x="19" y="104"/>
                  <a:pt x="19" y="104"/>
                  <a:pt x="19" y="104"/>
                </a:cubicBezTo>
                <a:cubicBezTo>
                  <a:pt x="19" y="104"/>
                  <a:pt x="19" y="104"/>
                  <a:pt x="19" y="103"/>
                </a:cubicBezTo>
                <a:cubicBezTo>
                  <a:pt x="19" y="103"/>
                  <a:pt x="19" y="103"/>
                  <a:pt x="19" y="103"/>
                </a:cubicBezTo>
                <a:cubicBezTo>
                  <a:pt x="19" y="103"/>
                  <a:pt x="20" y="103"/>
                  <a:pt x="20" y="103"/>
                </a:cubicBezTo>
                <a:cubicBezTo>
                  <a:pt x="19" y="103"/>
                  <a:pt x="19" y="103"/>
                  <a:pt x="19" y="103"/>
                </a:cubicBezTo>
                <a:cubicBezTo>
                  <a:pt x="20" y="103"/>
                  <a:pt x="20" y="103"/>
                  <a:pt x="20" y="103"/>
                </a:cubicBezTo>
                <a:cubicBezTo>
                  <a:pt x="20" y="103"/>
                  <a:pt x="19" y="103"/>
                  <a:pt x="19" y="103"/>
                </a:cubicBezTo>
                <a:cubicBezTo>
                  <a:pt x="20" y="103"/>
                  <a:pt x="19" y="103"/>
                  <a:pt x="20" y="102"/>
                </a:cubicBezTo>
                <a:cubicBezTo>
                  <a:pt x="19" y="103"/>
                  <a:pt x="20" y="102"/>
                  <a:pt x="19" y="103"/>
                </a:cubicBezTo>
                <a:cubicBezTo>
                  <a:pt x="19" y="103"/>
                  <a:pt x="19" y="103"/>
                  <a:pt x="19" y="102"/>
                </a:cubicBezTo>
                <a:cubicBezTo>
                  <a:pt x="19" y="103"/>
                  <a:pt x="19" y="103"/>
                  <a:pt x="19" y="103"/>
                </a:cubicBezTo>
                <a:cubicBezTo>
                  <a:pt x="19" y="102"/>
                  <a:pt x="19" y="102"/>
                  <a:pt x="19" y="102"/>
                </a:cubicBezTo>
                <a:cubicBezTo>
                  <a:pt x="19" y="102"/>
                  <a:pt x="19" y="102"/>
                  <a:pt x="19" y="102"/>
                </a:cubicBezTo>
                <a:cubicBezTo>
                  <a:pt x="19" y="102"/>
                  <a:pt x="19" y="102"/>
                  <a:pt x="19" y="102"/>
                </a:cubicBezTo>
                <a:cubicBezTo>
                  <a:pt x="19" y="102"/>
                  <a:pt x="19" y="102"/>
                  <a:pt x="19" y="102"/>
                </a:cubicBezTo>
                <a:cubicBezTo>
                  <a:pt x="18" y="102"/>
                  <a:pt x="20" y="101"/>
                  <a:pt x="19" y="101"/>
                </a:cubicBezTo>
                <a:cubicBezTo>
                  <a:pt x="20" y="101"/>
                  <a:pt x="21" y="100"/>
                  <a:pt x="22" y="100"/>
                </a:cubicBezTo>
                <a:cubicBezTo>
                  <a:pt x="22" y="100"/>
                  <a:pt x="22" y="100"/>
                  <a:pt x="22" y="100"/>
                </a:cubicBezTo>
                <a:cubicBezTo>
                  <a:pt x="22" y="100"/>
                  <a:pt x="22" y="100"/>
                  <a:pt x="22" y="100"/>
                </a:cubicBezTo>
                <a:cubicBezTo>
                  <a:pt x="22" y="100"/>
                  <a:pt x="22" y="100"/>
                  <a:pt x="22" y="100"/>
                </a:cubicBezTo>
                <a:cubicBezTo>
                  <a:pt x="22" y="100"/>
                  <a:pt x="22" y="100"/>
                  <a:pt x="22" y="100"/>
                </a:cubicBezTo>
                <a:cubicBezTo>
                  <a:pt x="22" y="100"/>
                  <a:pt x="23" y="100"/>
                  <a:pt x="23" y="100"/>
                </a:cubicBezTo>
                <a:cubicBezTo>
                  <a:pt x="21" y="101"/>
                  <a:pt x="23" y="101"/>
                  <a:pt x="23" y="102"/>
                </a:cubicBezTo>
                <a:cubicBezTo>
                  <a:pt x="23" y="102"/>
                  <a:pt x="23" y="102"/>
                  <a:pt x="23" y="101"/>
                </a:cubicBezTo>
                <a:cubicBezTo>
                  <a:pt x="22" y="102"/>
                  <a:pt x="23" y="101"/>
                  <a:pt x="23" y="101"/>
                </a:cubicBezTo>
                <a:cubicBezTo>
                  <a:pt x="23" y="102"/>
                  <a:pt x="23" y="102"/>
                  <a:pt x="23" y="102"/>
                </a:cubicBezTo>
                <a:cubicBezTo>
                  <a:pt x="23" y="102"/>
                  <a:pt x="23" y="102"/>
                  <a:pt x="23" y="102"/>
                </a:cubicBezTo>
                <a:cubicBezTo>
                  <a:pt x="23" y="102"/>
                  <a:pt x="23" y="102"/>
                  <a:pt x="23" y="102"/>
                </a:cubicBezTo>
                <a:cubicBezTo>
                  <a:pt x="23" y="102"/>
                  <a:pt x="23" y="103"/>
                  <a:pt x="23" y="103"/>
                </a:cubicBezTo>
                <a:cubicBezTo>
                  <a:pt x="23" y="102"/>
                  <a:pt x="23" y="103"/>
                  <a:pt x="24" y="102"/>
                </a:cubicBezTo>
                <a:cubicBezTo>
                  <a:pt x="23" y="103"/>
                  <a:pt x="24" y="103"/>
                  <a:pt x="22" y="103"/>
                </a:cubicBezTo>
                <a:cubicBezTo>
                  <a:pt x="22" y="103"/>
                  <a:pt x="23" y="103"/>
                  <a:pt x="23" y="103"/>
                </a:cubicBezTo>
                <a:cubicBezTo>
                  <a:pt x="23" y="103"/>
                  <a:pt x="23" y="103"/>
                  <a:pt x="24" y="103"/>
                </a:cubicBezTo>
                <a:cubicBezTo>
                  <a:pt x="23" y="103"/>
                  <a:pt x="24" y="103"/>
                  <a:pt x="23" y="104"/>
                </a:cubicBezTo>
                <a:cubicBezTo>
                  <a:pt x="24" y="104"/>
                  <a:pt x="24" y="104"/>
                  <a:pt x="24" y="104"/>
                </a:cubicBezTo>
                <a:cubicBezTo>
                  <a:pt x="24" y="103"/>
                  <a:pt x="24" y="103"/>
                  <a:pt x="24" y="103"/>
                </a:cubicBezTo>
                <a:cubicBezTo>
                  <a:pt x="24" y="103"/>
                  <a:pt x="24" y="103"/>
                  <a:pt x="24" y="103"/>
                </a:cubicBezTo>
                <a:cubicBezTo>
                  <a:pt x="24" y="103"/>
                  <a:pt x="24" y="103"/>
                  <a:pt x="24" y="103"/>
                </a:cubicBezTo>
                <a:cubicBezTo>
                  <a:pt x="24" y="104"/>
                  <a:pt x="24" y="104"/>
                  <a:pt x="24" y="104"/>
                </a:cubicBezTo>
                <a:cubicBezTo>
                  <a:pt x="24" y="104"/>
                  <a:pt x="24" y="104"/>
                  <a:pt x="25" y="104"/>
                </a:cubicBezTo>
                <a:cubicBezTo>
                  <a:pt x="25" y="104"/>
                  <a:pt x="25" y="104"/>
                  <a:pt x="25" y="104"/>
                </a:cubicBezTo>
                <a:cubicBezTo>
                  <a:pt x="25" y="104"/>
                  <a:pt x="25" y="104"/>
                  <a:pt x="25" y="104"/>
                </a:cubicBezTo>
                <a:cubicBezTo>
                  <a:pt x="25" y="104"/>
                  <a:pt x="24" y="104"/>
                  <a:pt x="24" y="104"/>
                </a:cubicBezTo>
                <a:cubicBezTo>
                  <a:pt x="24" y="104"/>
                  <a:pt x="25" y="104"/>
                  <a:pt x="24" y="104"/>
                </a:cubicBezTo>
                <a:cubicBezTo>
                  <a:pt x="24" y="104"/>
                  <a:pt x="24" y="104"/>
                  <a:pt x="24" y="104"/>
                </a:cubicBezTo>
                <a:cubicBezTo>
                  <a:pt x="24" y="104"/>
                  <a:pt x="24" y="104"/>
                  <a:pt x="24" y="104"/>
                </a:cubicBezTo>
                <a:cubicBezTo>
                  <a:pt x="25" y="104"/>
                  <a:pt x="25" y="104"/>
                  <a:pt x="25" y="104"/>
                </a:cubicBezTo>
                <a:cubicBezTo>
                  <a:pt x="25" y="104"/>
                  <a:pt x="25" y="105"/>
                  <a:pt x="25" y="105"/>
                </a:cubicBezTo>
                <a:cubicBezTo>
                  <a:pt x="24" y="105"/>
                  <a:pt x="25" y="105"/>
                  <a:pt x="24" y="106"/>
                </a:cubicBezTo>
                <a:cubicBezTo>
                  <a:pt x="24" y="106"/>
                  <a:pt x="24" y="106"/>
                  <a:pt x="24" y="106"/>
                </a:cubicBezTo>
                <a:cubicBezTo>
                  <a:pt x="24" y="106"/>
                  <a:pt x="24" y="106"/>
                  <a:pt x="24" y="106"/>
                </a:cubicBezTo>
                <a:cubicBezTo>
                  <a:pt x="24" y="106"/>
                  <a:pt x="25" y="106"/>
                  <a:pt x="25" y="105"/>
                </a:cubicBezTo>
                <a:cubicBezTo>
                  <a:pt x="25" y="105"/>
                  <a:pt x="25" y="105"/>
                  <a:pt x="25" y="105"/>
                </a:cubicBezTo>
                <a:cubicBezTo>
                  <a:pt x="26" y="104"/>
                  <a:pt x="25" y="106"/>
                  <a:pt x="26" y="105"/>
                </a:cubicBezTo>
                <a:cubicBezTo>
                  <a:pt x="26" y="105"/>
                  <a:pt x="26" y="105"/>
                  <a:pt x="26" y="106"/>
                </a:cubicBezTo>
                <a:cubicBezTo>
                  <a:pt x="26" y="105"/>
                  <a:pt x="25" y="106"/>
                  <a:pt x="26" y="106"/>
                </a:cubicBezTo>
                <a:cubicBezTo>
                  <a:pt x="25" y="106"/>
                  <a:pt x="25" y="106"/>
                  <a:pt x="25" y="106"/>
                </a:cubicBezTo>
                <a:cubicBezTo>
                  <a:pt x="26" y="106"/>
                  <a:pt x="26" y="106"/>
                  <a:pt x="26" y="106"/>
                </a:cubicBezTo>
                <a:cubicBezTo>
                  <a:pt x="26" y="106"/>
                  <a:pt x="26" y="106"/>
                  <a:pt x="26" y="107"/>
                </a:cubicBezTo>
                <a:cubicBezTo>
                  <a:pt x="26" y="106"/>
                  <a:pt x="26" y="106"/>
                  <a:pt x="26" y="106"/>
                </a:cubicBezTo>
                <a:cubicBezTo>
                  <a:pt x="26" y="106"/>
                  <a:pt x="26" y="106"/>
                  <a:pt x="26" y="106"/>
                </a:cubicBezTo>
                <a:cubicBezTo>
                  <a:pt x="26" y="106"/>
                  <a:pt x="26" y="106"/>
                  <a:pt x="26" y="106"/>
                </a:cubicBezTo>
                <a:cubicBezTo>
                  <a:pt x="25" y="107"/>
                  <a:pt x="27" y="106"/>
                  <a:pt x="26" y="107"/>
                </a:cubicBezTo>
                <a:cubicBezTo>
                  <a:pt x="27" y="107"/>
                  <a:pt x="27" y="107"/>
                  <a:pt x="27" y="107"/>
                </a:cubicBezTo>
                <a:cubicBezTo>
                  <a:pt x="27" y="107"/>
                  <a:pt x="27" y="107"/>
                  <a:pt x="27" y="107"/>
                </a:cubicBezTo>
                <a:cubicBezTo>
                  <a:pt x="27" y="106"/>
                  <a:pt x="27" y="107"/>
                  <a:pt x="27" y="107"/>
                </a:cubicBezTo>
                <a:cubicBezTo>
                  <a:pt x="27" y="107"/>
                  <a:pt x="27" y="107"/>
                  <a:pt x="27" y="107"/>
                </a:cubicBezTo>
                <a:cubicBezTo>
                  <a:pt x="27" y="107"/>
                  <a:pt x="28" y="107"/>
                  <a:pt x="28" y="107"/>
                </a:cubicBezTo>
                <a:cubicBezTo>
                  <a:pt x="28" y="107"/>
                  <a:pt x="28" y="107"/>
                  <a:pt x="27" y="107"/>
                </a:cubicBezTo>
                <a:cubicBezTo>
                  <a:pt x="28" y="107"/>
                  <a:pt x="28" y="106"/>
                  <a:pt x="28" y="107"/>
                </a:cubicBezTo>
                <a:cubicBezTo>
                  <a:pt x="28" y="107"/>
                  <a:pt x="28" y="107"/>
                  <a:pt x="28" y="107"/>
                </a:cubicBezTo>
                <a:cubicBezTo>
                  <a:pt x="28" y="107"/>
                  <a:pt x="27" y="109"/>
                  <a:pt x="27" y="108"/>
                </a:cubicBezTo>
                <a:cubicBezTo>
                  <a:pt x="27" y="108"/>
                  <a:pt x="27" y="108"/>
                  <a:pt x="27" y="108"/>
                </a:cubicBezTo>
                <a:cubicBezTo>
                  <a:pt x="28" y="108"/>
                  <a:pt x="27" y="109"/>
                  <a:pt x="27" y="109"/>
                </a:cubicBezTo>
                <a:cubicBezTo>
                  <a:pt x="28" y="108"/>
                  <a:pt x="28" y="108"/>
                  <a:pt x="28" y="108"/>
                </a:cubicBezTo>
                <a:cubicBezTo>
                  <a:pt x="27" y="109"/>
                  <a:pt x="28" y="108"/>
                  <a:pt x="28" y="109"/>
                </a:cubicBezTo>
                <a:cubicBezTo>
                  <a:pt x="27" y="109"/>
                  <a:pt x="27" y="109"/>
                  <a:pt x="27" y="109"/>
                </a:cubicBezTo>
                <a:cubicBezTo>
                  <a:pt x="28" y="109"/>
                  <a:pt x="27" y="109"/>
                  <a:pt x="28" y="109"/>
                </a:cubicBezTo>
                <a:cubicBezTo>
                  <a:pt x="28" y="109"/>
                  <a:pt x="28" y="109"/>
                  <a:pt x="28" y="109"/>
                </a:cubicBezTo>
                <a:cubicBezTo>
                  <a:pt x="28" y="109"/>
                  <a:pt x="28" y="109"/>
                  <a:pt x="28" y="109"/>
                </a:cubicBezTo>
                <a:cubicBezTo>
                  <a:pt x="28" y="109"/>
                  <a:pt x="28" y="109"/>
                  <a:pt x="28" y="109"/>
                </a:cubicBezTo>
                <a:cubicBezTo>
                  <a:pt x="28" y="108"/>
                  <a:pt x="28" y="109"/>
                  <a:pt x="28" y="109"/>
                </a:cubicBezTo>
                <a:cubicBezTo>
                  <a:pt x="28" y="109"/>
                  <a:pt x="28" y="109"/>
                  <a:pt x="28" y="109"/>
                </a:cubicBezTo>
                <a:cubicBezTo>
                  <a:pt x="28" y="109"/>
                  <a:pt x="28" y="109"/>
                  <a:pt x="28" y="109"/>
                </a:cubicBezTo>
                <a:cubicBezTo>
                  <a:pt x="29" y="109"/>
                  <a:pt x="29" y="108"/>
                  <a:pt x="29" y="108"/>
                </a:cubicBezTo>
                <a:cubicBezTo>
                  <a:pt x="29" y="108"/>
                  <a:pt x="29" y="108"/>
                  <a:pt x="29" y="108"/>
                </a:cubicBezTo>
                <a:cubicBezTo>
                  <a:pt x="29" y="108"/>
                  <a:pt x="29" y="108"/>
                  <a:pt x="29" y="108"/>
                </a:cubicBezTo>
                <a:cubicBezTo>
                  <a:pt x="29" y="108"/>
                  <a:pt x="29" y="108"/>
                  <a:pt x="29" y="109"/>
                </a:cubicBezTo>
                <a:cubicBezTo>
                  <a:pt x="30" y="108"/>
                  <a:pt x="29" y="109"/>
                  <a:pt x="29" y="109"/>
                </a:cubicBezTo>
                <a:cubicBezTo>
                  <a:pt x="29" y="109"/>
                  <a:pt x="29" y="109"/>
                  <a:pt x="29" y="109"/>
                </a:cubicBezTo>
                <a:cubicBezTo>
                  <a:pt x="30" y="108"/>
                  <a:pt x="29" y="110"/>
                  <a:pt x="29" y="109"/>
                </a:cubicBezTo>
                <a:cubicBezTo>
                  <a:pt x="29" y="110"/>
                  <a:pt x="30" y="109"/>
                  <a:pt x="29" y="110"/>
                </a:cubicBezTo>
                <a:cubicBezTo>
                  <a:pt x="29" y="110"/>
                  <a:pt x="30" y="110"/>
                  <a:pt x="30" y="110"/>
                </a:cubicBezTo>
                <a:cubicBezTo>
                  <a:pt x="29" y="110"/>
                  <a:pt x="29" y="110"/>
                  <a:pt x="29" y="110"/>
                </a:cubicBezTo>
                <a:cubicBezTo>
                  <a:pt x="30" y="110"/>
                  <a:pt x="30" y="110"/>
                  <a:pt x="30" y="110"/>
                </a:cubicBezTo>
                <a:cubicBezTo>
                  <a:pt x="30" y="110"/>
                  <a:pt x="30" y="110"/>
                  <a:pt x="30" y="110"/>
                </a:cubicBezTo>
                <a:cubicBezTo>
                  <a:pt x="30" y="110"/>
                  <a:pt x="30" y="110"/>
                  <a:pt x="30" y="110"/>
                </a:cubicBezTo>
                <a:cubicBezTo>
                  <a:pt x="30" y="110"/>
                  <a:pt x="30" y="110"/>
                  <a:pt x="30" y="110"/>
                </a:cubicBezTo>
                <a:cubicBezTo>
                  <a:pt x="30" y="110"/>
                  <a:pt x="30" y="110"/>
                  <a:pt x="30" y="110"/>
                </a:cubicBezTo>
                <a:cubicBezTo>
                  <a:pt x="30" y="110"/>
                  <a:pt x="30" y="110"/>
                  <a:pt x="30" y="110"/>
                </a:cubicBezTo>
                <a:cubicBezTo>
                  <a:pt x="30" y="110"/>
                  <a:pt x="31" y="110"/>
                  <a:pt x="31" y="110"/>
                </a:cubicBezTo>
                <a:cubicBezTo>
                  <a:pt x="30" y="110"/>
                  <a:pt x="31" y="110"/>
                  <a:pt x="31" y="110"/>
                </a:cubicBezTo>
                <a:cubicBezTo>
                  <a:pt x="31" y="110"/>
                  <a:pt x="31" y="110"/>
                  <a:pt x="31" y="110"/>
                </a:cubicBezTo>
                <a:cubicBezTo>
                  <a:pt x="31" y="110"/>
                  <a:pt x="31" y="109"/>
                  <a:pt x="31" y="110"/>
                </a:cubicBezTo>
                <a:cubicBezTo>
                  <a:pt x="31" y="110"/>
                  <a:pt x="31" y="110"/>
                  <a:pt x="31" y="110"/>
                </a:cubicBezTo>
                <a:cubicBezTo>
                  <a:pt x="31" y="110"/>
                  <a:pt x="31" y="110"/>
                  <a:pt x="31" y="110"/>
                </a:cubicBezTo>
                <a:cubicBezTo>
                  <a:pt x="31" y="110"/>
                  <a:pt x="31" y="110"/>
                  <a:pt x="31" y="110"/>
                </a:cubicBezTo>
                <a:cubicBezTo>
                  <a:pt x="31" y="110"/>
                  <a:pt x="31" y="110"/>
                  <a:pt x="31" y="110"/>
                </a:cubicBezTo>
                <a:cubicBezTo>
                  <a:pt x="31" y="110"/>
                  <a:pt x="31" y="110"/>
                  <a:pt x="31" y="110"/>
                </a:cubicBezTo>
                <a:cubicBezTo>
                  <a:pt x="31" y="110"/>
                  <a:pt x="31" y="110"/>
                  <a:pt x="31" y="110"/>
                </a:cubicBezTo>
                <a:cubicBezTo>
                  <a:pt x="31" y="110"/>
                  <a:pt x="31" y="110"/>
                  <a:pt x="31" y="110"/>
                </a:cubicBezTo>
                <a:cubicBezTo>
                  <a:pt x="31" y="110"/>
                  <a:pt x="31" y="110"/>
                  <a:pt x="31" y="110"/>
                </a:cubicBezTo>
                <a:cubicBezTo>
                  <a:pt x="31" y="111"/>
                  <a:pt x="32" y="109"/>
                  <a:pt x="32" y="110"/>
                </a:cubicBezTo>
                <a:cubicBezTo>
                  <a:pt x="32" y="110"/>
                  <a:pt x="32" y="110"/>
                  <a:pt x="32" y="110"/>
                </a:cubicBezTo>
                <a:cubicBezTo>
                  <a:pt x="32" y="110"/>
                  <a:pt x="31" y="111"/>
                  <a:pt x="32" y="111"/>
                </a:cubicBezTo>
                <a:cubicBezTo>
                  <a:pt x="32" y="110"/>
                  <a:pt x="32" y="110"/>
                  <a:pt x="32" y="110"/>
                </a:cubicBezTo>
                <a:cubicBezTo>
                  <a:pt x="32" y="110"/>
                  <a:pt x="32" y="110"/>
                  <a:pt x="32" y="110"/>
                </a:cubicBezTo>
                <a:cubicBezTo>
                  <a:pt x="33" y="110"/>
                  <a:pt x="33" y="110"/>
                  <a:pt x="33" y="110"/>
                </a:cubicBezTo>
                <a:cubicBezTo>
                  <a:pt x="33" y="110"/>
                  <a:pt x="33" y="109"/>
                  <a:pt x="33" y="110"/>
                </a:cubicBezTo>
                <a:cubicBezTo>
                  <a:pt x="33" y="110"/>
                  <a:pt x="33" y="110"/>
                  <a:pt x="33" y="110"/>
                </a:cubicBezTo>
                <a:cubicBezTo>
                  <a:pt x="33" y="111"/>
                  <a:pt x="33" y="111"/>
                  <a:pt x="33" y="111"/>
                </a:cubicBezTo>
                <a:cubicBezTo>
                  <a:pt x="33" y="111"/>
                  <a:pt x="33" y="111"/>
                  <a:pt x="33" y="111"/>
                </a:cubicBezTo>
                <a:cubicBezTo>
                  <a:pt x="33" y="112"/>
                  <a:pt x="33" y="111"/>
                  <a:pt x="33" y="111"/>
                </a:cubicBezTo>
                <a:cubicBezTo>
                  <a:pt x="33" y="111"/>
                  <a:pt x="33" y="111"/>
                  <a:pt x="33" y="111"/>
                </a:cubicBezTo>
                <a:cubicBezTo>
                  <a:pt x="34" y="111"/>
                  <a:pt x="34" y="111"/>
                  <a:pt x="34" y="111"/>
                </a:cubicBezTo>
                <a:cubicBezTo>
                  <a:pt x="33" y="111"/>
                  <a:pt x="34" y="111"/>
                  <a:pt x="34" y="111"/>
                </a:cubicBezTo>
                <a:cubicBezTo>
                  <a:pt x="34" y="111"/>
                  <a:pt x="34" y="111"/>
                  <a:pt x="34" y="111"/>
                </a:cubicBezTo>
                <a:cubicBezTo>
                  <a:pt x="34" y="111"/>
                  <a:pt x="34" y="111"/>
                  <a:pt x="34" y="111"/>
                </a:cubicBezTo>
                <a:cubicBezTo>
                  <a:pt x="34" y="111"/>
                  <a:pt x="34" y="112"/>
                  <a:pt x="34" y="112"/>
                </a:cubicBezTo>
                <a:cubicBezTo>
                  <a:pt x="34" y="112"/>
                  <a:pt x="34" y="112"/>
                  <a:pt x="34" y="112"/>
                </a:cubicBezTo>
                <a:cubicBezTo>
                  <a:pt x="34" y="112"/>
                  <a:pt x="34" y="112"/>
                  <a:pt x="34" y="112"/>
                </a:cubicBezTo>
                <a:cubicBezTo>
                  <a:pt x="34" y="112"/>
                  <a:pt x="34" y="112"/>
                  <a:pt x="34" y="112"/>
                </a:cubicBezTo>
                <a:cubicBezTo>
                  <a:pt x="34" y="112"/>
                  <a:pt x="34" y="112"/>
                  <a:pt x="34" y="111"/>
                </a:cubicBezTo>
                <a:cubicBezTo>
                  <a:pt x="34" y="111"/>
                  <a:pt x="34" y="111"/>
                  <a:pt x="34" y="111"/>
                </a:cubicBezTo>
                <a:cubicBezTo>
                  <a:pt x="34" y="111"/>
                  <a:pt x="34" y="111"/>
                  <a:pt x="34" y="111"/>
                </a:cubicBezTo>
                <a:cubicBezTo>
                  <a:pt x="34" y="111"/>
                  <a:pt x="34" y="111"/>
                  <a:pt x="34" y="111"/>
                </a:cubicBezTo>
                <a:cubicBezTo>
                  <a:pt x="34" y="111"/>
                  <a:pt x="34" y="111"/>
                  <a:pt x="34" y="111"/>
                </a:cubicBezTo>
                <a:cubicBezTo>
                  <a:pt x="34" y="111"/>
                  <a:pt x="34" y="111"/>
                  <a:pt x="34" y="111"/>
                </a:cubicBezTo>
                <a:cubicBezTo>
                  <a:pt x="34" y="112"/>
                  <a:pt x="34" y="111"/>
                  <a:pt x="34" y="112"/>
                </a:cubicBezTo>
                <a:cubicBezTo>
                  <a:pt x="34" y="111"/>
                  <a:pt x="34" y="112"/>
                  <a:pt x="35" y="111"/>
                </a:cubicBezTo>
                <a:cubicBezTo>
                  <a:pt x="34" y="112"/>
                  <a:pt x="35" y="111"/>
                  <a:pt x="34" y="112"/>
                </a:cubicBezTo>
                <a:cubicBezTo>
                  <a:pt x="34" y="112"/>
                  <a:pt x="34" y="112"/>
                  <a:pt x="34" y="113"/>
                </a:cubicBezTo>
                <a:cubicBezTo>
                  <a:pt x="34" y="113"/>
                  <a:pt x="34" y="113"/>
                  <a:pt x="34" y="113"/>
                </a:cubicBezTo>
                <a:cubicBezTo>
                  <a:pt x="33" y="114"/>
                  <a:pt x="34" y="113"/>
                  <a:pt x="34" y="113"/>
                </a:cubicBezTo>
                <a:cubicBezTo>
                  <a:pt x="34" y="113"/>
                  <a:pt x="34" y="113"/>
                  <a:pt x="34" y="113"/>
                </a:cubicBezTo>
                <a:cubicBezTo>
                  <a:pt x="34" y="112"/>
                  <a:pt x="34" y="112"/>
                  <a:pt x="34" y="112"/>
                </a:cubicBezTo>
                <a:cubicBezTo>
                  <a:pt x="34" y="112"/>
                  <a:pt x="34" y="113"/>
                  <a:pt x="33" y="113"/>
                </a:cubicBezTo>
                <a:cubicBezTo>
                  <a:pt x="33" y="113"/>
                  <a:pt x="33" y="113"/>
                  <a:pt x="33" y="113"/>
                </a:cubicBezTo>
                <a:cubicBezTo>
                  <a:pt x="33" y="113"/>
                  <a:pt x="33" y="113"/>
                  <a:pt x="33" y="113"/>
                </a:cubicBezTo>
                <a:cubicBezTo>
                  <a:pt x="33" y="114"/>
                  <a:pt x="33" y="114"/>
                  <a:pt x="33" y="114"/>
                </a:cubicBezTo>
                <a:cubicBezTo>
                  <a:pt x="33" y="113"/>
                  <a:pt x="32" y="114"/>
                  <a:pt x="32" y="113"/>
                </a:cubicBezTo>
                <a:cubicBezTo>
                  <a:pt x="32" y="113"/>
                  <a:pt x="32" y="113"/>
                  <a:pt x="33" y="113"/>
                </a:cubicBezTo>
                <a:cubicBezTo>
                  <a:pt x="33" y="113"/>
                  <a:pt x="33" y="113"/>
                  <a:pt x="33" y="113"/>
                </a:cubicBezTo>
                <a:cubicBezTo>
                  <a:pt x="33" y="113"/>
                  <a:pt x="32" y="113"/>
                  <a:pt x="33" y="113"/>
                </a:cubicBezTo>
                <a:cubicBezTo>
                  <a:pt x="33" y="113"/>
                  <a:pt x="33" y="112"/>
                  <a:pt x="33" y="112"/>
                </a:cubicBezTo>
                <a:cubicBezTo>
                  <a:pt x="33" y="111"/>
                  <a:pt x="33" y="113"/>
                  <a:pt x="33" y="112"/>
                </a:cubicBezTo>
                <a:cubicBezTo>
                  <a:pt x="33" y="113"/>
                  <a:pt x="33" y="112"/>
                  <a:pt x="33" y="112"/>
                </a:cubicBezTo>
                <a:cubicBezTo>
                  <a:pt x="32" y="112"/>
                  <a:pt x="32" y="113"/>
                  <a:pt x="31" y="114"/>
                </a:cubicBezTo>
                <a:cubicBezTo>
                  <a:pt x="32" y="114"/>
                  <a:pt x="32" y="113"/>
                  <a:pt x="32" y="114"/>
                </a:cubicBezTo>
                <a:cubicBezTo>
                  <a:pt x="32" y="114"/>
                  <a:pt x="31" y="114"/>
                  <a:pt x="31" y="114"/>
                </a:cubicBezTo>
                <a:cubicBezTo>
                  <a:pt x="31" y="114"/>
                  <a:pt x="31" y="114"/>
                  <a:pt x="32" y="114"/>
                </a:cubicBezTo>
                <a:cubicBezTo>
                  <a:pt x="31" y="114"/>
                  <a:pt x="31" y="114"/>
                  <a:pt x="31" y="114"/>
                </a:cubicBezTo>
                <a:cubicBezTo>
                  <a:pt x="31" y="114"/>
                  <a:pt x="31" y="113"/>
                  <a:pt x="32" y="113"/>
                </a:cubicBezTo>
                <a:cubicBezTo>
                  <a:pt x="31" y="113"/>
                  <a:pt x="31" y="113"/>
                  <a:pt x="31" y="113"/>
                </a:cubicBezTo>
                <a:cubicBezTo>
                  <a:pt x="31" y="113"/>
                  <a:pt x="32" y="112"/>
                  <a:pt x="32" y="112"/>
                </a:cubicBezTo>
                <a:cubicBezTo>
                  <a:pt x="31" y="112"/>
                  <a:pt x="31" y="113"/>
                  <a:pt x="31" y="114"/>
                </a:cubicBezTo>
                <a:cubicBezTo>
                  <a:pt x="30" y="114"/>
                  <a:pt x="31" y="113"/>
                  <a:pt x="30" y="114"/>
                </a:cubicBezTo>
                <a:cubicBezTo>
                  <a:pt x="30" y="114"/>
                  <a:pt x="31" y="113"/>
                  <a:pt x="30" y="114"/>
                </a:cubicBezTo>
                <a:cubicBezTo>
                  <a:pt x="30" y="114"/>
                  <a:pt x="30" y="114"/>
                  <a:pt x="30" y="114"/>
                </a:cubicBezTo>
                <a:cubicBezTo>
                  <a:pt x="30" y="114"/>
                  <a:pt x="30" y="114"/>
                  <a:pt x="30" y="114"/>
                </a:cubicBezTo>
                <a:cubicBezTo>
                  <a:pt x="30" y="113"/>
                  <a:pt x="31" y="113"/>
                  <a:pt x="31" y="112"/>
                </a:cubicBezTo>
                <a:cubicBezTo>
                  <a:pt x="31" y="112"/>
                  <a:pt x="31" y="111"/>
                  <a:pt x="31" y="111"/>
                </a:cubicBezTo>
                <a:cubicBezTo>
                  <a:pt x="31" y="112"/>
                  <a:pt x="30" y="114"/>
                  <a:pt x="30" y="114"/>
                </a:cubicBezTo>
                <a:cubicBezTo>
                  <a:pt x="29" y="115"/>
                  <a:pt x="30" y="114"/>
                  <a:pt x="30" y="114"/>
                </a:cubicBezTo>
                <a:cubicBezTo>
                  <a:pt x="30" y="113"/>
                  <a:pt x="29" y="114"/>
                  <a:pt x="29" y="114"/>
                </a:cubicBezTo>
                <a:cubicBezTo>
                  <a:pt x="30" y="114"/>
                  <a:pt x="30" y="114"/>
                  <a:pt x="30" y="114"/>
                </a:cubicBezTo>
                <a:cubicBezTo>
                  <a:pt x="30" y="114"/>
                  <a:pt x="29" y="114"/>
                  <a:pt x="29" y="114"/>
                </a:cubicBezTo>
                <a:cubicBezTo>
                  <a:pt x="29" y="114"/>
                  <a:pt x="30" y="113"/>
                  <a:pt x="30" y="113"/>
                </a:cubicBezTo>
                <a:cubicBezTo>
                  <a:pt x="30" y="112"/>
                  <a:pt x="29" y="113"/>
                  <a:pt x="29" y="114"/>
                </a:cubicBezTo>
                <a:cubicBezTo>
                  <a:pt x="29" y="114"/>
                  <a:pt x="29" y="114"/>
                  <a:pt x="29" y="114"/>
                </a:cubicBezTo>
                <a:cubicBezTo>
                  <a:pt x="29" y="114"/>
                  <a:pt x="29" y="114"/>
                  <a:pt x="29" y="114"/>
                </a:cubicBezTo>
                <a:cubicBezTo>
                  <a:pt x="28" y="114"/>
                  <a:pt x="28" y="114"/>
                  <a:pt x="28" y="114"/>
                </a:cubicBezTo>
                <a:cubicBezTo>
                  <a:pt x="29" y="114"/>
                  <a:pt x="29" y="114"/>
                  <a:pt x="29" y="114"/>
                </a:cubicBezTo>
                <a:cubicBezTo>
                  <a:pt x="29" y="114"/>
                  <a:pt x="29" y="114"/>
                  <a:pt x="29" y="113"/>
                </a:cubicBezTo>
                <a:cubicBezTo>
                  <a:pt x="29" y="113"/>
                  <a:pt x="31" y="112"/>
                  <a:pt x="31" y="111"/>
                </a:cubicBezTo>
                <a:cubicBezTo>
                  <a:pt x="31" y="111"/>
                  <a:pt x="31" y="111"/>
                  <a:pt x="31" y="111"/>
                </a:cubicBezTo>
                <a:cubicBezTo>
                  <a:pt x="31" y="111"/>
                  <a:pt x="31" y="111"/>
                  <a:pt x="31" y="111"/>
                </a:cubicBezTo>
                <a:cubicBezTo>
                  <a:pt x="31" y="111"/>
                  <a:pt x="29" y="113"/>
                  <a:pt x="29" y="113"/>
                </a:cubicBezTo>
                <a:cubicBezTo>
                  <a:pt x="29" y="113"/>
                  <a:pt x="30" y="112"/>
                  <a:pt x="30" y="112"/>
                </a:cubicBezTo>
                <a:cubicBezTo>
                  <a:pt x="30" y="112"/>
                  <a:pt x="29" y="113"/>
                  <a:pt x="29" y="113"/>
                </a:cubicBezTo>
                <a:cubicBezTo>
                  <a:pt x="29" y="113"/>
                  <a:pt x="29" y="113"/>
                  <a:pt x="29" y="113"/>
                </a:cubicBezTo>
                <a:cubicBezTo>
                  <a:pt x="28" y="113"/>
                  <a:pt x="28" y="113"/>
                  <a:pt x="28" y="113"/>
                </a:cubicBezTo>
                <a:cubicBezTo>
                  <a:pt x="28" y="113"/>
                  <a:pt x="29" y="112"/>
                  <a:pt x="29" y="112"/>
                </a:cubicBezTo>
                <a:cubicBezTo>
                  <a:pt x="28" y="113"/>
                  <a:pt x="28" y="113"/>
                  <a:pt x="28" y="113"/>
                </a:cubicBezTo>
                <a:cubicBezTo>
                  <a:pt x="28" y="113"/>
                  <a:pt x="29" y="112"/>
                  <a:pt x="29" y="112"/>
                </a:cubicBezTo>
                <a:cubicBezTo>
                  <a:pt x="29" y="112"/>
                  <a:pt x="28" y="113"/>
                  <a:pt x="28" y="113"/>
                </a:cubicBezTo>
                <a:cubicBezTo>
                  <a:pt x="28" y="112"/>
                  <a:pt x="28" y="113"/>
                  <a:pt x="29" y="112"/>
                </a:cubicBezTo>
                <a:cubicBezTo>
                  <a:pt x="29" y="112"/>
                  <a:pt x="28" y="113"/>
                  <a:pt x="28" y="113"/>
                </a:cubicBezTo>
                <a:cubicBezTo>
                  <a:pt x="28" y="113"/>
                  <a:pt x="28" y="113"/>
                  <a:pt x="28" y="113"/>
                </a:cubicBezTo>
                <a:cubicBezTo>
                  <a:pt x="28" y="113"/>
                  <a:pt x="29" y="111"/>
                  <a:pt x="30" y="110"/>
                </a:cubicBezTo>
                <a:cubicBezTo>
                  <a:pt x="28" y="113"/>
                  <a:pt x="28" y="113"/>
                  <a:pt x="28" y="113"/>
                </a:cubicBezTo>
                <a:cubicBezTo>
                  <a:pt x="28" y="112"/>
                  <a:pt x="28" y="112"/>
                  <a:pt x="28" y="112"/>
                </a:cubicBezTo>
                <a:cubicBezTo>
                  <a:pt x="28" y="112"/>
                  <a:pt x="28" y="112"/>
                  <a:pt x="27" y="112"/>
                </a:cubicBezTo>
                <a:cubicBezTo>
                  <a:pt x="28" y="112"/>
                  <a:pt x="28" y="112"/>
                  <a:pt x="28" y="112"/>
                </a:cubicBezTo>
                <a:cubicBezTo>
                  <a:pt x="28" y="112"/>
                  <a:pt x="28" y="112"/>
                  <a:pt x="28" y="112"/>
                </a:cubicBezTo>
                <a:cubicBezTo>
                  <a:pt x="28" y="112"/>
                  <a:pt x="28" y="112"/>
                  <a:pt x="28" y="112"/>
                </a:cubicBezTo>
                <a:cubicBezTo>
                  <a:pt x="28" y="111"/>
                  <a:pt x="27" y="113"/>
                  <a:pt x="27" y="112"/>
                </a:cubicBezTo>
                <a:cubicBezTo>
                  <a:pt x="27" y="112"/>
                  <a:pt x="27" y="112"/>
                  <a:pt x="28" y="112"/>
                </a:cubicBezTo>
                <a:cubicBezTo>
                  <a:pt x="27" y="112"/>
                  <a:pt x="27" y="111"/>
                  <a:pt x="27" y="112"/>
                </a:cubicBezTo>
                <a:cubicBezTo>
                  <a:pt x="27" y="112"/>
                  <a:pt x="27" y="112"/>
                  <a:pt x="27" y="112"/>
                </a:cubicBezTo>
                <a:cubicBezTo>
                  <a:pt x="26" y="112"/>
                  <a:pt x="26" y="112"/>
                  <a:pt x="26" y="112"/>
                </a:cubicBezTo>
                <a:cubicBezTo>
                  <a:pt x="27" y="112"/>
                  <a:pt x="27" y="112"/>
                  <a:pt x="27" y="112"/>
                </a:cubicBezTo>
                <a:cubicBezTo>
                  <a:pt x="27" y="112"/>
                  <a:pt x="27" y="111"/>
                  <a:pt x="27" y="112"/>
                </a:cubicBezTo>
                <a:cubicBezTo>
                  <a:pt x="27" y="111"/>
                  <a:pt x="28" y="111"/>
                  <a:pt x="28" y="111"/>
                </a:cubicBezTo>
                <a:cubicBezTo>
                  <a:pt x="28" y="111"/>
                  <a:pt x="27" y="111"/>
                  <a:pt x="26" y="112"/>
                </a:cubicBezTo>
                <a:cubicBezTo>
                  <a:pt x="26" y="111"/>
                  <a:pt x="26" y="111"/>
                  <a:pt x="26" y="111"/>
                </a:cubicBezTo>
                <a:cubicBezTo>
                  <a:pt x="26" y="112"/>
                  <a:pt x="26" y="112"/>
                  <a:pt x="26" y="112"/>
                </a:cubicBezTo>
                <a:cubicBezTo>
                  <a:pt x="27" y="111"/>
                  <a:pt x="27" y="111"/>
                  <a:pt x="27" y="111"/>
                </a:cubicBezTo>
                <a:cubicBezTo>
                  <a:pt x="27" y="111"/>
                  <a:pt x="26" y="111"/>
                  <a:pt x="27" y="111"/>
                </a:cubicBezTo>
                <a:cubicBezTo>
                  <a:pt x="27" y="111"/>
                  <a:pt x="27" y="111"/>
                  <a:pt x="27" y="111"/>
                </a:cubicBezTo>
                <a:cubicBezTo>
                  <a:pt x="27" y="111"/>
                  <a:pt x="27" y="111"/>
                  <a:pt x="27" y="111"/>
                </a:cubicBezTo>
                <a:cubicBezTo>
                  <a:pt x="27" y="111"/>
                  <a:pt x="27" y="110"/>
                  <a:pt x="27" y="110"/>
                </a:cubicBezTo>
                <a:cubicBezTo>
                  <a:pt x="27" y="110"/>
                  <a:pt x="27" y="110"/>
                  <a:pt x="27" y="110"/>
                </a:cubicBezTo>
                <a:cubicBezTo>
                  <a:pt x="27" y="110"/>
                  <a:pt x="28" y="110"/>
                  <a:pt x="28" y="110"/>
                </a:cubicBezTo>
                <a:cubicBezTo>
                  <a:pt x="28" y="110"/>
                  <a:pt x="28" y="110"/>
                  <a:pt x="28" y="110"/>
                </a:cubicBezTo>
                <a:cubicBezTo>
                  <a:pt x="28" y="110"/>
                  <a:pt x="28" y="110"/>
                  <a:pt x="28" y="109"/>
                </a:cubicBezTo>
                <a:cubicBezTo>
                  <a:pt x="28" y="110"/>
                  <a:pt x="28" y="110"/>
                  <a:pt x="28" y="110"/>
                </a:cubicBezTo>
                <a:cubicBezTo>
                  <a:pt x="28" y="110"/>
                  <a:pt x="28" y="110"/>
                  <a:pt x="27" y="110"/>
                </a:cubicBezTo>
                <a:cubicBezTo>
                  <a:pt x="27" y="110"/>
                  <a:pt x="27" y="111"/>
                  <a:pt x="26" y="111"/>
                </a:cubicBezTo>
                <a:cubicBezTo>
                  <a:pt x="27" y="111"/>
                  <a:pt x="27" y="111"/>
                  <a:pt x="27" y="111"/>
                </a:cubicBezTo>
                <a:cubicBezTo>
                  <a:pt x="26" y="111"/>
                  <a:pt x="26" y="111"/>
                  <a:pt x="26" y="111"/>
                </a:cubicBezTo>
                <a:cubicBezTo>
                  <a:pt x="26" y="111"/>
                  <a:pt x="26" y="111"/>
                  <a:pt x="26" y="111"/>
                </a:cubicBezTo>
                <a:cubicBezTo>
                  <a:pt x="25" y="111"/>
                  <a:pt x="26" y="110"/>
                  <a:pt x="26" y="111"/>
                </a:cubicBezTo>
                <a:cubicBezTo>
                  <a:pt x="26" y="111"/>
                  <a:pt x="25" y="111"/>
                  <a:pt x="25" y="111"/>
                </a:cubicBezTo>
                <a:cubicBezTo>
                  <a:pt x="25" y="111"/>
                  <a:pt x="25" y="111"/>
                  <a:pt x="25" y="111"/>
                </a:cubicBezTo>
                <a:cubicBezTo>
                  <a:pt x="25" y="111"/>
                  <a:pt x="25" y="111"/>
                  <a:pt x="25" y="111"/>
                </a:cubicBezTo>
                <a:cubicBezTo>
                  <a:pt x="25" y="111"/>
                  <a:pt x="25" y="111"/>
                  <a:pt x="25" y="111"/>
                </a:cubicBezTo>
                <a:cubicBezTo>
                  <a:pt x="25" y="111"/>
                  <a:pt x="25" y="111"/>
                  <a:pt x="25" y="111"/>
                </a:cubicBezTo>
                <a:cubicBezTo>
                  <a:pt x="25" y="111"/>
                  <a:pt x="24" y="112"/>
                  <a:pt x="24" y="111"/>
                </a:cubicBezTo>
                <a:cubicBezTo>
                  <a:pt x="24" y="111"/>
                  <a:pt x="25" y="111"/>
                  <a:pt x="25" y="111"/>
                </a:cubicBezTo>
                <a:cubicBezTo>
                  <a:pt x="25" y="111"/>
                  <a:pt x="24" y="111"/>
                  <a:pt x="24" y="111"/>
                </a:cubicBezTo>
                <a:cubicBezTo>
                  <a:pt x="25" y="111"/>
                  <a:pt x="25" y="111"/>
                  <a:pt x="25" y="111"/>
                </a:cubicBezTo>
                <a:cubicBezTo>
                  <a:pt x="25" y="111"/>
                  <a:pt x="24" y="111"/>
                  <a:pt x="25" y="110"/>
                </a:cubicBezTo>
                <a:cubicBezTo>
                  <a:pt x="24" y="110"/>
                  <a:pt x="24" y="110"/>
                  <a:pt x="25" y="110"/>
                </a:cubicBezTo>
                <a:cubicBezTo>
                  <a:pt x="24" y="110"/>
                  <a:pt x="24" y="111"/>
                  <a:pt x="24" y="111"/>
                </a:cubicBezTo>
                <a:cubicBezTo>
                  <a:pt x="24" y="111"/>
                  <a:pt x="24" y="111"/>
                  <a:pt x="24" y="111"/>
                </a:cubicBezTo>
                <a:cubicBezTo>
                  <a:pt x="24" y="111"/>
                  <a:pt x="24" y="111"/>
                  <a:pt x="24" y="111"/>
                </a:cubicBezTo>
                <a:cubicBezTo>
                  <a:pt x="25" y="110"/>
                  <a:pt x="23" y="111"/>
                  <a:pt x="24" y="110"/>
                </a:cubicBezTo>
                <a:cubicBezTo>
                  <a:pt x="24" y="110"/>
                  <a:pt x="25" y="110"/>
                  <a:pt x="25" y="110"/>
                </a:cubicBezTo>
                <a:cubicBezTo>
                  <a:pt x="25" y="110"/>
                  <a:pt x="25" y="110"/>
                  <a:pt x="25" y="110"/>
                </a:cubicBezTo>
                <a:cubicBezTo>
                  <a:pt x="25" y="110"/>
                  <a:pt x="25" y="110"/>
                  <a:pt x="25" y="110"/>
                </a:cubicBezTo>
                <a:cubicBezTo>
                  <a:pt x="25" y="110"/>
                  <a:pt x="24" y="110"/>
                  <a:pt x="24" y="110"/>
                </a:cubicBezTo>
                <a:cubicBezTo>
                  <a:pt x="24" y="110"/>
                  <a:pt x="24" y="110"/>
                  <a:pt x="24" y="110"/>
                </a:cubicBezTo>
                <a:cubicBezTo>
                  <a:pt x="24" y="110"/>
                  <a:pt x="24" y="110"/>
                  <a:pt x="24" y="110"/>
                </a:cubicBezTo>
                <a:cubicBezTo>
                  <a:pt x="24" y="110"/>
                  <a:pt x="24" y="110"/>
                  <a:pt x="24" y="110"/>
                </a:cubicBezTo>
                <a:cubicBezTo>
                  <a:pt x="24" y="110"/>
                  <a:pt x="24" y="110"/>
                  <a:pt x="24" y="110"/>
                </a:cubicBezTo>
                <a:cubicBezTo>
                  <a:pt x="24" y="110"/>
                  <a:pt x="24" y="110"/>
                  <a:pt x="24" y="109"/>
                </a:cubicBezTo>
                <a:cubicBezTo>
                  <a:pt x="24" y="109"/>
                  <a:pt x="23" y="110"/>
                  <a:pt x="23" y="110"/>
                </a:cubicBezTo>
                <a:cubicBezTo>
                  <a:pt x="23" y="110"/>
                  <a:pt x="23" y="110"/>
                  <a:pt x="23" y="110"/>
                </a:cubicBezTo>
                <a:cubicBezTo>
                  <a:pt x="24" y="110"/>
                  <a:pt x="24" y="110"/>
                  <a:pt x="24" y="110"/>
                </a:cubicBezTo>
                <a:cubicBezTo>
                  <a:pt x="23" y="111"/>
                  <a:pt x="23" y="109"/>
                  <a:pt x="22" y="110"/>
                </a:cubicBezTo>
                <a:cubicBezTo>
                  <a:pt x="23" y="110"/>
                  <a:pt x="22" y="110"/>
                  <a:pt x="23" y="110"/>
                </a:cubicBezTo>
                <a:cubicBezTo>
                  <a:pt x="23" y="109"/>
                  <a:pt x="23" y="109"/>
                  <a:pt x="23" y="109"/>
                </a:cubicBezTo>
                <a:cubicBezTo>
                  <a:pt x="23" y="109"/>
                  <a:pt x="23" y="110"/>
                  <a:pt x="23" y="109"/>
                </a:cubicBezTo>
                <a:close/>
                <a:moveTo>
                  <a:pt x="24" y="110"/>
                </a:moveTo>
                <a:cubicBezTo>
                  <a:pt x="24" y="111"/>
                  <a:pt x="24" y="110"/>
                  <a:pt x="25" y="110"/>
                </a:cubicBezTo>
                <a:cubicBezTo>
                  <a:pt x="25" y="110"/>
                  <a:pt x="25" y="110"/>
                  <a:pt x="24" y="110"/>
                </a:cubicBezTo>
                <a:close/>
                <a:moveTo>
                  <a:pt x="27" y="111"/>
                </a:moveTo>
                <a:cubicBezTo>
                  <a:pt x="27" y="111"/>
                  <a:pt x="27" y="111"/>
                  <a:pt x="27" y="111"/>
                </a:cubicBezTo>
                <a:cubicBezTo>
                  <a:pt x="27" y="111"/>
                  <a:pt x="27" y="111"/>
                  <a:pt x="27" y="111"/>
                </a:cubicBezTo>
                <a:close/>
                <a:moveTo>
                  <a:pt x="34" y="111"/>
                </a:moveTo>
                <a:cubicBezTo>
                  <a:pt x="34" y="111"/>
                  <a:pt x="34" y="111"/>
                  <a:pt x="34" y="111"/>
                </a:cubicBezTo>
                <a:cubicBezTo>
                  <a:pt x="34" y="111"/>
                  <a:pt x="34" y="111"/>
                  <a:pt x="34" y="111"/>
                </a:cubicBezTo>
                <a:close/>
                <a:moveTo>
                  <a:pt x="34" y="111"/>
                </a:moveTo>
                <a:cubicBezTo>
                  <a:pt x="34" y="112"/>
                  <a:pt x="34" y="112"/>
                  <a:pt x="34" y="111"/>
                </a:cubicBezTo>
                <a:cubicBezTo>
                  <a:pt x="34" y="111"/>
                  <a:pt x="34" y="112"/>
                  <a:pt x="34" y="112"/>
                </a:cubicBezTo>
                <a:cubicBezTo>
                  <a:pt x="34" y="112"/>
                  <a:pt x="34" y="112"/>
                  <a:pt x="34" y="111"/>
                </a:cubicBezTo>
                <a:close/>
                <a:moveTo>
                  <a:pt x="24" y="104"/>
                </a:moveTo>
                <a:cubicBezTo>
                  <a:pt x="24" y="104"/>
                  <a:pt x="24" y="104"/>
                  <a:pt x="24" y="104"/>
                </a:cubicBezTo>
                <a:cubicBezTo>
                  <a:pt x="24" y="104"/>
                  <a:pt x="24" y="104"/>
                  <a:pt x="24" y="104"/>
                </a:cubicBezTo>
                <a:close/>
                <a:moveTo>
                  <a:pt x="26" y="111"/>
                </a:moveTo>
                <a:cubicBezTo>
                  <a:pt x="27" y="111"/>
                  <a:pt x="27" y="111"/>
                  <a:pt x="27" y="111"/>
                </a:cubicBezTo>
                <a:cubicBezTo>
                  <a:pt x="26" y="111"/>
                  <a:pt x="26" y="111"/>
                  <a:pt x="26" y="111"/>
                </a:cubicBezTo>
                <a:close/>
                <a:moveTo>
                  <a:pt x="22" y="109"/>
                </a:moveTo>
                <a:cubicBezTo>
                  <a:pt x="22" y="109"/>
                  <a:pt x="22" y="109"/>
                  <a:pt x="22" y="109"/>
                </a:cubicBezTo>
                <a:cubicBezTo>
                  <a:pt x="22" y="109"/>
                  <a:pt x="22" y="109"/>
                  <a:pt x="22" y="109"/>
                </a:cubicBezTo>
                <a:close/>
                <a:moveTo>
                  <a:pt x="30" y="114"/>
                </a:moveTo>
                <a:cubicBezTo>
                  <a:pt x="30" y="114"/>
                  <a:pt x="30" y="114"/>
                  <a:pt x="30" y="114"/>
                </a:cubicBezTo>
                <a:cubicBezTo>
                  <a:pt x="30" y="114"/>
                  <a:pt x="30" y="114"/>
                  <a:pt x="30" y="114"/>
                </a:cubicBezTo>
                <a:close/>
                <a:moveTo>
                  <a:pt x="35" y="111"/>
                </a:moveTo>
                <a:cubicBezTo>
                  <a:pt x="35" y="111"/>
                  <a:pt x="35" y="111"/>
                  <a:pt x="35" y="111"/>
                </a:cubicBezTo>
                <a:cubicBezTo>
                  <a:pt x="35" y="111"/>
                  <a:pt x="35" y="111"/>
                  <a:pt x="34" y="111"/>
                </a:cubicBezTo>
                <a:cubicBezTo>
                  <a:pt x="35" y="111"/>
                  <a:pt x="35" y="111"/>
                  <a:pt x="35" y="111"/>
                </a:cubicBezTo>
                <a:close/>
                <a:moveTo>
                  <a:pt x="34" y="114"/>
                </a:moveTo>
                <a:cubicBezTo>
                  <a:pt x="34" y="114"/>
                  <a:pt x="34" y="114"/>
                  <a:pt x="34" y="114"/>
                </a:cubicBezTo>
                <a:cubicBezTo>
                  <a:pt x="34" y="114"/>
                  <a:pt x="34" y="114"/>
                  <a:pt x="34" y="114"/>
                </a:cubicBezTo>
                <a:cubicBezTo>
                  <a:pt x="34" y="114"/>
                  <a:pt x="34" y="114"/>
                  <a:pt x="34" y="114"/>
                </a:cubicBezTo>
                <a:close/>
                <a:moveTo>
                  <a:pt x="34" y="113"/>
                </a:moveTo>
                <a:cubicBezTo>
                  <a:pt x="34" y="113"/>
                  <a:pt x="34" y="113"/>
                  <a:pt x="34" y="113"/>
                </a:cubicBezTo>
                <a:cubicBezTo>
                  <a:pt x="34" y="113"/>
                  <a:pt x="34" y="113"/>
                  <a:pt x="34" y="113"/>
                </a:cubicBezTo>
                <a:cubicBezTo>
                  <a:pt x="34" y="112"/>
                  <a:pt x="34" y="112"/>
                  <a:pt x="34" y="113"/>
                </a:cubicBezTo>
                <a:close/>
                <a:moveTo>
                  <a:pt x="34" y="113"/>
                </a:moveTo>
                <a:cubicBezTo>
                  <a:pt x="34" y="113"/>
                  <a:pt x="34" y="113"/>
                  <a:pt x="34" y="113"/>
                </a:cubicBezTo>
                <a:cubicBezTo>
                  <a:pt x="34" y="113"/>
                  <a:pt x="34" y="113"/>
                  <a:pt x="34" y="113"/>
                </a:cubicBezTo>
                <a:close/>
                <a:moveTo>
                  <a:pt x="34" y="111"/>
                </a:moveTo>
                <a:cubicBezTo>
                  <a:pt x="34" y="112"/>
                  <a:pt x="34" y="111"/>
                  <a:pt x="34" y="111"/>
                </a:cubicBezTo>
                <a:cubicBezTo>
                  <a:pt x="34" y="111"/>
                  <a:pt x="34" y="112"/>
                  <a:pt x="34" y="111"/>
                </a:cubicBezTo>
                <a:close/>
                <a:moveTo>
                  <a:pt x="33" y="114"/>
                </a:moveTo>
                <a:cubicBezTo>
                  <a:pt x="34" y="113"/>
                  <a:pt x="34" y="113"/>
                  <a:pt x="34" y="113"/>
                </a:cubicBezTo>
                <a:cubicBezTo>
                  <a:pt x="33" y="114"/>
                  <a:pt x="33" y="114"/>
                  <a:pt x="33" y="114"/>
                </a:cubicBezTo>
                <a:close/>
                <a:moveTo>
                  <a:pt x="33" y="113"/>
                </a:moveTo>
                <a:cubicBezTo>
                  <a:pt x="33" y="113"/>
                  <a:pt x="33" y="113"/>
                  <a:pt x="33" y="113"/>
                </a:cubicBezTo>
                <a:cubicBezTo>
                  <a:pt x="33" y="113"/>
                  <a:pt x="33" y="113"/>
                  <a:pt x="33" y="113"/>
                </a:cubicBezTo>
                <a:cubicBezTo>
                  <a:pt x="33" y="113"/>
                  <a:pt x="33" y="113"/>
                  <a:pt x="33" y="113"/>
                </a:cubicBezTo>
                <a:close/>
                <a:moveTo>
                  <a:pt x="33" y="113"/>
                </a:moveTo>
                <a:cubicBezTo>
                  <a:pt x="33" y="113"/>
                  <a:pt x="33" y="113"/>
                  <a:pt x="33" y="113"/>
                </a:cubicBezTo>
                <a:cubicBezTo>
                  <a:pt x="33" y="113"/>
                  <a:pt x="33" y="113"/>
                  <a:pt x="33" y="113"/>
                </a:cubicBezTo>
                <a:close/>
                <a:moveTo>
                  <a:pt x="33" y="114"/>
                </a:moveTo>
                <a:cubicBezTo>
                  <a:pt x="33" y="114"/>
                  <a:pt x="33" y="114"/>
                  <a:pt x="33" y="114"/>
                </a:cubicBezTo>
                <a:cubicBezTo>
                  <a:pt x="33" y="114"/>
                  <a:pt x="33" y="114"/>
                  <a:pt x="33" y="114"/>
                </a:cubicBezTo>
                <a:close/>
                <a:moveTo>
                  <a:pt x="32" y="113"/>
                </a:moveTo>
                <a:cubicBezTo>
                  <a:pt x="32" y="113"/>
                  <a:pt x="32" y="113"/>
                  <a:pt x="32" y="113"/>
                </a:cubicBezTo>
                <a:cubicBezTo>
                  <a:pt x="32" y="113"/>
                  <a:pt x="32" y="113"/>
                  <a:pt x="32" y="113"/>
                </a:cubicBezTo>
                <a:cubicBezTo>
                  <a:pt x="32" y="113"/>
                  <a:pt x="32" y="113"/>
                  <a:pt x="32" y="113"/>
                </a:cubicBezTo>
                <a:close/>
                <a:moveTo>
                  <a:pt x="32" y="114"/>
                </a:moveTo>
                <a:cubicBezTo>
                  <a:pt x="32" y="114"/>
                  <a:pt x="32" y="114"/>
                  <a:pt x="32" y="114"/>
                </a:cubicBezTo>
                <a:cubicBezTo>
                  <a:pt x="32" y="114"/>
                  <a:pt x="32" y="114"/>
                  <a:pt x="32" y="114"/>
                </a:cubicBezTo>
                <a:close/>
                <a:moveTo>
                  <a:pt x="32" y="114"/>
                </a:moveTo>
                <a:cubicBezTo>
                  <a:pt x="32" y="114"/>
                  <a:pt x="31" y="114"/>
                  <a:pt x="31" y="114"/>
                </a:cubicBezTo>
                <a:cubicBezTo>
                  <a:pt x="31" y="114"/>
                  <a:pt x="32" y="114"/>
                  <a:pt x="32" y="114"/>
                </a:cubicBezTo>
                <a:close/>
                <a:moveTo>
                  <a:pt x="31" y="113"/>
                </a:moveTo>
                <a:cubicBezTo>
                  <a:pt x="31" y="113"/>
                  <a:pt x="31" y="113"/>
                  <a:pt x="31" y="113"/>
                </a:cubicBezTo>
                <a:cubicBezTo>
                  <a:pt x="31" y="112"/>
                  <a:pt x="31" y="112"/>
                  <a:pt x="31" y="112"/>
                </a:cubicBezTo>
                <a:lnTo>
                  <a:pt x="31" y="113"/>
                </a:lnTo>
                <a:close/>
                <a:moveTo>
                  <a:pt x="28" y="114"/>
                </a:moveTo>
                <a:cubicBezTo>
                  <a:pt x="28" y="114"/>
                  <a:pt x="29" y="113"/>
                  <a:pt x="29" y="114"/>
                </a:cubicBezTo>
                <a:cubicBezTo>
                  <a:pt x="29" y="114"/>
                  <a:pt x="29" y="113"/>
                  <a:pt x="29" y="113"/>
                </a:cubicBezTo>
                <a:cubicBezTo>
                  <a:pt x="29" y="113"/>
                  <a:pt x="29" y="113"/>
                  <a:pt x="28" y="114"/>
                </a:cubicBezTo>
                <a:close/>
                <a:moveTo>
                  <a:pt x="29" y="113"/>
                </a:moveTo>
                <a:cubicBezTo>
                  <a:pt x="29" y="113"/>
                  <a:pt x="29" y="113"/>
                  <a:pt x="29" y="113"/>
                </a:cubicBezTo>
                <a:cubicBezTo>
                  <a:pt x="29" y="113"/>
                  <a:pt x="29" y="113"/>
                  <a:pt x="29" y="113"/>
                </a:cubicBezTo>
                <a:close/>
                <a:moveTo>
                  <a:pt x="23" y="100"/>
                </a:moveTo>
                <a:cubicBezTo>
                  <a:pt x="23" y="100"/>
                  <a:pt x="23" y="100"/>
                  <a:pt x="23" y="100"/>
                </a:cubicBezTo>
                <a:cubicBezTo>
                  <a:pt x="23" y="100"/>
                  <a:pt x="23" y="100"/>
                  <a:pt x="23" y="100"/>
                </a:cubicBezTo>
                <a:close/>
                <a:moveTo>
                  <a:pt x="22" y="100"/>
                </a:moveTo>
                <a:cubicBezTo>
                  <a:pt x="23" y="100"/>
                  <a:pt x="23" y="100"/>
                  <a:pt x="23" y="100"/>
                </a:cubicBezTo>
                <a:cubicBezTo>
                  <a:pt x="22" y="100"/>
                  <a:pt x="22" y="100"/>
                  <a:pt x="22" y="100"/>
                </a:cubicBezTo>
                <a:cubicBezTo>
                  <a:pt x="22" y="100"/>
                  <a:pt x="22" y="100"/>
                  <a:pt x="22" y="100"/>
                </a:cubicBezTo>
                <a:close/>
                <a:moveTo>
                  <a:pt x="24" y="111"/>
                </a:moveTo>
                <a:cubicBezTo>
                  <a:pt x="24" y="111"/>
                  <a:pt x="24" y="111"/>
                  <a:pt x="24" y="111"/>
                </a:cubicBezTo>
                <a:cubicBezTo>
                  <a:pt x="24" y="111"/>
                  <a:pt x="24" y="111"/>
                  <a:pt x="24" y="111"/>
                </a:cubicBezTo>
                <a:close/>
                <a:moveTo>
                  <a:pt x="23" y="110"/>
                </a:moveTo>
                <a:cubicBezTo>
                  <a:pt x="23" y="110"/>
                  <a:pt x="23" y="110"/>
                  <a:pt x="23" y="110"/>
                </a:cubicBezTo>
                <a:cubicBezTo>
                  <a:pt x="24" y="110"/>
                  <a:pt x="24" y="110"/>
                  <a:pt x="24" y="110"/>
                </a:cubicBezTo>
                <a:lnTo>
                  <a:pt x="23" y="110"/>
                </a:lnTo>
                <a:close/>
                <a:moveTo>
                  <a:pt x="22" y="110"/>
                </a:moveTo>
                <a:cubicBezTo>
                  <a:pt x="22" y="110"/>
                  <a:pt x="22" y="110"/>
                  <a:pt x="22" y="110"/>
                </a:cubicBezTo>
                <a:cubicBezTo>
                  <a:pt x="22" y="110"/>
                  <a:pt x="23" y="110"/>
                  <a:pt x="22" y="110"/>
                </a:cubicBezTo>
                <a:close/>
                <a:moveTo>
                  <a:pt x="35" y="125"/>
                </a:moveTo>
                <a:cubicBezTo>
                  <a:pt x="35" y="125"/>
                  <a:pt x="35" y="125"/>
                  <a:pt x="35" y="125"/>
                </a:cubicBezTo>
                <a:close/>
                <a:moveTo>
                  <a:pt x="35" y="125"/>
                </a:moveTo>
                <a:cubicBezTo>
                  <a:pt x="35" y="125"/>
                  <a:pt x="35" y="125"/>
                  <a:pt x="35" y="125"/>
                </a:cubicBezTo>
                <a:cubicBezTo>
                  <a:pt x="35" y="125"/>
                  <a:pt x="35" y="125"/>
                  <a:pt x="35" y="125"/>
                </a:cubicBezTo>
                <a:cubicBezTo>
                  <a:pt x="35" y="125"/>
                  <a:pt x="35" y="125"/>
                  <a:pt x="35" y="125"/>
                </a:cubicBezTo>
                <a:cubicBezTo>
                  <a:pt x="35" y="125"/>
                  <a:pt x="35" y="125"/>
                  <a:pt x="35" y="125"/>
                </a:cubicBezTo>
                <a:close/>
                <a:moveTo>
                  <a:pt x="34" y="125"/>
                </a:moveTo>
                <a:cubicBezTo>
                  <a:pt x="35" y="126"/>
                  <a:pt x="34" y="125"/>
                  <a:pt x="35" y="125"/>
                </a:cubicBezTo>
                <a:cubicBezTo>
                  <a:pt x="35" y="125"/>
                  <a:pt x="35" y="125"/>
                  <a:pt x="35" y="125"/>
                </a:cubicBezTo>
                <a:cubicBezTo>
                  <a:pt x="35" y="125"/>
                  <a:pt x="35" y="125"/>
                  <a:pt x="34" y="125"/>
                </a:cubicBezTo>
                <a:cubicBezTo>
                  <a:pt x="34" y="125"/>
                  <a:pt x="34" y="125"/>
                  <a:pt x="34" y="125"/>
                </a:cubicBezTo>
                <a:cubicBezTo>
                  <a:pt x="34" y="125"/>
                  <a:pt x="35" y="125"/>
                  <a:pt x="34" y="125"/>
                </a:cubicBezTo>
                <a:close/>
                <a:moveTo>
                  <a:pt x="34" y="124"/>
                </a:moveTo>
                <a:cubicBezTo>
                  <a:pt x="34" y="124"/>
                  <a:pt x="34" y="124"/>
                  <a:pt x="34" y="124"/>
                </a:cubicBezTo>
                <a:cubicBezTo>
                  <a:pt x="34" y="124"/>
                  <a:pt x="34" y="124"/>
                  <a:pt x="34" y="124"/>
                </a:cubicBezTo>
                <a:cubicBezTo>
                  <a:pt x="34" y="124"/>
                  <a:pt x="34" y="124"/>
                  <a:pt x="34" y="124"/>
                </a:cubicBezTo>
                <a:close/>
                <a:moveTo>
                  <a:pt x="34" y="124"/>
                </a:moveTo>
                <a:cubicBezTo>
                  <a:pt x="34" y="125"/>
                  <a:pt x="34" y="124"/>
                  <a:pt x="34" y="124"/>
                </a:cubicBezTo>
                <a:close/>
                <a:moveTo>
                  <a:pt x="34" y="124"/>
                </a:moveTo>
                <a:cubicBezTo>
                  <a:pt x="34" y="124"/>
                  <a:pt x="34" y="124"/>
                  <a:pt x="34" y="124"/>
                </a:cubicBezTo>
                <a:cubicBezTo>
                  <a:pt x="34" y="124"/>
                  <a:pt x="34" y="124"/>
                  <a:pt x="34" y="124"/>
                </a:cubicBezTo>
                <a:close/>
                <a:moveTo>
                  <a:pt x="34" y="124"/>
                </a:moveTo>
                <a:cubicBezTo>
                  <a:pt x="34" y="124"/>
                  <a:pt x="34" y="124"/>
                  <a:pt x="34" y="124"/>
                </a:cubicBezTo>
                <a:close/>
                <a:moveTo>
                  <a:pt x="34" y="124"/>
                </a:moveTo>
                <a:cubicBezTo>
                  <a:pt x="34" y="124"/>
                  <a:pt x="34" y="124"/>
                  <a:pt x="34" y="124"/>
                </a:cubicBezTo>
                <a:cubicBezTo>
                  <a:pt x="34" y="124"/>
                  <a:pt x="34" y="124"/>
                  <a:pt x="34" y="124"/>
                </a:cubicBezTo>
                <a:close/>
                <a:moveTo>
                  <a:pt x="34" y="124"/>
                </a:moveTo>
                <a:cubicBezTo>
                  <a:pt x="34" y="124"/>
                  <a:pt x="34" y="124"/>
                  <a:pt x="34" y="124"/>
                </a:cubicBezTo>
                <a:cubicBezTo>
                  <a:pt x="34" y="124"/>
                  <a:pt x="34" y="124"/>
                  <a:pt x="34" y="124"/>
                </a:cubicBezTo>
                <a:close/>
                <a:moveTo>
                  <a:pt x="35" y="126"/>
                </a:moveTo>
                <a:cubicBezTo>
                  <a:pt x="35" y="126"/>
                  <a:pt x="35" y="126"/>
                  <a:pt x="35" y="126"/>
                </a:cubicBezTo>
                <a:cubicBezTo>
                  <a:pt x="35" y="126"/>
                  <a:pt x="35" y="126"/>
                  <a:pt x="35" y="126"/>
                </a:cubicBezTo>
                <a:cubicBezTo>
                  <a:pt x="35" y="126"/>
                  <a:pt x="35" y="125"/>
                  <a:pt x="35" y="126"/>
                </a:cubicBezTo>
                <a:close/>
                <a:moveTo>
                  <a:pt x="34" y="124"/>
                </a:moveTo>
                <a:cubicBezTo>
                  <a:pt x="34" y="124"/>
                  <a:pt x="34" y="124"/>
                  <a:pt x="34" y="124"/>
                </a:cubicBezTo>
                <a:cubicBezTo>
                  <a:pt x="34" y="124"/>
                  <a:pt x="34" y="124"/>
                  <a:pt x="34" y="124"/>
                </a:cubicBezTo>
                <a:cubicBezTo>
                  <a:pt x="34" y="124"/>
                  <a:pt x="34" y="124"/>
                  <a:pt x="34" y="124"/>
                </a:cubicBezTo>
                <a:close/>
                <a:moveTo>
                  <a:pt x="34" y="124"/>
                </a:moveTo>
                <a:cubicBezTo>
                  <a:pt x="34" y="124"/>
                  <a:pt x="34" y="124"/>
                  <a:pt x="34" y="124"/>
                </a:cubicBezTo>
                <a:cubicBezTo>
                  <a:pt x="34" y="124"/>
                  <a:pt x="34" y="124"/>
                  <a:pt x="34" y="124"/>
                </a:cubicBezTo>
                <a:close/>
                <a:moveTo>
                  <a:pt x="34" y="125"/>
                </a:moveTo>
                <a:cubicBezTo>
                  <a:pt x="34" y="125"/>
                  <a:pt x="34" y="124"/>
                  <a:pt x="34" y="124"/>
                </a:cubicBezTo>
                <a:cubicBezTo>
                  <a:pt x="34" y="124"/>
                  <a:pt x="34" y="125"/>
                  <a:pt x="34" y="125"/>
                </a:cubicBezTo>
                <a:close/>
                <a:moveTo>
                  <a:pt x="35" y="123"/>
                </a:moveTo>
                <a:cubicBezTo>
                  <a:pt x="35" y="124"/>
                  <a:pt x="35" y="124"/>
                  <a:pt x="35" y="124"/>
                </a:cubicBezTo>
                <a:cubicBezTo>
                  <a:pt x="35" y="123"/>
                  <a:pt x="35" y="123"/>
                  <a:pt x="35" y="123"/>
                </a:cubicBezTo>
                <a:close/>
                <a:moveTo>
                  <a:pt x="35" y="123"/>
                </a:moveTo>
                <a:cubicBezTo>
                  <a:pt x="35" y="123"/>
                  <a:pt x="35" y="123"/>
                  <a:pt x="35" y="123"/>
                </a:cubicBezTo>
                <a:cubicBezTo>
                  <a:pt x="35" y="123"/>
                  <a:pt x="35" y="123"/>
                  <a:pt x="35" y="123"/>
                </a:cubicBezTo>
                <a:cubicBezTo>
                  <a:pt x="35" y="123"/>
                  <a:pt x="35" y="123"/>
                  <a:pt x="35" y="123"/>
                </a:cubicBezTo>
                <a:cubicBezTo>
                  <a:pt x="35" y="123"/>
                  <a:pt x="35" y="123"/>
                  <a:pt x="35" y="123"/>
                </a:cubicBezTo>
                <a:close/>
                <a:moveTo>
                  <a:pt x="35" y="123"/>
                </a:moveTo>
                <a:cubicBezTo>
                  <a:pt x="35" y="123"/>
                  <a:pt x="35" y="123"/>
                  <a:pt x="35" y="123"/>
                </a:cubicBezTo>
                <a:cubicBezTo>
                  <a:pt x="35" y="123"/>
                  <a:pt x="35" y="123"/>
                  <a:pt x="35" y="123"/>
                </a:cubicBezTo>
                <a:close/>
                <a:moveTo>
                  <a:pt x="34" y="124"/>
                </a:moveTo>
                <a:cubicBezTo>
                  <a:pt x="34" y="124"/>
                  <a:pt x="35" y="124"/>
                  <a:pt x="35" y="124"/>
                </a:cubicBezTo>
                <a:cubicBezTo>
                  <a:pt x="34" y="124"/>
                  <a:pt x="34" y="124"/>
                  <a:pt x="34" y="124"/>
                </a:cubicBezTo>
                <a:close/>
                <a:moveTo>
                  <a:pt x="34" y="124"/>
                </a:moveTo>
                <a:cubicBezTo>
                  <a:pt x="34" y="124"/>
                  <a:pt x="34" y="124"/>
                  <a:pt x="34" y="124"/>
                </a:cubicBezTo>
                <a:cubicBezTo>
                  <a:pt x="34" y="124"/>
                  <a:pt x="34" y="124"/>
                  <a:pt x="34" y="124"/>
                </a:cubicBezTo>
                <a:cubicBezTo>
                  <a:pt x="34" y="124"/>
                  <a:pt x="34" y="124"/>
                  <a:pt x="34" y="124"/>
                </a:cubicBezTo>
                <a:close/>
                <a:moveTo>
                  <a:pt x="34" y="124"/>
                </a:moveTo>
                <a:cubicBezTo>
                  <a:pt x="34" y="124"/>
                  <a:pt x="34" y="124"/>
                  <a:pt x="34" y="124"/>
                </a:cubicBezTo>
                <a:cubicBezTo>
                  <a:pt x="34" y="124"/>
                  <a:pt x="34" y="124"/>
                  <a:pt x="34" y="124"/>
                </a:cubicBezTo>
                <a:close/>
                <a:moveTo>
                  <a:pt x="34" y="124"/>
                </a:moveTo>
                <a:cubicBezTo>
                  <a:pt x="34" y="125"/>
                  <a:pt x="34" y="125"/>
                  <a:pt x="34" y="125"/>
                </a:cubicBezTo>
                <a:cubicBezTo>
                  <a:pt x="34" y="125"/>
                  <a:pt x="34" y="125"/>
                  <a:pt x="34" y="124"/>
                </a:cubicBezTo>
                <a:close/>
                <a:moveTo>
                  <a:pt x="34" y="124"/>
                </a:moveTo>
                <a:cubicBezTo>
                  <a:pt x="34" y="125"/>
                  <a:pt x="34" y="125"/>
                  <a:pt x="34" y="125"/>
                </a:cubicBezTo>
                <a:cubicBezTo>
                  <a:pt x="34" y="124"/>
                  <a:pt x="34" y="124"/>
                  <a:pt x="34" y="124"/>
                </a:cubicBezTo>
                <a:close/>
                <a:moveTo>
                  <a:pt x="34" y="125"/>
                </a:moveTo>
                <a:cubicBezTo>
                  <a:pt x="34" y="124"/>
                  <a:pt x="34" y="124"/>
                  <a:pt x="34" y="124"/>
                </a:cubicBezTo>
                <a:cubicBezTo>
                  <a:pt x="34" y="124"/>
                  <a:pt x="34" y="124"/>
                  <a:pt x="34" y="124"/>
                </a:cubicBezTo>
                <a:lnTo>
                  <a:pt x="34" y="125"/>
                </a:lnTo>
                <a:close/>
                <a:moveTo>
                  <a:pt x="34" y="124"/>
                </a:moveTo>
                <a:cubicBezTo>
                  <a:pt x="34" y="124"/>
                  <a:pt x="34" y="124"/>
                  <a:pt x="34" y="124"/>
                </a:cubicBezTo>
                <a:cubicBezTo>
                  <a:pt x="34" y="124"/>
                  <a:pt x="34" y="124"/>
                  <a:pt x="34" y="124"/>
                </a:cubicBezTo>
                <a:cubicBezTo>
                  <a:pt x="34" y="124"/>
                  <a:pt x="34" y="124"/>
                  <a:pt x="34" y="124"/>
                </a:cubicBezTo>
                <a:close/>
                <a:moveTo>
                  <a:pt x="34" y="124"/>
                </a:moveTo>
                <a:cubicBezTo>
                  <a:pt x="34" y="124"/>
                  <a:pt x="34" y="124"/>
                  <a:pt x="34" y="124"/>
                </a:cubicBezTo>
                <a:cubicBezTo>
                  <a:pt x="34" y="124"/>
                  <a:pt x="34" y="124"/>
                  <a:pt x="34" y="124"/>
                </a:cubicBezTo>
                <a:close/>
                <a:moveTo>
                  <a:pt x="34" y="124"/>
                </a:moveTo>
                <a:cubicBezTo>
                  <a:pt x="34" y="124"/>
                  <a:pt x="34" y="124"/>
                  <a:pt x="34" y="124"/>
                </a:cubicBezTo>
                <a:cubicBezTo>
                  <a:pt x="34" y="124"/>
                  <a:pt x="34" y="124"/>
                  <a:pt x="34" y="124"/>
                </a:cubicBezTo>
                <a:close/>
                <a:moveTo>
                  <a:pt x="34" y="124"/>
                </a:moveTo>
                <a:cubicBezTo>
                  <a:pt x="34" y="124"/>
                  <a:pt x="34" y="124"/>
                  <a:pt x="34" y="124"/>
                </a:cubicBezTo>
                <a:cubicBezTo>
                  <a:pt x="34" y="124"/>
                  <a:pt x="34" y="124"/>
                  <a:pt x="34" y="124"/>
                </a:cubicBezTo>
                <a:cubicBezTo>
                  <a:pt x="34" y="124"/>
                  <a:pt x="34" y="124"/>
                  <a:pt x="34" y="124"/>
                </a:cubicBezTo>
                <a:close/>
                <a:moveTo>
                  <a:pt x="34" y="124"/>
                </a:moveTo>
                <a:cubicBezTo>
                  <a:pt x="34" y="124"/>
                  <a:pt x="34" y="124"/>
                  <a:pt x="34" y="124"/>
                </a:cubicBezTo>
                <a:cubicBezTo>
                  <a:pt x="34" y="124"/>
                  <a:pt x="35" y="123"/>
                  <a:pt x="34" y="124"/>
                </a:cubicBezTo>
                <a:close/>
                <a:moveTo>
                  <a:pt x="34" y="124"/>
                </a:moveTo>
                <a:cubicBezTo>
                  <a:pt x="34" y="124"/>
                  <a:pt x="34" y="124"/>
                  <a:pt x="34" y="124"/>
                </a:cubicBezTo>
                <a:cubicBezTo>
                  <a:pt x="35" y="124"/>
                  <a:pt x="35" y="124"/>
                  <a:pt x="34" y="124"/>
                </a:cubicBezTo>
                <a:close/>
                <a:moveTo>
                  <a:pt x="34" y="124"/>
                </a:moveTo>
                <a:cubicBezTo>
                  <a:pt x="34" y="124"/>
                  <a:pt x="34" y="124"/>
                  <a:pt x="34" y="124"/>
                </a:cubicBezTo>
                <a:cubicBezTo>
                  <a:pt x="34" y="124"/>
                  <a:pt x="34" y="124"/>
                  <a:pt x="34" y="124"/>
                </a:cubicBezTo>
                <a:cubicBezTo>
                  <a:pt x="34" y="124"/>
                  <a:pt x="34" y="124"/>
                  <a:pt x="34" y="124"/>
                </a:cubicBezTo>
                <a:close/>
                <a:moveTo>
                  <a:pt x="33" y="126"/>
                </a:moveTo>
                <a:cubicBezTo>
                  <a:pt x="33" y="126"/>
                  <a:pt x="33" y="126"/>
                  <a:pt x="33" y="126"/>
                </a:cubicBezTo>
                <a:cubicBezTo>
                  <a:pt x="33" y="126"/>
                  <a:pt x="34" y="125"/>
                  <a:pt x="34" y="124"/>
                </a:cubicBezTo>
                <a:cubicBezTo>
                  <a:pt x="34" y="124"/>
                  <a:pt x="34" y="124"/>
                  <a:pt x="34" y="124"/>
                </a:cubicBezTo>
                <a:cubicBezTo>
                  <a:pt x="34" y="125"/>
                  <a:pt x="34" y="125"/>
                  <a:pt x="33" y="125"/>
                </a:cubicBezTo>
                <a:cubicBezTo>
                  <a:pt x="33" y="125"/>
                  <a:pt x="33" y="125"/>
                  <a:pt x="34" y="125"/>
                </a:cubicBezTo>
                <a:cubicBezTo>
                  <a:pt x="33" y="125"/>
                  <a:pt x="33" y="125"/>
                  <a:pt x="33" y="126"/>
                </a:cubicBezTo>
                <a:cubicBezTo>
                  <a:pt x="33" y="126"/>
                  <a:pt x="33" y="126"/>
                  <a:pt x="33" y="126"/>
                </a:cubicBezTo>
                <a:cubicBezTo>
                  <a:pt x="33" y="126"/>
                  <a:pt x="33" y="126"/>
                  <a:pt x="33" y="126"/>
                </a:cubicBezTo>
                <a:close/>
                <a:moveTo>
                  <a:pt x="34" y="124"/>
                </a:moveTo>
                <a:cubicBezTo>
                  <a:pt x="34" y="124"/>
                  <a:pt x="34" y="124"/>
                  <a:pt x="34" y="124"/>
                </a:cubicBezTo>
                <a:cubicBezTo>
                  <a:pt x="34" y="124"/>
                  <a:pt x="34" y="124"/>
                  <a:pt x="34" y="123"/>
                </a:cubicBezTo>
                <a:cubicBezTo>
                  <a:pt x="34" y="124"/>
                  <a:pt x="34" y="124"/>
                  <a:pt x="34" y="124"/>
                </a:cubicBezTo>
                <a:cubicBezTo>
                  <a:pt x="34" y="124"/>
                  <a:pt x="34" y="124"/>
                  <a:pt x="34" y="124"/>
                </a:cubicBezTo>
                <a:close/>
                <a:moveTo>
                  <a:pt x="34" y="124"/>
                </a:moveTo>
                <a:cubicBezTo>
                  <a:pt x="34" y="124"/>
                  <a:pt x="34" y="125"/>
                  <a:pt x="34" y="125"/>
                </a:cubicBezTo>
                <a:cubicBezTo>
                  <a:pt x="34" y="125"/>
                  <a:pt x="34" y="125"/>
                  <a:pt x="34" y="124"/>
                </a:cubicBezTo>
                <a:cubicBezTo>
                  <a:pt x="34" y="125"/>
                  <a:pt x="34" y="124"/>
                  <a:pt x="34" y="124"/>
                </a:cubicBezTo>
                <a:cubicBezTo>
                  <a:pt x="34" y="124"/>
                  <a:pt x="34" y="124"/>
                  <a:pt x="34" y="124"/>
                </a:cubicBezTo>
                <a:cubicBezTo>
                  <a:pt x="34" y="124"/>
                  <a:pt x="34" y="124"/>
                  <a:pt x="34" y="124"/>
                </a:cubicBezTo>
                <a:cubicBezTo>
                  <a:pt x="34" y="124"/>
                  <a:pt x="34" y="124"/>
                  <a:pt x="34" y="124"/>
                </a:cubicBezTo>
                <a:cubicBezTo>
                  <a:pt x="34" y="124"/>
                  <a:pt x="34" y="124"/>
                  <a:pt x="34" y="124"/>
                </a:cubicBezTo>
                <a:cubicBezTo>
                  <a:pt x="34" y="124"/>
                  <a:pt x="34" y="124"/>
                  <a:pt x="34" y="124"/>
                </a:cubicBezTo>
                <a:cubicBezTo>
                  <a:pt x="34" y="124"/>
                  <a:pt x="34" y="124"/>
                  <a:pt x="34" y="124"/>
                </a:cubicBezTo>
                <a:cubicBezTo>
                  <a:pt x="34" y="124"/>
                  <a:pt x="34" y="124"/>
                  <a:pt x="34" y="124"/>
                </a:cubicBezTo>
                <a:cubicBezTo>
                  <a:pt x="34" y="124"/>
                  <a:pt x="34" y="124"/>
                  <a:pt x="34" y="124"/>
                </a:cubicBezTo>
                <a:cubicBezTo>
                  <a:pt x="34" y="124"/>
                  <a:pt x="34" y="124"/>
                  <a:pt x="34" y="124"/>
                </a:cubicBezTo>
                <a:cubicBezTo>
                  <a:pt x="34" y="124"/>
                  <a:pt x="34" y="124"/>
                  <a:pt x="34" y="124"/>
                </a:cubicBezTo>
                <a:cubicBezTo>
                  <a:pt x="34" y="124"/>
                  <a:pt x="34" y="124"/>
                  <a:pt x="34" y="124"/>
                </a:cubicBezTo>
                <a:cubicBezTo>
                  <a:pt x="34" y="124"/>
                  <a:pt x="34" y="124"/>
                  <a:pt x="34" y="124"/>
                </a:cubicBezTo>
                <a:cubicBezTo>
                  <a:pt x="34" y="124"/>
                  <a:pt x="34" y="124"/>
                  <a:pt x="34" y="124"/>
                </a:cubicBezTo>
                <a:close/>
                <a:moveTo>
                  <a:pt x="34" y="126"/>
                </a:moveTo>
                <a:cubicBezTo>
                  <a:pt x="34" y="126"/>
                  <a:pt x="34" y="126"/>
                  <a:pt x="34" y="126"/>
                </a:cubicBezTo>
                <a:cubicBezTo>
                  <a:pt x="34" y="126"/>
                  <a:pt x="34" y="126"/>
                  <a:pt x="34" y="126"/>
                </a:cubicBezTo>
                <a:close/>
                <a:moveTo>
                  <a:pt x="34" y="126"/>
                </a:moveTo>
                <a:cubicBezTo>
                  <a:pt x="34" y="126"/>
                  <a:pt x="34" y="126"/>
                  <a:pt x="34" y="126"/>
                </a:cubicBezTo>
                <a:cubicBezTo>
                  <a:pt x="34" y="126"/>
                  <a:pt x="34" y="126"/>
                  <a:pt x="34" y="126"/>
                </a:cubicBezTo>
                <a:cubicBezTo>
                  <a:pt x="34" y="126"/>
                  <a:pt x="34" y="126"/>
                  <a:pt x="34" y="126"/>
                </a:cubicBezTo>
                <a:cubicBezTo>
                  <a:pt x="34" y="126"/>
                  <a:pt x="34" y="126"/>
                  <a:pt x="34" y="126"/>
                </a:cubicBezTo>
                <a:cubicBezTo>
                  <a:pt x="34" y="125"/>
                  <a:pt x="34" y="125"/>
                  <a:pt x="34" y="125"/>
                </a:cubicBezTo>
                <a:cubicBezTo>
                  <a:pt x="34" y="125"/>
                  <a:pt x="34" y="126"/>
                  <a:pt x="34" y="126"/>
                </a:cubicBezTo>
                <a:close/>
                <a:moveTo>
                  <a:pt x="34" y="125"/>
                </a:moveTo>
                <a:cubicBezTo>
                  <a:pt x="34" y="125"/>
                  <a:pt x="34" y="125"/>
                  <a:pt x="34" y="125"/>
                </a:cubicBezTo>
                <a:cubicBezTo>
                  <a:pt x="34" y="126"/>
                  <a:pt x="34" y="126"/>
                  <a:pt x="34" y="126"/>
                </a:cubicBezTo>
                <a:cubicBezTo>
                  <a:pt x="34" y="125"/>
                  <a:pt x="34" y="125"/>
                  <a:pt x="34" y="125"/>
                </a:cubicBezTo>
                <a:cubicBezTo>
                  <a:pt x="34" y="125"/>
                  <a:pt x="34" y="125"/>
                  <a:pt x="34" y="125"/>
                </a:cubicBezTo>
                <a:close/>
                <a:moveTo>
                  <a:pt x="34" y="124"/>
                </a:moveTo>
                <a:cubicBezTo>
                  <a:pt x="34" y="123"/>
                  <a:pt x="34" y="123"/>
                  <a:pt x="34" y="123"/>
                </a:cubicBezTo>
                <a:cubicBezTo>
                  <a:pt x="34" y="124"/>
                  <a:pt x="34" y="124"/>
                  <a:pt x="34" y="124"/>
                </a:cubicBezTo>
                <a:close/>
                <a:moveTo>
                  <a:pt x="34" y="124"/>
                </a:moveTo>
                <a:cubicBezTo>
                  <a:pt x="34" y="123"/>
                  <a:pt x="34" y="123"/>
                  <a:pt x="34" y="123"/>
                </a:cubicBezTo>
                <a:cubicBezTo>
                  <a:pt x="34" y="123"/>
                  <a:pt x="34" y="123"/>
                  <a:pt x="34" y="123"/>
                </a:cubicBezTo>
                <a:lnTo>
                  <a:pt x="34" y="124"/>
                </a:lnTo>
                <a:close/>
                <a:moveTo>
                  <a:pt x="24" y="123"/>
                </a:moveTo>
                <a:cubicBezTo>
                  <a:pt x="24" y="123"/>
                  <a:pt x="24" y="123"/>
                  <a:pt x="24" y="123"/>
                </a:cubicBezTo>
                <a:close/>
                <a:moveTo>
                  <a:pt x="25" y="123"/>
                </a:moveTo>
                <a:cubicBezTo>
                  <a:pt x="25" y="123"/>
                  <a:pt x="25" y="123"/>
                  <a:pt x="25" y="123"/>
                </a:cubicBezTo>
                <a:cubicBezTo>
                  <a:pt x="25" y="123"/>
                  <a:pt x="25" y="123"/>
                  <a:pt x="25" y="123"/>
                </a:cubicBezTo>
                <a:close/>
                <a:moveTo>
                  <a:pt x="31" y="122"/>
                </a:moveTo>
                <a:cubicBezTo>
                  <a:pt x="31" y="121"/>
                  <a:pt x="32" y="121"/>
                  <a:pt x="31" y="121"/>
                </a:cubicBezTo>
                <a:cubicBezTo>
                  <a:pt x="31" y="122"/>
                  <a:pt x="31" y="122"/>
                  <a:pt x="31" y="122"/>
                </a:cubicBezTo>
                <a:cubicBezTo>
                  <a:pt x="31" y="122"/>
                  <a:pt x="31" y="122"/>
                  <a:pt x="31" y="122"/>
                </a:cubicBezTo>
                <a:close/>
                <a:moveTo>
                  <a:pt x="28" y="122"/>
                </a:moveTo>
                <a:cubicBezTo>
                  <a:pt x="28" y="122"/>
                  <a:pt x="28" y="122"/>
                  <a:pt x="28" y="122"/>
                </a:cubicBezTo>
                <a:cubicBezTo>
                  <a:pt x="28" y="122"/>
                  <a:pt x="28" y="122"/>
                  <a:pt x="28" y="122"/>
                </a:cubicBezTo>
                <a:close/>
                <a:moveTo>
                  <a:pt x="26" y="124"/>
                </a:moveTo>
                <a:cubicBezTo>
                  <a:pt x="27" y="123"/>
                  <a:pt x="27" y="123"/>
                  <a:pt x="27" y="123"/>
                </a:cubicBezTo>
                <a:cubicBezTo>
                  <a:pt x="27" y="124"/>
                  <a:pt x="26" y="124"/>
                  <a:pt x="26" y="124"/>
                </a:cubicBezTo>
                <a:close/>
                <a:moveTo>
                  <a:pt x="23" y="122"/>
                </a:moveTo>
                <a:cubicBezTo>
                  <a:pt x="23" y="122"/>
                  <a:pt x="23" y="122"/>
                  <a:pt x="23" y="122"/>
                </a:cubicBezTo>
                <a:cubicBezTo>
                  <a:pt x="23" y="122"/>
                  <a:pt x="23" y="122"/>
                  <a:pt x="23" y="122"/>
                </a:cubicBezTo>
                <a:close/>
                <a:moveTo>
                  <a:pt x="33" y="123"/>
                </a:moveTo>
                <a:cubicBezTo>
                  <a:pt x="33" y="123"/>
                  <a:pt x="33" y="123"/>
                  <a:pt x="33" y="123"/>
                </a:cubicBezTo>
                <a:cubicBezTo>
                  <a:pt x="33" y="123"/>
                  <a:pt x="33" y="123"/>
                  <a:pt x="33" y="123"/>
                </a:cubicBezTo>
                <a:close/>
                <a:moveTo>
                  <a:pt x="28" y="119"/>
                </a:moveTo>
                <a:cubicBezTo>
                  <a:pt x="27" y="119"/>
                  <a:pt x="27" y="119"/>
                  <a:pt x="27" y="119"/>
                </a:cubicBezTo>
                <a:cubicBezTo>
                  <a:pt x="27" y="119"/>
                  <a:pt x="27" y="119"/>
                  <a:pt x="28" y="119"/>
                </a:cubicBezTo>
                <a:close/>
                <a:moveTo>
                  <a:pt x="33" y="123"/>
                </a:moveTo>
                <a:cubicBezTo>
                  <a:pt x="33" y="123"/>
                  <a:pt x="33" y="123"/>
                  <a:pt x="33" y="123"/>
                </a:cubicBezTo>
                <a:cubicBezTo>
                  <a:pt x="33" y="123"/>
                  <a:pt x="33" y="123"/>
                  <a:pt x="33" y="123"/>
                </a:cubicBezTo>
                <a:cubicBezTo>
                  <a:pt x="33" y="123"/>
                  <a:pt x="33" y="122"/>
                  <a:pt x="33" y="123"/>
                </a:cubicBezTo>
                <a:close/>
                <a:moveTo>
                  <a:pt x="20" y="118"/>
                </a:moveTo>
                <a:cubicBezTo>
                  <a:pt x="20" y="118"/>
                  <a:pt x="20" y="118"/>
                  <a:pt x="20" y="118"/>
                </a:cubicBezTo>
                <a:cubicBezTo>
                  <a:pt x="20" y="118"/>
                  <a:pt x="20" y="118"/>
                  <a:pt x="20" y="118"/>
                </a:cubicBezTo>
                <a:close/>
                <a:moveTo>
                  <a:pt x="22" y="114"/>
                </a:moveTo>
                <a:cubicBezTo>
                  <a:pt x="22" y="114"/>
                  <a:pt x="22" y="114"/>
                  <a:pt x="22" y="114"/>
                </a:cubicBezTo>
                <a:cubicBezTo>
                  <a:pt x="22" y="114"/>
                  <a:pt x="22" y="114"/>
                  <a:pt x="22" y="114"/>
                </a:cubicBezTo>
                <a:close/>
                <a:moveTo>
                  <a:pt x="34" y="123"/>
                </a:moveTo>
                <a:cubicBezTo>
                  <a:pt x="34" y="123"/>
                  <a:pt x="34" y="123"/>
                  <a:pt x="34" y="123"/>
                </a:cubicBezTo>
                <a:close/>
                <a:moveTo>
                  <a:pt x="33" y="125"/>
                </a:moveTo>
                <a:cubicBezTo>
                  <a:pt x="33" y="125"/>
                  <a:pt x="33" y="125"/>
                  <a:pt x="33" y="125"/>
                </a:cubicBezTo>
                <a:cubicBezTo>
                  <a:pt x="33" y="125"/>
                  <a:pt x="33" y="125"/>
                  <a:pt x="33" y="125"/>
                </a:cubicBezTo>
                <a:close/>
                <a:moveTo>
                  <a:pt x="31" y="125"/>
                </a:moveTo>
                <a:cubicBezTo>
                  <a:pt x="31" y="125"/>
                  <a:pt x="31" y="125"/>
                  <a:pt x="31" y="125"/>
                </a:cubicBezTo>
                <a:cubicBezTo>
                  <a:pt x="31" y="125"/>
                  <a:pt x="31" y="125"/>
                  <a:pt x="31" y="125"/>
                </a:cubicBezTo>
                <a:close/>
                <a:moveTo>
                  <a:pt x="34" y="123"/>
                </a:moveTo>
                <a:cubicBezTo>
                  <a:pt x="34" y="123"/>
                  <a:pt x="34" y="123"/>
                  <a:pt x="34" y="123"/>
                </a:cubicBezTo>
                <a:cubicBezTo>
                  <a:pt x="34" y="123"/>
                  <a:pt x="34" y="123"/>
                  <a:pt x="34" y="123"/>
                </a:cubicBezTo>
                <a:close/>
                <a:moveTo>
                  <a:pt x="34" y="123"/>
                </a:moveTo>
                <a:cubicBezTo>
                  <a:pt x="34" y="123"/>
                  <a:pt x="34" y="123"/>
                  <a:pt x="34" y="123"/>
                </a:cubicBezTo>
                <a:cubicBezTo>
                  <a:pt x="34" y="123"/>
                  <a:pt x="34" y="123"/>
                  <a:pt x="34" y="123"/>
                </a:cubicBezTo>
                <a:close/>
                <a:moveTo>
                  <a:pt x="34" y="123"/>
                </a:moveTo>
                <a:cubicBezTo>
                  <a:pt x="34" y="123"/>
                  <a:pt x="34" y="123"/>
                  <a:pt x="34" y="123"/>
                </a:cubicBezTo>
                <a:cubicBezTo>
                  <a:pt x="34" y="123"/>
                  <a:pt x="34" y="123"/>
                  <a:pt x="34" y="123"/>
                </a:cubicBezTo>
                <a:close/>
                <a:moveTo>
                  <a:pt x="22" y="119"/>
                </a:moveTo>
                <a:cubicBezTo>
                  <a:pt x="22" y="119"/>
                  <a:pt x="22" y="119"/>
                  <a:pt x="22" y="119"/>
                </a:cubicBezTo>
                <a:cubicBezTo>
                  <a:pt x="22" y="119"/>
                  <a:pt x="22" y="119"/>
                  <a:pt x="22" y="119"/>
                </a:cubicBezTo>
                <a:close/>
                <a:moveTo>
                  <a:pt x="28" y="125"/>
                </a:moveTo>
                <a:cubicBezTo>
                  <a:pt x="28" y="125"/>
                  <a:pt x="28" y="125"/>
                  <a:pt x="28" y="125"/>
                </a:cubicBezTo>
                <a:cubicBezTo>
                  <a:pt x="28" y="125"/>
                  <a:pt x="28" y="125"/>
                  <a:pt x="28" y="125"/>
                </a:cubicBezTo>
                <a:close/>
                <a:moveTo>
                  <a:pt x="28" y="125"/>
                </a:moveTo>
                <a:cubicBezTo>
                  <a:pt x="28" y="125"/>
                  <a:pt x="28" y="125"/>
                  <a:pt x="28" y="125"/>
                </a:cubicBezTo>
                <a:cubicBezTo>
                  <a:pt x="29" y="124"/>
                  <a:pt x="29" y="124"/>
                  <a:pt x="29" y="124"/>
                </a:cubicBezTo>
                <a:lnTo>
                  <a:pt x="28" y="125"/>
                </a:lnTo>
                <a:close/>
                <a:moveTo>
                  <a:pt x="24" y="122"/>
                </a:moveTo>
                <a:cubicBezTo>
                  <a:pt x="24" y="122"/>
                  <a:pt x="24" y="122"/>
                  <a:pt x="23" y="122"/>
                </a:cubicBezTo>
                <a:cubicBezTo>
                  <a:pt x="23" y="122"/>
                  <a:pt x="24" y="122"/>
                  <a:pt x="24" y="122"/>
                </a:cubicBezTo>
                <a:cubicBezTo>
                  <a:pt x="24" y="122"/>
                  <a:pt x="23" y="122"/>
                  <a:pt x="23" y="122"/>
                </a:cubicBezTo>
                <a:cubicBezTo>
                  <a:pt x="23" y="122"/>
                  <a:pt x="23" y="122"/>
                  <a:pt x="23" y="122"/>
                </a:cubicBezTo>
                <a:cubicBezTo>
                  <a:pt x="23" y="122"/>
                  <a:pt x="23" y="122"/>
                  <a:pt x="23" y="122"/>
                </a:cubicBezTo>
                <a:cubicBezTo>
                  <a:pt x="23" y="122"/>
                  <a:pt x="23" y="122"/>
                  <a:pt x="23" y="122"/>
                </a:cubicBezTo>
                <a:cubicBezTo>
                  <a:pt x="23" y="121"/>
                  <a:pt x="22" y="122"/>
                  <a:pt x="22" y="122"/>
                </a:cubicBezTo>
                <a:cubicBezTo>
                  <a:pt x="23" y="122"/>
                  <a:pt x="23" y="122"/>
                  <a:pt x="23" y="121"/>
                </a:cubicBezTo>
                <a:cubicBezTo>
                  <a:pt x="22" y="122"/>
                  <a:pt x="22" y="122"/>
                  <a:pt x="22" y="122"/>
                </a:cubicBezTo>
                <a:cubicBezTo>
                  <a:pt x="23" y="121"/>
                  <a:pt x="23" y="121"/>
                  <a:pt x="23" y="121"/>
                </a:cubicBezTo>
                <a:cubicBezTo>
                  <a:pt x="23" y="121"/>
                  <a:pt x="23" y="121"/>
                  <a:pt x="23" y="121"/>
                </a:cubicBezTo>
                <a:cubicBezTo>
                  <a:pt x="23" y="121"/>
                  <a:pt x="23" y="121"/>
                  <a:pt x="23" y="121"/>
                </a:cubicBezTo>
                <a:cubicBezTo>
                  <a:pt x="23" y="121"/>
                  <a:pt x="23" y="121"/>
                  <a:pt x="23" y="121"/>
                </a:cubicBezTo>
                <a:cubicBezTo>
                  <a:pt x="23" y="121"/>
                  <a:pt x="23" y="121"/>
                  <a:pt x="23" y="121"/>
                </a:cubicBezTo>
                <a:cubicBezTo>
                  <a:pt x="23" y="121"/>
                  <a:pt x="22" y="121"/>
                  <a:pt x="22" y="121"/>
                </a:cubicBezTo>
                <a:cubicBezTo>
                  <a:pt x="23" y="121"/>
                  <a:pt x="23" y="121"/>
                  <a:pt x="23" y="121"/>
                </a:cubicBezTo>
                <a:cubicBezTo>
                  <a:pt x="23" y="121"/>
                  <a:pt x="23" y="121"/>
                  <a:pt x="23" y="121"/>
                </a:cubicBezTo>
                <a:cubicBezTo>
                  <a:pt x="23" y="121"/>
                  <a:pt x="23" y="121"/>
                  <a:pt x="23" y="120"/>
                </a:cubicBezTo>
                <a:cubicBezTo>
                  <a:pt x="23" y="120"/>
                  <a:pt x="23" y="121"/>
                  <a:pt x="23" y="121"/>
                </a:cubicBezTo>
                <a:cubicBezTo>
                  <a:pt x="23" y="121"/>
                  <a:pt x="23" y="121"/>
                  <a:pt x="22" y="121"/>
                </a:cubicBezTo>
                <a:cubicBezTo>
                  <a:pt x="23" y="120"/>
                  <a:pt x="23" y="120"/>
                  <a:pt x="23" y="120"/>
                </a:cubicBezTo>
                <a:cubicBezTo>
                  <a:pt x="23" y="120"/>
                  <a:pt x="23" y="120"/>
                  <a:pt x="23" y="120"/>
                </a:cubicBezTo>
                <a:cubicBezTo>
                  <a:pt x="23" y="120"/>
                  <a:pt x="23" y="120"/>
                  <a:pt x="23" y="120"/>
                </a:cubicBezTo>
                <a:cubicBezTo>
                  <a:pt x="23" y="120"/>
                  <a:pt x="22" y="121"/>
                  <a:pt x="22" y="120"/>
                </a:cubicBezTo>
                <a:cubicBezTo>
                  <a:pt x="23" y="120"/>
                  <a:pt x="23" y="120"/>
                  <a:pt x="23" y="120"/>
                </a:cubicBezTo>
                <a:cubicBezTo>
                  <a:pt x="23" y="120"/>
                  <a:pt x="22" y="121"/>
                  <a:pt x="22" y="120"/>
                </a:cubicBezTo>
                <a:cubicBezTo>
                  <a:pt x="22" y="120"/>
                  <a:pt x="22" y="121"/>
                  <a:pt x="22" y="121"/>
                </a:cubicBezTo>
                <a:cubicBezTo>
                  <a:pt x="22" y="121"/>
                  <a:pt x="22" y="120"/>
                  <a:pt x="22" y="120"/>
                </a:cubicBezTo>
                <a:cubicBezTo>
                  <a:pt x="22" y="120"/>
                  <a:pt x="22" y="121"/>
                  <a:pt x="22" y="121"/>
                </a:cubicBezTo>
                <a:cubicBezTo>
                  <a:pt x="21" y="121"/>
                  <a:pt x="23" y="119"/>
                  <a:pt x="22" y="120"/>
                </a:cubicBezTo>
                <a:cubicBezTo>
                  <a:pt x="22" y="120"/>
                  <a:pt x="22" y="120"/>
                  <a:pt x="22" y="120"/>
                </a:cubicBezTo>
                <a:cubicBezTo>
                  <a:pt x="21" y="121"/>
                  <a:pt x="22" y="120"/>
                  <a:pt x="22" y="120"/>
                </a:cubicBezTo>
                <a:cubicBezTo>
                  <a:pt x="22" y="120"/>
                  <a:pt x="22" y="120"/>
                  <a:pt x="22" y="120"/>
                </a:cubicBezTo>
                <a:cubicBezTo>
                  <a:pt x="22" y="120"/>
                  <a:pt x="22" y="120"/>
                  <a:pt x="22" y="120"/>
                </a:cubicBezTo>
                <a:cubicBezTo>
                  <a:pt x="22" y="120"/>
                  <a:pt x="22" y="120"/>
                  <a:pt x="22" y="120"/>
                </a:cubicBezTo>
                <a:cubicBezTo>
                  <a:pt x="22" y="120"/>
                  <a:pt x="22" y="119"/>
                  <a:pt x="21" y="120"/>
                </a:cubicBezTo>
                <a:cubicBezTo>
                  <a:pt x="22" y="119"/>
                  <a:pt x="21" y="120"/>
                  <a:pt x="22" y="120"/>
                </a:cubicBezTo>
                <a:cubicBezTo>
                  <a:pt x="22" y="119"/>
                  <a:pt x="22" y="120"/>
                  <a:pt x="22" y="119"/>
                </a:cubicBezTo>
                <a:cubicBezTo>
                  <a:pt x="23" y="119"/>
                  <a:pt x="22" y="119"/>
                  <a:pt x="22" y="119"/>
                </a:cubicBezTo>
                <a:cubicBezTo>
                  <a:pt x="22" y="119"/>
                  <a:pt x="23" y="119"/>
                  <a:pt x="23" y="119"/>
                </a:cubicBezTo>
                <a:cubicBezTo>
                  <a:pt x="23" y="118"/>
                  <a:pt x="22" y="119"/>
                  <a:pt x="22" y="119"/>
                </a:cubicBezTo>
                <a:cubicBezTo>
                  <a:pt x="22" y="119"/>
                  <a:pt x="22" y="119"/>
                  <a:pt x="22" y="119"/>
                </a:cubicBezTo>
                <a:cubicBezTo>
                  <a:pt x="22" y="120"/>
                  <a:pt x="22" y="119"/>
                  <a:pt x="22" y="119"/>
                </a:cubicBezTo>
                <a:cubicBezTo>
                  <a:pt x="22" y="119"/>
                  <a:pt x="21" y="119"/>
                  <a:pt x="22" y="119"/>
                </a:cubicBezTo>
                <a:cubicBezTo>
                  <a:pt x="22" y="119"/>
                  <a:pt x="22" y="119"/>
                  <a:pt x="22" y="119"/>
                </a:cubicBezTo>
                <a:cubicBezTo>
                  <a:pt x="22" y="119"/>
                  <a:pt x="22" y="118"/>
                  <a:pt x="22" y="118"/>
                </a:cubicBezTo>
                <a:cubicBezTo>
                  <a:pt x="22" y="118"/>
                  <a:pt x="22" y="118"/>
                  <a:pt x="22" y="118"/>
                </a:cubicBezTo>
                <a:cubicBezTo>
                  <a:pt x="22" y="119"/>
                  <a:pt x="22" y="118"/>
                  <a:pt x="21" y="119"/>
                </a:cubicBezTo>
                <a:cubicBezTo>
                  <a:pt x="22" y="118"/>
                  <a:pt x="21" y="119"/>
                  <a:pt x="21" y="119"/>
                </a:cubicBezTo>
                <a:cubicBezTo>
                  <a:pt x="22" y="118"/>
                  <a:pt x="22" y="118"/>
                  <a:pt x="22" y="118"/>
                </a:cubicBezTo>
                <a:cubicBezTo>
                  <a:pt x="22" y="118"/>
                  <a:pt x="22" y="118"/>
                  <a:pt x="22" y="118"/>
                </a:cubicBezTo>
                <a:cubicBezTo>
                  <a:pt x="22" y="118"/>
                  <a:pt x="22" y="118"/>
                  <a:pt x="22" y="118"/>
                </a:cubicBezTo>
                <a:cubicBezTo>
                  <a:pt x="21" y="118"/>
                  <a:pt x="21" y="118"/>
                  <a:pt x="21" y="119"/>
                </a:cubicBezTo>
                <a:cubicBezTo>
                  <a:pt x="21" y="118"/>
                  <a:pt x="21" y="118"/>
                  <a:pt x="21" y="118"/>
                </a:cubicBezTo>
                <a:cubicBezTo>
                  <a:pt x="21" y="118"/>
                  <a:pt x="21" y="118"/>
                  <a:pt x="21" y="118"/>
                </a:cubicBezTo>
                <a:cubicBezTo>
                  <a:pt x="21" y="118"/>
                  <a:pt x="21" y="118"/>
                  <a:pt x="21" y="118"/>
                </a:cubicBezTo>
                <a:cubicBezTo>
                  <a:pt x="21" y="118"/>
                  <a:pt x="21" y="118"/>
                  <a:pt x="21" y="118"/>
                </a:cubicBezTo>
                <a:cubicBezTo>
                  <a:pt x="21" y="118"/>
                  <a:pt x="21" y="118"/>
                  <a:pt x="21" y="118"/>
                </a:cubicBezTo>
                <a:cubicBezTo>
                  <a:pt x="20" y="118"/>
                  <a:pt x="20" y="118"/>
                  <a:pt x="20" y="118"/>
                </a:cubicBezTo>
                <a:cubicBezTo>
                  <a:pt x="20" y="118"/>
                  <a:pt x="20" y="118"/>
                  <a:pt x="20" y="118"/>
                </a:cubicBezTo>
                <a:cubicBezTo>
                  <a:pt x="20" y="118"/>
                  <a:pt x="19" y="118"/>
                  <a:pt x="20" y="118"/>
                </a:cubicBezTo>
                <a:cubicBezTo>
                  <a:pt x="20" y="118"/>
                  <a:pt x="20" y="118"/>
                  <a:pt x="20" y="118"/>
                </a:cubicBezTo>
                <a:cubicBezTo>
                  <a:pt x="20" y="118"/>
                  <a:pt x="20" y="117"/>
                  <a:pt x="20" y="117"/>
                </a:cubicBezTo>
                <a:cubicBezTo>
                  <a:pt x="20" y="117"/>
                  <a:pt x="20" y="117"/>
                  <a:pt x="20" y="117"/>
                </a:cubicBezTo>
                <a:cubicBezTo>
                  <a:pt x="20" y="117"/>
                  <a:pt x="20" y="117"/>
                  <a:pt x="20" y="117"/>
                </a:cubicBezTo>
                <a:cubicBezTo>
                  <a:pt x="20" y="117"/>
                  <a:pt x="20" y="118"/>
                  <a:pt x="20" y="117"/>
                </a:cubicBezTo>
                <a:cubicBezTo>
                  <a:pt x="21" y="117"/>
                  <a:pt x="20" y="117"/>
                  <a:pt x="20" y="116"/>
                </a:cubicBezTo>
                <a:cubicBezTo>
                  <a:pt x="20" y="117"/>
                  <a:pt x="20" y="117"/>
                  <a:pt x="20" y="117"/>
                </a:cubicBezTo>
                <a:cubicBezTo>
                  <a:pt x="20" y="117"/>
                  <a:pt x="20" y="117"/>
                  <a:pt x="20" y="117"/>
                </a:cubicBezTo>
                <a:cubicBezTo>
                  <a:pt x="20" y="117"/>
                  <a:pt x="20" y="117"/>
                  <a:pt x="20" y="117"/>
                </a:cubicBezTo>
                <a:cubicBezTo>
                  <a:pt x="20" y="117"/>
                  <a:pt x="20" y="116"/>
                  <a:pt x="20" y="116"/>
                </a:cubicBezTo>
                <a:cubicBezTo>
                  <a:pt x="20" y="116"/>
                  <a:pt x="20" y="116"/>
                  <a:pt x="20" y="116"/>
                </a:cubicBezTo>
                <a:cubicBezTo>
                  <a:pt x="20" y="116"/>
                  <a:pt x="20" y="116"/>
                  <a:pt x="19" y="116"/>
                </a:cubicBezTo>
                <a:cubicBezTo>
                  <a:pt x="20" y="116"/>
                  <a:pt x="20" y="116"/>
                  <a:pt x="20" y="116"/>
                </a:cubicBezTo>
                <a:cubicBezTo>
                  <a:pt x="19" y="117"/>
                  <a:pt x="20" y="115"/>
                  <a:pt x="20" y="116"/>
                </a:cubicBezTo>
                <a:cubicBezTo>
                  <a:pt x="20" y="115"/>
                  <a:pt x="21" y="114"/>
                  <a:pt x="22" y="114"/>
                </a:cubicBezTo>
                <a:cubicBezTo>
                  <a:pt x="21" y="114"/>
                  <a:pt x="21" y="114"/>
                  <a:pt x="21" y="114"/>
                </a:cubicBezTo>
                <a:cubicBezTo>
                  <a:pt x="22" y="114"/>
                  <a:pt x="22" y="114"/>
                  <a:pt x="22" y="114"/>
                </a:cubicBezTo>
                <a:cubicBezTo>
                  <a:pt x="22" y="114"/>
                  <a:pt x="22" y="114"/>
                  <a:pt x="22" y="114"/>
                </a:cubicBezTo>
                <a:cubicBezTo>
                  <a:pt x="22" y="114"/>
                  <a:pt x="22" y="114"/>
                  <a:pt x="22" y="114"/>
                </a:cubicBezTo>
                <a:cubicBezTo>
                  <a:pt x="22" y="114"/>
                  <a:pt x="22" y="114"/>
                  <a:pt x="23" y="114"/>
                </a:cubicBezTo>
                <a:cubicBezTo>
                  <a:pt x="22" y="115"/>
                  <a:pt x="23" y="114"/>
                  <a:pt x="23" y="115"/>
                </a:cubicBezTo>
                <a:cubicBezTo>
                  <a:pt x="23" y="115"/>
                  <a:pt x="23" y="115"/>
                  <a:pt x="23" y="115"/>
                </a:cubicBezTo>
                <a:cubicBezTo>
                  <a:pt x="23" y="115"/>
                  <a:pt x="23" y="115"/>
                  <a:pt x="23" y="115"/>
                </a:cubicBezTo>
                <a:cubicBezTo>
                  <a:pt x="23" y="115"/>
                  <a:pt x="23" y="115"/>
                  <a:pt x="23" y="115"/>
                </a:cubicBezTo>
                <a:cubicBezTo>
                  <a:pt x="23" y="115"/>
                  <a:pt x="23" y="115"/>
                  <a:pt x="23" y="115"/>
                </a:cubicBezTo>
                <a:cubicBezTo>
                  <a:pt x="24" y="115"/>
                  <a:pt x="23" y="116"/>
                  <a:pt x="24" y="116"/>
                </a:cubicBezTo>
                <a:cubicBezTo>
                  <a:pt x="23" y="116"/>
                  <a:pt x="23" y="116"/>
                  <a:pt x="23" y="116"/>
                </a:cubicBezTo>
                <a:cubicBezTo>
                  <a:pt x="24" y="115"/>
                  <a:pt x="23" y="116"/>
                  <a:pt x="24" y="116"/>
                </a:cubicBezTo>
                <a:cubicBezTo>
                  <a:pt x="23" y="116"/>
                  <a:pt x="24" y="116"/>
                  <a:pt x="23" y="117"/>
                </a:cubicBezTo>
                <a:cubicBezTo>
                  <a:pt x="23" y="117"/>
                  <a:pt x="23" y="116"/>
                  <a:pt x="23" y="116"/>
                </a:cubicBezTo>
                <a:cubicBezTo>
                  <a:pt x="23" y="116"/>
                  <a:pt x="23" y="116"/>
                  <a:pt x="24" y="116"/>
                </a:cubicBezTo>
                <a:cubicBezTo>
                  <a:pt x="24" y="116"/>
                  <a:pt x="24" y="116"/>
                  <a:pt x="24" y="117"/>
                </a:cubicBezTo>
                <a:cubicBezTo>
                  <a:pt x="24" y="117"/>
                  <a:pt x="24" y="117"/>
                  <a:pt x="24" y="117"/>
                </a:cubicBezTo>
                <a:cubicBezTo>
                  <a:pt x="25" y="116"/>
                  <a:pt x="25" y="116"/>
                  <a:pt x="25" y="116"/>
                </a:cubicBezTo>
                <a:cubicBezTo>
                  <a:pt x="25" y="116"/>
                  <a:pt x="25" y="116"/>
                  <a:pt x="25" y="116"/>
                </a:cubicBezTo>
                <a:cubicBezTo>
                  <a:pt x="25" y="116"/>
                  <a:pt x="25" y="116"/>
                  <a:pt x="25" y="116"/>
                </a:cubicBezTo>
                <a:cubicBezTo>
                  <a:pt x="25" y="117"/>
                  <a:pt x="24" y="117"/>
                  <a:pt x="24" y="117"/>
                </a:cubicBezTo>
                <a:cubicBezTo>
                  <a:pt x="24" y="117"/>
                  <a:pt x="25" y="117"/>
                  <a:pt x="25" y="117"/>
                </a:cubicBezTo>
                <a:cubicBezTo>
                  <a:pt x="25" y="116"/>
                  <a:pt x="25" y="116"/>
                  <a:pt x="25" y="116"/>
                </a:cubicBezTo>
                <a:cubicBezTo>
                  <a:pt x="25" y="116"/>
                  <a:pt x="25" y="116"/>
                  <a:pt x="25" y="116"/>
                </a:cubicBezTo>
                <a:cubicBezTo>
                  <a:pt x="25" y="117"/>
                  <a:pt x="24" y="117"/>
                  <a:pt x="24" y="117"/>
                </a:cubicBezTo>
                <a:cubicBezTo>
                  <a:pt x="24" y="117"/>
                  <a:pt x="25" y="117"/>
                  <a:pt x="25" y="117"/>
                </a:cubicBezTo>
                <a:cubicBezTo>
                  <a:pt x="25" y="117"/>
                  <a:pt x="24" y="117"/>
                  <a:pt x="24" y="117"/>
                </a:cubicBezTo>
                <a:cubicBezTo>
                  <a:pt x="24" y="117"/>
                  <a:pt x="24" y="117"/>
                  <a:pt x="24" y="117"/>
                </a:cubicBezTo>
                <a:cubicBezTo>
                  <a:pt x="25" y="117"/>
                  <a:pt x="25" y="117"/>
                  <a:pt x="25" y="117"/>
                </a:cubicBezTo>
                <a:cubicBezTo>
                  <a:pt x="25" y="117"/>
                  <a:pt x="25" y="118"/>
                  <a:pt x="25" y="118"/>
                </a:cubicBezTo>
                <a:cubicBezTo>
                  <a:pt x="25" y="118"/>
                  <a:pt x="25" y="118"/>
                  <a:pt x="25" y="119"/>
                </a:cubicBezTo>
                <a:cubicBezTo>
                  <a:pt x="25" y="119"/>
                  <a:pt x="25" y="119"/>
                  <a:pt x="25" y="119"/>
                </a:cubicBezTo>
                <a:cubicBezTo>
                  <a:pt x="25" y="119"/>
                  <a:pt x="24" y="119"/>
                  <a:pt x="24" y="119"/>
                </a:cubicBezTo>
                <a:cubicBezTo>
                  <a:pt x="24" y="119"/>
                  <a:pt x="25" y="118"/>
                  <a:pt x="25" y="118"/>
                </a:cubicBezTo>
                <a:cubicBezTo>
                  <a:pt x="25" y="118"/>
                  <a:pt x="25" y="118"/>
                  <a:pt x="25" y="118"/>
                </a:cubicBezTo>
                <a:cubicBezTo>
                  <a:pt x="27" y="117"/>
                  <a:pt x="26" y="118"/>
                  <a:pt x="26" y="118"/>
                </a:cubicBezTo>
                <a:cubicBezTo>
                  <a:pt x="26" y="118"/>
                  <a:pt x="26" y="118"/>
                  <a:pt x="26" y="118"/>
                </a:cubicBezTo>
                <a:cubicBezTo>
                  <a:pt x="26" y="118"/>
                  <a:pt x="26" y="119"/>
                  <a:pt x="26" y="119"/>
                </a:cubicBezTo>
                <a:cubicBezTo>
                  <a:pt x="26" y="119"/>
                  <a:pt x="26" y="119"/>
                  <a:pt x="26" y="119"/>
                </a:cubicBezTo>
                <a:cubicBezTo>
                  <a:pt x="26" y="119"/>
                  <a:pt x="26" y="119"/>
                  <a:pt x="26" y="119"/>
                </a:cubicBezTo>
                <a:cubicBezTo>
                  <a:pt x="26" y="119"/>
                  <a:pt x="26" y="119"/>
                  <a:pt x="26" y="119"/>
                </a:cubicBezTo>
                <a:cubicBezTo>
                  <a:pt x="26" y="119"/>
                  <a:pt x="27" y="119"/>
                  <a:pt x="27" y="119"/>
                </a:cubicBezTo>
                <a:cubicBezTo>
                  <a:pt x="27" y="119"/>
                  <a:pt x="27" y="119"/>
                  <a:pt x="27" y="119"/>
                </a:cubicBezTo>
                <a:cubicBezTo>
                  <a:pt x="27" y="119"/>
                  <a:pt x="27" y="119"/>
                  <a:pt x="27" y="119"/>
                </a:cubicBezTo>
                <a:cubicBezTo>
                  <a:pt x="26" y="120"/>
                  <a:pt x="28" y="119"/>
                  <a:pt x="27" y="120"/>
                </a:cubicBezTo>
                <a:cubicBezTo>
                  <a:pt x="27" y="119"/>
                  <a:pt x="27" y="119"/>
                  <a:pt x="27" y="119"/>
                </a:cubicBezTo>
                <a:cubicBezTo>
                  <a:pt x="27" y="119"/>
                  <a:pt x="27" y="119"/>
                  <a:pt x="27" y="119"/>
                </a:cubicBezTo>
                <a:cubicBezTo>
                  <a:pt x="28" y="119"/>
                  <a:pt x="27" y="120"/>
                  <a:pt x="27" y="120"/>
                </a:cubicBezTo>
                <a:cubicBezTo>
                  <a:pt x="27" y="120"/>
                  <a:pt x="28" y="119"/>
                  <a:pt x="28" y="119"/>
                </a:cubicBezTo>
                <a:cubicBezTo>
                  <a:pt x="27" y="120"/>
                  <a:pt x="28" y="119"/>
                  <a:pt x="28" y="119"/>
                </a:cubicBezTo>
                <a:cubicBezTo>
                  <a:pt x="28" y="119"/>
                  <a:pt x="28" y="120"/>
                  <a:pt x="28" y="120"/>
                </a:cubicBezTo>
                <a:cubicBezTo>
                  <a:pt x="28" y="120"/>
                  <a:pt x="29" y="119"/>
                  <a:pt x="28" y="119"/>
                </a:cubicBezTo>
                <a:cubicBezTo>
                  <a:pt x="28" y="119"/>
                  <a:pt x="28" y="119"/>
                  <a:pt x="28" y="120"/>
                </a:cubicBezTo>
                <a:cubicBezTo>
                  <a:pt x="28" y="120"/>
                  <a:pt x="27" y="121"/>
                  <a:pt x="27" y="121"/>
                </a:cubicBezTo>
                <a:cubicBezTo>
                  <a:pt x="27" y="121"/>
                  <a:pt x="27" y="121"/>
                  <a:pt x="27" y="121"/>
                </a:cubicBezTo>
                <a:cubicBezTo>
                  <a:pt x="28" y="120"/>
                  <a:pt x="27" y="122"/>
                  <a:pt x="28" y="121"/>
                </a:cubicBezTo>
                <a:cubicBezTo>
                  <a:pt x="28" y="121"/>
                  <a:pt x="28" y="121"/>
                  <a:pt x="28" y="121"/>
                </a:cubicBezTo>
                <a:cubicBezTo>
                  <a:pt x="28" y="121"/>
                  <a:pt x="28" y="120"/>
                  <a:pt x="28" y="121"/>
                </a:cubicBezTo>
                <a:cubicBezTo>
                  <a:pt x="28" y="121"/>
                  <a:pt x="28" y="121"/>
                  <a:pt x="28" y="121"/>
                </a:cubicBezTo>
                <a:cubicBezTo>
                  <a:pt x="28" y="121"/>
                  <a:pt x="28" y="122"/>
                  <a:pt x="28" y="121"/>
                </a:cubicBezTo>
                <a:cubicBezTo>
                  <a:pt x="28" y="121"/>
                  <a:pt x="28" y="121"/>
                  <a:pt x="28" y="121"/>
                </a:cubicBezTo>
                <a:cubicBezTo>
                  <a:pt x="28" y="121"/>
                  <a:pt x="28" y="121"/>
                  <a:pt x="28" y="121"/>
                </a:cubicBezTo>
                <a:cubicBezTo>
                  <a:pt x="28" y="121"/>
                  <a:pt x="28" y="121"/>
                  <a:pt x="28" y="121"/>
                </a:cubicBezTo>
                <a:cubicBezTo>
                  <a:pt x="29" y="121"/>
                  <a:pt x="29" y="121"/>
                  <a:pt x="29" y="121"/>
                </a:cubicBezTo>
                <a:cubicBezTo>
                  <a:pt x="29" y="121"/>
                  <a:pt x="28" y="121"/>
                  <a:pt x="28" y="121"/>
                </a:cubicBezTo>
                <a:cubicBezTo>
                  <a:pt x="29" y="121"/>
                  <a:pt x="29" y="121"/>
                  <a:pt x="28" y="121"/>
                </a:cubicBezTo>
                <a:cubicBezTo>
                  <a:pt x="29" y="121"/>
                  <a:pt x="30" y="120"/>
                  <a:pt x="30" y="120"/>
                </a:cubicBezTo>
                <a:cubicBezTo>
                  <a:pt x="30" y="120"/>
                  <a:pt x="30" y="120"/>
                  <a:pt x="29" y="120"/>
                </a:cubicBezTo>
                <a:cubicBezTo>
                  <a:pt x="29" y="121"/>
                  <a:pt x="29" y="120"/>
                  <a:pt x="30" y="120"/>
                </a:cubicBezTo>
                <a:cubicBezTo>
                  <a:pt x="29" y="121"/>
                  <a:pt x="29" y="121"/>
                  <a:pt x="29" y="121"/>
                </a:cubicBezTo>
                <a:cubicBezTo>
                  <a:pt x="30" y="120"/>
                  <a:pt x="29" y="121"/>
                  <a:pt x="30" y="121"/>
                </a:cubicBezTo>
                <a:cubicBezTo>
                  <a:pt x="29" y="121"/>
                  <a:pt x="29" y="121"/>
                  <a:pt x="29" y="121"/>
                </a:cubicBezTo>
                <a:cubicBezTo>
                  <a:pt x="30" y="121"/>
                  <a:pt x="29" y="122"/>
                  <a:pt x="29" y="121"/>
                </a:cubicBezTo>
                <a:cubicBezTo>
                  <a:pt x="29" y="122"/>
                  <a:pt x="30" y="121"/>
                  <a:pt x="30" y="122"/>
                </a:cubicBezTo>
                <a:cubicBezTo>
                  <a:pt x="29" y="122"/>
                  <a:pt x="30" y="122"/>
                  <a:pt x="30" y="122"/>
                </a:cubicBezTo>
                <a:cubicBezTo>
                  <a:pt x="30" y="122"/>
                  <a:pt x="30" y="122"/>
                  <a:pt x="30" y="122"/>
                </a:cubicBezTo>
                <a:cubicBezTo>
                  <a:pt x="30" y="122"/>
                  <a:pt x="30" y="122"/>
                  <a:pt x="30" y="122"/>
                </a:cubicBezTo>
                <a:cubicBezTo>
                  <a:pt x="30" y="122"/>
                  <a:pt x="30" y="122"/>
                  <a:pt x="30" y="123"/>
                </a:cubicBezTo>
                <a:cubicBezTo>
                  <a:pt x="30" y="122"/>
                  <a:pt x="30" y="122"/>
                  <a:pt x="30" y="122"/>
                </a:cubicBezTo>
                <a:cubicBezTo>
                  <a:pt x="30" y="122"/>
                  <a:pt x="30" y="122"/>
                  <a:pt x="30" y="122"/>
                </a:cubicBezTo>
                <a:cubicBezTo>
                  <a:pt x="30" y="122"/>
                  <a:pt x="30" y="122"/>
                  <a:pt x="30" y="123"/>
                </a:cubicBezTo>
                <a:cubicBezTo>
                  <a:pt x="30" y="122"/>
                  <a:pt x="30" y="123"/>
                  <a:pt x="30" y="123"/>
                </a:cubicBezTo>
                <a:cubicBezTo>
                  <a:pt x="30" y="122"/>
                  <a:pt x="31" y="122"/>
                  <a:pt x="31" y="122"/>
                </a:cubicBezTo>
                <a:cubicBezTo>
                  <a:pt x="30" y="123"/>
                  <a:pt x="31" y="122"/>
                  <a:pt x="31" y="122"/>
                </a:cubicBezTo>
                <a:cubicBezTo>
                  <a:pt x="31" y="122"/>
                  <a:pt x="31" y="122"/>
                  <a:pt x="31" y="122"/>
                </a:cubicBezTo>
                <a:cubicBezTo>
                  <a:pt x="31" y="122"/>
                  <a:pt x="31" y="122"/>
                  <a:pt x="31" y="122"/>
                </a:cubicBezTo>
                <a:cubicBezTo>
                  <a:pt x="31" y="122"/>
                  <a:pt x="31" y="122"/>
                  <a:pt x="31" y="122"/>
                </a:cubicBezTo>
                <a:cubicBezTo>
                  <a:pt x="31" y="122"/>
                  <a:pt x="31" y="122"/>
                  <a:pt x="31" y="122"/>
                </a:cubicBezTo>
                <a:cubicBezTo>
                  <a:pt x="31" y="122"/>
                  <a:pt x="31" y="122"/>
                  <a:pt x="31" y="122"/>
                </a:cubicBezTo>
                <a:cubicBezTo>
                  <a:pt x="31" y="122"/>
                  <a:pt x="31" y="122"/>
                  <a:pt x="31" y="122"/>
                </a:cubicBezTo>
                <a:cubicBezTo>
                  <a:pt x="31" y="122"/>
                  <a:pt x="31" y="122"/>
                  <a:pt x="31" y="122"/>
                </a:cubicBezTo>
                <a:cubicBezTo>
                  <a:pt x="31" y="122"/>
                  <a:pt x="31" y="122"/>
                  <a:pt x="31" y="122"/>
                </a:cubicBezTo>
                <a:cubicBezTo>
                  <a:pt x="31" y="122"/>
                  <a:pt x="31" y="122"/>
                  <a:pt x="31" y="122"/>
                </a:cubicBezTo>
                <a:cubicBezTo>
                  <a:pt x="31" y="122"/>
                  <a:pt x="31" y="122"/>
                  <a:pt x="31" y="122"/>
                </a:cubicBezTo>
                <a:cubicBezTo>
                  <a:pt x="31" y="123"/>
                  <a:pt x="32" y="121"/>
                  <a:pt x="32" y="122"/>
                </a:cubicBezTo>
                <a:cubicBezTo>
                  <a:pt x="32" y="122"/>
                  <a:pt x="32" y="122"/>
                  <a:pt x="31" y="122"/>
                </a:cubicBezTo>
                <a:cubicBezTo>
                  <a:pt x="32" y="122"/>
                  <a:pt x="31" y="123"/>
                  <a:pt x="32" y="123"/>
                </a:cubicBezTo>
                <a:cubicBezTo>
                  <a:pt x="32" y="122"/>
                  <a:pt x="32" y="122"/>
                  <a:pt x="32" y="122"/>
                </a:cubicBezTo>
                <a:cubicBezTo>
                  <a:pt x="32" y="122"/>
                  <a:pt x="32" y="122"/>
                  <a:pt x="32" y="122"/>
                </a:cubicBezTo>
                <a:cubicBezTo>
                  <a:pt x="32" y="122"/>
                  <a:pt x="32" y="122"/>
                  <a:pt x="32" y="122"/>
                </a:cubicBezTo>
                <a:cubicBezTo>
                  <a:pt x="32" y="122"/>
                  <a:pt x="33" y="121"/>
                  <a:pt x="33" y="122"/>
                </a:cubicBezTo>
                <a:cubicBezTo>
                  <a:pt x="33" y="122"/>
                  <a:pt x="33" y="123"/>
                  <a:pt x="33" y="122"/>
                </a:cubicBezTo>
                <a:cubicBezTo>
                  <a:pt x="33" y="123"/>
                  <a:pt x="33" y="123"/>
                  <a:pt x="33" y="123"/>
                </a:cubicBezTo>
                <a:cubicBezTo>
                  <a:pt x="33" y="123"/>
                  <a:pt x="33" y="123"/>
                  <a:pt x="33" y="123"/>
                </a:cubicBezTo>
                <a:cubicBezTo>
                  <a:pt x="32" y="124"/>
                  <a:pt x="33" y="123"/>
                  <a:pt x="33" y="123"/>
                </a:cubicBezTo>
                <a:cubicBezTo>
                  <a:pt x="33" y="123"/>
                  <a:pt x="33" y="123"/>
                  <a:pt x="33" y="123"/>
                </a:cubicBezTo>
                <a:cubicBezTo>
                  <a:pt x="33" y="123"/>
                  <a:pt x="33" y="123"/>
                  <a:pt x="33" y="123"/>
                </a:cubicBezTo>
                <a:cubicBezTo>
                  <a:pt x="33" y="123"/>
                  <a:pt x="33" y="123"/>
                  <a:pt x="33" y="123"/>
                </a:cubicBezTo>
                <a:cubicBezTo>
                  <a:pt x="34" y="123"/>
                  <a:pt x="34" y="123"/>
                  <a:pt x="34" y="123"/>
                </a:cubicBezTo>
                <a:cubicBezTo>
                  <a:pt x="34" y="123"/>
                  <a:pt x="34" y="123"/>
                  <a:pt x="34" y="123"/>
                </a:cubicBezTo>
                <a:cubicBezTo>
                  <a:pt x="33" y="123"/>
                  <a:pt x="33" y="124"/>
                  <a:pt x="33" y="124"/>
                </a:cubicBezTo>
                <a:cubicBezTo>
                  <a:pt x="33" y="124"/>
                  <a:pt x="33" y="124"/>
                  <a:pt x="33" y="124"/>
                </a:cubicBezTo>
                <a:cubicBezTo>
                  <a:pt x="33" y="124"/>
                  <a:pt x="33" y="124"/>
                  <a:pt x="33" y="124"/>
                </a:cubicBezTo>
                <a:cubicBezTo>
                  <a:pt x="33" y="124"/>
                  <a:pt x="33" y="124"/>
                  <a:pt x="34" y="124"/>
                </a:cubicBezTo>
                <a:cubicBezTo>
                  <a:pt x="34" y="124"/>
                  <a:pt x="34" y="124"/>
                  <a:pt x="34" y="123"/>
                </a:cubicBezTo>
                <a:cubicBezTo>
                  <a:pt x="34" y="123"/>
                  <a:pt x="34" y="123"/>
                  <a:pt x="34" y="123"/>
                </a:cubicBezTo>
                <a:cubicBezTo>
                  <a:pt x="34" y="123"/>
                  <a:pt x="34" y="123"/>
                  <a:pt x="34" y="123"/>
                </a:cubicBezTo>
                <a:cubicBezTo>
                  <a:pt x="34" y="123"/>
                  <a:pt x="34" y="123"/>
                  <a:pt x="34" y="123"/>
                </a:cubicBezTo>
                <a:cubicBezTo>
                  <a:pt x="34" y="123"/>
                  <a:pt x="34" y="123"/>
                  <a:pt x="34" y="123"/>
                </a:cubicBezTo>
                <a:cubicBezTo>
                  <a:pt x="34" y="123"/>
                  <a:pt x="34" y="123"/>
                  <a:pt x="34" y="123"/>
                </a:cubicBezTo>
                <a:cubicBezTo>
                  <a:pt x="34" y="124"/>
                  <a:pt x="34" y="123"/>
                  <a:pt x="34" y="124"/>
                </a:cubicBezTo>
                <a:cubicBezTo>
                  <a:pt x="34" y="123"/>
                  <a:pt x="34" y="124"/>
                  <a:pt x="34" y="123"/>
                </a:cubicBezTo>
                <a:cubicBezTo>
                  <a:pt x="34" y="124"/>
                  <a:pt x="34" y="123"/>
                  <a:pt x="34" y="124"/>
                </a:cubicBezTo>
                <a:cubicBezTo>
                  <a:pt x="34" y="124"/>
                  <a:pt x="34" y="124"/>
                  <a:pt x="33" y="124"/>
                </a:cubicBezTo>
                <a:cubicBezTo>
                  <a:pt x="33" y="125"/>
                  <a:pt x="33" y="125"/>
                  <a:pt x="33" y="125"/>
                </a:cubicBezTo>
                <a:cubicBezTo>
                  <a:pt x="33" y="126"/>
                  <a:pt x="33" y="125"/>
                  <a:pt x="33" y="125"/>
                </a:cubicBezTo>
                <a:cubicBezTo>
                  <a:pt x="33" y="125"/>
                  <a:pt x="33" y="125"/>
                  <a:pt x="33" y="125"/>
                </a:cubicBezTo>
                <a:cubicBezTo>
                  <a:pt x="33" y="124"/>
                  <a:pt x="33" y="124"/>
                  <a:pt x="33" y="124"/>
                </a:cubicBezTo>
                <a:cubicBezTo>
                  <a:pt x="33" y="124"/>
                  <a:pt x="33" y="125"/>
                  <a:pt x="33" y="125"/>
                </a:cubicBezTo>
                <a:cubicBezTo>
                  <a:pt x="33" y="125"/>
                  <a:pt x="33" y="125"/>
                  <a:pt x="32" y="125"/>
                </a:cubicBezTo>
                <a:cubicBezTo>
                  <a:pt x="32" y="125"/>
                  <a:pt x="32" y="125"/>
                  <a:pt x="32" y="125"/>
                </a:cubicBezTo>
                <a:cubicBezTo>
                  <a:pt x="32" y="126"/>
                  <a:pt x="32" y="126"/>
                  <a:pt x="32" y="126"/>
                </a:cubicBezTo>
                <a:cubicBezTo>
                  <a:pt x="32" y="125"/>
                  <a:pt x="32" y="126"/>
                  <a:pt x="32" y="125"/>
                </a:cubicBezTo>
                <a:cubicBezTo>
                  <a:pt x="32" y="125"/>
                  <a:pt x="32" y="125"/>
                  <a:pt x="32" y="125"/>
                </a:cubicBezTo>
                <a:cubicBezTo>
                  <a:pt x="32" y="125"/>
                  <a:pt x="32" y="125"/>
                  <a:pt x="32" y="125"/>
                </a:cubicBezTo>
                <a:cubicBezTo>
                  <a:pt x="32" y="125"/>
                  <a:pt x="32" y="125"/>
                  <a:pt x="32" y="125"/>
                </a:cubicBezTo>
                <a:cubicBezTo>
                  <a:pt x="32" y="125"/>
                  <a:pt x="33" y="124"/>
                  <a:pt x="33" y="124"/>
                </a:cubicBezTo>
                <a:cubicBezTo>
                  <a:pt x="33" y="123"/>
                  <a:pt x="32" y="125"/>
                  <a:pt x="32" y="124"/>
                </a:cubicBezTo>
                <a:cubicBezTo>
                  <a:pt x="32" y="125"/>
                  <a:pt x="33" y="124"/>
                  <a:pt x="32" y="124"/>
                </a:cubicBezTo>
                <a:cubicBezTo>
                  <a:pt x="32" y="124"/>
                  <a:pt x="31" y="125"/>
                  <a:pt x="31" y="126"/>
                </a:cubicBezTo>
                <a:cubicBezTo>
                  <a:pt x="31" y="126"/>
                  <a:pt x="32" y="125"/>
                  <a:pt x="31" y="126"/>
                </a:cubicBezTo>
                <a:cubicBezTo>
                  <a:pt x="31" y="126"/>
                  <a:pt x="31" y="126"/>
                  <a:pt x="31" y="126"/>
                </a:cubicBezTo>
                <a:cubicBezTo>
                  <a:pt x="31" y="126"/>
                  <a:pt x="31" y="126"/>
                  <a:pt x="31" y="126"/>
                </a:cubicBezTo>
                <a:cubicBezTo>
                  <a:pt x="31" y="126"/>
                  <a:pt x="31" y="126"/>
                  <a:pt x="31" y="126"/>
                </a:cubicBezTo>
                <a:cubicBezTo>
                  <a:pt x="31" y="126"/>
                  <a:pt x="31" y="125"/>
                  <a:pt x="31" y="125"/>
                </a:cubicBezTo>
                <a:cubicBezTo>
                  <a:pt x="31" y="125"/>
                  <a:pt x="31" y="125"/>
                  <a:pt x="31" y="125"/>
                </a:cubicBezTo>
                <a:cubicBezTo>
                  <a:pt x="31" y="125"/>
                  <a:pt x="31" y="125"/>
                  <a:pt x="31" y="124"/>
                </a:cubicBezTo>
                <a:cubicBezTo>
                  <a:pt x="31" y="124"/>
                  <a:pt x="30" y="125"/>
                  <a:pt x="30" y="126"/>
                </a:cubicBezTo>
                <a:cubicBezTo>
                  <a:pt x="30" y="126"/>
                  <a:pt x="30" y="125"/>
                  <a:pt x="30" y="126"/>
                </a:cubicBezTo>
                <a:cubicBezTo>
                  <a:pt x="30" y="126"/>
                  <a:pt x="30" y="125"/>
                  <a:pt x="30" y="126"/>
                </a:cubicBezTo>
                <a:cubicBezTo>
                  <a:pt x="30" y="126"/>
                  <a:pt x="30" y="126"/>
                  <a:pt x="30" y="126"/>
                </a:cubicBezTo>
                <a:cubicBezTo>
                  <a:pt x="30" y="126"/>
                  <a:pt x="30" y="126"/>
                  <a:pt x="30" y="126"/>
                </a:cubicBezTo>
                <a:cubicBezTo>
                  <a:pt x="30" y="125"/>
                  <a:pt x="31" y="125"/>
                  <a:pt x="31" y="124"/>
                </a:cubicBezTo>
                <a:cubicBezTo>
                  <a:pt x="31" y="124"/>
                  <a:pt x="31" y="123"/>
                  <a:pt x="31" y="123"/>
                </a:cubicBezTo>
                <a:cubicBezTo>
                  <a:pt x="31" y="124"/>
                  <a:pt x="30" y="126"/>
                  <a:pt x="29" y="126"/>
                </a:cubicBezTo>
                <a:cubicBezTo>
                  <a:pt x="29" y="127"/>
                  <a:pt x="29" y="126"/>
                  <a:pt x="29" y="126"/>
                </a:cubicBezTo>
                <a:cubicBezTo>
                  <a:pt x="30" y="125"/>
                  <a:pt x="29" y="126"/>
                  <a:pt x="29" y="126"/>
                </a:cubicBezTo>
                <a:cubicBezTo>
                  <a:pt x="29" y="126"/>
                  <a:pt x="29" y="126"/>
                  <a:pt x="29" y="126"/>
                </a:cubicBezTo>
                <a:cubicBezTo>
                  <a:pt x="29" y="126"/>
                  <a:pt x="29" y="126"/>
                  <a:pt x="29" y="126"/>
                </a:cubicBezTo>
                <a:cubicBezTo>
                  <a:pt x="29" y="126"/>
                  <a:pt x="30" y="125"/>
                  <a:pt x="30" y="125"/>
                </a:cubicBezTo>
                <a:cubicBezTo>
                  <a:pt x="30" y="125"/>
                  <a:pt x="29" y="125"/>
                  <a:pt x="29" y="126"/>
                </a:cubicBezTo>
                <a:cubicBezTo>
                  <a:pt x="29" y="126"/>
                  <a:pt x="29" y="126"/>
                  <a:pt x="29" y="126"/>
                </a:cubicBezTo>
                <a:cubicBezTo>
                  <a:pt x="29" y="126"/>
                  <a:pt x="29" y="126"/>
                  <a:pt x="28" y="126"/>
                </a:cubicBezTo>
                <a:cubicBezTo>
                  <a:pt x="28" y="126"/>
                  <a:pt x="28" y="126"/>
                  <a:pt x="28" y="126"/>
                </a:cubicBezTo>
                <a:cubicBezTo>
                  <a:pt x="28" y="126"/>
                  <a:pt x="28" y="126"/>
                  <a:pt x="29" y="126"/>
                </a:cubicBezTo>
                <a:cubicBezTo>
                  <a:pt x="29" y="126"/>
                  <a:pt x="29" y="126"/>
                  <a:pt x="29" y="125"/>
                </a:cubicBezTo>
                <a:cubicBezTo>
                  <a:pt x="29" y="125"/>
                  <a:pt x="30" y="124"/>
                  <a:pt x="31" y="123"/>
                </a:cubicBezTo>
                <a:cubicBezTo>
                  <a:pt x="31" y="123"/>
                  <a:pt x="31" y="123"/>
                  <a:pt x="31" y="123"/>
                </a:cubicBezTo>
                <a:cubicBezTo>
                  <a:pt x="31" y="123"/>
                  <a:pt x="31" y="123"/>
                  <a:pt x="31" y="123"/>
                </a:cubicBezTo>
                <a:cubicBezTo>
                  <a:pt x="31" y="123"/>
                  <a:pt x="29" y="125"/>
                  <a:pt x="29" y="125"/>
                </a:cubicBezTo>
                <a:cubicBezTo>
                  <a:pt x="29" y="125"/>
                  <a:pt x="30" y="124"/>
                  <a:pt x="30" y="124"/>
                </a:cubicBezTo>
                <a:cubicBezTo>
                  <a:pt x="30" y="124"/>
                  <a:pt x="29" y="125"/>
                  <a:pt x="29" y="125"/>
                </a:cubicBezTo>
                <a:cubicBezTo>
                  <a:pt x="28" y="125"/>
                  <a:pt x="28" y="125"/>
                  <a:pt x="28" y="125"/>
                </a:cubicBezTo>
                <a:cubicBezTo>
                  <a:pt x="28" y="125"/>
                  <a:pt x="28" y="125"/>
                  <a:pt x="28" y="125"/>
                </a:cubicBezTo>
                <a:cubicBezTo>
                  <a:pt x="28" y="125"/>
                  <a:pt x="29" y="124"/>
                  <a:pt x="29" y="124"/>
                </a:cubicBezTo>
                <a:cubicBezTo>
                  <a:pt x="28" y="125"/>
                  <a:pt x="28" y="125"/>
                  <a:pt x="28" y="125"/>
                </a:cubicBezTo>
                <a:cubicBezTo>
                  <a:pt x="28" y="125"/>
                  <a:pt x="29" y="124"/>
                  <a:pt x="29" y="124"/>
                </a:cubicBezTo>
                <a:cubicBezTo>
                  <a:pt x="29" y="124"/>
                  <a:pt x="28" y="125"/>
                  <a:pt x="28" y="125"/>
                </a:cubicBezTo>
                <a:cubicBezTo>
                  <a:pt x="28" y="124"/>
                  <a:pt x="28" y="125"/>
                  <a:pt x="29" y="124"/>
                </a:cubicBezTo>
                <a:cubicBezTo>
                  <a:pt x="29" y="124"/>
                  <a:pt x="28" y="125"/>
                  <a:pt x="28" y="125"/>
                </a:cubicBezTo>
                <a:cubicBezTo>
                  <a:pt x="28" y="125"/>
                  <a:pt x="28" y="125"/>
                  <a:pt x="28" y="125"/>
                </a:cubicBezTo>
                <a:cubicBezTo>
                  <a:pt x="28" y="125"/>
                  <a:pt x="29" y="123"/>
                  <a:pt x="30" y="123"/>
                </a:cubicBezTo>
                <a:cubicBezTo>
                  <a:pt x="28" y="125"/>
                  <a:pt x="28" y="125"/>
                  <a:pt x="28" y="125"/>
                </a:cubicBezTo>
                <a:cubicBezTo>
                  <a:pt x="28" y="125"/>
                  <a:pt x="28" y="124"/>
                  <a:pt x="28" y="124"/>
                </a:cubicBezTo>
                <a:cubicBezTo>
                  <a:pt x="28" y="124"/>
                  <a:pt x="28" y="124"/>
                  <a:pt x="28" y="124"/>
                </a:cubicBezTo>
                <a:cubicBezTo>
                  <a:pt x="28" y="124"/>
                  <a:pt x="28" y="124"/>
                  <a:pt x="28" y="124"/>
                </a:cubicBezTo>
                <a:cubicBezTo>
                  <a:pt x="28" y="124"/>
                  <a:pt x="28" y="124"/>
                  <a:pt x="28" y="124"/>
                </a:cubicBezTo>
                <a:cubicBezTo>
                  <a:pt x="28" y="124"/>
                  <a:pt x="28" y="124"/>
                  <a:pt x="28" y="124"/>
                </a:cubicBezTo>
                <a:cubicBezTo>
                  <a:pt x="28" y="123"/>
                  <a:pt x="27" y="125"/>
                  <a:pt x="27" y="124"/>
                </a:cubicBezTo>
                <a:cubicBezTo>
                  <a:pt x="27" y="124"/>
                  <a:pt x="27" y="124"/>
                  <a:pt x="28" y="124"/>
                </a:cubicBezTo>
                <a:cubicBezTo>
                  <a:pt x="27" y="124"/>
                  <a:pt x="27" y="124"/>
                  <a:pt x="27" y="124"/>
                </a:cubicBezTo>
                <a:cubicBezTo>
                  <a:pt x="27" y="124"/>
                  <a:pt x="27" y="124"/>
                  <a:pt x="27" y="124"/>
                </a:cubicBezTo>
                <a:cubicBezTo>
                  <a:pt x="27" y="124"/>
                  <a:pt x="27" y="124"/>
                  <a:pt x="27" y="124"/>
                </a:cubicBezTo>
                <a:cubicBezTo>
                  <a:pt x="27" y="124"/>
                  <a:pt x="27" y="124"/>
                  <a:pt x="27" y="124"/>
                </a:cubicBezTo>
                <a:cubicBezTo>
                  <a:pt x="27" y="124"/>
                  <a:pt x="28" y="123"/>
                  <a:pt x="27" y="124"/>
                </a:cubicBezTo>
                <a:cubicBezTo>
                  <a:pt x="28" y="123"/>
                  <a:pt x="28" y="123"/>
                  <a:pt x="28" y="123"/>
                </a:cubicBezTo>
                <a:cubicBezTo>
                  <a:pt x="28" y="123"/>
                  <a:pt x="27" y="124"/>
                  <a:pt x="27" y="124"/>
                </a:cubicBezTo>
                <a:cubicBezTo>
                  <a:pt x="27" y="124"/>
                  <a:pt x="27" y="124"/>
                  <a:pt x="27" y="124"/>
                </a:cubicBezTo>
                <a:cubicBezTo>
                  <a:pt x="26" y="124"/>
                  <a:pt x="26" y="124"/>
                  <a:pt x="26" y="124"/>
                </a:cubicBezTo>
                <a:cubicBezTo>
                  <a:pt x="27" y="123"/>
                  <a:pt x="27" y="123"/>
                  <a:pt x="27" y="123"/>
                </a:cubicBezTo>
                <a:cubicBezTo>
                  <a:pt x="27" y="123"/>
                  <a:pt x="27" y="123"/>
                  <a:pt x="27" y="123"/>
                </a:cubicBezTo>
                <a:cubicBezTo>
                  <a:pt x="27" y="123"/>
                  <a:pt x="27" y="123"/>
                  <a:pt x="27" y="123"/>
                </a:cubicBezTo>
                <a:cubicBezTo>
                  <a:pt x="27" y="123"/>
                  <a:pt x="27" y="123"/>
                  <a:pt x="27" y="123"/>
                </a:cubicBezTo>
                <a:cubicBezTo>
                  <a:pt x="27" y="123"/>
                  <a:pt x="27" y="123"/>
                  <a:pt x="28" y="122"/>
                </a:cubicBezTo>
                <a:cubicBezTo>
                  <a:pt x="27" y="123"/>
                  <a:pt x="27" y="123"/>
                  <a:pt x="27" y="123"/>
                </a:cubicBezTo>
                <a:cubicBezTo>
                  <a:pt x="28" y="123"/>
                  <a:pt x="28" y="122"/>
                  <a:pt x="28" y="122"/>
                </a:cubicBezTo>
                <a:cubicBezTo>
                  <a:pt x="28" y="122"/>
                  <a:pt x="28" y="122"/>
                  <a:pt x="28" y="122"/>
                </a:cubicBezTo>
                <a:cubicBezTo>
                  <a:pt x="28" y="122"/>
                  <a:pt x="28" y="122"/>
                  <a:pt x="28" y="122"/>
                </a:cubicBezTo>
                <a:cubicBezTo>
                  <a:pt x="28" y="122"/>
                  <a:pt x="28" y="122"/>
                  <a:pt x="28" y="122"/>
                </a:cubicBezTo>
                <a:cubicBezTo>
                  <a:pt x="28" y="122"/>
                  <a:pt x="28" y="122"/>
                  <a:pt x="28" y="122"/>
                </a:cubicBezTo>
                <a:cubicBezTo>
                  <a:pt x="27" y="123"/>
                  <a:pt x="27" y="123"/>
                  <a:pt x="27" y="123"/>
                </a:cubicBezTo>
                <a:cubicBezTo>
                  <a:pt x="27" y="123"/>
                  <a:pt x="27" y="123"/>
                  <a:pt x="27" y="123"/>
                </a:cubicBezTo>
                <a:cubicBezTo>
                  <a:pt x="26" y="124"/>
                  <a:pt x="26" y="123"/>
                  <a:pt x="26" y="124"/>
                </a:cubicBezTo>
                <a:cubicBezTo>
                  <a:pt x="26" y="124"/>
                  <a:pt x="26" y="123"/>
                  <a:pt x="26" y="123"/>
                </a:cubicBezTo>
                <a:cubicBezTo>
                  <a:pt x="26" y="124"/>
                  <a:pt x="27" y="122"/>
                  <a:pt x="26" y="123"/>
                </a:cubicBezTo>
                <a:cubicBezTo>
                  <a:pt x="26" y="123"/>
                  <a:pt x="26" y="123"/>
                  <a:pt x="26" y="123"/>
                </a:cubicBezTo>
                <a:cubicBezTo>
                  <a:pt x="26" y="123"/>
                  <a:pt x="26" y="123"/>
                  <a:pt x="26" y="123"/>
                </a:cubicBezTo>
                <a:cubicBezTo>
                  <a:pt x="25" y="124"/>
                  <a:pt x="25" y="124"/>
                  <a:pt x="25" y="124"/>
                </a:cubicBezTo>
                <a:cubicBezTo>
                  <a:pt x="26" y="123"/>
                  <a:pt x="26" y="123"/>
                  <a:pt x="26" y="123"/>
                </a:cubicBezTo>
                <a:cubicBezTo>
                  <a:pt x="25" y="123"/>
                  <a:pt x="25" y="124"/>
                  <a:pt x="25" y="123"/>
                </a:cubicBezTo>
                <a:cubicBezTo>
                  <a:pt x="25" y="123"/>
                  <a:pt x="25" y="124"/>
                  <a:pt x="25" y="124"/>
                </a:cubicBezTo>
                <a:cubicBezTo>
                  <a:pt x="25" y="124"/>
                  <a:pt x="25" y="123"/>
                  <a:pt x="25" y="123"/>
                </a:cubicBezTo>
                <a:cubicBezTo>
                  <a:pt x="25" y="123"/>
                  <a:pt x="25" y="124"/>
                  <a:pt x="25" y="124"/>
                </a:cubicBezTo>
                <a:cubicBezTo>
                  <a:pt x="25" y="123"/>
                  <a:pt x="25" y="123"/>
                  <a:pt x="25" y="123"/>
                </a:cubicBezTo>
                <a:cubicBezTo>
                  <a:pt x="25" y="123"/>
                  <a:pt x="25" y="123"/>
                  <a:pt x="25" y="123"/>
                </a:cubicBezTo>
                <a:cubicBezTo>
                  <a:pt x="25" y="123"/>
                  <a:pt x="25" y="123"/>
                  <a:pt x="25" y="123"/>
                </a:cubicBezTo>
                <a:cubicBezTo>
                  <a:pt x="25" y="123"/>
                  <a:pt x="24" y="124"/>
                  <a:pt x="24" y="124"/>
                </a:cubicBezTo>
                <a:cubicBezTo>
                  <a:pt x="24" y="124"/>
                  <a:pt x="24" y="124"/>
                  <a:pt x="24" y="123"/>
                </a:cubicBezTo>
                <a:cubicBezTo>
                  <a:pt x="25" y="123"/>
                  <a:pt x="25" y="123"/>
                  <a:pt x="25" y="123"/>
                </a:cubicBezTo>
                <a:cubicBezTo>
                  <a:pt x="25" y="122"/>
                  <a:pt x="24" y="124"/>
                  <a:pt x="25" y="123"/>
                </a:cubicBezTo>
                <a:cubicBezTo>
                  <a:pt x="25" y="123"/>
                  <a:pt x="25" y="122"/>
                  <a:pt x="25" y="122"/>
                </a:cubicBezTo>
                <a:cubicBezTo>
                  <a:pt x="25" y="122"/>
                  <a:pt x="25" y="122"/>
                  <a:pt x="25" y="122"/>
                </a:cubicBezTo>
                <a:cubicBezTo>
                  <a:pt x="25" y="122"/>
                  <a:pt x="25" y="122"/>
                  <a:pt x="25" y="122"/>
                </a:cubicBezTo>
                <a:cubicBezTo>
                  <a:pt x="25" y="122"/>
                  <a:pt x="25" y="122"/>
                  <a:pt x="25" y="123"/>
                </a:cubicBezTo>
                <a:cubicBezTo>
                  <a:pt x="25" y="123"/>
                  <a:pt x="25" y="123"/>
                  <a:pt x="25" y="123"/>
                </a:cubicBezTo>
                <a:cubicBezTo>
                  <a:pt x="24" y="122"/>
                  <a:pt x="24" y="122"/>
                  <a:pt x="24" y="122"/>
                </a:cubicBezTo>
                <a:cubicBezTo>
                  <a:pt x="24" y="123"/>
                  <a:pt x="25" y="122"/>
                  <a:pt x="25" y="122"/>
                </a:cubicBezTo>
                <a:cubicBezTo>
                  <a:pt x="24" y="123"/>
                  <a:pt x="24" y="123"/>
                  <a:pt x="24" y="123"/>
                </a:cubicBezTo>
                <a:cubicBezTo>
                  <a:pt x="24" y="122"/>
                  <a:pt x="25" y="122"/>
                  <a:pt x="25" y="122"/>
                </a:cubicBezTo>
                <a:cubicBezTo>
                  <a:pt x="25" y="122"/>
                  <a:pt x="24" y="123"/>
                  <a:pt x="24" y="123"/>
                </a:cubicBezTo>
                <a:cubicBezTo>
                  <a:pt x="24" y="123"/>
                  <a:pt x="24" y="123"/>
                  <a:pt x="24" y="123"/>
                </a:cubicBezTo>
                <a:cubicBezTo>
                  <a:pt x="24" y="122"/>
                  <a:pt x="24" y="122"/>
                  <a:pt x="24" y="122"/>
                </a:cubicBezTo>
                <a:cubicBezTo>
                  <a:pt x="23" y="123"/>
                  <a:pt x="24" y="122"/>
                  <a:pt x="23" y="123"/>
                </a:cubicBezTo>
                <a:cubicBezTo>
                  <a:pt x="23" y="123"/>
                  <a:pt x="23" y="123"/>
                  <a:pt x="24" y="123"/>
                </a:cubicBezTo>
                <a:cubicBezTo>
                  <a:pt x="24" y="122"/>
                  <a:pt x="24" y="122"/>
                  <a:pt x="24" y="122"/>
                </a:cubicBezTo>
                <a:cubicBezTo>
                  <a:pt x="24" y="122"/>
                  <a:pt x="24" y="122"/>
                  <a:pt x="24" y="122"/>
                </a:cubicBezTo>
                <a:close/>
                <a:moveTo>
                  <a:pt x="25" y="123"/>
                </a:moveTo>
                <a:cubicBezTo>
                  <a:pt x="25" y="123"/>
                  <a:pt x="25" y="123"/>
                  <a:pt x="25" y="123"/>
                </a:cubicBezTo>
                <a:cubicBezTo>
                  <a:pt x="25" y="123"/>
                  <a:pt x="25" y="122"/>
                  <a:pt x="25" y="123"/>
                </a:cubicBezTo>
                <a:close/>
                <a:moveTo>
                  <a:pt x="27" y="123"/>
                </a:moveTo>
                <a:cubicBezTo>
                  <a:pt x="27" y="123"/>
                  <a:pt x="27" y="123"/>
                  <a:pt x="27" y="123"/>
                </a:cubicBezTo>
                <a:cubicBezTo>
                  <a:pt x="27" y="123"/>
                  <a:pt x="27" y="123"/>
                  <a:pt x="27" y="123"/>
                </a:cubicBezTo>
                <a:close/>
                <a:moveTo>
                  <a:pt x="33" y="123"/>
                </a:moveTo>
                <a:cubicBezTo>
                  <a:pt x="33" y="123"/>
                  <a:pt x="33" y="123"/>
                  <a:pt x="33" y="123"/>
                </a:cubicBezTo>
                <a:cubicBezTo>
                  <a:pt x="33" y="123"/>
                  <a:pt x="33" y="123"/>
                  <a:pt x="33" y="123"/>
                </a:cubicBezTo>
                <a:close/>
                <a:moveTo>
                  <a:pt x="33" y="123"/>
                </a:moveTo>
                <a:cubicBezTo>
                  <a:pt x="33" y="124"/>
                  <a:pt x="33" y="124"/>
                  <a:pt x="33" y="123"/>
                </a:cubicBezTo>
                <a:cubicBezTo>
                  <a:pt x="33" y="123"/>
                  <a:pt x="33" y="124"/>
                  <a:pt x="33" y="124"/>
                </a:cubicBezTo>
                <a:cubicBezTo>
                  <a:pt x="33" y="124"/>
                  <a:pt x="33" y="124"/>
                  <a:pt x="33" y="123"/>
                </a:cubicBezTo>
                <a:close/>
                <a:moveTo>
                  <a:pt x="24" y="117"/>
                </a:moveTo>
                <a:cubicBezTo>
                  <a:pt x="25" y="117"/>
                  <a:pt x="25" y="117"/>
                  <a:pt x="25" y="117"/>
                </a:cubicBezTo>
                <a:cubicBezTo>
                  <a:pt x="24" y="117"/>
                  <a:pt x="24" y="117"/>
                  <a:pt x="24" y="117"/>
                </a:cubicBezTo>
                <a:close/>
                <a:moveTo>
                  <a:pt x="27" y="124"/>
                </a:moveTo>
                <a:cubicBezTo>
                  <a:pt x="27" y="123"/>
                  <a:pt x="27" y="123"/>
                  <a:pt x="27" y="123"/>
                </a:cubicBezTo>
                <a:cubicBezTo>
                  <a:pt x="27" y="123"/>
                  <a:pt x="27" y="123"/>
                  <a:pt x="27" y="124"/>
                </a:cubicBezTo>
                <a:close/>
                <a:moveTo>
                  <a:pt x="23" y="122"/>
                </a:moveTo>
                <a:cubicBezTo>
                  <a:pt x="23" y="122"/>
                  <a:pt x="23" y="122"/>
                  <a:pt x="23" y="122"/>
                </a:cubicBezTo>
                <a:cubicBezTo>
                  <a:pt x="23" y="122"/>
                  <a:pt x="23" y="122"/>
                  <a:pt x="23" y="122"/>
                </a:cubicBezTo>
                <a:close/>
                <a:moveTo>
                  <a:pt x="30" y="126"/>
                </a:moveTo>
                <a:cubicBezTo>
                  <a:pt x="30" y="126"/>
                  <a:pt x="30" y="126"/>
                  <a:pt x="30" y="126"/>
                </a:cubicBezTo>
                <a:cubicBezTo>
                  <a:pt x="30" y="126"/>
                  <a:pt x="30" y="126"/>
                  <a:pt x="30" y="126"/>
                </a:cubicBezTo>
                <a:close/>
                <a:moveTo>
                  <a:pt x="34" y="123"/>
                </a:moveTo>
                <a:cubicBezTo>
                  <a:pt x="34" y="123"/>
                  <a:pt x="34" y="123"/>
                  <a:pt x="34" y="123"/>
                </a:cubicBezTo>
                <a:cubicBezTo>
                  <a:pt x="34" y="123"/>
                  <a:pt x="34" y="123"/>
                  <a:pt x="34" y="123"/>
                </a:cubicBezTo>
                <a:cubicBezTo>
                  <a:pt x="34" y="123"/>
                  <a:pt x="34" y="123"/>
                  <a:pt x="34" y="123"/>
                </a:cubicBezTo>
                <a:close/>
                <a:moveTo>
                  <a:pt x="33" y="126"/>
                </a:moveTo>
                <a:cubicBezTo>
                  <a:pt x="33" y="126"/>
                  <a:pt x="33" y="126"/>
                  <a:pt x="33" y="126"/>
                </a:cubicBezTo>
                <a:cubicBezTo>
                  <a:pt x="33" y="126"/>
                  <a:pt x="33" y="126"/>
                  <a:pt x="33" y="126"/>
                </a:cubicBezTo>
                <a:cubicBezTo>
                  <a:pt x="33" y="126"/>
                  <a:pt x="33" y="126"/>
                  <a:pt x="33" y="126"/>
                </a:cubicBezTo>
                <a:close/>
                <a:moveTo>
                  <a:pt x="33" y="125"/>
                </a:moveTo>
                <a:cubicBezTo>
                  <a:pt x="33" y="125"/>
                  <a:pt x="33" y="125"/>
                  <a:pt x="33" y="125"/>
                </a:cubicBezTo>
                <a:cubicBezTo>
                  <a:pt x="33" y="125"/>
                  <a:pt x="33" y="125"/>
                  <a:pt x="33" y="125"/>
                </a:cubicBezTo>
                <a:cubicBezTo>
                  <a:pt x="34" y="124"/>
                  <a:pt x="34" y="124"/>
                  <a:pt x="33" y="125"/>
                </a:cubicBezTo>
                <a:close/>
                <a:moveTo>
                  <a:pt x="33" y="125"/>
                </a:moveTo>
                <a:cubicBezTo>
                  <a:pt x="33" y="125"/>
                  <a:pt x="33" y="125"/>
                  <a:pt x="33" y="125"/>
                </a:cubicBezTo>
                <a:cubicBezTo>
                  <a:pt x="34" y="125"/>
                  <a:pt x="33" y="125"/>
                  <a:pt x="33" y="125"/>
                </a:cubicBezTo>
                <a:close/>
                <a:moveTo>
                  <a:pt x="34" y="123"/>
                </a:moveTo>
                <a:cubicBezTo>
                  <a:pt x="33" y="124"/>
                  <a:pt x="34" y="123"/>
                  <a:pt x="34" y="123"/>
                </a:cubicBezTo>
                <a:cubicBezTo>
                  <a:pt x="34" y="123"/>
                  <a:pt x="33" y="124"/>
                  <a:pt x="34" y="123"/>
                </a:cubicBezTo>
                <a:close/>
                <a:moveTo>
                  <a:pt x="33" y="126"/>
                </a:moveTo>
                <a:cubicBezTo>
                  <a:pt x="33" y="125"/>
                  <a:pt x="33" y="125"/>
                  <a:pt x="33" y="125"/>
                </a:cubicBezTo>
                <a:cubicBezTo>
                  <a:pt x="33" y="126"/>
                  <a:pt x="33" y="126"/>
                  <a:pt x="33" y="126"/>
                </a:cubicBezTo>
                <a:close/>
                <a:moveTo>
                  <a:pt x="33" y="125"/>
                </a:moveTo>
                <a:cubicBezTo>
                  <a:pt x="33" y="125"/>
                  <a:pt x="33" y="125"/>
                  <a:pt x="33" y="125"/>
                </a:cubicBezTo>
                <a:cubicBezTo>
                  <a:pt x="33" y="125"/>
                  <a:pt x="33" y="125"/>
                  <a:pt x="33" y="125"/>
                </a:cubicBezTo>
                <a:cubicBezTo>
                  <a:pt x="33" y="125"/>
                  <a:pt x="33" y="125"/>
                  <a:pt x="33" y="125"/>
                </a:cubicBezTo>
                <a:close/>
                <a:moveTo>
                  <a:pt x="33" y="125"/>
                </a:moveTo>
                <a:cubicBezTo>
                  <a:pt x="33" y="125"/>
                  <a:pt x="33" y="125"/>
                  <a:pt x="33" y="125"/>
                </a:cubicBezTo>
                <a:cubicBezTo>
                  <a:pt x="33" y="125"/>
                  <a:pt x="33" y="125"/>
                  <a:pt x="33" y="125"/>
                </a:cubicBezTo>
                <a:close/>
                <a:moveTo>
                  <a:pt x="33" y="126"/>
                </a:moveTo>
                <a:cubicBezTo>
                  <a:pt x="33" y="126"/>
                  <a:pt x="33" y="126"/>
                  <a:pt x="33" y="126"/>
                </a:cubicBezTo>
                <a:cubicBezTo>
                  <a:pt x="33" y="126"/>
                  <a:pt x="33" y="126"/>
                  <a:pt x="33" y="126"/>
                </a:cubicBezTo>
                <a:close/>
                <a:moveTo>
                  <a:pt x="32" y="125"/>
                </a:moveTo>
                <a:cubicBezTo>
                  <a:pt x="32" y="125"/>
                  <a:pt x="32" y="125"/>
                  <a:pt x="32" y="125"/>
                </a:cubicBezTo>
                <a:cubicBezTo>
                  <a:pt x="32" y="125"/>
                  <a:pt x="32" y="125"/>
                  <a:pt x="32" y="125"/>
                </a:cubicBezTo>
                <a:cubicBezTo>
                  <a:pt x="32" y="125"/>
                  <a:pt x="32" y="125"/>
                  <a:pt x="32" y="125"/>
                </a:cubicBezTo>
                <a:close/>
                <a:moveTo>
                  <a:pt x="31" y="126"/>
                </a:moveTo>
                <a:cubicBezTo>
                  <a:pt x="31" y="126"/>
                  <a:pt x="32" y="126"/>
                  <a:pt x="32" y="126"/>
                </a:cubicBezTo>
                <a:cubicBezTo>
                  <a:pt x="31" y="126"/>
                  <a:pt x="31" y="126"/>
                  <a:pt x="31" y="126"/>
                </a:cubicBezTo>
                <a:close/>
                <a:moveTo>
                  <a:pt x="31" y="126"/>
                </a:moveTo>
                <a:cubicBezTo>
                  <a:pt x="31" y="126"/>
                  <a:pt x="31" y="126"/>
                  <a:pt x="31" y="126"/>
                </a:cubicBezTo>
                <a:cubicBezTo>
                  <a:pt x="31" y="126"/>
                  <a:pt x="31" y="126"/>
                  <a:pt x="31" y="126"/>
                </a:cubicBezTo>
                <a:close/>
                <a:moveTo>
                  <a:pt x="30" y="125"/>
                </a:moveTo>
                <a:cubicBezTo>
                  <a:pt x="30" y="125"/>
                  <a:pt x="30" y="125"/>
                  <a:pt x="30" y="125"/>
                </a:cubicBezTo>
                <a:cubicBezTo>
                  <a:pt x="31" y="124"/>
                  <a:pt x="31" y="124"/>
                  <a:pt x="31" y="124"/>
                </a:cubicBezTo>
                <a:lnTo>
                  <a:pt x="30" y="125"/>
                </a:lnTo>
                <a:close/>
                <a:moveTo>
                  <a:pt x="28" y="126"/>
                </a:moveTo>
                <a:cubicBezTo>
                  <a:pt x="28" y="126"/>
                  <a:pt x="28" y="125"/>
                  <a:pt x="28" y="126"/>
                </a:cubicBezTo>
                <a:cubicBezTo>
                  <a:pt x="29" y="126"/>
                  <a:pt x="28" y="126"/>
                  <a:pt x="29" y="125"/>
                </a:cubicBezTo>
                <a:cubicBezTo>
                  <a:pt x="28" y="126"/>
                  <a:pt x="28" y="125"/>
                  <a:pt x="28" y="126"/>
                </a:cubicBezTo>
                <a:close/>
                <a:moveTo>
                  <a:pt x="29" y="125"/>
                </a:moveTo>
                <a:cubicBezTo>
                  <a:pt x="29" y="125"/>
                  <a:pt x="29" y="125"/>
                  <a:pt x="29" y="125"/>
                </a:cubicBezTo>
                <a:cubicBezTo>
                  <a:pt x="29" y="125"/>
                  <a:pt x="29" y="125"/>
                  <a:pt x="29" y="125"/>
                </a:cubicBezTo>
                <a:close/>
                <a:moveTo>
                  <a:pt x="23" y="113"/>
                </a:moveTo>
                <a:cubicBezTo>
                  <a:pt x="23" y="113"/>
                  <a:pt x="23" y="113"/>
                  <a:pt x="23" y="113"/>
                </a:cubicBezTo>
                <a:cubicBezTo>
                  <a:pt x="22" y="113"/>
                  <a:pt x="22" y="113"/>
                  <a:pt x="22" y="113"/>
                </a:cubicBezTo>
                <a:lnTo>
                  <a:pt x="23" y="113"/>
                </a:lnTo>
                <a:close/>
                <a:moveTo>
                  <a:pt x="22" y="114"/>
                </a:moveTo>
                <a:cubicBezTo>
                  <a:pt x="22" y="113"/>
                  <a:pt x="22" y="113"/>
                  <a:pt x="22" y="113"/>
                </a:cubicBezTo>
                <a:cubicBezTo>
                  <a:pt x="22" y="114"/>
                  <a:pt x="22" y="114"/>
                  <a:pt x="22" y="114"/>
                </a:cubicBezTo>
                <a:cubicBezTo>
                  <a:pt x="22" y="114"/>
                  <a:pt x="22" y="114"/>
                  <a:pt x="22" y="114"/>
                </a:cubicBezTo>
                <a:close/>
                <a:moveTo>
                  <a:pt x="24" y="124"/>
                </a:moveTo>
                <a:cubicBezTo>
                  <a:pt x="24" y="124"/>
                  <a:pt x="24" y="124"/>
                  <a:pt x="24" y="124"/>
                </a:cubicBezTo>
                <a:cubicBezTo>
                  <a:pt x="24" y="124"/>
                  <a:pt x="24" y="124"/>
                  <a:pt x="24" y="124"/>
                </a:cubicBezTo>
                <a:close/>
                <a:moveTo>
                  <a:pt x="24" y="123"/>
                </a:moveTo>
                <a:cubicBezTo>
                  <a:pt x="24" y="123"/>
                  <a:pt x="24" y="123"/>
                  <a:pt x="24" y="123"/>
                </a:cubicBezTo>
                <a:cubicBezTo>
                  <a:pt x="24" y="122"/>
                  <a:pt x="24" y="122"/>
                  <a:pt x="24" y="122"/>
                </a:cubicBezTo>
                <a:lnTo>
                  <a:pt x="24" y="123"/>
                </a:lnTo>
                <a:close/>
                <a:moveTo>
                  <a:pt x="23" y="123"/>
                </a:moveTo>
                <a:cubicBezTo>
                  <a:pt x="23" y="123"/>
                  <a:pt x="23" y="123"/>
                  <a:pt x="23" y="123"/>
                </a:cubicBezTo>
                <a:cubicBezTo>
                  <a:pt x="23" y="123"/>
                  <a:pt x="23" y="122"/>
                  <a:pt x="23" y="123"/>
                </a:cubicBezTo>
                <a:close/>
                <a:moveTo>
                  <a:pt x="44" y="133"/>
                </a:moveTo>
                <a:cubicBezTo>
                  <a:pt x="44" y="133"/>
                  <a:pt x="44" y="133"/>
                  <a:pt x="44" y="133"/>
                </a:cubicBezTo>
                <a:cubicBezTo>
                  <a:pt x="44" y="133"/>
                  <a:pt x="44" y="133"/>
                  <a:pt x="44" y="133"/>
                </a:cubicBezTo>
                <a:close/>
                <a:moveTo>
                  <a:pt x="43" y="134"/>
                </a:moveTo>
                <a:cubicBezTo>
                  <a:pt x="43" y="134"/>
                  <a:pt x="43" y="134"/>
                  <a:pt x="43" y="134"/>
                </a:cubicBezTo>
                <a:cubicBezTo>
                  <a:pt x="43" y="135"/>
                  <a:pt x="43" y="135"/>
                  <a:pt x="43" y="135"/>
                </a:cubicBezTo>
                <a:lnTo>
                  <a:pt x="43" y="134"/>
                </a:lnTo>
                <a:close/>
                <a:moveTo>
                  <a:pt x="42" y="134"/>
                </a:moveTo>
                <a:cubicBezTo>
                  <a:pt x="42" y="135"/>
                  <a:pt x="43" y="134"/>
                  <a:pt x="43" y="134"/>
                </a:cubicBezTo>
                <a:cubicBezTo>
                  <a:pt x="43" y="135"/>
                  <a:pt x="43" y="135"/>
                  <a:pt x="43" y="135"/>
                </a:cubicBezTo>
                <a:cubicBezTo>
                  <a:pt x="43" y="134"/>
                  <a:pt x="43" y="134"/>
                  <a:pt x="43" y="134"/>
                </a:cubicBezTo>
                <a:cubicBezTo>
                  <a:pt x="43" y="134"/>
                  <a:pt x="43" y="134"/>
                  <a:pt x="42" y="134"/>
                </a:cubicBezTo>
                <a:close/>
                <a:moveTo>
                  <a:pt x="42" y="133"/>
                </a:moveTo>
                <a:cubicBezTo>
                  <a:pt x="42" y="133"/>
                  <a:pt x="42" y="133"/>
                  <a:pt x="42" y="133"/>
                </a:cubicBezTo>
                <a:cubicBezTo>
                  <a:pt x="42" y="133"/>
                  <a:pt x="42" y="133"/>
                  <a:pt x="42" y="133"/>
                </a:cubicBezTo>
                <a:cubicBezTo>
                  <a:pt x="42" y="133"/>
                  <a:pt x="42" y="133"/>
                  <a:pt x="42" y="133"/>
                </a:cubicBezTo>
                <a:close/>
                <a:moveTo>
                  <a:pt x="42" y="133"/>
                </a:moveTo>
                <a:cubicBezTo>
                  <a:pt x="43" y="133"/>
                  <a:pt x="42" y="132"/>
                  <a:pt x="42" y="133"/>
                </a:cubicBezTo>
                <a:close/>
                <a:moveTo>
                  <a:pt x="42" y="133"/>
                </a:moveTo>
                <a:cubicBezTo>
                  <a:pt x="42" y="133"/>
                  <a:pt x="42" y="133"/>
                  <a:pt x="42" y="133"/>
                </a:cubicBezTo>
                <a:cubicBezTo>
                  <a:pt x="42" y="132"/>
                  <a:pt x="42" y="132"/>
                  <a:pt x="42" y="132"/>
                </a:cubicBezTo>
                <a:cubicBezTo>
                  <a:pt x="42" y="132"/>
                  <a:pt x="42" y="132"/>
                  <a:pt x="42" y="133"/>
                </a:cubicBezTo>
                <a:close/>
                <a:moveTo>
                  <a:pt x="42" y="133"/>
                </a:moveTo>
                <a:cubicBezTo>
                  <a:pt x="42" y="133"/>
                  <a:pt x="42" y="133"/>
                  <a:pt x="42" y="133"/>
                </a:cubicBezTo>
                <a:cubicBezTo>
                  <a:pt x="42" y="133"/>
                  <a:pt x="42" y="133"/>
                  <a:pt x="42" y="133"/>
                </a:cubicBezTo>
                <a:close/>
                <a:moveTo>
                  <a:pt x="42" y="133"/>
                </a:moveTo>
                <a:cubicBezTo>
                  <a:pt x="42" y="133"/>
                  <a:pt x="42" y="133"/>
                  <a:pt x="42" y="133"/>
                </a:cubicBezTo>
                <a:cubicBezTo>
                  <a:pt x="42" y="133"/>
                  <a:pt x="42" y="133"/>
                  <a:pt x="42" y="133"/>
                </a:cubicBezTo>
                <a:cubicBezTo>
                  <a:pt x="42" y="133"/>
                  <a:pt x="42" y="133"/>
                  <a:pt x="42" y="133"/>
                </a:cubicBezTo>
                <a:close/>
                <a:moveTo>
                  <a:pt x="42" y="133"/>
                </a:moveTo>
                <a:cubicBezTo>
                  <a:pt x="42" y="133"/>
                  <a:pt x="42" y="133"/>
                  <a:pt x="42" y="134"/>
                </a:cubicBezTo>
                <a:cubicBezTo>
                  <a:pt x="42" y="133"/>
                  <a:pt x="42" y="133"/>
                  <a:pt x="42" y="133"/>
                </a:cubicBezTo>
                <a:close/>
                <a:moveTo>
                  <a:pt x="42" y="135"/>
                </a:moveTo>
                <a:cubicBezTo>
                  <a:pt x="42" y="135"/>
                  <a:pt x="42" y="135"/>
                  <a:pt x="42" y="135"/>
                </a:cubicBezTo>
                <a:cubicBezTo>
                  <a:pt x="42" y="135"/>
                  <a:pt x="42" y="135"/>
                  <a:pt x="42" y="135"/>
                </a:cubicBezTo>
                <a:cubicBezTo>
                  <a:pt x="42" y="135"/>
                  <a:pt x="42" y="135"/>
                  <a:pt x="42" y="135"/>
                </a:cubicBezTo>
                <a:close/>
                <a:moveTo>
                  <a:pt x="42" y="132"/>
                </a:moveTo>
                <a:cubicBezTo>
                  <a:pt x="42" y="132"/>
                  <a:pt x="42" y="133"/>
                  <a:pt x="42" y="133"/>
                </a:cubicBezTo>
                <a:cubicBezTo>
                  <a:pt x="42" y="133"/>
                  <a:pt x="42" y="133"/>
                  <a:pt x="42" y="133"/>
                </a:cubicBezTo>
                <a:cubicBezTo>
                  <a:pt x="42" y="133"/>
                  <a:pt x="42" y="133"/>
                  <a:pt x="42" y="132"/>
                </a:cubicBezTo>
                <a:close/>
                <a:moveTo>
                  <a:pt x="42" y="133"/>
                </a:moveTo>
                <a:cubicBezTo>
                  <a:pt x="42" y="133"/>
                  <a:pt x="42" y="133"/>
                  <a:pt x="42" y="133"/>
                </a:cubicBezTo>
                <a:cubicBezTo>
                  <a:pt x="42" y="133"/>
                  <a:pt x="42" y="133"/>
                  <a:pt x="42" y="133"/>
                </a:cubicBezTo>
                <a:close/>
                <a:moveTo>
                  <a:pt x="42" y="134"/>
                </a:moveTo>
                <a:cubicBezTo>
                  <a:pt x="42" y="134"/>
                  <a:pt x="42" y="134"/>
                  <a:pt x="42" y="134"/>
                </a:cubicBezTo>
                <a:cubicBezTo>
                  <a:pt x="42" y="134"/>
                  <a:pt x="42" y="134"/>
                  <a:pt x="42" y="134"/>
                </a:cubicBezTo>
                <a:close/>
                <a:moveTo>
                  <a:pt x="41" y="132"/>
                </a:moveTo>
                <a:cubicBezTo>
                  <a:pt x="42" y="132"/>
                  <a:pt x="42" y="132"/>
                  <a:pt x="42" y="132"/>
                </a:cubicBezTo>
                <a:cubicBezTo>
                  <a:pt x="41" y="132"/>
                  <a:pt x="41" y="132"/>
                  <a:pt x="41" y="132"/>
                </a:cubicBezTo>
                <a:close/>
                <a:moveTo>
                  <a:pt x="41" y="132"/>
                </a:moveTo>
                <a:cubicBezTo>
                  <a:pt x="41" y="132"/>
                  <a:pt x="41" y="132"/>
                  <a:pt x="41" y="132"/>
                </a:cubicBezTo>
                <a:cubicBezTo>
                  <a:pt x="41" y="132"/>
                  <a:pt x="41" y="132"/>
                  <a:pt x="41" y="132"/>
                </a:cubicBezTo>
                <a:cubicBezTo>
                  <a:pt x="41" y="132"/>
                  <a:pt x="41" y="132"/>
                  <a:pt x="41" y="132"/>
                </a:cubicBezTo>
                <a:close/>
                <a:moveTo>
                  <a:pt x="41" y="132"/>
                </a:moveTo>
                <a:cubicBezTo>
                  <a:pt x="41" y="132"/>
                  <a:pt x="41" y="132"/>
                  <a:pt x="41" y="132"/>
                </a:cubicBezTo>
                <a:cubicBezTo>
                  <a:pt x="41" y="132"/>
                  <a:pt x="41" y="132"/>
                  <a:pt x="41" y="132"/>
                </a:cubicBezTo>
                <a:close/>
                <a:moveTo>
                  <a:pt x="41" y="133"/>
                </a:moveTo>
                <a:cubicBezTo>
                  <a:pt x="41" y="133"/>
                  <a:pt x="41" y="133"/>
                  <a:pt x="41" y="133"/>
                </a:cubicBezTo>
                <a:cubicBezTo>
                  <a:pt x="41" y="133"/>
                  <a:pt x="41" y="133"/>
                  <a:pt x="41" y="133"/>
                </a:cubicBezTo>
                <a:close/>
                <a:moveTo>
                  <a:pt x="41" y="133"/>
                </a:moveTo>
                <a:cubicBezTo>
                  <a:pt x="41" y="133"/>
                  <a:pt x="41" y="133"/>
                  <a:pt x="41" y="133"/>
                </a:cubicBezTo>
                <a:cubicBezTo>
                  <a:pt x="41" y="133"/>
                  <a:pt x="41" y="133"/>
                  <a:pt x="41" y="133"/>
                </a:cubicBezTo>
                <a:cubicBezTo>
                  <a:pt x="41" y="133"/>
                  <a:pt x="41" y="133"/>
                  <a:pt x="41" y="133"/>
                </a:cubicBezTo>
                <a:close/>
                <a:moveTo>
                  <a:pt x="41" y="133"/>
                </a:moveTo>
                <a:cubicBezTo>
                  <a:pt x="41" y="133"/>
                  <a:pt x="41" y="133"/>
                  <a:pt x="41" y="133"/>
                </a:cubicBezTo>
                <a:cubicBezTo>
                  <a:pt x="41" y="133"/>
                  <a:pt x="41" y="133"/>
                  <a:pt x="41" y="133"/>
                </a:cubicBezTo>
                <a:close/>
                <a:moveTo>
                  <a:pt x="42" y="134"/>
                </a:moveTo>
                <a:cubicBezTo>
                  <a:pt x="42" y="134"/>
                  <a:pt x="41" y="134"/>
                  <a:pt x="41" y="134"/>
                </a:cubicBezTo>
                <a:cubicBezTo>
                  <a:pt x="42" y="134"/>
                  <a:pt x="42" y="134"/>
                  <a:pt x="42" y="134"/>
                </a:cubicBezTo>
                <a:close/>
                <a:moveTo>
                  <a:pt x="41" y="134"/>
                </a:moveTo>
                <a:cubicBezTo>
                  <a:pt x="41" y="134"/>
                  <a:pt x="41" y="134"/>
                  <a:pt x="41" y="134"/>
                </a:cubicBezTo>
                <a:cubicBezTo>
                  <a:pt x="41" y="134"/>
                  <a:pt x="41" y="133"/>
                  <a:pt x="42" y="133"/>
                </a:cubicBezTo>
                <a:lnTo>
                  <a:pt x="41" y="134"/>
                </a:lnTo>
                <a:close/>
                <a:moveTo>
                  <a:pt x="41" y="134"/>
                </a:moveTo>
                <a:cubicBezTo>
                  <a:pt x="41" y="134"/>
                  <a:pt x="41" y="134"/>
                  <a:pt x="41" y="134"/>
                </a:cubicBezTo>
                <a:cubicBezTo>
                  <a:pt x="41" y="133"/>
                  <a:pt x="41" y="133"/>
                  <a:pt x="41" y="133"/>
                </a:cubicBezTo>
                <a:lnTo>
                  <a:pt x="41" y="134"/>
                </a:lnTo>
                <a:close/>
                <a:moveTo>
                  <a:pt x="41" y="133"/>
                </a:moveTo>
                <a:cubicBezTo>
                  <a:pt x="41" y="133"/>
                  <a:pt x="41" y="133"/>
                  <a:pt x="41" y="133"/>
                </a:cubicBezTo>
                <a:cubicBezTo>
                  <a:pt x="41" y="133"/>
                  <a:pt x="41" y="133"/>
                  <a:pt x="41" y="133"/>
                </a:cubicBezTo>
                <a:cubicBezTo>
                  <a:pt x="41" y="133"/>
                  <a:pt x="41" y="133"/>
                  <a:pt x="41" y="133"/>
                </a:cubicBezTo>
                <a:close/>
                <a:moveTo>
                  <a:pt x="41" y="133"/>
                </a:moveTo>
                <a:cubicBezTo>
                  <a:pt x="41" y="133"/>
                  <a:pt x="41" y="133"/>
                  <a:pt x="41" y="133"/>
                </a:cubicBezTo>
                <a:cubicBezTo>
                  <a:pt x="41" y="133"/>
                  <a:pt x="41" y="133"/>
                  <a:pt x="41" y="133"/>
                </a:cubicBezTo>
                <a:close/>
                <a:moveTo>
                  <a:pt x="40" y="133"/>
                </a:moveTo>
                <a:cubicBezTo>
                  <a:pt x="40" y="133"/>
                  <a:pt x="40" y="133"/>
                  <a:pt x="40" y="133"/>
                </a:cubicBezTo>
                <a:cubicBezTo>
                  <a:pt x="40" y="133"/>
                  <a:pt x="40" y="133"/>
                  <a:pt x="40" y="133"/>
                </a:cubicBezTo>
                <a:close/>
                <a:moveTo>
                  <a:pt x="41" y="133"/>
                </a:moveTo>
                <a:cubicBezTo>
                  <a:pt x="41" y="133"/>
                  <a:pt x="41" y="133"/>
                  <a:pt x="41" y="133"/>
                </a:cubicBezTo>
                <a:cubicBezTo>
                  <a:pt x="41" y="133"/>
                  <a:pt x="41" y="133"/>
                  <a:pt x="41" y="133"/>
                </a:cubicBezTo>
                <a:cubicBezTo>
                  <a:pt x="41" y="133"/>
                  <a:pt x="41" y="133"/>
                  <a:pt x="41" y="133"/>
                </a:cubicBezTo>
                <a:close/>
                <a:moveTo>
                  <a:pt x="41" y="132"/>
                </a:moveTo>
                <a:cubicBezTo>
                  <a:pt x="41" y="133"/>
                  <a:pt x="41" y="133"/>
                  <a:pt x="41" y="133"/>
                </a:cubicBezTo>
                <a:cubicBezTo>
                  <a:pt x="41" y="133"/>
                  <a:pt x="41" y="132"/>
                  <a:pt x="41" y="132"/>
                </a:cubicBezTo>
                <a:close/>
                <a:moveTo>
                  <a:pt x="41" y="133"/>
                </a:moveTo>
                <a:cubicBezTo>
                  <a:pt x="41" y="133"/>
                  <a:pt x="41" y="133"/>
                  <a:pt x="41" y="133"/>
                </a:cubicBezTo>
                <a:cubicBezTo>
                  <a:pt x="41" y="133"/>
                  <a:pt x="41" y="133"/>
                  <a:pt x="41" y="133"/>
                </a:cubicBezTo>
                <a:close/>
                <a:moveTo>
                  <a:pt x="41" y="133"/>
                </a:moveTo>
                <a:cubicBezTo>
                  <a:pt x="41" y="133"/>
                  <a:pt x="41" y="133"/>
                  <a:pt x="41" y="133"/>
                </a:cubicBezTo>
                <a:cubicBezTo>
                  <a:pt x="41" y="133"/>
                  <a:pt x="41" y="133"/>
                  <a:pt x="41" y="133"/>
                </a:cubicBezTo>
                <a:cubicBezTo>
                  <a:pt x="41" y="133"/>
                  <a:pt x="41" y="133"/>
                  <a:pt x="41" y="133"/>
                </a:cubicBezTo>
                <a:close/>
                <a:moveTo>
                  <a:pt x="39" y="135"/>
                </a:moveTo>
                <a:cubicBezTo>
                  <a:pt x="40" y="135"/>
                  <a:pt x="40" y="135"/>
                  <a:pt x="40" y="135"/>
                </a:cubicBezTo>
                <a:cubicBezTo>
                  <a:pt x="40" y="135"/>
                  <a:pt x="40" y="134"/>
                  <a:pt x="40" y="133"/>
                </a:cubicBezTo>
                <a:cubicBezTo>
                  <a:pt x="40" y="133"/>
                  <a:pt x="40" y="133"/>
                  <a:pt x="40" y="133"/>
                </a:cubicBezTo>
                <a:cubicBezTo>
                  <a:pt x="40" y="134"/>
                  <a:pt x="40" y="134"/>
                  <a:pt x="40" y="134"/>
                </a:cubicBezTo>
                <a:cubicBezTo>
                  <a:pt x="40" y="134"/>
                  <a:pt x="40" y="134"/>
                  <a:pt x="40" y="134"/>
                </a:cubicBezTo>
                <a:cubicBezTo>
                  <a:pt x="40" y="134"/>
                  <a:pt x="40" y="135"/>
                  <a:pt x="39" y="135"/>
                </a:cubicBezTo>
                <a:cubicBezTo>
                  <a:pt x="40" y="135"/>
                  <a:pt x="40" y="135"/>
                  <a:pt x="40" y="135"/>
                </a:cubicBezTo>
                <a:cubicBezTo>
                  <a:pt x="39" y="135"/>
                  <a:pt x="39" y="135"/>
                  <a:pt x="39" y="135"/>
                </a:cubicBezTo>
                <a:close/>
                <a:moveTo>
                  <a:pt x="41" y="133"/>
                </a:moveTo>
                <a:cubicBezTo>
                  <a:pt x="41" y="133"/>
                  <a:pt x="41" y="133"/>
                  <a:pt x="41" y="133"/>
                </a:cubicBezTo>
                <a:cubicBezTo>
                  <a:pt x="41" y="133"/>
                  <a:pt x="41" y="133"/>
                  <a:pt x="41" y="132"/>
                </a:cubicBezTo>
                <a:cubicBezTo>
                  <a:pt x="40" y="133"/>
                  <a:pt x="40" y="133"/>
                  <a:pt x="40" y="133"/>
                </a:cubicBezTo>
                <a:cubicBezTo>
                  <a:pt x="41" y="133"/>
                  <a:pt x="41" y="133"/>
                  <a:pt x="41" y="133"/>
                </a:cubicBezTo>
                <a:close/>
                <a:moveTo>
                  <a:pt x="41" y="133"/>
                </a:moveTo>
                <a:cubicBezTo>
                  <a:pt x="41" y="133"/>
                  <a:pt x="40" y="134"/>
                  <a:pt x="40" y="134"/>
                </a:cubicBezTo>
                <a:cubicBezTo>
                  <a:pt x="40" y="134"/>
                  <a:pt x="41" y="134"/>
                  <a:pt x="41" y="134"/>
                </a:cubicBezTo>
                <a:cubicBezTo>
                  <a:pt x="40" y="134"/>
                  <a:pt x="41" y="133"/>
                  <a:pt x="41" y="133"/>
                </a:cubicBezTo>
                <a:cubicBezTo>
                  <a:pt x="41" y="133"/>
                  <a:pt x="41" y="133"/>
                  <a:pt x="41" y="133"/>
                </a:cubicBezTo>
                <a:cubicBezTo>
                  <a:pt x="41" y="133"/>
                  <a:pt x="41" y="133"/>
                  <a:pt x="41" y="133"/>
                </a:cubicBezTo>
                <a:cubicBezTo>
                  <a:pt x="41" y="133"/>
                  <a:pt x="41" y="133"/>
                  <a:pt x="41" y="133"/>
                </a:cubicBezTo>
                <a:cubicBezTo>
                  <a:pt x="41" y="133"/>
                  <a:pt x="41" y="133"/>
                  <a:pt x="41" y="133"/>
                </a:cubicBezTo>
                <a:cubicBezTo>
                  <a:pt x="41" y="133"/>
                  <a:pt x="41" y="133"/>
                  <a:pt x="41" y="133"/>
                </a:cubicBezTo>
                <a:cubicBezTo>
                  <a:pt x="41" y="133"/>
                  <a:pt x="41" y="133"/>
                  <a:pt x="41" y="133"/>
                </a:cubicBezTo>
                <a:cubicBezTo>
                  <a:pt x="41" y="133"/>
                  <a:pt x="41" y="133"/>
                  <a:pt x="41" y="133"/>
                </a:cubicBezTo>
                <a:cubicBezTo>
                  <a:pt x="41" y="133"/>
                  <a:pt x="41" y="133"/>
                  <a:pt x="41" y="133"/>
                </a:cubicBezTo>
                <a:cubicBezTo>
                  <a:pt x="41" y="133"/>
                  <a:pt x="41" y="133"/>
                  <a:pt x="41" y="133"/>
                </a:cubicBezTo>
                <a:cubicBezTo>
                  <a:pt x="41" y="133"/>
                  <a:pt x="41" y="133"/>
                  <a:pt x="41" y="133"/>
                </a:cubicBezTo>
                <a:cubicBezTo>
                  <a:pt x="41" y="133"/>
                  <a:pt x="41" y="133"/>
                  <a:pt x="41" y="133"/>
                </a:cubicBezTo>
                <a:cubicBezTo>
                  <a:pt x="41" y="133"/>
                  <a:pt x="41" y="133"/>
                  <a:pt x="41" y="133"/>
                </a:cubicBezTo>
                <a:cubicBezTo>
                  <a:pt x="41" y="133"/>
                  <a:pt x="41" y="133"/>
                  <a:pt x="41" y="133"/>
                </a:cubicBezTo>
                <a:close/>
                <a:moveTo>
                  <a:pt x="41" y="135"/>
                </a:moveTo>
                <a:cubicBezTo>
                  <a:pt x="41" y="135"/>
                  <a:pt x="41" y="135"/>
                  <a:pt x="41" y="135"/>
                </a:cubicBezTo>
                <a:cubicBezTo>
                  <a:pt x="41" y="135"/>
                  <a:pt x="41" y="135"/>
                  <a:pt x="41" y="135"/>
                </a:cubicBezTo>
                <a:close/>
                <a:moveTo>
                  <a:pt x="41" y="135"/>
                </a:moveTo>
                <a:cubicBezTo>
                  <a:pt x="41" y="135"/>
                  <a:pt x="41" y="135"/>
                  <a:pt x="41" y="135"/>
                </a:cubicBezTo>
                <a:cubicBezTo>
                  <a:pt x="41" y="135"/>
                  <a:pt x="41" y="135"/>
                  <a:pt x="41" y="135"/>
                </a:cubicBezTo>
                <a:cubicBezTo>
                  <a:pt x="41" y="135"/>
                  <a:pt x="41" y="135"/>
                  <a:pt x="41" y="135"/>
                </a:cubicBezTo>
                <a:cubicBezTo>
                  <a:pt x="41" y="135"/>
                  <a:pt x="41" y="135"/>
                  <a:pt x="41" y="135"/>
                </a:cubicBezTo>
                <a:cubicBezTo>
                  <a:pt x="41" y="135"/>
                  <a:pt x="41" y="134"/>
                  <a:pt x="41" y="134"/>
                </a:cubicBezTo>
                <a:cubicBezTo>
                  <a:pt x="41" y="134"/>
                  <a:pt x="41" y="135"/>
                  <a:pt x="41" y="135"/>
                </a:cubicBezTo>
                <a:close/>
                <a:moveTo>
                  <a:pt x="41" y="134"/>
                </a:moveTo>
                <a:cubicBezTo>
                  <a:pt x="41" y="134"/>
                  <a:pt x="41" y="134"/>
                  <a:pt x="41" y="134"/>
                </a:cubicBezTo>
                <a:cubicBezTo>
                  <a:pt x="41" y="135"/>
                  <a:pt x="41" y="135"/>
                  <a:pt x="41" y="135"/>
                </a:cubicBezTo>
                <a:cubicBezTo>
                  <a:pt x="41" y="134"/>
                  <a:pt x="41" y="134"/>
                  <a:pt x="41" y="134"/>
                </a:cubicBezTo>
                <a:cubicBezTo>
                  <a:pt x="41" y="135"/>
                  <a:pt x="41" y="134"/>
                  <a:pt x="41" y="134"/>
                </a:cubicBezTo>
                <a:close/>
                <a:moveTo>
                  <a:pt x="40" y="133"/>
                </a:moveTo>
                <a:cubicBezTo>
                  <a:pt x="41" y="132"/>
                  <a:pt x="41" y="132"/>
                  <a:pt x="41" y="132"/>
                </a:cubicBezTo>
                <a:cubicBezTo>
                  <a:pt x="40" y="133"/>
                  <a:pt x="40" y="133"/>
                  <a:pt x="40" y="133"/>
                </a:cubicBezTo>
                <a:close/>
                <a:moveTo>
                  <a:pt x="40" y="133"/>
                </a:moveTo>
                <a:cubicBezTo>
                  <a:pt x="40" y="132"/>
                  <a:pt x="40" y="132"/>
                  <a:pt x="40" y="132"/>
                </a:cubicBezTo>
                <a:cubicBezTo>
                  <a:pt x="40" y="132"/>
                  <a:pt x="40" y="132"/>
                  <a:pt x="40" y="132"/>
                </a:cubicBezTo>
                <a:lnTo>
                  <a:pt x="40" y="133"/>
                </a:lnTo>
                <a:close/>
                <a:moveTo>
                  <a:pt x="27" y="130"/>
                </a:moveTo>
                <a:cubicBezTo>
                  <a:pt x="27" y="130"/>
                  <a:pt x="27" y="130"/>
                  <a:pt x="27" y="130"/>
                </a:cubicBezTo>
                <a:cubicBezTo>
                  <a:pt x="27" y="130"/>
                  <a:pt x="27" y="130"/>
                  <a:pt x="27" y="130"/>
                </a:cubicBezTo>
                <a:close/>
                <a:moveTo>
                  <a:pt x="27" y="130"/>
                </a:moveTo>
                <a:cubicBezTo>
                  <a:pt x="27" y="130"/>
                  <a:pt x="27" y="130"/>
                  <a:pt x="27" y="130"/>
                </a:cubicBezTo>
                <a:cubicBezTo>
                  <a:pt x="27" y="130"/>
                  <a:pt x="27" y="130"/>
                  <a:pt x="27" y="130"/>
                </a:cubicBezTo>
                <a:close/>
                <a:moveTo>
                  <a:pt x="36" y="131"/>
                </a:moveTo>
                <a:cubicBezTo>
                  <a:pt x="36" y="130"/>
                  <a:pt x="36" y="130"/>
                  <a:pt x="36" y="130"/>
                </a:cubicBezTo>
                <a:cubicBezTo>
                  <a:pt x="36" y="130"/>
                  <a:pt x="36" y="130"/>
                  <a:pt x="36" y="130"/>
                </a:cubicBezTo>
                <a:cubicBezTo>
                  <a:pt x="36" y="130"/>
                  <a:pt x="36" y="130"/>
                  <a:pt x="36" y="131"/>
                </a:cubicBezTo>
                <a:close/>
                <a:moveTo>
                  <a:pt x="31" y="131"/>
                </a:moveTo>
                <a:cubicBezTo>
                  <a:pt x="31" y="131"/>
                  <a:pt x="31" y="131"/>
                  <a:pt x="31" y="131"/>
                </a:cubicBezTo>
                <a:cubicBezTo>
                  <a:pt x="31" y="131"/>
                  <a:pt x="31" y="131"/>
                  <a:pt x="31" y="130"/>
                </a:cubicBezTo>
                <a:lnTo>
                  <a:pt x="31" y="131"/>
                </a:lnTo>
                <a:close/>
                <a:moveTo>
                  <a:pt x="30" y="132"/>
                </a:moveTo>
                <a:cubicBezTo>
                  <a:pt x="30" y="132"/>
                  <a:pt x="30" y="132"/>
                  <a:pt x="30" y="132"/>
                </a:cubicBezTo>
                <a:cubicBezTo>
                  <a:pt x="30" y="132"/>
                  <a:pt x="30" y="132"/>
                  <a:pt x="30" y="132"/>
                </a:cubicBezTo>
                <a:close/>
                <a:moveTo>
                  <a:pt x="25" y="129"/>
                </a:moveTo>
                <a:cubicBezTo>
                  <a:pt x="25" y="129"/>
                  <a:pt x="25" y="129"/>
                  <a:pt x="25" y="129"/>
                </a:cubicBezTo>
                <a:cubicBezTo>
                  <a:pt x="25" y="129"/>
                  <a:pt x="25" y="129"/>
                  <a:pt x="25" y="129"/>
                </a:cubicBezTo>
                <a:close/>
                <a:moveTo>
                  <a:pt x="38" y="132"/>
                </a:moveTo>
                <a:cubicBezTo>
                  <a:pt x="38" y="132"/>
                  <a:pt x="38" y="132"/>
                  <a:pt x="38" y="132"/>
                </a:cubicBezTo>
                <a:cubicBezTo>
                  <a:pt x="38" y="132"/>
                  <a:pt x="38" y="132"/>
                  <a:pt x="38" y="132"/>
                </a:cubicBezTo>
                <a:close/>
                <a:moveTo>
                  <a:pt x="30" y="127"/>
                </a:moveTo>
                <a:cubicBezTo>
                  <a:pt x="30" y="127"/>
                  <a:pt x="30" y="127"/>
                  <a:pt x="30" y="127"/>
                </a:cubicBezTo>
                <a:cubicBezTo>
                  <a:pt x="30" y="127"/>
                  <a:pt x="30" y="127"/>
                  <a:pt x="30" y="127"/>
                </a:cubicBezTo>
                <a:close/>
                <a:moveTo>
                  <a:pt x="38" y="132"/>
                </a:moveTo>
                <a:cubicBezTo>
                  <a:pt x="38" y="132"/>
                  <a:pt x="38" y="132"/>
                  <a:pt x="38" y="132"/>
                </a:cubicBezTo>
                <a:cubicBezTo>
                  <a:pt x="38" y="132"/>
                  <a:pt x="38" y="132"/>
                  <a:pt x="38" y="132"/>
                </a:cubicBezTo>
                <a:cubicBezTo>
                  <a:pt x="38" y="132"/>
                  <a:pt x="38" y="131"/>
                  <a:pt x="38" y="132"/>
                </a:cubicBezTo>
                <a:close/>
                <a:moveTo>
                  <a:pt x="21" y="122"/>
                </a:moveTo>
                <a:cubicBezTo>
                  <a:pt x="21" y="122"/>
                  <a:pt x="21" y="122"/>
                  <a:pt x="21" y="122"/>
                </a:cubicBezTo>
                <a:cubicBezTo>
                  <a:pt x="21" y="122"/>
                  <a:pt x="21" y="122"/>
                  <a:pt x="21" y="122"/>
                </a:cubicBezTo>
                <a:close/>
                <a:moveTo>
                  <a:pt x="24" y="119"/>
                </a:moveTo>
                <a:cubicBezTo>
                  <a:pt x="24" y="119"/>
                  <a:pt x="24" y="119"/>
                  <a:pt x="24" y="119"/>
                </a:cubicBezTo>
                <a:cubicBezTo>
                  <a:pt x="24" y="119"/>
                  <a:pt x="24" y="119"/>
                  <a:pt x="24" y="119"/>
                </a:cubicBezTo>
                <a:close/>
                <a:moveTo>
                  <a:pt x="40" y="132"/>
                </a:moveTo>
                <a:cubicBezTo>
                  <a:pt x="40" y="132"/>
                  <a:pt x="40" y="132"/>
                  <a:pt x="40" y="132"/>
                </a:cubicBezTo>
                <a:close/>
                <a:moveTo>
                  <a:pt x="39" y="134"/>
                </a:moveTo>
                <a:cubicBezTo>
                  <a:pt x="39" y="134"/>
                  <a:pt x="39" y="134"/>
                  <a:pt x="39" y="134"/>
                </a:cubicBezTo>
                <a:cubicBezTo>
                  <a:pt x="39" y="134"/>
                  <a:pt x="39" y="134"/>
                  <a:pt x="39" y="134"/>
                </a:cubicBezTo>
                <a:close/>
                <a:moveTo>
                  <a:pt x="37" y="134"/>
                </a:moveTo>
                <a:cubicBezTo>
                  <a:pt x="36" y="134"/>
                  <a:pt x="36" y="134"/>
                  <a:pt x="36" y="134"/>
                </a:cubicBezTo>
                <a:cubicBezTo>
                  <a:pt x="36" y="134"/>
                  <a:pt x="36" y="134"/>
                  <a:pt x="37" y="134"/>
                </a:cubicBezTo>
                <a:close/>
                <a:moveTo>
                  <a:pt x="40" y="132"/>
                </a:moveTo>
                <a:cubicBezTo>
                  <a:pt x="40" y="132"/>
                  <a:pt x="40" y="132"/>
                  <a:pt x="39" y="132"/>
                </a:cubicBezTo>
                <a:cubicBezTo>
                  <a:pt x="39" y="132"/>
                  <a:pt x="39" y="132"/>
                  <a:pt x="40" y="132"/>
                </a:cubicBezTo>
                <a:close/>
                <a:moveTo>
                  <a:pt x="40" y="132"/>
                </a:moveTo>
                <a:cubicBezTo>
                  <a:pt x="40" y="132"/>
                  <a:pt x="40" y="132"/>
                  <a:pt x="40" y="132"/>
                </a:cubicBezTo>
                <a:cubicBezTo>
                  <a:pt x="40" y="132"/>
                  <a:pt x="40" y="132"/>
                  <a:pt x="40" y="132"/>
                </a:cubicBezTo>
                <a:close/>
                <a:moveTo>
                  <a:pt x="39" y="132"/>
                </a:moveTo>
                <a:cubicBezTo>
                  <a:pt x="39" y="132"/>
                  <a:pt x="39" y="132"/>
                  <a:pt x="39" y="132"/>
                </a:cubicBezTo>
                <a:cubicBezTo>
                  <a:pt x="40" y="132"/>
                  <a:pt x="40" y="132"/>
                  <a:pt x="40" y="132"/>
                </a:cubicBezTo>
                <a:cubicBezTo>
                  <a:pt x="40" y="132"/>
                  <a:pt x="39" y="132"/>
                  <a:pt x="39" y="132"/>
                </a:cubicBezTo>
                <a:close/>
                <a:moveTo>
                  <a:pt x="24" y="125"/>
                </a:moveTo>
                <a:cubicBezTo>
                  <a:pt x="24" y="125"/>
                  <a:pt x="24" y="125"/>
                  <a:pt x="24" y="125"/>
                </a:cubicBezTo>
                <a:cubicBezTo>
                  <a:pt x="24" y="125"/>
                  <a:pt x="24" y="125"/>
                  <a:pt x="24" y="125"/>
                </a:cubicBezTo>
                <a:close/>
                <a:moveTo>
                  <a:pt x="32" y="134"/>
                </a:moveTo>
                <a:cubicBezTo>
                  <a:pt x="32" y="134"/>
                  <a:pt x="32" y="134"/>
                  <a:pt x="32" y="134"/>
                </a:cubicBezTo>
                <a:cubicBezTo>
                  <a:pt x="32" y="134"/>
                  <a:pt x="32" y="134"/>
                  <a:pt x="32" y="134"/>
                </a:cubicBezTo>
                <a:close/>
                <a:moveTo>
                  <a:pt x="32" y="134"/>
                </a:moveTo>
                <a:cubicBezTo>
                  <a:pt x="32" y="133"/>
                  <a:pt x="32" y="134"/>
                  <a:pt x="32" y="134"/>
                </a:cubicBezTo>
                <a:cubicBezTo>
                  <a:pt x="33" y="133"/>
                  <a:pt x="33" y="133"/>
                  <a:pt x="33" y="133"/>
                </a:cubicBezTo>
                <a:lnTo>
                  <a:pt x="32" y="134"/>
                </a:lnTo>
                <a:close/>
                <a:moveTo>
                  <a:pt x="26" y="130"/>
                </a:moveTo>
                <a:cubicBezTo>
                  <a:pt x="27" y="129"/>
                  <a:pt x="26" y="130"/>
                  <a:pt x="26" y="130"/>
                </a:cubicBezTo>
                <a:cubicBezTo>
                  <a:pt x="26" y="130"/>
                  <a:pt x="27" y="129"/>
                  <a:pt x="26" y="129"/>
                </a:cubicBezTo>
                <a:cubicBezTo>
                  <a:pt x="26" y="129"/>
                  <a:pt x="26" y="130"/>
                  <a:pt x="25" y="130"/>
                </a:cubicBezTo>
                <a:cubicBezTo>
                  <a:pt x="26" y="129"/>
                  <a:pt x="26" y="129"/>
                  <a:pt x="26" y="129"/>
                </a:cubicBezTo>
                <a:cubicBezTo>
                  <a:pt x="25" y="130"/>
                  <a:pt x="25" y="129"/>
                  <a:pt x="25" y="129"/>
                </a:cubicBezTo>
                <a:cubicBezTo>
                  <a:pt x="25" y="129"/>
                  <a:pt x="25" y="129"/>
                  <a:pt x="25" y="129"/>
                </a:cubicBezTo>
                <a:cubicBezTo>
                  <a:pt x="25" y="129"/>
                  <a:pt x="24" y="129"/>
                  <a:pt x="25" y="129"/>
                </a:cubicBezTo>
                <a:cubicBezTo>
                  <a:pt x="25" y="129"/>
                  <a:pt x="25" y="129"/>
                  <a:pt x="25" y="128"/>
                </a:cubicBezTo>
                <a:cubicBezTo>
                  <a:pt x="24" y="129"/>
                  <a:pt x="24" y="129"/>
                  <a:pt x="24" y="129"/>
                </a:cubicBezTo>
                <a:cubicBezTo>
                  <a:pt x="25" y="129"/>
                  <a:pt x="25" y="128"/>
                  <a:pt x="25" y="128"/>
                </a:cubicBezTo>
                <a:cubicBezTo>
                  <a:pt x="25" y="128"/>
                  <a:pt x="25" y="128"/>
                  <a:pt x="25" y="128"/>
                </a:cubicBezTo>
                <a:cubicBezTo>
                  <a:pt x="25" y="128"/>
                  <a:pt x="25" y="128"/>
                  <a:pt x="25" y="128"/>
                </a:cubicBezTo>
                <a:cubicBezTo>
                  <a:pt x="25" y="128"/>
                  <a:pt x="25" y="128"/>
                  <a:pt x="25" y="128"/>
                </a:cubicBezTo>
                <a:cubicBezTo>
                  <a:pt x="25" y="128"/>
                  <a:pt x="25" y="128"/>
                  <a:pt x="25" y="128"/>
                </a:cubicBezTo>
                <a:cubicBezTo>
                  <a:pt x="24" y="128"/>
                  <a:pt x="24" y="128"/>
                  <a:pt x="24" y="128"/>
                </a:cubicBezTo>
                <a:cubicBezTo>
                  <a:pt x="25" y="128"/>
                  <a:pt x="25" y="128"/>
                  <a:pt x="25" y="128"/>
                </a:cubicBezTo>
                <a:cubicBezTo>
                  <a:pt x="24" y="128"/>
                  <a:pt x="25" y="128"/>
                  <a:pt x="25" y="128"/>
                </a:cubicBezTo>
                <a:cubicBezTo>
                  <a:pt x="25" y="127"/>
                  <a:pt x="25" y="127"/>
                  <a:pt x="25" y="127"/>
                </a:cubicBezTo>
                <a:cubicBezTo>
                  <a:pt x="25" y="127"/>
                  <a:pt x="25" y="127"/>
                  <a:pt x="24" y="128"/>
                </a:cubicBezTo>
                <a:cubicBezTo>
                  <a:pt x="25" y="127"/>
                  <a:pt x="25" y="127"/>
                  <a:pt x="24" y="128"/>
                </a:cubicBezTo>
                <a:cubicBezTo>
                  <a:pt x="25" y="127"/>
                  <a:pt x="25" y="127"/>
                  <a:pt x="25" y="127"/>
                </a:cubicBezTo>
                <a:cubicBezTo>
                  <a:pt x="24" y="127"/>
                  <a:pt x="24" y="127"/>
                  <a:pt x="24" y="127"/>
                </a:cubicBezTo>
                <a:cubicBezTo>
                  <a:pt x="25" y="127"/>
                  <a:pt x="25" y="127"/>
                  <a:pt x="25" y="127"/>
                </a:cubicBezTo>
                <a:cubicBezTo>
                  <a:pt x="25" y="126"/>
                  <a:pt x="24" y="127"/>
                  <a:pt x="24" y="127"/>
                </a:cubicBezTo>
                <a:cubicBezTo>
                  <a:pt x="25" y="127"/>
                  <a:pt x="25" y="127"/>
                  <a:pt x="25" y="127"/>
                </a:cubicBezTo>
                <a:cubicBezTo>
                  <a:pt x="24" y="127"/>
                  <a:pt x="24" y="127"/>
                  <a:pt x="24" y="127"/>
                </a:cubicBezTo>
                <a:cubicBezTo>
                  <a:pt x="24" y="127"/>
                  <a:pt x="24" y="127"/>
                  <a:pt x="23" y="127"/>
                </a:cubicBezTo>
                <a:cubicBezTo>
                  <a:pt x="24" y="127"/>
                  <a:pt x="24" y="127"/>
                  <a:pt x="24" y="127"/>
                </a:cubicBezTo>
                <a:cubicBezTo>
                  <a:pt x="24" y="127"/>
                  <a:pt x="23" y="127"/>
                  <a:pt x="23" y="127"/>
                </a:cubicBezTo>
                <a:cubicBezTo>
                  <a:pt x="23" y="127"/>
                  <a:pt x="25" y="126"/>
                  <a:pt x="24" y="126"/>
                </a:cubicBezTo>
                <a:cubicBezTo>
                  <a:pt x="24" y="126"/>
                  <a:pt x="23" y="127"/>
                  <a:pt x="23" y="127"/>
                </a:cubicBezTo>
                <a:cubicBezTo>
                  <a:pt x="23" y="127"/>
                  <a:pt x="24" y="126"/>
                  <a:pt x="23" y="126"/>
                </a:cubicBezTo>
                <a:cubicBezTo>
                  <a:pt x="24" y="126"/>
                  <a:pt x="24" y="126"/>
                  <a:pt x="24" y="126"/>
                </a:cubicBezTo>
                <a:cubicBezTo>
                  <a:pt x="24" y="126"/>
                  <a:pt x="23" y="126"/>
                  <a:pt x="23" y="126"/>
                </a:cubicBezTo>
                <a:cubicBezTo>
                  <a:pt x="24" y="126"/>
                  <a:pt x="24" y="126"/>
                  <a:pt x="24" y="126"/>
                </a:cubicBezTo>
                <a:cubicBezTo>
                  <a:pt x="23" y="126"/>
                  <a:pt x="24" y="125"/>
                  <a:pt x="23" y="126"/>
                </a:cubicBezTo>
                <a:cubicBezTo>
                  <a:pt x="24" y="125"/>
                  <a:pt x="23" y="126"/>
                  <a:pt x="23" y="126"/>
                </a:cubicBezTo>
                <a:cubicBezTo>
                  <a:pt x="24" y="125"/>
                  <a:pt x="23" y="126"/>
                  <a:pt x="24" y="125"/>
                </a:cubicBezTo>
                <a:cubicBezTo>
                  <a:pt x="24" y="125"/>
                  <a:pt x="24" y="125"/>
                  <a:pt x="24" y="125"/>
                </a:cubicBezTo>
                <a:cubicBezTo>
                  <a:pt x="24" y="125"/>
                  <a:pt x="24" y="125"/>
                  <a:pt x="24" y="125"/>
                </a:cubicBezTo>
                <a:cubicBezTo>
                  <a:pt x="25" y="125"/>
                  <a:pt x="24" y="125"/>
                  <a:pt x="24" y="125"/>
                </a:cubicBezTo>
                <a:cubicBezTo>
                  <a:pt x="24" y="125"/>
                  <a:pt x="24" y="125"/>
                  <a:pt x="24" y="125"/>
                </a:cubicBezTo>
                <a:cubicBezTo>
                  <a:pt x="23" y="126"/>
                  <a:pt x="24" y="125"/>
                  <a:pt x="23" y="126"/>
                </a:cubicBezTo>
                <a:cubicBezTo>
                  <a:pt x="23" y="125"/>
                  <a:pt x="23" y="125"/>
                  <a:pt x="23" y="125"/>
                </a:cubicBezTo>
                <a:cubicBezTo>
                  <a:pt x="23" y="125"/>
                  <a:pt x="23" y="125"/>
                  <a:pt x="23" y="125"/>
                </a:cubicBezTo>
                <a:cubicBezTo>
                  <a:pt x="23" y="125"/>
                  <a:pt x="24" y="124"/>
                  <a:pt x="24" y="124"/>
                </a:cubicBezTo>
                <a:cubicBezTo>
                  <a:pt x="24" y="124"/>
                  <a:pt x="23" y="124"/>
                  <a:pt x="23" y="124"/>
                </a:cubicBezTo>
                <a:cubicBezTo>
                  <a:pt x="23" y="124"/>
                  <a:pt x="24" y="124"/>
                  <a:pt x="23" y="125"/>
                </a:cubicBezTo>
                <a:cubicBezTo>
                  <a:pt x="24" y="124"/>
                  <a:pt x="22" y="125"/>
                  <a:pt x="23" y="124"/>
                </a:cubicBezTo>
                <a:cubicBezTo>
                  <a:pt x="23" y="124"/>
                  <a:pt x="23" y="124"/>
                  <a:pt x="23" y="124"/>
                </a:cubicBezTo>
                <a:cubicBezTo>
                  <a:pt x="23" y="124"/>
                  <a:pt x="23" y="124"/>
                  <a:pt x="23" y="124"/>
                </a:cubicBezTo>
                <a:cubicBezTo>
                  <a:pt x="23" y="124"/>
                  <a:pt x="23" y="124"/>
                  <a:pt x="23" y="124"/>
                </a:cubicBezTo>
                <a:cubicBezTo>
                  <a:pt x="22" y="124"/>
                  <a:pt x="22" y="124"/>
                  <a:pt x="22" y="124"/>
                </a:cubicBezTo>
                <a:cubicBezTo>
                  <a:pt x="22" y="124"/>
                  <a:pt x="22" y="124"/>
                  <a:pt x="23" y="123"/>
                </a:cubicBezTo>
                <a:cubicBezTo>
                  <a:pt x="23" y="123"/>
                  <a:pt x="22" y="123"/>
                  <a:pt x="22" y="123"/>
                </a:cubicBezTo>
                <a:cubicBezTo>
                  <a:pt x="22" y="123"/>
                  <a:pt x="22" y="123"/>
                  <a:pt x="22" y="123"/>
                </a:cubicBezTo>
                <a:cubicBezTo>
                  <a:pt x="22" y="123"/>
                  <a:pt x="23" y="123"/>
                  <a:pt x="22" y="123"/>
                </a:cubicBezTo>
                <a:cubicBezTo>
                  <a:pt x="22" y="123"/>
                  <a:pt x="22" y="123"/>
                  <a:pt x="22" y="123"/>
                </a:cubicBezTo>
                <a:cubicBezTo>
                  <a:pt x="21" y="123"/>
                  <a:pt x="21" y="122"/>
                  <a:pt x="21" y="122"/>
                </a:cubicBezTo>
                <a:cubicBezTo>
                  <a:pt x="21" y="122"/>
                  <a:pt x="21" y="122"/>
                  <a:pt x="21" y="122"/>
                </a:cubicBezTo>
                <a:cubicBezTo>
                  <a:pt x="21" y="122"/>
                  <a:pt x="20" y="122"/>
                  <a:pt x="21" y="122"/>
                </a:cubicBezTo>
                <a:cubicBezTo>
                  <a:pt x="21" y="122"/>
                  <a:pt x="21" y="122"/>
                  <a:pt x="21" y="122"/>
                </a:cubicBezTo>
                <a:cubicBezTo>
                  <a:pt x="21" y="122"/>
                  <a:pt x="21" y="122"/>
                  <a:pt x="21" y="122"/>
                </a:cubicBezTo>
                <a:cubicBezTo>
                  <a:pt x="21" y="122"/>
                  <a:pt x="21" y="122"/>
                  <a:pt x="21" y="122"/>
                </a:cubicBezTo>
                <a:cubicBezTo>
                  <a:pt x="21" y="122"/>
                  <a:pt x="21" y="122"/>
                  <a:pt x="21" y="122"/>
                </a:cubicBezTo>
                <a:cubicBezTo>
                  <a:pt x="21" y="121"/>
                  <a:pt x="21" y="122"/>
                  <a:pt x="21" y="122"/>
                </a:cubicBezTo>
                <a:cubicBezTo>
                  <a:pt x="22" y="121"/>
                  <a:pt x="21" y="121"/>
                  <a:pt x="22" y="121"/>
                </a:cubicBezTo>
                <a:cubicBezTo>
                  <a:pt x="21" y="121"/>
                  <a:pt x="22" y="121"/>
                  <a:pt x="21" y="121"/>
                </a:cubicBezTo>
                <a:cubicBezTo>
                  <a:pt x="21" y="121"/>
                  <a:pt x="21" y="121"/>
                  <a:pt x="21" y="121"/>
                </a:cubicBezTo>
                <a:cubicBezTo>
                  <a:pt x="21" y="121"/>
                  <a:pt x="21" y="121"/>
                  <a:pt x="21" y="121"/>
                </a:cubicBezTo>
                <a:cubicBezTo>
                  <a:pt x="21" y="120"/>
                  <a:pt x="21" y="120"/>
                  <a:pt x="21" y="120"/>
                </a:cubicBezTo>
                <a:cubicBezTo>
                  <a:pt x="21" y="120"/>
                  <a:pt x="21" y="120"/>
                  <a:pt x="21" y="120"/>
                </a:cubicBezTo>
                <a:cubicBezTo>
                  <a:pt x="21" y="120"/>
                  <a:pt x="21" y="120"/>
                  <a:pt x="21" y="120"/>
                </a:cubicBezTo>
                <a:cubicBezTo>
                  <a:pt x="21" y="120"/>
                  <a:pt x="21" y="120"/>
                  <a:pt x="21" y="120"/>
                </a:cubicBezTo>
                <a:cubicBezTo>
                  <a:pt x="20" y="119"/>
                  <a:pt x="22" y="119"/>
                  <a:pt x="21" y="119"/>
                </a:cubicBezTo>
                <a:cubicBezTo>
                  <a:pt x="22" y="119"/>
                  <a:pt x="23" y="118"/>
                  <a:pt x="24" y="118"/>
                </a:cubicBezTo>
                <a:cubicBezTo>
                  <a:pt x="24" y="118"/>
                  <a:pt x="24" y="118"/>
                  <a:pt x="24" y="118"/>
                </a:cubicBezTo>
                <a:cubicBezTo>
                  <a:pt x="24" y="118"/>
                  <a:pt x="24" y="119"/>
                  <a:pt x="24" y="119"/>
                </a:cubicBezTo>
                <a:cubicBezTo>
                  <a:pt x="24" y="119"/>
                  <a:pt x="24" y="119"/>
                  <a:pt x="24" y="119"/>
                </a:cubicBezTo>
                <a:cubicBezTo>
                  <a:pt x="24" y="119"/>
                  <a:pt x="24" y="119"/>
                  <a:pt x="24" y="119"/>
                </a:cubicBezTo>
                <a:cubicBezTo>
                  <a:pt x="24" y="119"/>
                  <a:pt x="24" y="119"/>
                  <a:pt x="25" y="119"/>
                </a:cubicBezTo>
                <a:cubicBezTo>
                  <a:pt x="23" y="120"/>
                  <a:pt x="25" y="120"/>
                  <a:pt x="24" y="121"/>
                </a:cubicBezTo>
                <a:cubicBezTo>
                  <a:pt x="24" y="121"/>
                  <a:pt x="25" y="120"/>
                  <a:pt x="25" y="120"/>
                </a:cubicBezTo>
                <a:cubicBezTo>
                  <a:pt x="24" y="121"/>
                  <a:pt x="25" y="120"/>
                  <a:pt x="25" y="120"/>
                </a:cubicBezTo>
                <a:cubicBezTo>
                  <a:pt x="24" y="121"/>
                  <a:pt x="24" y="121"/>
                  <a:pt x="24" y="121"/>
                </a:cubicBezTo>
                <a:cubicBezTo>
                  <a:pt x="25" y="121"/>
                  <a:pt x="25" y="121"/>
                  <a:pt x="25" y="121"/>
                </a:cubicBezTo>
                <a:cubicBezTo>
                  <a:pt x="25" y="121"/>
                  <a:pt x="25" y="121"/>
                  <a:pt x="25" y="121"/>
                </a:cubicBezTo>
                <a:cubicBezTo>
                  <a:pt x="25" y="122"/>
                  <a:pt x="25" y="122"/>
                  <a:pt x="24" y="122"/>
                </a:cubicBezTo>
                <a:cubicBezTo>
                  <a:pt x="25" y="121"/>
                  <a:pt x="25" y="122"/>
                  <a:pt x="26" y="121"/>
                </a:cubicBezTo>
                <a:cubicBezTo>
                  <a:pt x="25" y="122"/>
                  <a:pt x="26" y="122"/>
                  <a:pt x="24" y="122"/>
                </a:cubicBezTo>
                <a:cubicBezTo>
                  <a:pt x="24" y="123"/>
                  <a:pt x="25" y="122"/>
                  <a:pt x="25" y="122"/>
                </a:cubicBezTo>
                <a:cubicBezTo>
                  <a:pt x="25" y="122"/>
                  <a:pt x="25" y="122"/>
                  <a:pt x="25" y="122"/>
                </a:cubicBezTo>
                <a:cubicBezTo>
                  <a:pt x="25" y="123"/>
                  <a:pt x="26" y="123"/>
                  <a:pt x="25" y="123"/>
                </a:cubicBezTo>
                <a:cubicBezTo>
                  <a:pt x="26" y="123"/>
                  <a:pt x="26" y="123"/>
                  <a:pt x="26" y="123"/>
                </a:cubicBezTo>
                <a:cubicBezTo>
                  <a:pt x="26" y="123"/>
                  <a:pt x="26" y="123"/>
                  <a:pt x="26" y="123"/>
                </a:cubicBezTo>
                <a:cubicBezTo>
                  <a:pt x="26" y="123"/>
                  <a:pt x="26" y="123"/>
                  <a:pt x="26" y="123"/>
                </a:cubicBezTo>
                <a:cubicBezTo>
                  <a:pt x="26" y="123"/>
                  <a:pt x="26" y="123"/>
                  <a:pt x="26" y="123"/>
                </a:cubicBezTo>
                <a:cubicBezTo>
                  <a:pt x="26" y="123"/>
                  <a:pt x="26" y="123"/>
                  <a:pt x="26" y="123"/>
                </a:cubicBezTo>
                <a:cubicBezTo>
                  <a:pt x="26" y="123"/>
                  <a:pt x="26" y="123"/>
                  <a:pt x="27" y="123"/>
                </a:cubicBezTo>
                <a:cubicBezTo>
                  <a:pt x="27" y="123"/>
                  <a:pt x="27" y="123"/>
                  <a:pt x="27" y="123"/>
                </a:cubicBezTo>
                <a:cubicBezTo>
                  <a:pt x="27" y="123"/>
                  <a:pt x="27" y="123"/>
                  <a:pt x="27" y="123"/>
                </a:cubicBezTo>
                <a:cubicBezTo>
                  <a:pt x="27" y="123"/>
                  <a:pt x="26" y="123"/>
                  <a:pt x="26" y="123"/>
                </a:cubicBezTo>
                <a:cubicBezTo>
                  <a:pt x="26" y="123"/>
                  <a:pt x="27" y="123"/>
                  <a:pt x="27" y="123"/>
                </a:cubicBezTo>
                <a:cubicBezTo>
                  <a:pt x="27" y="123"/>
                  <a:pt x="26" y="123"/>
                  <a:pt x="26" y="124"/>
                </a:cubicBezTo>
                <a:cubicBezTo>
                  <a:pt x="26" y="124"/>
                  <a:pt x="26" y="124"/>
                  <a:pt x="26" y="124"/>
                </a:cubicBezTo>
                <a:cubicBezTo>
                  <a:pt x="27" y="123"/>
                  <a:pt x="27" y="123"/>
                  <a:pt x="27" y="123"/>
                </a:cubicBezTo>
                <a:cubicBezTo>
                  <a:pt x="27" y="124"/>
                  <a:pt x="27" y="124"/>
                  <a:pt x="27" y="125"/>
                </a:cubicBezTo>
                <a:cubicBezTo>
                  <a:pt x="27" y="125"/>
                  <a:pt x="27" y="125"/>
                  <a:pt x="27" y="125"/>
                </a:cubicBezTo>
                <a:cubicBezTo>
                  <a:pt x="27" y="125"/>
                  <a:pt x="27" y="125"/>
                  <a:pt x="27" y="125"/>
                </a:cubicBezTo>
                <a:cubicBezTo>
                  <a:pt x="26" y="125"/>
                  <a:pt x="26" y="126"/>
                  <a:pt x="26" y="126"/>
                </a:cubicBezTo>
                <a:cubicBezTo>
                  <a:pt x="26" y="126"/>
                  <a:pt x="27" y="125"/>
                  <a:pt x="27" y="125"/>
                </a:cubicBezTo>
                <a:cubicBezTo>
                  <a:pt x="27" y="125"/>
                  <a:pt x="27" y="125"/>
                  <a:pt x="27" y="125"/>
                </a:cubicBezTo>
                <a:cubicBezTo>
                  <a:pt x="29" y="124"/>
                  <a:pt x="28" y="125"/>
                  <a:pt x="28" y="125"/>
                </a:cubicBezTo>
                <a:cubicBezTo>
                  <a:pt x="28" y="125"/>
                  <a:pt x="28" y="125"/>
                  <a:pt x="28" y="125"/>
                </a:cubicBezTo>
                <a:cubicBezTo>
                  <a:pt x="29" y="125"/>
                  <a:pt x="28" y="126"/>
                  <a:pt x="28" y="126"/>
                </a:cubicBezTo>
                <a:cubicBezTo>
                  <a:pt x="28" y="126"/>
                  <a:pt x="28" y="126"/>
                  <a:pt x="28" y="126"/>
                </a:cubicBezTo>
                <a:cubicBezTo>
                  <a:pt x="29" y="126"/>
                  <a:pt x="29" y="126"/>
                  <a:pt x="29" y="126"/>
                </a:cubicBezTo>
                <a:cubicBezTo>
                  <a:pt x="29" y="126"/>
                  <a:pt x="29" y="126"/>
                  <a:pt x="29" y="126"/>
                </a:cubicBezTo>
                <a:cubicBezTo>
                  <a:pt x="29" y="126"/>
                  <a:pt x="29" y="126"/>
                  <a:pt x="29" y="126"/>
                </a:cubicBezTo>
                <a:cubicBezTo>
                  <a:pt x="29" y="126"/>
                  <a:pt x="29" y="126"/>
                  <a:pt x="29" y="126"/>
                </a:cubicBezTo>
                <a:cubicBezTo>
                  <a:pt x="29" y="126"/>
                  <a:pt x="29" y="126"/>
                  <a:pt x="29" y="126"/>
                </a:cubicBezTo>
                <a:cubicBezTo>
                  <a:pt x="28" y="128"/>
                  <a:pt x="30" y="126"/>
                  <a:pt x="29" y="127"/>
                </a:cubicBezTo>
                <a:cubicBezTo>
                  <a:pt x="30" y="127"/>
                  <a:pt x="30" y="127"/>
                  <a:pt x="30" y="127"/>
                </a:cubicBezTo>
                <a:cubicBezTo>
                  <a:pt x="30" y="127"/>
                  <a:pt x="30" y="127"/>
                  <a:pt x="30" y="127"/>
                </a:cubicBezTo>
                <a:cubicBezTo>
                  <a:pt x="31" y="127"/>
                  <a:pt x="30" y="128"/>
                  <a:pt x="30" y="128"/>
                </a:cubicBezTo>
                <a:cubicBezTo>
                  <a:pt x="30" y="127"/>
                  <a:pt x="30" y="127"/>
                  <a:pt x="31" y="127"/>
                </a:cubicBezTo>
                <a:cubicBezTo>
                  <a:pt x="30" y="128"/>
                  <a:pt x="31" y="127"/>
                  <a:pt x="31" y="127"/>
                </a:cubicBezTo>
                <a:cubicBezTo>
                  <a:pt x="31" y="127"/>
                  <a:pt x="31" y="127"/>
                  <a:pt x="31" y="128"/>
                </a:cubicBezTo>
                <a:cubicBezTo>
                  <a:pt x="31" y="128"/>
                  <a:pt x="32" y="127"/>
                  <a:pt x="31" y="127"/>
                </a:cubicBezTo>
                <a:cubicBezTo>
                  <a:pt x="31" y="127"/>
                  <a:pt x="31" y="127"/>
                  <a:pt x="31" y="127"/>
                </a:cubicBezTo>
                <a:cubicBezTo>
                  <a:pt x="31" y="128"/>
                  <a:pt x="30" y="129"/>
                  <a:pt x="30" y="129"/>
                </a:cubicBezTo>
                <a:cubicBezTo>
                  <a:pt x="31" y="129"/>
                  <a:pt x="31" y="129"/>
                  <a:pt x="31" y="129"/>
                </a:cubicBezTo>
                <a:cubicBezTo>
                  <a:pt x="31" y="128"/>
                  <a:pt x="30" y="130"/>
                  <a:pt x="31" y="129"/>
                </a:cubicBezTo>
                <a:cubicBezTo>
                  <a:pt x="31" y="129"/>
                  <a:pt x="31" y="129"/>
                  <a:pt x="31" y="129"/>
                </a:cubicBezTo>
                <a:cubicBezTo>
                  <a:pt x="31" y="129"/>
                  <a:pt x="31" y="128"/>
                  <a:pt x="31" y="129"/>
                </a:cubicBezTo>
                <a:cubicBezTo>
                  <a:pt x="31" y="129"/>
                  <a:pt x="31" y="129"/>
                  <a:pt x="31" y="129"/>
                </a:cubicBezTo>
                <a:cubicBezTo>
                  <a:pt x="31" y="129"/>
                  <a:pt x="31" y="130"/>
                  <a:pt x="31" y="129"/>
                </a:cubicBezTo>
                <a:cubicBezTo>
                  <a:pt x="31" y="129"/>
                  <a:pt x="31" y="129"/>
                  <a:pt x="31" y="129"/>
                </a:cubicBezTo>
                <a:cubicBezTo>
                  <a:pt x="32" y="129"/>
                  <a:pt x="32" y="129"/>
                  <a:pt x="32" y="129"/>
                </a:cubicBezTo>
                <a:cubicBezTo>
                  <a:pt x="32" y="129"/>
                  <a:pt x="32" y="129"/>
                  <a:pt x="32" y="129"/>
                </a:cubicBezTo>
                <a:cubicBezTo>
                  <a:pt x="32" y="129"/>
                  <a:pt x="32" y="129"/>
                  <a:pt x="32" y="129"/>
                </a:cubicBezTo>
                <a:cubicBezTo>
                  <a:pt x="32" y="129"/>
                  <a:pt x="32" y="130"/>
                  <a:pt x="32" y="130"/>
                </a:cubicBezTo>
                <a:cubicBezTo>
                  <a:pt x="32" y="129"/>
                  <a:pt x="32" y="129"/>
                  <a:pt x="32" y="130"/>
                </a:cubicBezTo>
                <a:cubicBezTo>
                  <a:pt x="33" y="129"/>
                  <a:pt x="33" y="128"/>
                  <a:pt x="33" y="128"/>
                </a:cubicBezTo>
                <a:cubicBezTo>
                  <a:pt x="33" y="129"/>
                  <a:pt x="33" y="129"/>
                  <a:pt x="33" y="129"/>
                </a:cubicBezTo>
                <a:cubicBezTo>
                  <a:pt x="33" y="129"/>
                  <a:pt x="33" y="129"/>
                  <a:pt x="33" y="129"/>
                </a:cubicBezTo>
                <a:cubicBezTo>
                  <a:pt x="33" y="129"/>
                  <a:pt x="33" y="129"/>
                  <a:pt x="33" y="129"/>
                </a:cubicBezTo>
                <a:cubicBezTo>
                  <a:pt x="33" y="129"/>
                  <a:pt x="33" y="129"/>
                  <a:pt x="33" y="129"/>
                </a:cubicBezTo>
                <a:cubicBezTo>
                  <a:pt x="33" y="129"/>
                  <a:pt x="33" y="129"/>
                  <a:pt x="33" y="130"/>
                </a:cubicBezTo>
                <a:cubicBezTo>
                  <a:pt x="33" y="129"/>
                  <a:pt x="33" y="130"/>
                  <a:pt x="33" y="129"/>
                </a:cubicBezTo>
                <a:cubicBezTo>
                  <a:pt x="33" y="130"/>
                  <a:pt x="34" y="130"/>
                  <a:pt x="34" y="131"/>
                </a:cubicBezTo>
                <a:cubicBezTo>
                  <a:pt x="33" y="131"/>
                  <a:pt x="34" y="131"/>
                  <a:pt x="34" y="131"/>
                </a:cubicBezTo>
                <a:cubicBezTo>
                  <a:pt x="34" y="131"/>
                  <a:pt x="34" y="131"/>
                  <a:pt x="34" y="131"/>
                </a:cubicBezTo>
                <a:cubicBezTo>
                  <a:pt x="34" y="130"/>
                  <a:pt x="34" y="131"/>
                  <a:pt x="35" y="130"/>
                </a:cubicBezTo>
                <a:cubicBezTo>
                  <a:pt x="34" y="131"/>
                  <a:pt x="34" y="131"/>
                  <a:pt x="34" y="131"/>
                </a:cubicBezTo>
                <a:cubicBezTo>
                  <a:pt x="35" y="131"/>
                  <a:pt x="35" y="131"/>
                  <a:pt x="35" y="131"/>
                </a:cubicBezTo>
                <a:cubicBezTo>
                  <a:pt x="34" y="131"/>
                  <a:pt x="34" y="131"/>
                  <a:pt x="34" y="131"/>
                </a:cubicBezTo>
                <a:cubicBezTo>
                  <a:pt x="34" y="131"/>
                  <a:pt x="34" y="131"/>
                  <a:pt x="34" y="131"/>
                </a:cubicBezTo>
                <a:cubicBezTo>
                  <a:pt x="34" y="131"/>
                  <a:pt x="34" y="131"/>
                  <a:pt x="34" y="131"/>
                </a:cubicBezTo>
                <a:cubicBezTo>
                  <a:pt x="35" y="131"/>
                  <a:pt x="35" y="131"/>
                  <a:pt x="35" y="131"/>
                </a:cubicBezTo>
                <a:cubicBezTo>
                  <a:pt x="35" y="131"/>
                  <a:pt x="35" y="130"/>
                  <a:pt x="35" y="131"/>
                </a:cubicBezTo>
                <a:cubicBezTo>
                  <a:pt x="35" y="131"/>
                  <a:pt x="35" y="131"/>
                  <a:pt x="35" y="131"/>
                </a:cubicBezTo>
                <a:cubicBezTo>
                  <a:pt x="35" y="131"/>
                  <a:pt x="36" y="130"/>
                  <a:pt x="36" y="130"/>
                </a:cubicBezTo>
                <a:cubicBezTo>
                  <a:pt x="36" y="130"/>
                  <a:pt x="36" y="130"/>
                  <a:pt x="36" y="130"/>
                </a:cubicBezTo>
                <a:cubicBezTo>
                  <a:pt x="35" y="131"/>
                  <a:pt x="35" y="131"/>
                  <a:pt x="35" y="131"/>
                </a:cubicBezTo>
                <a:cubicBezTo>
                  <a:pt x="36" y="131"/>
                  <a:pt x="36" y="131"/>
                  <a:pt x="36" y="131"/>
                </a:cubicBezTo>
                <a:cubicBezTo>
                  <a:pt x="36" y="131"/>
                  <a:pt x="36" y="131"/>
                  <a:pt x="36" y="131"/>
                </a:cubicBezTo>
                <a:cubicBezTo>
                  <a:pt x="36" y="131"/>
                  <a:pt x="36" y="131"/>
                  <a:pt x="36" y="131"/>
                </a:cubicBezTo>
                <a:cubicBezTo>
                  <a:pt x="36" y="131"/>
                  <a:pt x="36" y="131"/>
                  <a:pt x="36" y="131"/>
                </a:cubicBezTo>
                <a:cubicBezTo>
                  <a:pt x="36" y="131"/>
                  <a:pt x="36" y="131"/>
                  <a:pt x="36" y="131"/>
                </a:cubicBezTo>
                <a:cubicBezTo>
                  <a:pt x="36" y="131"/>
                  <a:pt x="36" y="131"/>
                  <a:pt x="36" y="131"/>
                </a:cubicBezTo>
                <a:cubicBezTo>
                  <a:pt x="36" y="132"/>
                  <a:pt x="37" y="130"/>
                  <a:pt x="36" y="131"/>
                </a:cubicBezTo>
                <a:cubicBezTo>
                  <a:pt x="36" y="131"/>
                  <a:pt x="36" y="131"/>
                  <a:pt x="36" y="131"/>
                </a:cubicBezTo>
                <a:cubicBezTo>
                  <a:pt x="36" y="131"/>
                  <a:pt x="36" y="132"/>
                  <a:pt x="36" y="132"/>
                </a:cubicBezTo>
                <a:cubicBezTo>
                  <a:pt x="37" y="131"/>
                  <a:pt x="37" y="131"/>
                  <a:pt x="37" y="131"/>
                </a:cubicBezTo>
                <a:cubicBezTo>
                  <a:pt x="37" y="131"/>
                  <a:pt x="37" y="131"/>
                  <a:pt x="37" y="131"/>
                </a:cubicBezTo>
                <a:cubicBezTo>
                  <a:pt x="37" y="131"/>
                  <a:pt x="37" y="131"/>
                  <a:pt x="37" y="131"/>
                </a:cubicBezTo>
                <a:cubicBezTo>
                  <a:pt x="37" y="131"/>
                  <a:pt x="38" y="130"/>
                  <a:pt x="38" y="131"/>
                </a:cubicBezTo>
                <a:cubicBezTo>
                  <a:pt x="38" y="131"/>
                  <a:pt x="38" y="131"/>
                  <a:pt x="38" y="131"/>
                </a:cubicBezTo>
                <a:cubicBezTo>
                  <a:pt x="38" y="132"/>
                  <a:pt x="38" y="132"/>
                  <a:pt x="38" y="132"/>
                </a:cubicBezTo>
                <a:cubicBezTo>
                  <a:pt x="38" y="132"/>
                  <a:pt x="38" y="132"/>
                  <a:pt x="38" y="132"/>
                </a:cubicBezTo>
                <a:cubicBezTo>
                  <a:pt x="38" y="133"/>
                  <a:pt x="38" y="132"/>
                  <a:pt x="39" y="132"/>
                </a:cubicBezTo>
                <a:cubicBezTo>
                  <a:pt x="39" y="132"/>
                  <a:pt x="39" y="132"/>
                  <a:pt x="39" y="132"/>
                </a:cubicBezTo>
                <a:cubicBezTo>
                  <a:pt x="39" y="132"/>
                  <a:pt x="39" y="132"/>
                  <a:pt x="39" y="132"/>
                </a:cubicBezTo>
                <a:cubicBezTo>
                  <a:pt x="39" y="132"/>
                  <a:pt x="39" y="132"/>
                  <a:pt x="39" y="132"/>
                </a:cubicBezTo>
                <a:cubicBezTo>
                  <a:pt x="39" y="132"/>
                  <a:pt x="39" y="132"/>
                  <a:pt x="39" y="132"/>
                </a:cubicBezTo>
                <a:cubicBezTo>
                  <a:pt x="39" y="132"/>
                  <a:pt x="39" y="132"/>
                  <a:pt x="39" y="132"/>
                </a:cubicBezTo>
                <a:cubicBezTo>
                  <a:pt x="39" y="132"/>
                  <a:pt x="39" y="133"/>
                  <a:pt x="39" y="133"/>
                </a:cubicBezTo>
                <a:cubicBezTo>
                  <a:pt x="39" y="133"/>
                  <a:pt x="39" y="133"/>
                  <a:pt x="39" y="133"/>
                </a:cubicBezTo>
                <a:cubicBezTo>
                  <a:pt x="39" y="133"/>
                  <a:pt x="39" y="133"/>
                  <a:pt x="39" y="133"/>
                </a:cubicBezTo>
                <a:cubicBezTo>
                  <a:pt x="39" y="133"/>
                  <a:pt x="39" y="133"/>
                  <a:pt x="39" y="133"/>
                </a:cubicBezTo>
                <a:cubicBezTo>
                  <a:pt x="39" y="133"/>
                  <a:pt x="39" y="132"/>
                  <a:pt x="40" y="132"/>
                </a:cubicBezTo>
                <a:cubicBezTo>
                  <a:pt x="39" y="132"/>
                  <a:pt x="39" y="132"/>
                  <a:pt x="40" y="132"/>
                </a:cubicBezTo>
                <a:cubicBezTo>
                  <a:pt x="40" y="132"/>
                  <a:pt x="40" y="132"/>
                  <a:pt x="40" y="132"/>
                </a:cubicBezTo>
                <a:cubicBezTo>
                  <a:pt x="40" y="132"/>
                  <a:pt x="40" y="132"/>
                  <a:pt x="40" y="132"/>
                </a:cubicBezTo>
                <a:cubicBezTo>
                  <a:pt x="40" y="132"/>
                  <a:pt x="40" y="132"/>
                  <a:pt x="40" y="132"/>
                </a:cubicBezTo>
                <a:cubicBezTo>
                  <a:pt x="40" y="132"/>
                  <a:pt x="40" y="132"/>
                  <a:pt x="40" y="132"/>
                </a:cubicBezTo>
                <a:cubicBezTo>
                  <a:pt x="40" y="133"/>
                  <a:pt x="40" y="132"/>
                  <a:pt x="40" y="133"/>
                </a:cubicBezTo>
                <a:cubicBezTo>
                  <a:pt x="40" y="132"/>
                  <a:pt x="40" y="133"/>
                  <a:pt x="40" y="132"/>
                </a:cubicBezTo>
                <a:cubicBezTo>
                  <a:pt x="40" y="133"/>
                  <a:pt x="40" y="132"/>
                  <a:pt x="40" y="133"/>
                </a:cubicBezTo>
                <a:cubicBezTo>
                  <a:pt x="40" y="133"/>
                  <a:pt x="40" y="133"/>
                  <a:pt x="39" y="134"/>
                </a:cubicBezTo>
                <a:cubicBezTo>
                  <a:pt x="39" y="134"/>
                  <a:pt x="39" y="134"/>
                  <a:pt x="39" y="134"/>
                </a:cubicBezTo>
                <a:cubicBezTo>
                  <a:pt x="39" y="135"/>
                  <a:pt x="39" y="134"/>
                  <a:pt x="39" y="134"/>
                </a:cubicBezTo>
                <a:cubicBezTo>
                  <a:pt x="39" y="134"/>
                  <a:pt x="39" y="134"/>
                  <a:pt x="39" y="134"/>
                </a:cubicBezTo>
                <a:cubicBezTo>
                  <a:pt x="39" y="133"/>
                  <a:pt x="39" y="133"/>
                  <a:pt x="39" y="133"/>
                </a:cubicBezTo>
                <a:cubicBezTo>
                  <a:pt x="39" y="133"/>
                  <a:pt x="39" y="134"/>
                  <a:pt x="39" y="134"/>
                </a:cubicBezTo>
                <a:cubicBezTo>
                  <a:pt x="39" y="134"/>
                  <a:pt x="39" y="134"/>
                  <a:pt x="39" y="135"/>
                </a:cubicBezTo>
                <a:cubicBezTo>
                  <a:pt x="39" y="135"/>
                  <a:pt x="39" y="135"/>
                  <a:pt x="39" y="135"/>
                </a:cubicBezTo>
                <a:cubicBezTo>
                  <a:pt x="39" y="135"/>
                  <a:pt x="38" y="135"/>
                  <a:pt x="38" y="135"/>
                </a:cubicBezTo>
                <a:cubicBezTo>
                  <a:pt x="38" y="135"/>
                  <a:pt x="38" y="135"/>
                  <a:pt x="38" y="134"/>
                </a:cubicBezTo>
                <a:cubicBezTo>
                  <a:pt x="38" y="134"/>
                  <a:pt x="38" y="134"/>
                  <a:pt x="38" y="134"/>
                </a:cubicBezTo>
                <a:cubicBezTo>
                  <a:pt x="38" y="134"/>
                  <a:pt x="38" y="134"/>
                  <a:pt x="38" y="134"/>
                </a:cubicBezTo>
                <a:cubicBezTo>
                  <a:pt x="38" y="134"/>
                  <a:pt x="38" y="134"/>
                  <a:pt x="38" y="134"/>
                </a:cubicBezTo>
                <a:cubicBezTo>
                  <a:pt x="38" y="134"/>
                  <a:pt x="39" y="133"/>
                  <a:pt x="39" y="133"/>
                </a:cubicBezTo>
                <a:cubicBezTo>
                  <a:pt x="39" y="132"/>
                  <a:pt x="38" y="134"/>
                  <a:pt x="38" y="134"/>
                </a:cubicBezTo>
                <a:cubicBezTo>
                  <a:pt x="38" y="134"/>
                  <a:pt x="38" y="133"/>
                  <a:pt x="38" y="133"/>
                </a:cubicBezTo>
                <a:cubicBezTo>
                  <a:pt x="38" y="133"/>
                  <a:pt x="37" y="134"/>
                  <a:pt x="37" y="135"/>
                </a:cubicBezTo>
                <a:cubicBezTo>
                  <a:pt x="37" y="135"/>
                  <a:pt x="37" y="134"/>
                  <a:pt x="37" y="135"/>
                </a:cubicBezTo>
                <a:cubicBezTo>
                  <a:pt x="37" y="135"/>
                  <a:pt x="37" y="135"/>
                  <a:pt x="37" y="136"/>
                </a:cubicBezTo>
                <a:cubicBezTo>
                  <a:pt x="37" y="135"/>
                  <a:pt x="37" y="135"/>
                  <a:pt x="37" y="135"/>
                </a:cubicBezTo>
                <a:cubicBezTo>
                  <a:pt x="37" y="135"/>
                  <a:pt x="37" y="135"/>
                  <a:pt x="37" y="135"/>
                </a:cubicBezTo>
                <a:cubicBezTo>
                  <a:pt x="37" y="135"/>
                  <a:pt x="37" y="135"/>
                  <a:pt x="37" y="134"/>
                </a:cubicBezTo>
                <a:cubicBezTo>
                  <a:pt x="37" y="134"/>
                  <a:pt x="37" y="134"/>
                  <a:pt x="37" y="134"/>
                </a:cubicBezTo>
                <a:cubicBezTo>
                  <a:pt x="37" y="134"/>
                  <a:pt x="37" y="134"/>
                  <a:pt x="37" y="133"/>
                </a:cubicBezTo>
                <a:cubicBezTo>
                  <a:pt x="37" y="134"/>
                  <a:pt x="36" y="134"/>
                  <a:pt x="36" y="135"/>
                </a:cubicBezTo>
                <a:cubicBezTo>
                  <a:pt x="36" y="135"/>
                  <a:pt x="36" y="135"/>
                  <a:pt x="36" y="135"/>
                </a:cubicBezTo>
                <a:cubicBezTo>
                  <a:pt x="35" y="135"/>
                  <a:pt x="36" y="135"/>
                  <a:pt x="35" y="135"/>
                </a:cubicBezTo>
                <a:cubicBezTo>
                  <a:pt x="35" y="135"/>
                  <a:pt x="35" y="135"/>
                  <a:pt x="35" y="135"/>
                </a:cubicBezTo>
                <a:cubicBezTo>
                  <a:pt x="35" y="135"/>
                  <a:pt x="35" y="135"/>
                  <a:pt x="35" y="135"/>
                </a:cubicBezTo>
                <a:cubicBezTo>
                  <a:pt x="35" y="135"/>
                  <a:pt x="36" y="134"/>
                  <a:pt x="36" y="133"/>
                </a:cubicBezTo>
                <a:cubicBezTo>
                  <a:pt x="36" y="133"/>
                  <a:pt x="36" y="132"/>
                  <a:pt x="36" y="132"/>
                </a:cubicBezTo>
                <a:cubicBezTo>
                  <a:pt x="36" y="133"/>
                  <a:pt x="35" y="135"/>
                  <a:pt x="35" y="136"/>
                </a:cubicBezTo>
                <a:cubicBezTo>
                  <a:pt x="34" y="136"/>
                  <a:pt x="35" y="135"/>
                  <a:pt x="35" y="135"/>
                </a:cubicBezTo>
                <a:cubicBezTo>
                  <a:pt x="35" y="134"/>
                  <a:pt x="34" y="135"/>
                  <a:pt x="34" y="135"/>
                </a:cubicBezTo>
                <a:cubicBezTo>
                  <a:pt x="34" y="135"/>
                  <a:pt x="34" y="135"/>
                  <a:pt x="34" y="135"/>
                </a:cubicBezTo>
                <a:cubicBezTo>
                  <a:pt x="35" y="135"/>
                  <a:pt x="34" y="135"/>
                  <a:pt x="34" y="135"/>
                </a:cubicBezTo>
                <a:cubicBezTo>
                  <a:pt x="34" y="135"/>
                  <a:pt x="35" y="134"/>
                  <a:pt x="35" y="134"/>
                </a:cubicBezTo>
                <a:cubicBezTo>
                  <a:pt x="35" y="134"/>
                  <a:pt x="34" y="134"/>
                  <a:pt x="34" y="135"/>
                </a:cubicBezTo>
                <a:cubicBezTo>
                  <a:pt x="34" y="135"/>
                  <a:pt x="34" y="135"/>
                  <a:pt x="34" y="135"/>
                </a:cubicBezTo>
                <a:cubicBezTo>
                  <a:pt x="34" y="135"/>
                  <a:pt x="34" y="135"/>
                  <a:pt x="33" y="136"/>
                </a:cubicBezTo>
                <a:cubicBezTo>
                  <a:pt x="33" y="135"/>
                  <a:pt x="33" y="135"/>
                  <a:pt x="33" y="135"/>
                </a:cubicBezTo>
                <a:cubicBezTo>
                  <a:pt x="33" y="135"/>
                  <a:pt x="34" y="135"/>
                  <a:pt x="34" y="135"/>
                </a:cubicBezTo>
                <a:cubicBezTo>
                  <a:pt x="33" y="135"/>
                  <a:pt x="34" y="135"/>
                  <a:pt x="34" y="134"/>
                </a:cubicBezTo>
                <a:cubicBezTo>
                  <a:pt x="34" y="134"/>
                  <a:pt x="35" y="133"/>
                  <a:pt x="36" y="132"/>
                </a:cubicBezTo>
                <a:cubicBezTo>
                  <a:pt x="35" y="132"/>
                  <a:pt x="35" y="132"/>
                  <a:pt x="35" y="132"/>
                </a:cubicBezTo>
                <a:cubicBezTo>
                  <a:pt x="36" y="132"/>
                  <a:pt x="36" y="132"/>
                  <a:pt x="36" y="132"/>
                </a:cubicBezTo>
                <a:cubicBezTo>
                  <a:pt x="35" y="132"/>
                  <a:pt x="34" y="134"/>
                  <a:pt x="34" y="134"/>
                </a:cubicBezTo>
                <a:cubicBezTo>
                  <a:pt x="34" y="134"/>
                  <a:pt x="34" y="133"/>
                  <a:pt x="34" y="133"/>
                </a:cubicBezTo>
                <a:cubicBezTo>
                  <a:pt x="34" y="133"/>
                  <a:pt x="33" y="134"/>
                  <a:pt x="33" y="134"/>
                </a:cubicBezTo>
                <a:cubicBezTo>
                  <a:pt x="33" y="134"/>
                  <a:pt x="33" y="134"/>
                  <a:pt x="33" y="134"/>
                </a:cubicBezTo>
                <a:cubicBezTo>
                  <a:pt x="33" y="134"/>
                  <a:pt x="33" y="134"/>
                  <a:pt x="33" y="134"/>
                </a:cubicBezTo>
                <a:cubicBezTo>
                  <a:pt x="33" y="134"/>
                  <a:pt x="33" y="133"/>
                  <a:pt x="34" y="133"/>
                </a:cubicBezTo>
                <a:cubicBezTo>
                  <a:pt x="33" y="134"/>
                  <a:pt x="33" y="134"/>
                  <a:pt x="33" y="134"/>
                </a:cubicBezTo>
                <a:cubicBezTo>
                  <a:pt x="33" y="134"/>
                  <a:pt x="33" y="133"/>
                  <a:pt x="33" y="133"/>
                </a:cubicBezTo>
                <a:cubicBezTo>
                  <a:pt x="33" y="133"/>
                  <a:pt x="33" y="134"/>
                  <a:pt x="33" y="134"/>
                </a:cubicBezTo>
                <a:cubicBezTo>
                  <a:pt x="33" y="133"/>
                  <a:pt x="33" y="134"/>
                  <a:pt x="33" y="133"/>
                </a:cubicBezTo>
                <a:cubicBezTo>
                  <a:pt x="33" y="133"/>
                  <a:pt x="33" y="134"/>
                  <a:pt x="32" y="134"/>
                </a:cubicBezTo>
                <a:cubicBezTo>
                  <a:pt x="32" y="134"/>
                  <a:pt x="32" y="134"/>
                  <a:pt x="32" y="134"/>
                </a:cubicBezTo>
                <a:cubicBezTo>
                  <a:pt x="33" y="133"/>
                  <a:pt x="33" y="132"/>
                  <a:pt x="34" y="131"/>
                </a:cubicBezTo>
                <a:cubicBezTo>
                  <a:pt x="32" y="134"/>
                  <a:pt x="32" y="134"/>
                  <a:pt x="32" y="134"/>
                </a:cubicBezTo>
                <a:cubicBezTo>
                  <a:pt x="32" y="133"/>
                  <a:pt x="33" y="133"/>
                  <a:pt x="33" y="133"/>
                </a:cubicBezTo>
                <a:cubicBezTo>
                  <a:pt x="32" y="133"/>
                  <a:pt x="32" y="133"/>
                  <a:pt x="32" y="133"/>
                </a:cubicBezTo>
                <a:cubicBezTo>
                  <a:pt x="32" y="133"/>
                  <a:pt x="32" y="133"/>
                  <a:pt x="32" y="133"/>
                </a:cubicBezTo>
                <a:cubicBezTo>
                  <a:pt x="32" y="133"/>
                  <a:pt x="32" y="132"/>
                  <a:pt x="32" y="133"/>
                </a:cubicBezTo>
                <a:cubicBezTo>
                  <a:pt x="32" y="132"/>
                  <a:pt x="32" y="132"/>
                  <a:pt x="32" y="132"/>
                </a:cubicBezTo>
                <a:cubicBezTo>
                  <a:pt x="32" y="132"/>
                  <a:pt x="31" y="133"/>
                  <a:pt x="31" y="133"/>
                </a:cubicBezTo>
                <a:cubicBezTo>
                  <a:pt x="31" y="133"/>
                  <a:pt x="31" y="133"/>
                  <a:pt x="32" y="132"/>
                </a:cubicBezTo>
                <a:cubicBezTo>
                  <a:pt x="31" y="132"/>
                  <a:pt x="31" y="132"/>
                  <a:pt x="31" y="133"/>
                </a:cubicBezTo>
                <a:cubicBezTo>
                  <a:pt x="31" y="133"/>
                  <a:pt x="31" y="133"/>
                  <a:pt x="31" y="132"/>
                </a:cubicBezTo>
                <a:cubicBezTo>
                  <a:pt x="30" y="133"/>
                  <a:pt x="30" y="133"/>
                  <a:pt x="30" y="133"/>
                </a:cubicBezTo>
                <a:cubicBezTo>
                  <a:pt x="31" y="133"/>
                  <a:pt x="31" y="132"/>
                  <a:pt x="31" y="132"/>
                </a:cubicBezTo>
                <a:cubicBezTo>
                  <a:pt x="31" y="132"/>
                  <a:pt x="31" y="132"/>
                  <a:pt x="31" y="132"/>
                </a:cubicBezTo>
                <a:cubicBezTo>
                  <a:pt x="31" y="132"/>
                  <a:pt x="32" y="132"/>
                  <a:pt x="32" y="131"/>
                </a:cubicBezTo>
                <a:cubicBezTo>
                  <a:pt x="32" y="131"/>
                  <a:pt x="31" y="132"/>
                  <a:pt x="30" y="132"/>
                </a:cubicBezTo>
                <a:cubicBezTo>
                  <a:pt x="30" y="132"/>
                  <a:pt x="30" y="132"/>
                  <a:pt x="30" y="132"/>
                </a:cubicBezTo>
                <a:cubicBezTo>
                  <a:pt x="30" y="132"/>
                  <a:pt x="30" y="132"/>
                  <a:pt x="30" y="132"/>
                </a:cubicBezTo>
                <a:cubicBezTo>
                  <a:pt x="31" y="132"/>
                  <a:pt x="31" y="132"/>
                  <a:pt x="31" y="132"/>
                </a:cubicBezTo>
                <a:cubicBezTo>
                  <a:pt x="30" y="132"/>
                  <a:pt x="30" y="132"/>
                  <a:pt x="30" y="132"/>
                </a:cubicBezTo>
                <a:cubicBezTo>
                  <a:pt x="30" y="132"/>
                  <a:pt x="30" y="132"/>
                  <a:pt x="31" y="132"/>
                </a:cubicBezTo>
                <a:cubicBezTo>
                  <a:pt x="30" y="132"/>
                  <a:pt x="30" y="132"/>
                  <a:pt x="30" y="132"/>
                </a:cubicBezTo>
                <a:cubicBezTo>
                  <a:pt x="31" y="131"/>
                  <a:pt x="31" y="131"/>
                  <a:pt x="31" y="131"/>
                </a:cubicBezTo>
                <a:cubicBezTo>
                  <a:pt x="31" y="131"/>
                  <a:pt x="31" y="131"/>
                  <a:pt x="31" y="131"/>
                </a:cubicBezTo>
                <a:cubicBezTo>
                  <a:pt x="31" y="131"/>
                  <a:pt x="31" y="131"/>
                  <a:pt x="32" y="130"/>
                </a:cubicBezTo>
                <a:cubicBezTo>
                  <a:pt x="31" y="130"/>
                  <a:pt x="31" y="130"/>
                  <a:pt x="31" y="130"/>
                </a:cubicBezTo>
                <a:cubicBezTo>
                  <a:pt x="32" y="130"/>
                  <a:pt x="32" y="130"/>
                  <a:pt x="32" y="130"/>
                </a:cubicBezTo>
                <a:cubicBezTo>
                  <a:pt x="31" y="130"/>
                  <a:pt x="31" y="130"/>
                  <a:pt x="31" y="130"/>
                </a:cubicBezTo>
                <a:cubicBezTo>
                  <a:pt x="31" y="130"/>
                  <a:pt x="31" y="130"/>
                  <a:pt x="31" y="131"/>
                </a:cubicBezTo>
                <a:cubicBezTo>
                  <a:pt x="31" y="131"/>
                  <a:pt x="30" y="131"/>
                  <a:pt x="30" y="132"/>
                </a:cubicBezTo>
                <a:cubicBezTo>
                  <a:pt x="30" y="131"/>
                  <a:pt x="30" y="131"/>
                  <a:pt x="30" y="131"/>
                </a:cubicBezTo>
                <a:cubicBezTo>
                  <a:pt x="30" y="132"/>
                  <a:pt x="30" y="132"/>
                  <a:pt x="29" y="132"/>
                </a:cubicBezTo>
                <a:cubicBezTo>
                  <a:pt x="29" y="132"/>
                  <a:pt x="30" y="132"/>
                  <a:pt x="30" y="131"/>
                </a:cubicBezTo>
                <a:cubicBezTo>
                  <a:pt x="29" y="132"/>
                  <a:pt x="30" y="130"/>
                  <a:pt x="30" y="131"/>
                </a:cubicBezTo>
                <a:cubicBezTo>
                  <a:pt x="29" y="131"/>
                  <a:pt x="29" y="131"/>
                  <a:pt x="29" y="132"/>
                </a:cubicBezTo>
                <a:cubicBezTo>
                  <a:pt x="29" y="132"/>
                  <a:pt x="29" y="131"/>
                  <a:pt x="29" y="131"/>
                </a:cubicBezTo>
                <a:cubicBezTo>
                  <a:pt x="29" y="132"/>
                  <a:pt x="29" y="132"/>
                  <a:pt x="29" y="132"/>
                </a:cubicBezTo>
                <a:cubicBezTo>
                  <a:pt x="29" y="132"/>
                  <a:pt x="29" y="131"/>
                  <a:pt x="29" y="131"/>
                </a:cubicBezTo>
                <a:cubicBezTo>
                  <a:pt x="29" y="131"/>
                  <a:pt x="28" y="132"/>
                  <a:pt x="28" y="131"/>
                </a:cubicBezTo>
                <a:cubicBezTo>
                  <a:pt x="28" y="131"/>
                  <a:pt x="28" y="132"/>
                  <a:pt x="28" y="132"/>
                </a:cubicBezTo>
                <a:cubicBezTo>
                  <a:pt x="28" y="132"/>
                  <a:pt x="28" y="131"/>
                  <a:pt x="28" y="131"/>
                </a:cubicBezTo>
                <a:cubicBezTo>
                  <a:pt x="28" y="131"/>
                  <a:pt x="28" y="131"/>
                  <a:pt x="28" y="132"/>
                </a:cubicBezTo>
                <a:cubicBezTo>
                  <a:pt x="28" y="131"/>
                  <a:pt x="28" y="131"/>
                  <a:pt x="28" y="131"/>
                </a:cubicBezTo>
                <a:cubicBezTo>
                  <a:pt x="28" y="131"/>
                  <a:pt x="28" y="131"/>
                  <a:pt x="28" y="131"/>
                </a:cubicBezTo>
                <a:cubicBezTo>
                  <a:pt x="28" y="131"/>
                  <a:pt x="28" y="131"/>
                  <a:pt x="28" y="131"/>
                </a:cubicBezTo>
                <a:cubicBezTo>
                  <a:pt x="28" y="131"/>
                  <a:pt x="27" y="132"/>
                  <a:pt x="27" y="132"/>
                </a:cubicBezTo>
                <a:cubicBezTo>
                  <a:pt x="27" y="131"/>
                  <a:pt x="27" y="132"/>
                  <a:pt x="27" y="131"/>
                </a:cubicBezTo>
                <a:cubicBezTo>
                  <a:pt x="28" y="131"/>
                  <a:pt x="28" y="131"/>
                  <a:pt x="28" y="131"/>
                </a:cubicBezTo>
                <a:cubicBezTo>
                  <a:pt x="28" y="130"/>
                  <a:pt x="27" y="131"/>
                  <a:pt x="28" y="130"/>
                </a:cubicBezTo>
                <a:cubicBezTo>
                  <a:pt x="28" y="130"/>
                  <a:pt x="28" y="130"/>
                  <a:pt x="28" y="130"/>
                </a:cubicBezTo>
                <a:cubicBezTo>
                  <a:pt x="28" y="130"/>
                  <a:pt x="28" y="130"/>
                  <a:pt x="28" y="130"/>
                </a:cubicBezTo>
                <a:cubicBezTo>
                  <a:pt x="28" y="130"/>
                  <a:pt x="28" y="130"/>
                  <a:pt x="28" y="130"/>
                </a:cubicBezTo>
                <a:cubicBezTo>
                  <a:pt x="28" y="130"/>
                  <a:pt x="28" y="130"/>
                  <a:pt x="27" y="130"/>
                </a:cubicBezTo>
                <a:cubicBezTo>
                  <a:pt x="28" y="130"/>
                  <a:pt x="28" y="130"/>
                  <a:pt x="28" y="130"/>
                </a:cubicBezTo>
                <a:cubicBezTo>
                  <a:pt x="27" y="130"/>
                  <a:pt x="27" y="130"/>
                  <a:pt x="27" y="130"/>
                </a:cubicBezTo>
                <a:cubicBezTo>
                  <a:pt x="27" y="130"/>
                  <a:pt x="27" y="130"/>
                  <a:pt x="27" y="130"/>
                </a:cubicBezTo>
                <a:cubicBezTo>
                  <a:pt x="27" y="130"/>
                  <a:pt x="27" y="130"/>
                  <a:pt x="27" y="130"/>
                </a:cubicBezTo>
                <a:cubicBezTo>
                  <a:pt x="27" y="130"/>
                  <a:pt x="27" y="130"/>
                  <a:pt x="27" y="130"/>
                </a:cubicBezTo>
                <a:cubicBezTo>
                  <a:pt x="27" y="129"/>
                  <a:pt x="26" y="131"/>
                  <a:pt x="27" y="130"/>
                </a:cubicBezTo>
                <a:cubicBezTo>
                  <a:pt x="27" y="130"/>
                  <a:pt x="27" y="130"/>
                  <a:pt x="27" y="130"/>
                </a:cubicBezTo>
                <a:cubicBezTo>
                  <a:pt x="27" y="130"/>
                  <a:pt x="27" y="130"/>
                  <a:pt x="27" y="130"/>
                </a:cubicBezTo>
                <a:cubicBezTo>
                  <a:pt x="26" y="131"/>
                  <a:pt x="26" y="130"/>
                  <a:pt x="25" y="131"/>
                </a:cubicBezTo>
                <a:cubicBezTo>
                  <a:pt x="26" y="130"/>
                  <a:pt x="26" y="130"/>
                  <a:pt x="26" y="130"/>
                </a:cubicBezTo>
                <a:cubicBezTo>
                  <a:pt x="26" y="130"/>
                  <a:pt x="26" y="130"/>
                  <a:pt x="26" y="130"/>
                </a:cubicBezTo>
                <a:cubicBezTo>
                  <a:pt x="26" y="130"/>
                  <a:pt x="26" y="130"/>
                  <a:pt x="26" y="130"/>
                </a:cubicBezTo>
                <a:close/>
                <a:moveTo>
                  <a:pt x="28" y="131"/>
                </a:moveTo>
                <a:cubicBezTo>
                  <a:pt x="28" y="131"/>
                  <a:pt x="28" y="131"/>
                  <a:pt x="28" y="131"/>
                </a:cubicBezTo>
                <a:cubicBezTo>
                  <a:pt x="28" y="131"/>
                  <a:pt x="28" y="130"/>
                  <a:pt x="28" y="131"/>
                </a:cubicBezTo>
                <a:close/>
                <a:moveTo>
                  <a:pt x="31" y="131"/>
                </a:moveTo>
                <a:cubicBezTo>
                  <a:pt x="31" y="132"/>
                  <a:pt x="31" y="132"/>
                  <a:pt x="31" y="132"/>
                </a:cubicBezTo>
                <a:cubicBezTo>
                  <a:pt x="31" y="131"/>
                  <a:pt x="31" y="131"/>
                  <a:pt x="31" y="131"/>
                </a:cubicBezTo>
                <a:close/>
                <a:moveTo>
                  <a:pt x="39" y="132"/>
                </a:moveTo>
                <a:cubicBezTo>
                  <a:pt x="39" y="132"/>
                  <a:pt x="39" y="132"/>
                  <a:pt x="39" y="132"/>
                </a:cubicBezTo>
                <a:cubicBezTo>
                  <a:pt x="39" y="132"/>
                  <a:pt x="39" y="132"/>
                  <a:pt x="39" y="132"/>
                </a:cubicBezTo>
                <a:close/>
                <a:moveTo>
                  <a:pt x="39" y="132"/>
                </a:moveTo>
                <a:cubicBezTo>
                  <a:pt x="39" y="133"/>
                  <a:pt x="39" y="133"/>
                  <a:pt x="39" y="132"/>
                </a:cubicBezTo>
                <a:cubicBezTo>
                  <a:pt x="39" y="132"/>
                  <a:pt x="39" y="133"/>
                  <a:pt x="39" y="133"/>
                </a:cubicBezTo>
                <a:cubicBezTo>
                  <a:pt x="39" y="133"/>
                  <a:pt x="39" y="133"/>
                  <a:pt x="39" y="132"/>
                </a:cubicBezTo>
                <a:close/>
                <a:moveTo>
                  <a:pt x="26" y="123"/>
                </a:moveTo>
                <a:cubicBezTo>
                  <a:pt x="26" y="123"/>
                  <a:pt x="26" y="123"/>
                  <a:pt x="26" y="123"/>
                </a:cubicBezTo>
                <a:cubicBezTo>
                  <a:pt x="26" y="123"/>
                  <a:pt x="26" y="123"/>
                  <a:pt x="26" y="123"/>
                </a:cubicBezTo>
                <a:close/>
                <a:moveTo>
                  <a:pt x="30" y="132"/>
                </a:moveTo>
                <a:cubicBezTo>
                  <a:pt x="30" y="132"/>
                  <a:pt x="30" y="132"/>
                  <a:pt x="30" y="132"/>
                </a:cubicBezTo>
                <a:cubicBezTo>
                  <a:pt x="30" y="132"/>
                  <a:pt x="30" y="132"/>
                  <a:pt x="30" y="132"/>
                </a:cubicBezTo>
                <a:close/>
                <a:moveTo>
                  <a:pt x="25" y="129"/>
                </a:moveTo>
                <a:cubicBezTo>
                  <a:pt x="25" y="129"/>
                  <a:pt x="25" y="129"/>
                  <a:pt x="25" y="129"/>
                </a:cubicBezTo>
                <a:cubicBezTo>
                  <a:pt x="25" y="129"/>
                  <a:pt x="25" y="129"/>
                  <a:pt x="25" y="129"/>
                </a:cubicBezTo>
                <a:close/>
                <a:moveTo>
                  <a:pt x="35" y="135"/>
                </a:moveTo>
                <a:cubicBezTo>
                  <a:pt x="35" y="135"/>
                  <a:pt x="35" y="135"/>
                  <a:pt x="35" y="135"/>
                </a:cubicBezTo>
                <a:cubicBezTo>
                  <a:pt x="35" y="135"/>
                  <a:pt x="35" y="135"/>
                  <a:pt x="35" y="135"/>
                </a:cubicBezTo>
                <a:close/>
                <a:moveTo>
                  <a:pt x="40" y="132"/>
                </a:moveTo>
                <a:cubicBezTo>
                  <a:pt x="40" y="132"/>
                  <a:pt x="40" y="132"/>
                  <a:pt x="40" y="132"/>
                </a:cubicBezTo>
                <a:cubicBezTo>
                  <a:pt x="40" y="132"/>
                  <a:pt x="40" y="132"/>
                  <a:pt x="40" y="132"/>
                </a:cubicBezTo>
                <a:cubicBezTo>
                  <a:pt x="40" y="132"/>
                  <a:pt x="40" y="132"/>
                  <a:pt x="40" y="132"/>
                </a:cubicBezTo>
                <a:close/>
                <a:moveTo>
                  <a:pt x="40" y="135"/>
                </a:moveTo>
                <a:cubicBezTo>
                  <a:pt x="40" y="135"/>
                  <a:pt x="40" y="135"/>
                  <a:pt x="40" y="135"/>
                </a:cubicBezTo>
                <a:cubicBezTo>
                  <a:pt x="40" y="135"/>
                  <a:pt x="40" y="135"/>
                  <a:pt x="40" y="135"/>
                </a:cubicBezTo>
                <a:cubicBezTo>
                  <a:pt x="40" y="135"/>
                  <a:pt x="40" y="135"/>
                  <a:pt x="40" y="135"/>
                </a:cubicBezTo>
                <a:close/>
                <a:moveTo>
                  <a:pt x="40" y="134"/>
                </a:moveTo>
                <a:cubicBezTo>
                  <a:pt x="39" y="134"/>
                  <a:pt x="40" y="134"/>
                  <a:pt x="40" y="134"/>
                </a:cubicBezTo>
                <a:cubicBezTo>
                  <a:pt x="40" y="134"/>
                  <a:pt x="40" y="134"/>
                  <a:pt x="40" y="134"/>
                </a:cubicBezTo>
                <a:cubicBezTo>
                  <a:pt x="40" y="133"/>
                  <a:pt x="40" y="133"/>
                  <a:pt x="40" y="134"/>
                </a:cubicBezTo>
                <a:close/>
                <a:moveTo>
                  <a:pt x="40" y="134"/>
                </a:moveTo>
                <a:cubicBezTo>
                  <a:pt x="40" y="134"/>
                  <a:pt x="40" y="134"/>
                  <a:pt x="40" y="134"/>
                </a:cubicBezTo>
                <a:cubicBezTo>
                  <a:pt x="40" y="134"/>
                  <a:pt x="40" y="134"/>
                  <a:pt x="40" y="134"/>
                </a:cubicBezTo>
                <a:close/>
                <a:moveTo>
                  <a:pt x="39" y="132"/>
                </a:moveTo>
                <a:cubicBezTo>
                  <a:pt x="39" y="133"/>
                  <a:pt x="39" y="132"/>
                  <a:pt x="39" y="132"/>
                </a:cubicBezTo>
                <a:cubicBezTo>
                  <a:pt x="40" y="132"/>
                  <a:pt x="39" y="133"/>
                  <a:pt x="39" y="132"/>
                </a:cubicBezTo>
                <a:close/>
                <a:moveTo>
                  <a:pt x="39" y="135"/>
                </a:moveTo>
                <a:cubicBezTo>
                  <a:pt x="39" y="134"/>
                  <a:pt x="39" y="134"/>
                  <a:pt x="39" y="134"/>
                </a:cubicBezTo>
                <a:cubicBezTo>
                  <a:pt x="39" y="135"/>
                  <a:pt x="39" y="135"/>
                  <a:pt x="39" y="135"/>
                </a:cubicBezTo>
                <a:close/>
                <a:moveTo>
                  <a:pt x="39" y="134"/>
                </a:moveTo>
                <a:cubicBezTo>
                  <a:pt x="39" y="135"/>
                  <a:pt x="39" y="135"/>
                  <a:pt x="39" y="135"/>
                </a:cubicBezTo>
                <a:cubicBezTo>
                  <a:pt x="39" y="134"/>
                  <a:pt x="39" y="134"/>
                  <a:pt x="39" y="134"/>
                </a:cubicBezTo>
                <a:cubicBezTo>
                  <a:pt x="39" y="134"/>
                  <a:pt x="39" y="134"/>
                  <a:pt x="39" y="134"/>
                </a:cubicBezTo>
                <a:close/>
                <a:moveTo>
                  <a:pt x="39" y="134"/>
                </a:moveTo>
                <a:cubicBezTo>
                  <a:pt x="39" y="134"/>
                  <a:pt x="39" y="134"/>
                  <a:pt x="39" y="134"/>
                </a:cubicBezTo>
                <a:cubicBezTo>
                  <a:pt x="39" y="134"/>
                  <a:pt x="39" y="134"/>
                  <a:pt x="39" y="134"/>
                </a:cubicBezTo>
                <a:close/>
                <a:moveTo>
                  <a:pt x="39" y="135"/>
                </a:moveTo>
                <a:cubicBezTo>
                  <a:pt x="39" y="135"/>
                  <a:pt x="39" y="135"/>
                  <a:pt x="39" y="135"/>
                </a:cubicBezTo>
                <a:cubicBezTo>
                  <a:pt x="39" y="135"/>
                  <a:pt x="39" y="135"/>
                  <a:pt x="39" y="135"/>
                </a:cubicBezTo>
                <a:close/>
                <a:moveTo>
                  <a:pt x="38" y="134"/>
                </a:moveTo>
                <a:cubicBezTo>
                  <a:pt x="38" y="134"/>
                  <a:pt x="38" y="134"/>
                  <a:pt x="38" y="134"/>
                </a:cubicBezTo>
                <a:cubicBezTo>
                  <a:pt x="37" y="134"/>
                  <a:pt x="37" y="134"/>
                  <a:pt x="37" y="134"/>
                </a:cubicBezTo>
                <a:cubicBezTo>
                  <a:pt x="38" y="134"/>
                  <a:pt x="38" y="134"/>
                  <a:pt x="38" y="134"/>
                </a:cubicBezTo>
                <a:close/>
                <a:moveTo>
                  <a:pt x="38" y="135"/>
                </a:moveTo>
                <a:cubicBezTo>
                  <a:pt x="38" y="135"/>
                  <a:pt x="38" y="135"/>
                  <a:pt x="38" y="135"/>
                </a:cubicBezTo>
                <a:cubicBezTo>
                  <a:pt x="37" y="135"/>
                  <a:pt x="37" y="135"/>
                  <a:pt x="37" y="135"/>
                </a:cubicBezTo>
                <a:lnTo>
                  <a:pt x="38" y="135"/>
                </a:lnTo>
                <a:close/>
                <a:moveTo>
                  <a:pt x="37" y="135"/>
                </a:moveTo>
                <a:cubicBezTo>
                  <a:pt x="37" y="135"/>
                  <a:pt x="37" y="136"/>
                  <a:pt x="37" y="136"/>
                </a:cubicBezTo>
                <a:cubicBezTo>
                  <a:pt x="37" y="136"/>
                  <a:pt x="37" y="135"/>
                  <a:pt x="37" y="135"/>
                </a:cubicBezTo>
                <a:close/>
                <a:moveTo>
                  <a:pt x="36" y="134"/>
                </a:moveTo>
                <a:cubicBezTo>
                  <a:pt x="36" y="134"/>
                  <a:pt x="36" y="134"/>
                  <a:pt x="36" y="134"/>
                </a:cubicBezTo>
                <a:cubicBezTo>
                  <a:pt x="36" y="133"/>
                  <a:pt x="36" y="133"/>
                  <a:pt x="36" y="133"/>
                </a:cubicBezTo>
                <a:lnTo>
                  <a:pt x="36" y="134"/>
                </a:lnTo>
                <a:close/>
                <a:moveTo>
                  <a:pt x="33" y="135"/>
                </a:moveTo>
                <a:cubicBezTo>
                  <a:pt x="33" y="135"/>
                  <a:pt x="33" y="134"/>
                  <a:pt x="33" y="135"/>
                </a:cubicBezTo>
                <a:cubicBezTo>
                  <a:pt x="33" y="135"/>
                  <a:pt x="33" y="134"/>
                  <a:pt x="33" y="134"/>
                </a:cubicBezTo>
                <a:cubicBezTo>
                  <a:pt x="33" y="134"/>
                  <a:pt x="33" y="134"/>
                  <a:pt x="33" y="135"/>
                </a:cubicBezTo>
                <a:close/>
                <a:moveTo>
                  <a:pt x="33" y="134"/>
                </a:moveTo>
                <a:cubicBezTo>
                  <a:pt x="33" y="134"/>
                  <a:pt x="33" y="134"/>
                  <a:pt x="34" y="134"/>
                </a:cubicBezTo>
                <a:cubicBezTo>
                  <a:pt x="33" y="134"/>
                  <a:pt x="33" y="134"/>
                  <a:pt x="33" y="134"/>
                </a:cubicBezTo>
                <a:close/>
                <a:moveTo>
                  <a:pt x="25" y="118"/>
                </a:moveTo>
                <a:cubicBezTo>
                  <a:pt x="25" y="118"/>
                  <a:pt x="25" y="118"/>
                  <a:pt x="25" y="118"/>
                </a:cubicBezTo>
                <a:cubicBezTo>
                  <a:pt x="25" y="118"/>
                  <a:pt x="25" y="118"/>
                  <a:pt x="25" y="118"/>
                </a:cubicBezTo>
                <a:close/>
                <a:moveTo>
                  <a:pt x="24" y="118"/>
                </a:moveTo>
                <a:cubicBezTo>
                  <a:pt x="25" y="118"/>
                  <a:pt x="25" y="118"/>
                  <a:pt x="25" y="118"/>
                </a:cubicBezTo>
                <a:cubicBezTo>
                  <a:pt x="24" y="118"/>
                  <a:pt x="24" y="118"/>
                  <a:pt x="24" y="118"/>
                </a:cubicBezTo>
                <a:cubicBezTo>
                  <a:pt x="24" y="118"/>
                  <a:pt x="24" y="118"/>
                  <a:pt x="24" y="118"/>
                </a:cubicBezTo>
                <a:close/>
                <a:moveTo>
                  <a:pt x="27" y="132"/>
                </a:moveTo>
                <a:cubicBezTo>
                  <a:pt x="27" y="132"/>
                  <a:pt x="27" y="132"/>
                  <a:pt x="27" y="132"/>
                </a:cubicBezTo>
                <a:cubicBezTo>
                  <a:pt x="27" y="132"/>
                  <a:pt x="27" y="132"/>
                  <a:pt x="27" y="132"/>
                </a:cubicBezTo>
                <a:close/>
                <a:moveTo>
                  <a:pt x="27" y="131"/>
                </a:moveTo>
                <a:cubicBezTo>
                  <a:pt x="27" y="131"/>
                  <a:pt x="27" y="131"/>
                  <a:pt x="27" y="131"/>
                </a:cubicBezTo>
                <a:cubicBezTo>
                  <a:pt x="27" y="130"/>
                  <a:pt x="27" y="130"/>
                  <a:pt x="27" y="130"/>
                </a:cubicBezTo>
                <a:lnTo>
                  <a:pt x="27" y="131"/>
                </a:lnTo>
                <a:close/>
                <a:moveTo>
                  <a:pt x="25" y="130"/>
                </a:moveTo>
                <a:cubicBezTo>
                  <a:pt x="25" y="130"/>
                  <a:pt x="25" y="130"/>
                  <a:pt x="25" y="130"/>
                </a:cubicBezTo>
                <a:cubicBezTo>
                  <a:pt x="25" y="130"/>
                  <a:pt x="26" y="130"/>
                  <a:pt x="25" y="130"/>
                </a:cubicBezTo>
                <a:close/>
                <a:moveTo>
                  <a:pt x="47" y="144"/>
                </a:moveTo>
                <a:cubicBezTo>
                  <a:pt x="47" y="144"/>
                  <a:pt x="47" y="143"/>
                  <a:pt x="47" y="143"/>
                </a:cubicBezTo>
                <a:cubicBezTo>
                  <a:pt x="47" y="143"/>
                  <a:pt x="47" y="144"/>
                  <a:pt x="47" y="144"/>
                </a:cubicBezTo>
                <a:close/>
                <a:moveTo>
                  <a:pt x="46" y="144"/>
                </a:moveTo>
                <a:cubicBezTo>
                  <a:pt x="46" y="144"/>
                  <a:pt x="46" y="144"/>
                  <a:pt x="46" y="144"/>
                </a:cubicBezTo>
                <a:cubicBezTo>
                  <a:pt x="46" y="145"/>
                  <a:pt x="46" y="145"/>
                  <a:pt x="46" y="145"/>
                </a:cubicBezTo>
                <a:lnTo>
                  <a:pt x="46" y="144"/>
                </a:lnTo>
                <a:close/>
                <a:moveTo>
                  <a:pt x="46" y="144"/>
                </a:moveTo>
                <a:cubicBezTo>
                  <a:pt x="45" y="145"/>
                  <a:pt x="46" y="144"/>
                  <a:pt x="46" y="144"/>
                </a:cubicBezTo>
                <a:cubicBezTo>
                  <a:pt x="46" y="145"/>
                  <a:pt x="46" y="145"/>
                  <a:pt x="46" y="145"/>
                </a:cubicBezTo>
                <a:cubicBezTo>
                  <a:pt x="46" y="144"/>
                  <a:pt x="46" y="144"/>
                  <a:pt x="46" y="144"/>
                </a:cubicBezTo>
                <a:cubicBezTo>
                  <a:pt x="46" y="144"/>
                  <a:pt x="46" y="144"/>
                  <a:pt x="46" y="144"/>
                </a:cubicBezTo>
                <a:close/>
                <a:moveTo>
                  <a:pt x="46" y="143"/>
                </a:moveTo>
                <a:cubicBezTo>
                  <a:pt x="46" y="143"/>
                  <a:pt x="45" y="143"/>
                  <a:pt x="46" y="143"/>
                </a:cubicBezTo>
                <a:cubicBezTo>
                  <a:pt x="46" y="143"/>
                  <a:pt x="46" y="143"/>
                  <a:pt x="46" y="143"/>
                </a:cubicBezTo>
                <a:cubicBezTo>
                  <a:pt x="46" y="143"/>
                  <a:pt x="46" y="143"/>
                  <a:pt x="46" y="143"/>
                </a:cubicBezTo>
                <a:close/>
                <a:moveTo>
                  <a:pt x="46" y="143"/>
                </a:moveTo>
                <a:cubicBezTo>
                  <a:pt x="46" y="143"/>
                  <a:pt x="46" y="142"/>
                  <a:pt x="46" y="143"/>
                </a:cubicBezTo>
                <a:close/>
                <a:moveTo>
                  <a:pt x="45" y="143"/>
                </a:moveTo>
                <a:cubicBezTo>
                  <a:pt x="45" y="143"/>
                  <a:pt x="45" y="143"/>
                  <a:pt x="45" y="143"/>
                </a:cubicBezTo>
                <a:cubicBezTo>
                  <a:pt x="45" y="142"/>
                  <a:pt x="45" y="142"/>
                  <a:pt x="45" y="142"/>
                </a:cubicBezTo>
                <a:cubicBezTo>
                  <a:pt x="45" y="142"/>
                  <a:pt x="45" y="143"/>
                  <a:pt x="45" y="143"/>
                </a:cubicBezTo>
                <a:close/>
                <a:moveTo>
                  <a:pt x="45" y="143"/>
                </a:moveTo>
                <a:cubicBezTo>
                  <a:pt x="45" y="143"/>
                  <a:pt x="45" y="143"/>
                  <a:pt x="45" y="143"/>
                </a:cubicBezTo>
                <a:cubicBezTo>
                  <a:pt x="45" y="143"/>
                  <a:pt x="45" y="143"/>
                  <a:pt x="45" y="143"/>
                </a:cubicBezTo>
                <a:close/>
                <a:moveTo>
                  <a:pt x="45" y="143"/>
                </a:moveTo>
                <a:cubicBezTo>
                  <a:pt x="45" y="143"/>
                  <a:pt x="45" y="143"/>
                  <a:pt x="45" y="143"/>
                </a:cubicBezTo>
                <a:cubicBezTo>
                  <a:pt x="45" y="143"/>
                  <a:pt x="45" y="144"/>
                  <a:pt x="45" y="143"/>
                </a:cubicBezTo>
                <a:cubicBezTo>
                  <a:pt x="45" y="143"/>
                  <a:pt x="45" y="143"/>
                  <a:pt x="45" y="143"/>
                </a:cubicBezTo>
                <a:close/>
                <a:moveTo>
                  <a:pt x="45" y="143"/>
                </a:moveTo>
                <a:cubicBezTo>
                  <a:pt x="45" y="143"/>
                  <a:pt x="45" y="143"/>
                  <a:pt x="45" y="144"/>
                </a:cubicBezTo>
                <a:cubicBezTo>
                  <a:pt x="45" y="144"/>
                  <a:pt x="46" y="143"/>
                  <a:pt x="45" y="143"/>
                </a:cubicBezTo>
                <a:close/>
                <a:moveTo>
                  <a:pt x="45" y="145"/>
                </a:moveTo>
                <a:cubicBezTo>
                  <a:pt x="45" y="145"/>
                  <a:pt x="45" y="145"/>
                  <a:pt x="45" y="145"/>
                </a:cubicBezTo>
                <a:cubicBezTo>
                  <a:pt x="45" y="145"/>
                  <a:pt x="45" y="145"/>
                  <a:pt x="45" y="145"/>
                </a:cubicBezTo>
                <a:cubicBezTo>
                  <a:pt x="45" y="145"/>
                  <a:pt x="45" y="145"/>
                  <a:pt x="45" y="145"/>
                </a:cubicBezTo>
                <a:close/>
                <a:moveTo>
                  <a:pt x="45" y="142"/>
                </a:moveTo>
                <a:cubicBezTo>
                  <a:pt x="45" y="142"/>
                  <a:pt x="45" y="143"/>
                  <a:pt x="45" y="143"/>
                </a:cubicBezTo>
                <a:cubicBezTo>
                  <a:pt x="45" y="143"/>
                  <a:pt x="45" y="143"/>
                  <a:pt x="45" y="143"/>
                </a:cubicBezTo>
                <a:cubicBezTo>
                  <a:pt x="45" y="143"/>
                  <a:pt x="45" y="143"/>
                  <a:pt x="45" y="142"/>
                </a:cubicBezTo>
                <a:close/>
                <a:moveTo>
                  <a:pt x="45" y="143"/>
                </a:moveTo>
                <a:cubicBezTo>
                  <a:pt x="45" y="143"/>
                  <a:pt x="45" y="143"/>
                  <a:pt x="45" y="143"/>
                </a:cubicBezTo>
                <a:cubicBezTo>
                  <a:pt x="45" y="143"/>
                  <a:pt x="45" y="143"/>
                  <a:pt x="45" y="143"/>
                </a:cubicBezTo>
                <a:close/>
                <a:moveTo>
                  <a:pt x="45" y="144"/>
                </a:moveTo>
                <a:cubicBezTo>
                  <a:pt x="45" y="144"/>
                  <a:pt x="45" y="144"/>
                  <a:pt x="45" y="144"/>
                </a:cubicBezTo>
                <a:cubicBezTo>
                  <a:pt x="45" y="144"/>
                  <a:pt x="45" y="144"/>
                  <a:pt x="45" y="144"/>
                </a:cubicBezTo>
                <a:close/>
                <a:moveTo>
                  <a:pt x="45" y="142"/>
                </a:moveTo>
                <a:cubicBezTo>
                  <a:pt x="45" y="142"/>
                  <a:pt x="45" y="142"/>
                  <a:pt x="45" y="142"/>
                </a:cubicBezTo>
                <a:cubicBezTo>
                  <a:pt x="45" y="142"/>
                  <a:pt x="45" y="142"/>
                  <a:pt x="45" y="142"/>
                </a:cubicBezTo>
                <a:close/>
                <a:moveTo>
                  <a:pt x="44" y="142"/>
                </a:moveTo>
                <a:cubicBezTo>
                  <a:pt x="45" y="142"/>
                  <a:pt x="45" y="142"/>
                  <a:pt x="45" y="142"/>
                </a:cubicBezTo>
                <a:cubicBezTo>
                  <a:pt x="45" y="142"/>
                  <a:pt x="44" y="142"/>
                  <a:pt x="44" y="142"/>
                </a:cubicBezTo>
                <a:cubicBezTo>
                  <a:pt x="44" y="142"/>
                  <a:pt x="44" y="142"/>
                  <a:pt x="44" y="142"/>
                </a:cubicBezTo>
                <a:close/>
                <a:moveTo>
                  <a:pt x="44" y="142"/>
                </a:moveTo>
                <a:cubicBezTo>
                  <a:pt x="44" y="142"/>
                  <a:pt x="44" y="142"/>
                  <a:pt x="44" y="142"/>
                </a:cubicBezTo>
                <a:cubicBezTo>
                  <a:pt x="44" y="142"/>
                  <a:pt x="44" y="142"/>
                  <a:pt x="44" y="142"/>
                </a:cubicBezTo>
                <a:close/>
                <a:moveTo>
                  <a:pt x="45" y="143"/>
                </a:moveTo>
                <a:cubicBezTo>
                  <a:pt x="45" y="143"/>
                  <a:pt x="45" y="143"/>
                  <a:pt x="45" y="143"/>
                </a:cubicBezTo>
                <a:cubicBezTo>
                  <a:pt x="45" y="143"/>
                  <a:pt x="45" y="143"/>
                  <a:pt x="45" y="143"/>
                </a:cubicBezTo>
                <a:close/>
                <a:moveTo>
                  <a:pt x="45" y="143"/>
                </a:moveTo>
                <a:cubicBezTo>
                  <a:pt x="45" y="143"/>
                  <a:pt x="45" y="143"/>
                  <a:pt x="45" y="143"/>
                </a:cubicBezTo>
                <a:cubicBezTo>
                  <a:pt x="45" y="143"/>
                  <a:pt x="45" y="143"/>
                  <a:pt x="45" y="143"/>
                </a:cubicBezTo>
                <a:cubicBezTo>
                  <a:pt x="45" y="143"/>
                  <a:pt x="45" y="143"/>
                  <a:pt x="45" y="143"/>
                </a:cubicBezTo>
                <a:close/>
                <a:moveTo>
                  <a:pt x="45" y="143"/>
                </a:moveTo>
                <a:cubicBezTo>
                  <a:pt x="45" y="143"/>
                  <a:pt x="45" y="143"/>
                  <a:pt x="45" y="143"/>
                </a:cubicBezTo>
                <a:cubicBezTo>
                  <a:pt x="45" y="143"/>
                  <a:pt x="45" y="143"/>
                  <a:pt x="45" y="143"/>
                </a:cubicBezTo>
                <a:close/>
                <a:moveTo>
                  <a:pt x="45" y="144"/>
                </a:moveTo>
                <a:cubicBezTo>
                  <a:pt x="45" y="144"/>
                  <a:pt x="45" y="144"/>
                  <a:pt x="45" y="144"/>
                </a:cubicBezTo>
                <a:cubicBezTo>
                  <a:pt x="45" y="144"/>
                  <a:pt x="45" y="144"/>
                  <a:pt x="45" y="144"/>
                </a:cubicBezTo>
                <a:close/>
                <a:moveTo>
                  <a:pt x="45" y="144"/>
                </a:moveTo>
                <a:cubicBezTo>
                  <a:pt x="45" y="144"/>
                  <a:pt x="45" y="144"/>
                  <a:pt x="45" y="144"/>
                </a:cubicBezTo>
                <a:cubicBezTo>
                  <a:pt x="45" y="144"/>
                  <a:pt x="45" y="143"/>
                  <a:pt x="45" y="143"/>
                </a:cubicBezTo>
                <a:lnTo>
                  <a:pt x="45" y="144"/>
                </a:lnTo>
                <a:close/>
                <a:moveTo>
                  <a:pt x="44" y="144"/>
                </a:moveTo>
                <a:cubicBezTo>
                  <a:pt x="45" y="144"/>
                  <a:pt x="45" y="144"/>
                  <a:pt x="45" y="144"/>
                </a:cubicBezTo>
                <a:cubicBezTo>
                  <a:pt x="44" y="144"/>
                  <a:pt x="44" y="144"/>
                  <a:pt x="44" y="144"/>
                </a:cubicBezTo>
                <a:close/>
                <a:moveTo>
                  <a:pt x="44" y="143"/>
                </a:moveTo>
                <a:cubicBezTo>
                  <a:pt x="44" y="143"/>
                  <a:pt x="44" y="143"/>
                  <a:pt x="44" y="143"/>
                </a:cubicBezTo>
                <a:cubicBezTo>
                  <a:pt x="44" y="143"/>
                  <a:pt x="44" y="143"/>
                  <a:pt x="44" y="143"/>
                </a:cubicBezTo>
                <a:cubicBezTo>
                  <a:pt x="44" y="143"/>
                  <a:pt x="44" y="143"/>
                  <a:pt x="44" y="143"/>
                </a:cubicBezTo>
                <a:close/>
                <a:moveTo>
                  <a:pt x="44" y="143"/>
                </a:moveTo>
                <a:cubicBezTo>
                  <a:pt x="44" y="143"/>
                  <a:pt x="44" y="143"/>
                  <a:pt x="44" y="143"/>
                </a:cubicBezTo>
                <a:cubicBezTo>
                  <a:pt x="44" y="143"/>
                  <a:pt x="44" y="143"/>
                  <a:pt x="44" y="143"/>
                </a:cubicBezTo>
                <a:close/>
                <a:moveTo>
                  <a:pt x="44" y="143"/>
                </a:moveTo>
                <a:cubicBezTo>
                  <a:pt x="44" y="143"/>
                  <a:pt x="44" y="143"/>
                  <a:pt x="44" y="143"/>
                </a:cubicBezTo>
                <a:cubicBezTo>
                  <a:pt x="44" y="143"/>
                  <a:pt x="44" y="143"/>
                  <a:pt x="44" y="143"/>
                </a:cubicBezTo>
                <a:close/>
                <a:moveTo>
                  <a:pt x="44" y="143"/>
                </a:moveTo>
                <a:cubicBezTo>
                  <a:pt x="44" y="143"/>
                  <a:pt x="44" y="143"/>
                  <a:pt x="44" y="143"/>
                </a:cubicBezTo>
                <a:cubicBezTo>
                  <a:pt x="44" y="143"/>
                  <a:pt x="44" y="143"/>
                  <a:pt x="44" y="143"/>
                </a:cubicBezTo>
                <a:cubicBezTo>
                  <a:pt x="44" y="143"/>
                  <a:pt x="44" y="143"/>
                  <a:pt x="44" y="143"/>
                </a:cubicBezTo>
                <a:close/>
                <a:moveTo>
                  <a:pt x="44" y="143"/>
                </a:moveTo>
                <a:cubicBezTo>
                  <a:pt x="44" y="143"/>
                  <a:pt x="44" y="143"/>
                  <a:pt x="44" y="143"/>
                </a:cubicBezTo>
                <a:cubicBezTo>
                  <a:pt x="44" y="143"/>
                  <a:pt x="44" y="142"/>
                  <a:pt x="44" y="143"/>
                </a:cubicBezTo>
                <a:close/>
                <a:moveTo>
                  <a:pt x="44" y="143"/>
                </a:moveTo>
                <a:cubicBezTo>
                  <a:pt x="44" y="143"/>
                  <a:pt x="44" y="143"/>
                  <a:pt x="44" y="143"/>
                </a:cubicBezTo>
                <a:cubicBezTo>
                  <a:pt x="44" y="143"/>
                  <a:pt x="44" y="143"/>
                  <a:pt x="44" y="143"/>
                </a:cubicBezTo>
                <a:close/>
                <a:moveTo>
                  <a:pt x="44" y="143"/>
                </a:moveTo>
                <a:cubicBezTo>
                  <a:pt x="44" y="143"/>
                  <a:pt x="44" y="143"/>
                  <a:pt x="44" y="143"/>
                </a:cubicBezTo>
                <a:cubicBezTo>
                  <a:pt x="44" y="143"/>
                  <a:pt x="44" y="143"/>
                  <a:pt x="44" y="143"/>
                </a:cubicBezTo>
                <a:cubicBezTo>
                  <a:pt x="44" y="143"/>
                  <a:pt x="44" y="143"/>
                  <a:pt x="44" y="143"/>
                </a:cubicBezTo>
                <a:close/>
                <a:moveTo>
                  <a:pt x="43" y="145"/>
                </a:moveTo>
                <a:cubicBezTo>
                  <a:pt x="43" y="145"/>
                  <a:pt x="43" y="145"/>
                  <a:pt x="43" y="145"/>
                </a:cubicBezTo>
                <a:cubicBezTo>
                  <a:pt x="43" y="145"/>
                  <a:pt x="43" y="144"/>
                  <a:pt x="44" y="143"/>
                </a:cubicBezTo>
                <a:cubicBezTo>
                  <a:pt x="44" y="143"/>
                  <a:pt x="43" y="143"/>
                  <a:pt x="43" y="143"/>
                </a:cubicBezTo>
                <a:cubicBezTo>
                  <a:pt x="43" y="144"/>
                  <a:pt x="43" y="144"/>
                  <a:pt x="43" y="144"/>
                </a:cubicBezTo>
                <a:cubicBezTo>
                  <a:pt x="43" y="144"/>
                  <a:pt x="43" y="144"/>
                  <a:pt x="43" y="144"/>
                </a:cubicBezTo>
                <a:cubicBezTo>
                  <a:pt x="43" y="144"/>
                  <a:pt x="43" y="145"/>
                  <a:pt x="43" y="145"/>
                </a:cubicBezTo>
                <a:cubicBezTo>
                  <a:pt x="43" y="145"/>
                  <a:pt x="43" y="145"/>
                  <a:pt x="43" y="145"/>
                </a:cubicBezTo>
                <a:cubicBezTo>
                  <a:pt x="43" y="145"/>
                  <a:pt x="43" y="145"/>
                  <a:pt x="43" y="145"/>
                </a:cubicBezTo>
                <a:close/>
                <a:moveTo>
                  <a:pt x="44" y="143"/>
                </a:moveTo>
                <a:cubicBezTo>
                  <a:pt x="44" y="143"/>
                  <a:pt x="44" y="143"/>
                  <a:pt x="44" y="143"/>
                </a:cubicBezTo>
                <a:cubicBezTo>
                  <a:pt x="44" y="143"/>
                  <a:pt x="44" y="143"/>
                  <a:pt x="44" y="142"/>
                </a:cubicBezTo>
                <a:cubicBezTo>
                  <a:pt x="44" y="143"/>
                  <a:pt x="44" y="143"/>
                  <a:pt x="44" y="143"/>
                </a:cubicBezTo>
                <a:cubicBezTo>
                  <a:pt x="44" y="143"/>
                  <a:pt x="44" y="143"/>
                  <a:pt x="44" y="143"/>
                </a:cubicBezTo>
                <a:close/>
                <a:moveTo>
                  <a:pt x="44" y="143"/>
                </a:moveTo>
                <a:cubicBezTo>
                  <a:pt x="44" y="143"/>
                  <a:pt x="44" y="144"/>
                  <a:pt x="44" y="144"/>
                </a:cubicBezTo>
                <a:cubicBezTo>
                  <a:pt x="44" y="144"/>
                  <a:pt x="44" y="144"/>
                  <a:pt x="44" y="144"/>
                </a:cubicBezTo>
                <a:cubicBezTo>
                  <a:pt x="44" y="144"/>
                  <a:pt x="44" y="143"/>
                  <a:pt x="44" y="143"/>
                </a:cubicBezTo>
                <a:cubicBezTo>
                  <a:pt x="44" y="143"/>
                  <a:pt x="44" y="143"/>
                  <a:pt x="44" y="143"/>
                </a:cubicBezTo>
                <a:cubicBezTo>
                  <a:pt x="44" y="143"/>
                  <a:pt x="44" y="143"/>
                  <a:pt x="44" y="143"/>
                </a:cubicBezTo>
                <a:cubicBezTo>
                  <a:pt x="44" y="143"/>
                  <a:pt x="44" y="143"/>
                  <a:pt x="44" y="143"/>
                </a:cubicBezTo>
                <a:cubicBezTo>
                  <a:pt x="44" y="143"/>
                  <a:pt x="44" y="143"/>
                  <a:pt x="44" y="143"/>
                </a:cubicBezTo>
                <a:cubicBezTo>
                  <a:pt x="44" y="143"/>
                  <a:pt x="44" y="143"/>
                  <a:pt x="44" y="143"/>
                </a:cubicBezTo>
                <a:cubicBezTo>
                  <a:pt x="44" y="143"/>
                  <a:pt x="44" y="143"/>
                  <a:pt x="44" y="143"/>
                </a:cubicBezTo>
                <a:cubicBezTo>
                  <a:pt x="44" y="143"/>
                  <a:pt x="44" y="143"/>
                  <a:pt x="44" y="143"/>
                </a:cubicBezTo>
                <a:cubicBezTo>
                  <a:pt x="44" y="143"/>
                  <a:pt x="44" y="143"/>
                  <a:pt x="44" y="143"/>
                </a:cubicBezTo>
                <a:cubicBezTo>
                  <a:pt x="44" y="143"/>
                  <a:pt x="44" y="143"/>
                  <a:pt x="44" y="143"/>
                </a:cubicBezTo>
                <a:cubicBezTo>
                  <a:pt x="44" y="143"/>
                  <a:pt x="44" y="143"/>
                  <a:pt x="44" y="143"/>
                </a:cubicBezTo>
                <a:cubicBezTo>
                  <a:pt x="44" y="143"/>
                  <a:pt x="44" y="143"/>
                  <a:pt x="44" y="143"/>
                </a:cubicBezTo>
                <a:cubicBezTo>
                  <a:pt x="44" y="143"/>
                  <a:pt x="44" y="143"/>
                  <a:pt x="44" y="143"/>
                </a:cubicBezTo>
                <a:cubicBezTo>
                  <a:pt x="44" y="143"/>
                  <a:pt x="44" y="143"/>
                  <a:pt x="44" y="143"/>
                </a:cubicBezTo>
                <a:close/>
                <a:moveTo>
                  <a:pt x="44" y="145"/>
                </a:moveTo>
                <a:cubicBezTo>
                  <a:pt x="44" y="145"/>
                  <a:pt x="44" y="145"/>
                  <a:pt x="44" y="145"/>
                </a:cubicBezTo>
                <a:cubicBezTo>
                  <a:pt x="44" y="145"/>
                  <a:pt x="44" y="145"/>
                  <a:pt x="44" y="145"/>
                </a:cubicBezTo>
                <a:close/>
                <a:moveTo>
                  <a:pt x="44" y="145"/>
                </a:moveTo>
                <a:cubicBezTo>
                  <a:pt x="44" y="145"/>
                  <a:pt x="44" y="145"/>
                  <a:pt x="44" y="145"/>
                </a:cubicBezTo>
                <a:cubicBezTo>
                  <a:pt x="44" y="145"/>
                  <a:pt x="44" y="145"/>
                  <a:pt x="44" y="145"/>
                </a:cubicBezTo>
                <a:cubicBezTo>
                  <a:pt x="44" y="145"/>
                  <a:pt x="44" y="145"/>
                  <a:pt x="44" y="145"/>
                </a:cubicBezTo>
                <a:cubicBezTo>
                  <a:pt x="44" y="145"/>
                  <a:pt x="44" y="145"/>
                  <a:pt x="44" y="145"/>
                </a:cubicBezTo>
                <a:cubicBezTo>
                  <a:pt x="44" y="145"/>
                  <a:pt x="44" y="144"/>
                  <a:pt x="44" y="144"/>
                </a:cubicBezTo>
                <a:cubicBezTo>
                  <a:pt x="44" y="144"/>
                  <a:pt x="44" y="145"/>
                  <a:pt x="44" y="145"/>
                </a:cubicBezTo>
                <a:close/>
                <a:moveTo>
                  <a:pt x="44" y="144"/>
                </a:moveTo>
                <a:cubicBezTo>
                  <a:pt x="44" y="144"/>
                  <a:pt x="44" y="144"/>
                  <a:pt x="44" y="144"/>
                </a:cubicBezTo>
                <a:cubicBezTo>
                  <a:pt x="44" y="145"/>
                  <a:pt x="44" y="145"/>
                  <a:pt x="44" y="145"/>
                </a:cubicBezTo>
                <a:cubicBezTo>
                  <a:pt x="44" y="144"/>
                  <a:pt x="44" y="144"/>
                  <a:pt x="44" y="144"/>
                </a:cubicBezTo>
                <a:cubicBezTo>
                  <a:pt x="44" y="145"/>
                  <a:pt x="44" y="144"/>
                  <a:pt x="44" y="144"/>
                </a:cubicBezTo>
                <a:close/>
                <a:moveTo>
                  <a:pt x="44" y="143"/>
                </a:moveTo>
                <a:cubicBezTo>
                  <a:pt x="44" y="142"/>
                  <a:pt x="44" y="142"/>
                  <a:pt x="44" y="142"/>
                </a:cubicBezTo>
                <a:cubicBezTo>
                  <a:pt x="44" y="143"/>
                  <a:pt x="44" y="143"/>
                  <a:pt x="44" y="143"/>
                </a:cubicBezTo>
                <a:close/>
                <a:moveTo>
                  <a:pt x="43" y="143"/>
                </a:moveTo>
                <a:cubicBezTo>
                  <a:pt x="44" y="142"/>
                  <a:pt x="44" y="142"/>
                  <a:pt x="44" y="142"/>
                </a:cubicBezTo>
                <a:cubicBezTo>
                  <a:pt x="43" y="142"/>
                  <a:pt x="43" y="142"/>
                  <a:pt x="43" y="142"/>
                </a:cubicBezTo>
                <a:lnTo>
                  <a:pt x="43" y="143"/>
                </a:lnTo>
                <a:close/>
                <a:moveTo>
                  <a:pt x="31" y="142"/>
                </a:moveTo>
                <a:cubicBezTo>
                  <a:pt x="31" y="142"/>
                  <a:pt x="31" y="142"/>
                  <a:pt x="31" y="142"/>
                </a:cubicBezTo>
                <a:close/>
                <a:moveTo>
                  <a:pt x="32" y="143"/>
                </a:moveTo>
                <a:cubicBezTo>
                  <a:pt x="32" y="142"/>
                  <a:pt x="32" y="142"/>
                  <a:pt x="32" y="142"/>
                </a:cubicBezTo>
                <a:cubicBezTo>
                  <a:pt x="32" y="142"/>
                  <a:pt x="32" y="143"/>
                  <a:pt x="32" y="143"/>
                </a:cubicBezTo>
                <a:close/>
                <a:moveTo>
                  <a:pt x="39" y="141"/>
                </a:moveTo>
                <a:cubicBezTo>
                  <a:pt x="39" y="141"/>
                  <a:pt x="39" y="140"/>
                  <a:pt x="39" y="141"/>
                </a:cubicBezTo>
                <a:cubicBezTo>
                  <a:pt x="39" y="141"/>
                  <a:pt x="39" y="141"/>
                  <a:pt x="39" y="141"/>
                </a:cubicBezTo>
                <a:cubicBezTo>
                  <a:pt x="39" y="141"/>
                  <a:pt x="39" y="141"/>
                  <a:pt x="39" y="141"/>
                </a:cubicBezTo>
                <a:close/>
                <a:moveTo>
                  <a:pt x="35" y="142"/>
                </a:moveTo>
                <a:cubicBezTo>
                  <a:pt x="35" y="142"/>
                  <a:pt x="35" y="142"/>
                  <a:pt x="35" y="142"/>
                </a:cubicBezTo>
                <a:cubicBezTo>
                  <a:pt x="35" y="142"/>
                  <a:pt x="35" y="142"/>
                  <a:pt x="35" y="142"/>
                </a:cubicBezTo>
                <a:close/>
                <a:moveTo>
                  <a:pt x="34" y="144"/>
                </a:moveTo>
                <a:cubicBezTo>
                  <a:pt x="34" y="143"/>
                  <a:pt x="34" y="143"/>
                  <a:pt x="34" y="143"/>
                </a:cubicBezTo>
                <a:cubicBezTo>
                  <a:pt x="34" y="143"/>
                  <a:pt x="34" y="143"/>
                  <a:pt x="34" y="144"/>
                </a:cubicBezTo>
                <a:close/>
                <a:moveTo>
                  <a:pt x="29" y="142"/>
                </a:moveTo>
                <a:cubicBezTo>
                  <a:pt x="29" y="142"/>
                  <a:pt x="29" y="142"/>
                  <a:pt x="29" y="142"/>
                </a:cubicBezTo>
                <a:cubicBezTo>
                  <a:pt x="29" y="142"/>
                  <a:pt x="29" y="142"/>
                  <a:pt x="29" y="142"/>
                </a:cubicBezTo>
                <a:close/>
                <a:moveTo>
                  <a:pt x="42" y="142"/>
                </a:moveTo>
                <a:cubicBezTo>
                  <a:pt x="42" y="142"/>
                  <a:pt x="42" y="142"/>
                  <a:pt x="42" y="142"/>
                </a:cubicBezTo>
                <a:cubicBezTo>
                  <a:pt x="42" y="142"/>
                  <a:pt x="41" y="143"/>
                  <a:pt x="42" y="142"/>
                </a:cubicBezTo>
                <a:close/>
                <a:moveTo>
                  <a:pt x="34" y="139"/>
                </a:moveTo>
                <a:cubicBezTo>
                  <a:pt x="34" y="139"/>
                  <a:pt x="34" y="139"/>
                  <a:pt x="34" y="139"/>
                </a:cubicBezTo>
                <a:cubicBezTo>
                  <a:pt x="34" y="139"/>
                  <a:pt x="34" y="139"/>
                  <a:pt x="34" y="139"/>
                </a:cubicBezTo>
                <a:close/>
                <a:moveTo>
                  <a:pt x="41" y="142"/>
                </a:moveTo>
                <a:cubicBezTo>
                  <a:pt x="41" y="142"/>
                  <a:pt x="41" y="142"/>
                  <a:pt x="41" y="142"/>
                </a:cubicBezTo>
                <a:cubicBezTo>
                  <a:pt x="41" y="142"/>
                  <a:pt x="42" y="142"/>
                  <a:pt x="42" y="142"/>
                </a:cubicBezTo>
                <a:cubicBezTo>
                  <a:pt x="42" y="142"/>
                  <a:pt x="42" y="142"/>
                  <a:pt x="41" y="142"/>
                </a:cubicBezTo>
                <a:close/>
                <a:moveTo>
                  <a:pt x="25" y="137"/>
                </a:moveTo>
                <a:cubicBezTo>
                  <a:pt x="25" y="137"/>
                  <a:pt x="25" y="137"/>
                  <a:pt x="25" y="137"/>
                </a:cubicBezTo>
                <a:cubicBezTo>
                  <a:pt x="25" y="137"/>
                  <a:pt x="25" y="137"/>
                  <a:pt x="25" y="137"/>
                </a:cubicBezTo>
                <a:close/>
                <a:moveTo>
                  <a:pt x="27" y="132"/>
                </a:moveTo>
                <a:cubicBezTo>
                  <a:pt x="27" y="132"/>
                  <a:pt x="27" y="132"/>
                  <a:pt x="27" y="132"/>
                </a:cubicBezTo>
                <a:cubicBezTo>
                  <a:pt x="27" y="132"/>
                  <a:pt x="27" y="132"/>
                  <a:pt x="27" y="132"/>
                </a:cubicBezTo>
                <a:close/>
                <a:moveTo>
                  <a:pt x="43" y="142"/>
                </a:moveTo>
                <a:cubicBezTo>
                  <a:pt x="43" y="142"/>
                  <a:pt x="43" y="142"/>
                  <a:pt x="43" y="142"/>
                </a:cubicBezTo>
                <a:close/>
                <a:moveTo>
                  <a:pt x="42" y="144"/>
                </a:moveTo>
                <a:cubicBezTo>
                  <a:pt x="42" y="144"/>
                  <a:pt x="42" y="144"/>
                  <a:pt x="42" y="144"/>
                </a:cubicBezTo>
                <a:cubicBezTo>
                  <a:pt x="42" y="144"/>
                  <a:pt x="42" y="144"/>
                  <a:pt x="42" y="144"/>
                </a:cubicBezTo>
                <a:close/>
                <a:moveTo>
                  <a:pt x="40" y="144"/>
                </a:moveTo>
                <a:cubicBezTo>
                  <a:pt x="40" y="144"/>
                  <a:pt x="40" y="144"/>
                  <a:pt x="40" y="144"/>
                </a:cubicBezTo>
                <a:cubicBezTo>
                  <a:pt x="40" y="144"/>
                  <a:pt x="40" y="144"/>
                  <a:pt x="40" y="144"/>
                </a:cubicBezTo>
                <a:close/>
                <a:moveTo>
                  <a:pt x="43" y="142"/>
                </a:moveTo>
                <a:cubicBezTo>
                  <a:pt x="43" y="142"/>
                  <a:pt x="43" y="142"/>
                  <a:pt x="43" y="142"/>
                </a:cubicBezTo>
                <a:cubicBezTo>
                  <a:pt x="43" y="142"/>
                  <a:pt x="43" y="142"/>
                  <a:pt x="43" y="142"/>
                </a:cubicBezTo>
                <a:close/>
                <a:moveTo>
                  <a:pt x="43" y="142"/>
                </a:moveTo>
                <a:cubicBezTo>
                  <a:pt x="43" y="142"/>
                  <a:pt x="43" y="142"/>
                  <a:pt x="43" y="142"/>
                </a:cubicBezTo>
                <a:cubicBezTo>
                  <a:pt x="43" y="142"/>
                  <a:pt x="43" y="142"/>
                  <a:pt x="43" y="142"/>
                </a:cubicBezTo>
                <a:close/>
                <a:moveTo>
                  <a:pt x="43" y="142"/>
                </a:moveTo>
                <a:cubicBezTo>
                  <a:pt x="43" y="142"/>
                  <a:pt x="43" y="142"/>
                  <a:pt x="43" y="142"/>
                </a:cubicBezTo>
                <a:cubicBezTo>
                  <a:pt x="43" y="142"/>
                  <a:pt x="43" y="142"/>
                  <a:pt x="43" y="142"/>
                </a:cubicBezTo>
                <a:cubicBezTo>
                  <a:pt x="43" y="142"/>
                  <a:pt x="43" y="142"/>
                  <a:pt x="43" y="142"/>
                </a:cubicBezTo>
                <a:close/>
                <a:moveTo>
                  <a:pt x="28" y="138"/>
                </a:moveTo>
                <a:cubicBezTo>
                  <a:pt x="28" y="138"/>
                  <a:pt x="28" y="138"/>
                  <a:pt x="28" y="138"/>
                </a:cubicBezTo>
                <a:cubicBezTo>
                  <a:pt x="28" y="138"/>
                  <a:pt x="28" y="138"/>
                  <a:pt x="28" y="138"/>
                </a:cubicBezTo>
                <a:close/>
                <a:moveTo>
                  <a:pt x="36" y="145"/>
                </a:moveTo>
                <a:cubicBezTo>
                  <a:pt x="36" y="145"/>
                  <a:pt x="36" y="145"/>
                  <a:pt x="36" y="145"/>
                </a:cubicBezTo>
                <a:cubicBezTo>
                  <a:pt x="36" y="145"/>
                  <a:pt x="36" y="145"/>
                  <a:pt x="36" y="145"/>
                </a:cubicBezTo>
                <a:close/>
                <a:moveTo>
                  <a:pt x="36" y="145"/>
                </a:moveTo>
                <a:cubicBezTo>
                  <a:pt x="36" y="145"/>
                  <a:pt x="36" y="145"/>
                  <a:pt x="36" y="145"/>
                </a:cubicBezTo>
                <a:cubicBezTo>
                  <a:pt x="37" y="144"/>
                  <a:pt x="37" y="144"/>
                  <a:pt x="37" y="144"/>
                </a:cubicBezTo>
                <a:lnTo>
                  <a:pt x="36" y="145"/>
                </a:lnTo>
                <a:close/>
                <a:moveTo>
                  <a:pt x="31" y="142"/>
                </a:moveTo>
                <a:cubicBezTo>
                  <a:pt x="31" y="141"/>
                  <a:pt x="30" y="142"/>
                  <a:pt x="30" y="142"/>
                </a:cubicBezTo>
                <a:cubicBezTo>
                  <a:pt x="30" y="142"/>
                  <a:pt x="31" y="141"/>
                  <a:pt x="30" y="141"/>
                </a:cubicBezTo>
                <a:cubicBezTo>
                  <a:pt x="30" y="142"/>
                  <a:pt x="30" y="142"/>
                  <a:pt x="30" y="142"/>
                </a:cubicBezTo>
                <a:cubicBezTo>
                  <a:pt x="30" y="142"/>
                  <a:pt x="30" y="142"/>
                  <a:pt x="30" y="142"/>
                </a:cubicBezTo>
                <a:cubicBezTo>
                  <a:pt x="30" y="142"/>
                  <a:pt x="30" y="142"/>
                  <a:pt x="30" y="141"/>
                </a:cubicBezTo>
                <a:cubicBezTo>
                  <a:pt x="30" y="141"/>
                  <a:pt x="30" y="141"/>
                  <a:pt x="30" y="142"/>
                </a:cubicBezTo>
                <a:cubicBezTo>
                  <a:pt x="30" y="141"/>
                  <a:pt x="29" y="142"/>
                  <a:pt x="29" y="142"/>
                </a:cubicBezTo>
                <a:cubicBezTo>
                  <a:pt x="29" y="142"/>
                  <a:pt x="29" y="141"/>
                  <a:pt x="29" y="141"/>
                </a:cubicBezTo>
                <a:cubicBezTo>
                  <a:pt x="29" y="141"/>
                  <a:pt x="29" y="141"/>
                  <a:pt x="29" y="141"/>
                </a:cubicBezTo>
                <a:cubicBezTo>
                  <a:pt x="29" y="141"/>
                  <a:pt x="29" y="141"/>
                  <a:pt x="29" y="141"/>
                </a:cubicBezTo>
                <a:cubicBezTo>
                  <a:pt x="29" y="141"/>
                  <a:pt x="29" y="141"/>
                  <a:pt x="29" y="141"/>
                </a:cubicBezTo>
                <a:cubicBezTo>
                  <a:pt x="29" y="141"/>
                  <a:pt x="29" y="141"/>
                  <a:pt x="29" y="140"/>
                </a:cubicBezTo>
                <a:cubicBezTo>
                  <a:pt x="29" y="141"/>
                  <a:pt x="29" y="141"/>
                  <a:pt x="29" y="141"/>
                </a:cubicBezTo>
                <a:cubicBezTo>
                  <a:pt x="29" y="141"/>
                  <a:pt x="29" y="141"/>
                  <a:pt x="29" y="141"/>
                </a:cubicBezTo>
                <a:cubicBezTo>
                  <a:pt x="29" y="141"/>
                  <a:pt x="29" y="141"/>
                  <a:pt x="29" y="141"/>
                </a:cubicBezTo>
                <a:cubicBezTo>
                  <a:pt x="29" y="140"/>
                  <a:pt x="29" y="140"/>
                  <a:pt x="29" y="140"/>
                </a:cubicBezTo>
                <a:cubicBezTo>
                  <a:pt x="29" y="141"/>
                  <a:pt x="29" y="140"/>
                  <a:pt x="29" y="140"/>
                </a:cubicBezTo>
                <a:cubicBezTo>
                  <a:pt x="29" y="140"/>
                  <a:pt x="29" y="140"/>
                  <a:pt x="29" y="140"/>
                </a:cubicBezTo>
                <a:cubicBezTo>
                  <a:pt x="29" y="140"/>
                  <a:pt x="29" y="140"/>
                  <a:pt x="29" y="140"/>
                </a:cubicBezTo>
                <a:cubicBezTo>
                  <a:pt x="29" y="140"/>
                  <a:pt x="29" y="140"/>
                  <a:pt x="28" y="140"/>
                </a:cubicBezTo>
                <a:cubicBezTo>
                  <a:pt x="29" y="140"/>
                  <a:pt x="29" y="140"/>
                  <a:pt x="29" y="140"/>
                </a:cubicBezTo>
                <a:cubicBezTo>
                  <a:pt x="29" y="140"/>
                  <a:pt x="29" y="140"/>
                  <a:pt x="29" y="140"/>
                </a:cubicBezTo>
                <a:cubicBezTo>
                  <a:pt x="29" y="140"/>
                  <a:pt x="29" y="140"/>
                  <a:pt x="29" y="140"/>
                </a:cubicBezTo>
                <a:cubicBezTo>
                  <a:pt x="29" y="139"/>
                  <a:pt x="28" y="140"/>
                  <a:pt x="28" y="140"/>
                </a:cubicBezTo>
                <a:cubicBezTo>
                  <a:pt x="29" y="140"/>
                  <a:pt x="29" y="140"/>
                  <a:pt x="29" y="140"/>
                </a:cubicBezTo>
                <a:cubicBezTo>
                  <a:pt x="29" y="140"/>
                  <a:pt x="28" y="140"/>
                  <a:pt x="28" y="140"/>
                </a:cubicBezTo>
                <a:cubicBezTo>
                  <a:pt x="28" y="140"/>
                  <a:pt x="28" y="140"/>
                  <a:pt x="28" y="140"/>
                </a:cubicBezTo>
                <a:cubicBezTo>
                  <a:pt x="28" y="140"/>
                  <a:pt x="28" y="140"/>
                  <a:pt x="28" y="140"/>
                </a:cubicBezTo>
                <a:cubicBezTo>
                  <a:pt x="28" y="140"/>
                  <a:pt x="28" y="140"/>
                  <a:pt x="28" y="140"/>
                </a:cubicBezTo>
                <a:cubicBezTo>
                  <a:pt x="27" y="140"/>
                  <a:pt x="29" y="139"/>
                  <a:pt x="28" y="139"/>
                </a:cubicBezTo>
                <a:cubicBezTo>
                  <a:pt x="28" y="139"/>
                  <a:pt x="27" y="140"/>
                  <a:pt x="28" y="140"/>
                </a:cubicBezTo>
                <a:cubicBezTo>
                  <a:pt x="27" y="140"/>
                  <a:pt x="28" y="139"/>
                  <a:pt x="27" y="140"/>
                </a:cubicBezTo>
                <a:cubicBezTo>
                  <a:pt x="28" y="139"/>
                  <a:pt x="28" y="139"/>
                  <a:pt x="28" y="139"/>
                </a:cubicBezTo>
                <a:cubicBezTo>
                  <a:pt x="28" y="139"/>
                  <a:pt x="28" y="139"/>
                  <a:pt x="28" y="139"/>
                </a:cubicBezTo>
                <a:cubicBezTo>
                  <a:pt x="28" y="139"/>
                  <a:pt x="28" y="139"/>
                  <a:pt x="28" y="139"/>
                </a:cubicBezTo>
                <a:cubicBezTo>
                  <a:pt x="27" y="140"/>
                  <a:pt x="28" y="138"/>
                  <a:pt x="27" y="139"/>
                </a:cubicBezTo>
                <a:cubicBezTo>
                  <a:pt x="28" y="139"/>
                  <a:pt x="27" y="139"/>
                  <a:pt x="27" y="139"/>
                </a:cubicBezTo>
                <a:cubicBezTo>
                  <a:pt x="28" y="139"/>
                  <a:pt x="28" y="139"/>
                  <a:pt x="28" y="139"/>
                </a:cubicBezTo>
                <a:cubicBezTo>
                  <a:pt x="28" y="138"/>
                  <a:pt x="28" y="139"/>
                  <a:pt x="28" y="138"/>
                </a:cubicBezTo>
                <a:cubicBezTo>
                  <a:pt x="28" y="138"/>
                  <a:pt x="28" y="138"/>
                  <a:pt x="28" y="138"/>
                </a:cubicBezTo>
                <a:cubicBezTo>
                  <a:pt x="29" y="138"/>
                  <a:pt x="28" y="138"/>
                  <a:pt x="28" y="138"/>
                </a:cubicBezTo>
                <a:cubicBezTo>
                  <a:pt x="28" y="138"/>
                  <a:pt x="28" y="138"/>
                  <a:pt x="28" y="138"/>
                </a:cubicBezTo>
                <a:cubicBezTo>
                  <a:pt x="27" y="139"/>
                  <a:pt x="28" y="138"/>
                  <a:pt x="27" y="139"/>
                </a:cubicBezTo>
                <a:cubicBezTo>
                  <a:pt x="28" y="138"/>
                  <a:pt x="27" y="139"/>
                  <a:pt x="27" y="139"/>
                </a:cubicBezTo>
                <a:cubicBezTo>
                  <a:pt x="27" y="139"/>
                  <a:pt x="27" y="139"/>
                  <a:pt x="27" y="139"/>
                </a:cubicBezTo>
                <a:cubicBezTo>
                  <a:pt x="27" y="138"/>
                  <a:pt x="28" y="137"/>
                  <a:pt x="28" y="137"/>
                </a:cubicBezTo>
                <a:cubicBezTo>
                  <a:pt x="28" y="137"/>
                  <a:pt x="27" y="137"/>
                  <a:pt x="27" y="138"/>
                </a:cubicBezTo>
                <a:cubicBezTo>
                  <a:pt x="27" y="138"/>
                  <a:pt x="28" y="138"/>
                  <a:pt x="27" y="138"/>
                </a:cubicBezTo>
                <a:cubicBezTo>
                  <a:pt x="28" y="138"/>
                  <a:pt x="26" y="139"/>
                  <a:pt x="27" y="138"/>
                </a:cubicBezTo>
                <a:cubicBezTo>
                  <a:pt x="27" y="138"/>
                  <a:pt x="27" y="137"/>
                  <a:pt x="27" y="137"/>
                </a:cubicBezTo>
                <a:cubicBezTo>
                  <a:pt x="27" y="137"/>
                  <a:pt x="27" y="137"/>
                  <a:pt x="27" y="137"/>
                </a:cubicBezTo>
                <a:cubicBezTo>
                  <a:pt x="27" y="137"/>
                  <a:pt x="27" y="137"/>
                  <a:pt x="27" y="137"/>
                </a:cubicBezTo>
                <a:cubicBezTo>
                  <a:pt x="26" y="138"/>
                  <a:pt x="27" y="138"/>
                  <a:pt x="26" y="138"/>
                </a:cubicBezTo>
                <a:cubicBezTo>
                  <a:pt x="26" y="138"/>
                  <a:pt x="26" y="137"/>
                  <a:pt x="27" y="137"/>
                </a:cubicBezTo>
                <a:cubicBezTo>
                  <a:pt x="27" y="137"/>
                  <a:pt x="26" y="137"/>
                  <a:pt x="26" y="137"/>
                </a:cubicBezTo>
                <a:cubicBezTo>
                  <a:pt x="26" y="137"/>
                  <a:pt x="26" y="137"/>
                  <a:pt x="26" y="137"/>
                </a:cubicBezTo>
                <a:cubicBezTo>
                  <a:pt x="26" y="137"/>
                  <a:pt x="26" y="137"/>
                  <a:pt x="26" y="137"/>
                </a:cubicBezTo>
                <a:cubicBezTo>
                  <a:pt x="26" y="137"/>
                  <a:pt x="26" y="137"/>
                  <a:pt x="26" y="137"/>
                </a:cubicBezTo>
                <a:cubicBezTo>
                  <a:pt x="25" y="137"/>
                  <a:pt x="25" y="137"/>
                  <a:pt x="25" y="137"/>
                </a:cubicBezTo>
                <a:cubicBezTo>
                  <a:pt x="25" y="137"/>
                  <a:pt x="25" y="137"/>
                  <a:pt x="25" y="137"/>
                </a:cubicBezTo>
                <a:cubicBezTo>
                  <a:pt x="25" y="137"/>
                  <a:pt x="24" y="137"/>
                  <a:pt x="25" y="137"/>
                </a:cubicBezTo>
                <a:cubicBezTo>
                  <a:pt x="25" y="137"/>
                  <a:pt x="25" y="137"/>
                  <a:pt x="25" y="137"/>
                </a:cubicBezTo>
                <a:cubicBezTo>
                  <a:pt x="25" y="137"/>
                  <a:pt x="25" y="136"/>
                  <a:pt x="25" y="136"/>
                </a:cubicBezTo>
                <a:cubicBezTo>
                  <a:pt x="25" y="136"/>
                  <a:pt x="25" y="136"/>
                  <a:pt x="25" y="136"/>
                </a:cubicBezTo>
                <a:cubicBezTo>
                  <a:pt x="25" y="136"/>
                  <a:pt x="25" y="136"/>
                  <a:pt x="25" y="136"/>
                </a:cubicBezTo>
                <a:cubicBezTo>
                  <a:pt x="25" y="136"/>
                  <a:pt x="25" y="137"/>
                  <a:pt x="25" y="137"/>
                </a:cubicBezTo>
                <a:cubicBezTo>
                  <a:pt x="25" y="136"/>
                  <a:pt x="24" y="136"/>
                  <a:pt x="25" y="135"/>
                </a:cubicBezTo>
                <a:cubicBezTo>
                  <a:pt x="24" y="136"/>
                  <a:pt x="25" y="136"/>
                  <a:pt x="24" y="136"/>
                </a:cubicBezTo>
                <a:cubicBezTo>
                  <a:pt x="24" y="136"/>
                  <a:pt x="25" y="136"/>
                  <a:pt x="25" y="136"/>
                </a:cubicBezTo>
                <a:cubicBezTo>
                  <a:pt x="24" y="136"/>
                  <a:pt x="24" y="136"/>
                  <a:pt x="24" y="136"/>
                </a:cubicBezTo>
                <a:cubicBezTo>
                  <a:pt x="24" y="136"/>
                  <a:pt x="24" y="135"/>
                  <a:pt x="24" y="135"/>
                </a:cubicBezTo>
                <a:cubicBezTo>
                  <a:pt x="24" y="135"/>
                  <a:pt x="24" y="135"/>
                  <a:pt x="24" y="135"/>
                </a:cubicBezTo>
                <a:cubicBezTo>
                  <a:pt x="24" y="135"/>
                  <a:pt x="24" y="135"/>
                  <a:pt x="24" y="135"/>
                </a:cubicBezTo>
                <a:cubicBezTo>
                  <a:pt x="24" y="135"/>
                  <a:pt x="24" y="135"/>
                  <a:pt x="24" y="135"/>
                </a:cubicBezTo>
                <a:cubicBezTo>
                  <a:pt x="23" y="135"/>
                  <a:pt x="25" y="134"/>
                  <a:pt x="24" y="134"/>
                </a:cubicBezTo>
                <a:cubicBezTo>
                  <a:pt x="25" y="134"/>
                  <a:pt x="25" y="133"/>
                  <a:pt x="26" y="133"/>
                </a:cubicBezTo>
                <a:cubicBezTo>
                  <a:pt x="26" y="133"/>
                  <a:pt x="26" y="133"/>
                  <a:pt x="26" y="133"/>
                </a:cubicBezTo>
                <a:cubicBezTo>
                  <a:pt x="26" y="132"/>
                  <a:pt x="26" y="133"/>
                  <a:pt x="26" y="132"/>
                </a:cubicBezTo>
                <a:cubicBezTo>
                  <a:pt x="26" y="133"/>
                  <a:pt x="26" y="133"/>
                  <a:pt x="26" y="133"/>
                </a:cubicBezTo>
                <a:cubicBezTo>
                  <a:pt x="26" y="133"/>
                  <a:pt x="27" y="133"/>
                  <a:pt x="27" y="132"/>
                </a:cubicBezTo>
                <a:cubicBezTo>
                  <a:pt x="27" y="132"/>
                  <a:pt x="27" y="132"/>
                  <a:pt x="27" y="132"/>
                </a:cubicBezTo>
                <a:cubicBezTo>
                  <a:pt x="26" y="134"/>
                  <a:pt x="28" y="133"/>
                  <a:pt x="27" y="134"/>
                </a:cubicBezTo>
                <a:cubicBezTo>
                  <a:pt x="27" y="134"/>
                  <a:pt x="28" y="134"/>
                  <a:pt x="28" y="134"/>
                </a:cubicBezTo>
                <a:cubicBezTo>
                  <a:pt x="27" y="134"/>
                  <a:pt x="28" y="134"/>
                  <a:pt x="28" y="134"/>
                </a:cubicBezTo>
                <a:cubicBezTo>
                  <a:pt x="28" y="134"/>
                  <a:pt x="28" y="134"/>
                  <a:pt x="28" y="134"/>
                </a:cubicBezTo>
                <a:cubicBezTo>
                  <a:pt x="28" y="134"/>
                  <a:pt x="28" y="134"/>
                  <a:pt x="28" y="134"/>
                </a:cubicBezTo>
                <a:cubicBezTo>
                  <a:pt x="28" y="134"/>
                  <a:pt x="28" y="135"/>
                  <a:pt x="28" y="134"/>
                </a:cubicBezTo>
                <a:cubicBezTo>
                  <a:pt x="28" y="135"/>
                  <a:pt x="28" y="135"/>
                  <a:pt x="28" y="135"/>
                </a:cubicBezTo>
                <a:cubicBezTo>
                  <a:pt x="28" y="134"/>
                  <a:pt x="28" y="135"/>
                  <a:pt x="29" y="134"/>
                </a:cubicBezTo>
                <a:cubicBezTo>
                  <a:pt x="28" y="135"/>
                  <a:pt x="29" y="135"/>
                  <a:pt x="28" y="136"/>
                </a:cubicBezTo>
                <a:cubicBezTo>
                  <a:pt x="28" y="136"/>
                  <a:pt x="28" y="135"/>
                  <a:pt x="28" y="135"/>
                </a:cubicBezTo>
                <a:cubicBezTo>
                  <a:pt x="29" y="135"/>
                  <a:pt x="29" y="136"/>
                  <a:pt x="29" y="135"/>
                </a:cubicBezTo>
                <a:cubicBezTo>
                  <a:pt x="29" y="136"/>
                  <a:pt x="30" y="135"/>
                  <a:pt x="29" y="136"/>
                </a:cubicBezTo>
                <a:cubicBezTo>
                  <a:pt x="29" y="136"/>
                  <a:pt x="29" y="136"/>
                  <a:pt x="29" y="136"/>
                </a:cubicBezTo>
                <a:cubicBezTo>
                  <a:pt x="30" y="135"/>
                  <a:pt x="30" y="135"/>
                  <a:pt x="30" y="135"/>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1" y="136"/>
                  <a:pt x="31" y="137"/>
                  <a:pt x="31" y="137"/>
                </a:cubicBezTo>
                <a:cubicBezTo>
                  <a:pt x="30" y="138"/>
                  <a:pt x="31" y="137"/>
                  <a:pt x="30" y="138"/>
                </a:cubicBezTo>
                <a:cubicBezTo>
                  <a:pt x="31" y="138"/>
                  <a:pt x="31" y="138"/>
                  <a:pt x="31" y="138"/>
                </a:cubicBezTo>
                <a:cubicBezTo>
                  <a:pt x="30" y="138"/>
                  <a:pt x="30" y="138"/>
                  <a:pt x="30" y="138"/>
                </a:cubicBezTo>
                <a:cubicBezTo>
                  <a:pt x="30" y="138"/>
                  <a:pt x="31" y="138"/>
                  <a:pt x="31" y="138"/>
                </a:cubicBezTo>
                <a:cubicBezTo>
                  <a:pt x="31" y="137"/>
                  <a:pt x="31" y="137"/>
                  <a:pt x="31" y="137"/>
                </a:cubicBezTo>
                <a:cubicBezTo>
                  <a:pt x="32" y="136"/>
                  <a:pt x="31" y="138"/>
                  <a:pt x="32" y="137"/>
                </a:cubicBezTo>
                <a:cubicBezTo>
                  <a:pt x="32" y="137"/>
                  <a:pt x="32" y="138"/>
                  <a:pt x="32" y="138"/>
                </a:cubicBezTo>
                <a:cubicBezTo>
                  <a:pt x="32" y="137"/>
                  <a:pt x="32" y="138"/>
                  <a:pt x="32" y="138"/>
                </a:cubicBezTo>
                <a:cubicBezTo>
                  <a:pt x="32" y="138"/>
                  <a:pt x="32" y="138"/>
                  <a:pt x="32" y="138"/>
                </a:cubicBezTo>
                <a:cubicBezTo>
                  <a:pt x="33" y="138"/>
                  <a:pt x="33" y="138"/>
                  <a:pt x="33" y="138"/>
                </a:cubicBezTo>
                <a:cubicBezTo>
                  <a:pt x="33" y="138"/>
                  <a:pt x="32" y="138"/>
                  <a:pt x="32" y="139"/>
                </a:cubicBezTo>
                <a:cubicBezTo>
                  <a:pt x="33" y="138"/>
                  <a:pt x="33" y="138"/>
                  <a:pt x="33" y="138"/>
                </a:cubicBezTo>
                <a:cubicBezTo>
                  <a:pt x="33" y="138"/>
                  <a:pt x="33" y="138"/>
                  <a:pt x="33" y="138"/>
                </a:cubicBezTo>
                <a:cubicBezTo>
                  <a:pt x="33" y="138"/>
                  <a:pt x="33" y="138"/>
                  <a:pt x="33" y="138"/>
                </a:cubicBezTo>
                <a:cubicBezTo>
                  <a:pt x="32" y="140"/>
                  <a:pt x="34" y="138"/>
                  <a:pt x="33" y="139"/>
                </a:cubicBezTo>
                <a:cubicBezTo>
                  <a:pt x="33" y="139"/>
                  <a:pt x="34" y="139"/>
                  <a:pt x="34" y="139"/>
                </a:cubicBezTo>
                <a:cubicBezTo>
                  <a:pt x="34" y="139"/>
                  <a:pt x="34" y="139"/>
                  <a:pt x="34" y="139"/>
                </a:cubicBezTo>
                <a:cubicBezTo>
                  <a:pt x="34" y="138"/>
                  <a:pt x="34" y="139"/>
                  <a:pt x="34" y="139"/>
                </a:cubicBezTo>
                <a:cubicBezTo>
                  <a:pt x="34" y="139"/>
                  <a:pt x="34" y="139"/>
                  <a:pt x="34" y="139"/>
                </a:cubicBezTo>
                <a:cubicBezTo>
                  <a:pt x="34" y="139"/>
                  <a:pt x="35" y="138"/>
                  <a:pt x="35" y="138"/>
                </a:cubicBezTo>
                <a:cubicBezTo>
                  <a:pt x="35" y="139"/>
                  <a:pt x="35" y="139"/>
                  <a:pt x="34" y="139"/>
                </a:cubicBezTo>
                <a:cubicBezTo>
                  <a:pt x="35" y="139"/>
                  <a:pt x="35" y="138"/>
                  <a:pt x="35" y="139"/>
                </a:cubicBezTo>
                <a:cubicBezTo>
                  <a:pt x="35" y="139"/>
                  <a:pt x="35" y="139"/>
                  <a:pt x="35" y="139"/>
                </a:cubicBezTo>
                <a:cubicBezTo>
                  <a:pt x="35" y="139"/>
                  <a:pt x="34" y="141"/>
                  <a:pt x="34" y="140"/>
                </a:cubicBezTo>
                <a:cubicBezTo>
                  <a:pt x="34" y="140"/>
                  <a:pt x="34" y="140"/>
                  <a:pt x="34" y="140"/>
                </a:cubicBezTo>
                <a:cubicBezTo>
                  <a:pt x="35" y="140"/>
                  <a:pt x="34" y="141"/>
                  <a:pt x="35" y="140"/>
                </a:cubicBezTo>
                <a:cubicBezTo>
                  <a:pt x="35" y="140"/>
                  <a:pt x="35" y="140"/>
                  <a:pt x="35" y="140"/>
                </a:cubicBezTo>
                <a:cubicBezTo>
                  <a:pt x="35" y="141"/>
                  <a:pt x="35" y="140"/>
                  <a:pt x="35" y="141"/>
                </a:cubicBezTo>
                <a:cubicBezTo>
                  <a:pt x="35" y="141"/>
                  <a:pt x="35" y="141"/>
                  <a:pt x="35" y="141"/>
                </a:cubicBezTo>
                <a:cubicBezTo>
                  <a:pt x="35" y="141"/>
                  <a:pt x="35" y="141"/>
                  <a:pt x="35" y="140"/>
                </a:cubicBezTo>
                <a:cubicBezTo>
                  <a:pt x="35" y="140"/>
                  <a:pt x="35" y="140"/>
                  <a:pt x="35" y="140"/>
                </a:cubicBezTo>
                <a:cubicBezTo>
                  <a:pt x="35" y="140"/>
                  <a:pt x="35" y="140"/>
                  <a:pt x="35" y="141"/>
                </a:cubicBezTo>
                <a:cubicBezTo>
                  <a:pt x="35" y="140"/>
                  <a:pt x="36" y="140"/>
                  <a:pt x="35" y="141"/>
                </a:cubicBezTo>
                <a:cubicBezTo>
                  <a:pt x="36" y="140"/>
                  <a:pt x="36" y="140"/>
                  <a:pt x="36" y="140"/>
                </a:cubicBezTo>
                <a:cubicBezTo>
                  <a:pt x="36" y="141"/>
                  <a:pt x="36" y="141"/>
                  <a:pt x="36" y="141"/>
                </a:cubicBezTo>
                <a:cubicBezTo>
                  <a:pt x="36" y="141"/>
                  <a:pt x="36" y="141"/>
                  <a:pt x="36" y="141"/>
                </a:cubicBezTo>
                <a:cubicBezTo>
                  <a:pt x="36" y="140"/>
                  <a:pt x="37" y="140"/>
                  <a:pt x="37" y="140"/>
                </a:cubicBezTo>
                <a:cubicBezTo>
                  <a:pt x="37" y="140"/>
                  <a:pt x="37" y="140"/>
                  <a:pt x="37" y="140"/>
                </a:cubicBezTo>
                <a:cubicBezTo>
                  <a:pt x="37" y="140"/>
                  <a:pt x="37" y="140"/>
                  <a:pt x="37" y="140"/>
                </a:cubicBezTo>
                <a:cubicBezTo>
                  <a:pt x="37" y="140"/>
                  <a:pt x="37" y="140"/>
                  <a:pt x="36" y="140"/>
                </a:cubicBezTo>
                <a:cubicBezTo>
                  <a:pt x="37" y="140"/>
                  <a:pt x="37" y="140"/>
                  <a:pt x="37" y="140"/>
                </a:cubicBezTo>
                <a:cubicBezTo>
                  <a:pt x="37" y="140"/>
                  <a:pt x="37" y="141"/>
                  <a:pt x="37" y="141"/>
                </a:cubicBezTo>
                <a:cubicBezTo>
                  <a:pt x="37" y="140"/>
                  <a:pt x="36" y="142"/>
                  <a:pt x="37" y="141"/>
                </a:cubicBezTo>
                <a:cubicBezTo>
                  <a:pt x="37" y="141"/>
                  <a:pt x="38" y="141"/>
                  <a:pt x="37" y="142"/>
                </a:cubicBezTo>
                <a:cubicBezTo>
                  <a:pt x="37" y="142"/>
                  <a:pt x="38" y="142"/>
                  <a:pt x="38" y="142"/>
                </a:cubicBezTo>
                <a:cubicBezTo>
                  <a:pt x="37" y="142"/>
                  <a:pt x="37" y="142"/>
                  <a:pt x="37" y="142"/>
                </a:cubicBezTo>
                <a:cubicBezTo>
                  <a:pt x="38" y="141"/>
                  <a:pt x="38" y="142"/>
                  <a:pt x="38" y="141"/>
                </a:cubicBezTo>
                <a:cubicBezTo>
                  <a:pt x="38" y="141"/>
                  <a:pt x="38" y="142"/>
                  <a:pt x="38" y="142"/>
                </a:cubicBezTo>
                <a:cubicBezTo>
                  <a:pt x="38" y="141"/>
                  <a:pt x="38" y="141"/>
                  <a:pt x="38" y="141"/>
                </a:cubicBezTo>
                <a:cubicBezTo>
                  <a:pt x="38" y="142"/>
                  <a:pt x="38" y="142"/>
                  <a:pt x="38" y="142"/>
                </a:cubicBezTo>
                <a:cubicBezTo>
                  <a:pt x="38" y="142"/>
                  <a:pt x="38" y="142"/>
                  <a:pt x="38" y="142"/>
                </a:cubicBezTo>
                <a:cubicBezTo>
                  <a:pt x="38" y="142"/>
                  <a:pt x="38" y="142"/>
                  <a:pt x="38" y="142"/>
                </a:cubicBezTo>
                <a:cubicBezTo>
                  <a:pt x="38" y="141"/>
                  <a:pt x="39" y="142"/>
                  <a:pt x="39" y="141"/>
                </a:cubicBezTo>
                <a:cubicBezTo>
                  <a:pt x="38" y="142"/>
                  <a:pt x="39" y="141"/>
                  <a:pt x="39" y="142"/>
                </a:cubicBezTo>
                <a:cubicBezTo>
                  <a:pt x="39" y="142"/>
                  <a:pt x="39" y="142"/>
                  <a:pt x="39" y="142"/>
                </a:cubicBezTo>
                <a:cubicBezTo>
                  <a:pt x="39" y="141"/>
                  <a:pt x="39" y="141"/>
                  <a:pt x="39" y="141"/>
                </a:cubicBezTo>
                <a:cubicBezTo>
                  <a:pt x="39" y="141"/>
                  <a:pt x="39" y="141"/>
                  <a:pt x="39" y="141"/>
                </a:cubicBezTo>
                <a:cubicBezTo>
                  <a:pt x="39" y="141"/>
                  <a:pt x="39" y="141"/>
                  <a:pt x="39" y="141"/>
                </a:cubicBezTo>
                <a:cubicBezTo>
                  <a:pt x="39" y="141"/>
                  <a:pt x="39" y="141"/>
                  <a:pt x="39" y="141"/>
                </a:cubicBezTo>
                <a:cubicBezTo>
                  <a:pt x="39" y="141"/>
                  <a:pt x="39" y="141"/>
                  <a:pt x="39" y="141"/>
                </a:cubicBezTo>
                <a:cubicBezTo>
                  <a:pt x="39" y="141"/>
                  <a:pt x="39" y="141"/>
                  <a:pt x="39" y="141"/>
                </a:cubicBezTo>
                <a:cubicBezTo>
                  <a:pt x="39" y="141"/>
                  <a:pt x="39" y="141"/>
                  <a:pt x="39" y="141"/>
                </a:cubicBezTo>
                <a:cubicBezTo>
                  <a:pt x="39" y="141"/>
                  <a:pt x="39" y="141"/>
                  <a:pt x="39" y="141"/>
                </a:cubicBezTo>
                <a:cubicBezTo>
                  <a:pt x="39" y="141"/>
                  <a:pt x="39" y="142"/>
                  <a:pt x="39" y="141"/>
                </a:cubicBezTo>
                <a:cubicBezTo>
                  <a:pt x="39" y="142"/>
                  <a:pt x="40" y="141"/>
                  <a:pt x="40" y="142"/>
                </a:cubicBezTo>
                <a:cubicBezTo>
                  <a:pt x="40" y="142"/>
                  <a:pt x="40" y="141"/>
                  <a:pt x="40" y="142"/>
                </a:cubicBezTo>
                <a:cubicBezTo>
                  <a:pt x="40" y="142"/>
                  <a:pt x="40" y="142"/>
                  <a:pt x="40" y="142"/>
                </a:cubicBezTo>
                <a:cubicBezTo>
                  <a:pt x="40" y="142"/>
                  <a:pt x="40" y="142"/>
                  <a:pt x="40" y="142"/>
                </a:cubicBezTo>
                <a:cubicBezTo>
                  <a:pt x="40" y="141"/>
                  <a:pt x="40" y="141"/>
                  <a:pt x="41" y="141"/>
                </a:cubicBezTo>
                <a:cubicBezTo>
                  <a:pt x="41" y="141"/>
                  <a:pt x="41" y="141"/>
                  <a:pt x="41" y="141"/>
                </a:cubicBezTo>
                <a:cubicBezTo>
                  <a:pt x="41" y="141"/>
                  <a:pt x="41" y="141"/>
                  <a:pt x="41" y="142"/>
                </a:cubicBezTo>
                <a:cubicBezTo>
                  <a:pt x="41" y="141"/>
                  <a:pt x="41" y="142"/>
                  <a:pt x="41" y="142"/>
                </a:cubicBezTo>
                <a:cubicBezTo>
                  <a:pt x="41" y="142"/>
                  <a:pt x="41" y="142"/>
                  <a:pt x="41" y="142"/>
                </a:cubicBezTo>
                <a:cubicBezTo>
                  <a:pt x="41" y="142"/>
                  <a:pt x="41" y="142"/>
                  <a:pt x="41" y="142"/>
                </a:cubicBezTo>
                <a:cubicBezTo>
                  <a:pt x="41" y="143"/>
                  <a:pt x="42" y="142"/>
                  <a:pt x="42" y="142"/>
                </a:cubicBezTo>
                <a:cubicBezTo>
                  <a:pt x="42" y="142"/>
                  <a:pt x="42" y="142"/>
                  <a:pt x="42" y="142"/>
                </a:cubicBezTo>
                <a:cubicBezTo>
                  <a:pt x="42" y="142"/>
                  <a:pt x="42" y="142"/>
                  <a:pt x="42" y="142"/>
                </a:cubicBezTo>
                <a:cubicBezTo>
                  <a:pt x="42" y="142"/>
                  <a:pt x="42" y="142"/>
                  <a:pt x="42" y="142"/>
                </a:cubicBezTo>
                <a:cubicBezTo>
                  <a:pt x="42" y="142"/>
                  <a:pt x="42" y="142"/>
                  <a:pt x="42" y="142"/>
                </a:cubicBezTo>
                <a:cubicBezTo>
                  <a:pt x="43" y="142"/>
                  <a:pt x="43" y="142"/>
                  <a:pt x="43" y="142"/>
                </a:cubicBezTo>
                <a:cubicBezTo>
                  <a:pt x="42" y="143"/>
                  <a:pt x="42" y="143"/>
                  <a:pt x="42" y="143"/>
                </a:cubicBezTo>
                <a:cubicBezTo>
                  <a:pt x="42" y="143"/>
                  <a:pt x="42" y="143"/>
                  <a:pt x="42" y="143"/>
                </a:cubicBezTo>
                <a:cubicBezTo>
                  <a:pt x="42" y="143"/>
                  <a:pt x="42" y="143"/>
                  <a:pt x="42" y="143"/>
                </a:cubicBezTo>
                <a:cubicBezTo>
                  <a:pt x="42" y="143"/>
                  <a:pt x="43" y="143"/>
                  <a:pt x="43" y="143"/>
                </a:cubicBezTo>
                <a:cubicBezTo>
                  <a:pt x="43" y="143"/>
                  <a:pt x="43" y="143"/>
                  <a:pt x="43" y="142"/>
                </a:cubicBezTo>
                <a:cubicBezTo>
                  <a:pt x="43" y="143"/>
                  <a:pt x="43" y="142"/>
                  <a:pt x="43" y="142"/>
                </a:cubicBezTo>
                <a:cubicBezTo>
                  <a:pt x="43" y="142"/>
                  <a:pt x="43" y="142"/>
                  <a:pt x="43" y="142"/>
                </a:cubicBezTo>
                <a:cubicBezTo>
                  <a:pt x="43" y="142"/>
                  <a:pt x="43" y="142"/>
                  <a:pt x="43" y="142"/>
                </a:cubicBezTo>
                <a:cubicBezTo>
                  <a:pt x="43" y="142"/>
                  <a:pt x="43" y="142"/>
                  <a:pt x="43" y="142"/>
                </a:cubicBezTo>
                <a:cubicBezTo>
                  <a:pt x="43" y="142"/>
                  <a:pt x="43" y="142"/>
                  <a:pt x="43" y="142"/>
                </a:cubicBezTo>
                <a:cubicBezTo>
                  <a:pt x="43" y="143"/>
                  <a:pt x="43" y="142"/>
                  <a:pt x="43" y="143"/>
                </a:cubicBezTo>
                <a:cubicBezTo>
                  <a:pt x="43" y="142"/>
                  <a:pt x="43" y="143"/>
                  <a:pt x="43" y="142"/>
                </a:cubicBezTo>
                <a:cubicBezTo>
                  <a:pt x="43" y="143"/>
                  <a:pt x="43" y="142"/>
                  <a:pt x="43" y="143"/>
                </a:cubicBezTo>
                <a:cubicBezTo>
                  <a:pt x="43" y="143"/>
                  <a:pt x="43" y="143"/>
                  <a:pt x="43" y="144"/>
                </a:cubicBezTo>
                <a:cubicBezTo>
                  <a:pt x="43" y="144"/>
                  <a:pt x="43" y="144"/>
                  <a:pt x="43" y="144"/>
                </a:cubicBezTo>
                <a:cubicBezTo>
                  <a:pt x="42" y="145"/>
                  <a:pt x="43" y="144"/>
                  <a:pt x="42" y="144"/>
                </a:cubicBezTo>
                <a:cubicBezTo>
                  <a:pt x="43" y="144"/>
                  <a:pt x="43" y="144"/>
                  <a:pt x="43" y="144"/>
                </a:cubicBezTo>
                <a:cubicBezTo>
                  <a:pt x="43" y="144"/>
                  <a:pt x="43" y="144"/>
                  <a:pt x="43" y="144"/>
                </a:cubicBezTo>
                <a:cubicBezTo>
                  <a:pt x="43" y="143"/>
                  <a:pt x="42" y="144"/>
                  <a:pt x="42" y="144"/>
                </a:cubicBezTo>
                <a:cubicBezTo>
                  <a:pt x="42" y="144"/>
                  <a:pt x="42" y="144"/>
                  <a:pt x="42" y="145"/>
                </a:cubicBezTo>
                <a:cubicBezTo>
                  <a:pt x="42" y="145"/>
                  <a:pt x="42" y="145"/>
                  <a:pt x="42" y="145"/>
                </a:cubicBezTo>
                <a:cubicBezTo>
                  <a:pt x="42" y="145"/>
                  <a:pt x="42" y="145"/>
                  <a:pt x="42" y="145"/>
                </a:cubicBezTo>
                <a:cubicBezTo>
                  <a:pt x="42" y="145"/>
                  <a:pt x="41" y="145"/>
                  <a:pt x="41" y="144"/>
                </a:cubicBezTo>
                <a:cubicBezTo>
                  <a:pt x="41" y="145"/>
                  <a:pt x="41" y="145"/>
                  <a:pt x="41" y="144"/>
                </a:cubicBezTo>
                <a:cubicBezTo>
                  <a:pt x="41" y="144"/>
                  <a:pt x="41" y="144"/>
                  <a:pt x="41" y="144"/>
                </a:cubicBezTo>
                <a:cubicBezTo>
                  <a:pt x="42" y="144"/>
                  <a:pt x="41" y="145"/>
                  <a:pt x="42" y="144"/>
                </a:cubicBezTo>
                <a:cubicBezTo>
                  <a:pt x="42" y="144"/>
                  <a:pt x="42" y="144"/>
                  <a:pt x="42" y="143"/>
                </a:cubicBezTo>
                <a:cubicBezTo>
                  <a:pt x="42" y="142"/>
                  <a:pt x="42" y="144"/>
                  <a:pt x="41" y="144"/>
                </a:cubicBezTo>
                <a:cubicBezTo>
                  <a:pt x="41" y="144"/>
                  <a:pt x="42" y="143"/>
                  <a:pt x="41" y="143"/>
                </a:cubicBezTo>
                <a:cubicBezTo>
                  <a:pt x="41" y="144"/>
                  <a:pt x="41" y="144"/>
                  <a:pt x="40" y="145"/>
                </a:cubicBezTo>
                <a:cubicBezTo>
                  <a:pt x="41" y="145"/>
                  <a:pt x="41" y="145"/>
                  <a:pt x="41" y="145"/>
                </a:cubicBezTo>
                <a:cubicBezTo>
                  <a:pt x="41" y="145"/>
                  <a:pt x="40" y="145"/>
                  <a:pt x="40" y="146"/>
                </a:cubicBezTo>
                <a:cubicBezTo>
                  <a:pt x="40" y="145"/>
                  <a:pt x="40" y="146"/>
                  <a:pt x="41" y="145"/>
                </a:cubicBezTo>
                <a:cubicBezTo>
                  <a:pt x="40" y="145"/>
                  <a:pt x="40" y="145"/>
                  <a:pt x="40" y="145"/>
                </a:cubicBezTo>
                <a:cubicBezTo>
                  <a:pt x="40" y="145"/>
                  <a:pt x="40" y="145"/>
                  <a:pt x="40" y="145"/>
                </a:cubicBezTo>
                <a:cubicBezTo>
                  <a:pt x="40" y="145"/>
                  <a:pt x="40" y="144"/>
                  <a:pt x="40" y="144"/>
                </a:cubicBezTo>
                <a:cubicBezTo>
                  <a:pt x="40" y="144"/>
                  <a:pt x="40" y="144"/>
                  <a:pt x="40" y="144"/>
                </a:cubicBezTo>
                <a:cubicBezTo>
                  <a:pt x="40" y="144"/>
                  <a:pt x="40" y="145"/>
                  <a:pt x="39" y="145"/>
                </a:cubicBezTo>
                <a:cubicBezTo>
                  <a:pt x="39" y="145"/>
                  <a:pt x="39" y="145"/>
                  <a:pt x="39" y="145"/>
                </a:cubicBezTo>
                <a:cubicBezTo>
                  <a:pt x="39" y="146"/>
                  <a:pt x="39" y="145"/>
                  <a:pt x="39" y="146"/>
                </a:cubicBezTo>
                <a:cubicBezTo>
                  <a:pt x="39" y="146"/>
                  <a:pt x="39" y="145"/>
                  <a:pt x="39" y="145"/>
                </a:cubicBezTo>
                <a:cubicBezTo>
                  <a:pt x="39" y="145"/>
                  <a:pt x="39" y="145"/>
                  <a:pt x="39" y="146"/>
                </a:cubicBezTo>
                <a:cubicBezTo>
                  <a:pt x="39" y="145"/>
                  <a:pt x="40" y="144"/>
                  <a:pt x="40" y="144"/>
                </a:cubicBezTo>
                <a:cubicBezTo>
                  <a:pt x="40" y="143"/>
                  <a:pt x="40" y="143"/>
                  <a:pt x="40" y="143"/>
                </a:cubicBezTo>
                <a:cubicBezTo>
                  <a:pt x="40" y="143"/>
                  <a:pt x="39" y="145"/>
                  <a:pt x="38" y="146"/>
                </a:cubicBezTo>
                <a:cubicBezTo>
                  <a:pt x="38" y="146"/>
                  <a:pt x="39" y="146"/>
                  <a:pt x="39" y="146"/>
                </a:cubicBezTo>
                <a:cubicBezTo>
                  <a:pt x="39" y="145"/>
                  <a:pt x="38" y="146"/>
                  <a:pt x="38" y="146"/>
                </a:cubicBezTo>
                <a:cubicBezTo>
                  <a:pt x="38" y="145"/>
                  <a:pt x="38" y="145"/>
                  <a:pt x="38" y="145"/>
                </a:cubicBezTo>
                <a:cubicBezTo>
                  <a:pt x="38" y="145"/>
                  <a:pt x="38" y="145"/>
                  <a:pt x="38" y="146"/>
                </a:cubicBezTo>
                <a:cubicBezTo>
                  <a:pt x="38" y="145"/>
                  <a:pt x="39" y="145"/>
                  <a:pt x="39" y="144"/>
                </a:cubicBezTo>
                <a:cubicBezTo>
                  <a:pt x="39" y="144"/>
                  <a:pt x="38" y="145"/>
                  <a:pt x="38" y="146"/>
                </a:cubicBezTo>
                <a:cubicBezTo>
                  <a:pt x="38" y="145"/>
                  <a:pt x="38" y="145"/>
                  <a:pt x="38" y="145"/>
                </a:cubicBezTo>
                <a:cubicBezTo>
                  <a:pt x="38" y="146"/>
                  <a:pt x="38" y="146"/>
                  <a:pt x="37" y="146"/>
                </a:cubicBezTo>
                <a:cubicBezTo>
                  <a:pt x="37" y="146"/>
                  <a:pt x="37" y="146"/>
                  <a:pt x="37" y="146"/>
                </a:cubicBezTo>
                <a:cubicBezTo>
                  <a:pt x="37" y="146"/>
                  <a:pt x="37" y="146"/>
                  <a:pt x="38" y="146"/>
                </a:cubicBezTo>
                <a:cubicBezTo>
                  <a:pt x="37" y="146"/>
                  <a:pt x="38" y="146"/>
                  <a:pt x="38" y="145"/>
                </a:cubicBezTo>
                <a:cubicBezTo>
                  <a:pt x="38" y="145"/>
                  <a:pt x="39" y="143"/>
                  <a:pt x="39" y="142"/>
                </a:cubicBezTo>
                <a:cubicBezTo>
                  <a:pt x="39" y="143"/>
                  <a:pt x="39" y="143"/>
                  <a:pt x="39" y="143"/>
                </a:cubicBezTo>
                <a:cubicBezTo>
                  <a:pt x="39" y="142"/>
                  <a:pt x="39" y="142"/>
                  <a:pt x="39" y="142"/>
                </a:cubicBezTo>
                <a:cubicBezTo>
                  <a:pt x="39" y="143"/>
                  <a:pt x="38" y="145"/>
                  <a:pt x="38" y="145"/>
                </a:cubicBezTo>
                <a:cubicBezTo>
                  <a:pt x="38" y="145"/>
                  <a:pt x="38" y="144"/>
                  <a:pt x="38" y="144"/>
                </a:cubicBezTo>
                <a:cubicBezTo>
                  <a:pt x="38" y="143"/>
                  <a:pt x="37" y="145"/>
                  <a:pt x="37" y="145"/>
                </a:cubicBezTo>
                <a:cubicBezTo>
                  <a:pt x="37" y="145"/>
                  <a:pt x="37" y="145"/>
                  <a:pt x="37" y="145"/>
                </a:cubicBezTo>
                <a:cubicBezTo>
                  <a:pt x="37" y="145"/>
                  <a:pt x="37" y="145"/>
                  <a:pt x="37" y="145"/>
                </a:cubicBezTo>
                <a:cubicBezTo>
                  <a:pt x="37" y="145"/>
                  <a:pt x="37" y="144"/>
                  <a:pt x="37" y="144"/>
                </a:cubicBezTo>
                <a:cubicBezTo>
                  <a:pt x="37" y="145"/>
                  <a:pt x="37" y="145"/>
                  <a:pt x="37" y="145"/>
                </a:cubicBezTo>
                <a:cubicBezTo>
                  <a:pt x="37" y="145"/>
                  <a:pt x="37" y="144"/>
                  <a:pt x="37" y="144"/>
                </a:cubicBezTo>
                <a:cubicBezTo>
                  <a:pt x="37" y="144"/>
                  <a:pt x="37" y="145"/>
                  <a:pt x="37" y="145"/>
                </a:cubicBezTo>
                <a:cubicBezTo>
                  <a:pt x="37" y="144"/>
                  <a:pt x="37" y="145"/>
                  <a:pt x="37" y="144"/>
                </a:cubicBezTo>
                <a:cubicBezTo>
                  <a:pt x="37" y="144"/>
                  <a:pt x="37" y="145"/>
                  <a:pt x="37" y="145"/>
                </a:cubicBezTo>
                <a:cubicBezTo>
                  <a:pt x="36" y="145"/>
                  <a:pt x="36" y="145"/>
                  <a:pt x="36" y="145"/>
                </a:cubicBezTo>
                <a:cubicBezTo>
                  <a:pt x="37" y="144"/>
                  <a:pt x="37" y="143"/>
                  <a:pt x="38" y="142"/>
                </a:cubicBezTo>
                <a:cubicBezTo>
                  <a:pt x="36" y="145"/>
                  <a:pt x="36" y="145"/>
                  <a:pt x="36" y="145"/>
                </a:cubicBezTo>
                <a:cubicBezTo>
                  <a:pt x="36" y="144"/>
                  <a:pt x="37" y="144"/>
                  <a:pt x="37" y="144"/>
                </a:cubicBezTo>
                <a:cubicBezTo>
                  <a:pt x="36" y="144"/>
                  <a:pt x="36" y="144"/>
                  <a:pt x="36" y="144"/>
                </a:cubicBezTo>
                <a:cubicBezTo>
                  <a:pt x="36" y="144"/>
                  <a:pt x="36" y="144"/>
                  <a:pt x="36" y="144"/>
                </a:cubicBezTo>
                <a:cubicBezTo>
                  <a:pt x="36" y="144"/>
                  <a:pt x="36" y="143"/>
                  <a:pt x="36" y="144"/>
                </a:cubicBezTo>
                <a:cubicBezTo>
                  <a:pt x="36" y="144"/>
                  <a:pt x="36" y="144"/>
                  <a:pt x="36" y="144"/>
                </a:cubicBezTo>
                <a:cubicBezTo>
                  <a:pt x="36" y="143"/>
                  <a:pt x="35" y="145"/>
                  <a:pt x="35" y="144"/>
                </a:cubicBezTo>
                <a:cubicBezTo>
                  <a:pt x="35" y="144"/>
                  <a:pt x="36" y="144"/>
                  <a:pt x="36" y="143"/>
                </a:cubicBezTo>
                <a:cubicBezTo>
                  <a:pt x="35" y="144"/>
                  <a:pt x="35" y="143"/>
                  <a:pt x="35" y="144"/>
                </a:cubicBezTo>
                <a:cubicBezTo>
                  <a:pt x="35" y="144"/>
                  <a:pt x="35" y="144"/>
                  <a:pt x="35" y="144"/>
                </a:cubicBezTo>
                <a:cubicBezTo>
                  <a:pt x="35" y="144"/>
                  <a:pt x="35" y="144"/>
                  <a:pt x="35" y="144"/>
                </a:cubicBezTo>
                <a:cubicBezTo>
                  <a:pt x="35" y="144"/>
                  <a:pt x="35" y="144"/>
                  <a:pt x="35" y="144"/>
                </a:cubicBezTo>
                <a:cubicBezTo>
                  <a:pt x="35" y="144"/>
                  <a:pt x="35" y="143"/>
                  <a:pt x="35" y="144"/>
                </a:cubicBezTo>
                <a:cubicBezTo>
                  <a:pt x="35" y="143"/>
                  <a:pt x="36" y="143"/>
                  <a:pt x="36" y="142"/>
                </a:cubicBezTo>
                <a:cubicBezTo>
                  <a:pt x="36" y="143"/>
                  <a:pt x="35" y="143"/>
                  <a:pt x="34" y="144"/>
                </a:cubicBezTo>
                <a:cubicBezTo>
                  <a:pt x="34" y="143"/>
                  <a:pt x="34" y="143"/>
                  <a:pt x="34" y="143"/>
                </a:cubicBezTo>
                <a:cubicBezTo>
                  <a:pt x="34" y="144"/>
                  <a:pt x="34" y="144"/>
                  <a:pt x="34" y="144"/>
                </a:cubicBezTo>
                <a:cubicBezTo>
                  <a:pt x="35" y="143"/>
                  <a:pt x="35" y="143"/>
                  <a:pt x="35" y="143"/>
                </a:cubicBezTo>
                <a:cubicBezTo>
                  <a:pt x="34" y="143"/>
                  <a:pt x="34" y="143"/>
                  <a:pt x="34" y="143"/>
                </a:cubicBezTo>
                <a:cubicBezTo>
                  <a:pt x="34" y="143"/>
                  <a:pt x="35" y="143"/>
                  <a:pt x="35" y="143"/>
                </a:cubicBezTo>
                <a:cubicBezTo>
                  <a:pt x="35" y="143"/>
                  <a:pt x="34" y="143"/>
                  <a:pt x="34" y="143"/>
                </a:cubicBezTo>
                <a:cubicBezTo>
                  <a:pt x="35" y="143"/>
                  <a:pt x="35" y="142"/>
                  <a:pt x="35" y="142"/>
                </a:cubicBezTo>
                <a:cubicBezTo>
                  <a:pt x="35" y="142"/>
                  <a:pt x="35" y="142"/>
                  <a:pt x="35" y="142"/>
                </a:cubicBezTo>
                <a:cubicBezTo>
                  <a:pt x="35" y="142"/>
                  <a:pt x="35" y="142"/>
                  <a:pt x="35" y="142"/>
                </a:cubicBezTo>
                <a:cubicBezTo>
                  <a:pt x="35" y="142"/>
                  <a:pt x="35" y="142"/>
                  <a:pt x="35" y="142"/>
                </a:cubicBezTo>
                <a:cubicBezTo>
                  <a:pt x="35" y="142"/>
                  <a:pt x="36" y="141"/>
                  <a:pt x="36" y="141"/>
                </a:cubicBezTo>
                <a:cubicBezTo>
                  <a:pt x="35" y="141"/>
                  <a:pt x="35" y="141"/>
                  <a:pt x="35" y="141"/>
                </a:cubicBezTo>
                <a:cubicBezTo>
                  <a:pt x="35" y="142"/>
                  <a:pt x="35" y="142"/>
                  <a:pt x="35" y="142"/>
                </a:cubicBezTo>
                <a:cubicBezTo>
                  <a:pt x="35" y="142"/>
                  <a:pt x="34" y="143"/>
                  <a:pt x="34" y="143"/>
                </a:cubicBezTo>
                <a:cubicBezTo>
                  <a:pt x="34" y="143"/>
                  <a:pt x="34" y="143"/>
                  <a:pt x="34" y="143"/>
                </a:cubicBezTo>
                <a:cubicBezTo>
                  <a:pt x="34" y="143"/>
                  <a:pt x="34" y="143"/>
                  <a:pt x="34" y="144"/>
                </a:cubicBezTo>
                <a:cubicBezTo>
                  <a:pt x="34" y="143"/>
                  <a:pt x="34" y="143"/>
                  <a:pt x="34" y="143"/>
                </a:cubicBezTo>
                <a:cubicBezTo>
                  <a:pt x="33" y="144"/>
                  <a:pt x="34" y="142"/>
                  <a:pt x="34" y="143"/>
                </a:cubicBezTo>
                <a:cubicBezTo>
                  <a:pt x="33" y="143"/>
                  <a:pt x="33" y="143"/>
                  <a:pt x="33" y="143"/>
                </a:cubicBezTo>
                <a:cubicBezTo>
                  <a:pt x="33" y="143"/>
                  <a:pt x="33" y="143"/>
                  <a:pt x="33" y="143"/>
                </a:cubicBezTo>
                <a:cubicBezTo>
                  <a:pt x="33" y="143"/>
                  <a:pt x="33" y="143"/>
                  <a:pt x="33" y="143"/>
                </a:cubicBezTo>
                <a:cubicBezTo>
                  <a:pt x="33" y="143"/>
                  <a:pt x="33" y="143"/>
                  <a:pt x="33" y="143"/>
                </a:cubicBezTo>
                <a:cubicBezTo>
                  <a:pt x="33" y="143"/>
                  <a:pt x="33" y="143"/>
                  <a:pt x="33" y="143"/>
                </a:cubicBezTo>
                <a:cubicBezTo>
                  <a:pt x="32" y="143"/>
                  <a:pt x="32" y="144"/>
                  <a:pt x="32" y="144"/>
                </a:cubicBezTo>
                <a:cubicBezTo>
                  <a:pt x="32" y="143"/>
                  <a:pt x="33" y="143"/>
                  <a:pt x="32" y="143"/>
                </a:cubicBezTo>
                <a:cubicBezTo>
                  <a:pt x="32" y="143"/>
                  <a:pt x="32" y="143"/>
                  <a:pt x="32" y="144"/>
                </a:cubicBezTo>
                <a:cubicBezTo>
                  <a:pt x="32" y="143"/>
                  <a:pt x="32" y="143"/>
                  <a:pt x="32" y="143"/>
                </a:cubicBezTo>
                <a:cubicBezTo>
                  <a:pt x="32" y="143"/>
                  <a:pt x="32" y="143"/>
                  <a:pt x="32" y="143"/>
                </a:cubicBezTo>
                <a:cubicBezTo>
                  <a:pt x="32" y="143"/>
                  <a:pt x="32" y="143"/>
                  <a:pt x="32" y="143"/>
                </a:cubicBezTo>
                <a:cubicBezTo>
                  <a:pt x="32" y="143"/>
                  <a:pt x="32" y="144"/>
                  <a:pt x="31" y="144"/>
                </a:cubicBezTo>
                <a:cubicBezTo>
                  <a:pt x="32" y="144"/>
                  <a:pt x="31" y="144"/>
                  <a:pt x="32" y="143"/>
                </a:cubicBezTo>
                <a:cubicBezTo>
                  <a:pt x="32" y="143"/>
                  <a:pt x="32" y="143"/>
                  <a:pt x="32" y="143"/>
                </a:cubicBezTo>
                <a:cubicBezTo>
                  <a:pt x="32" y="142"/>
                  <a:pt x="31" y="144"/>
                  <a:pt x="32" y="142"/>
                </a:cubicBezTo>
                <a:cubicBezTo>
                  <a:pt x="32" y="142"/>
                  <a:pt x="32" y="142"/>
                  <a:pt x="32" y="142"/>
                </a:cubicBezTo>
                <a:cubicBezTo>
                  <a:pt x="32" y="142"/>
                  <a:pt x="32" y="142"/>
                  <a:pt x="32" y="142"/>
                </a:cubicBezTo>
                <a:cubicBezTo>
                  <a:pt x="32" y="142"/>
                  <a:pt x="32" y="142"/>
                  <a:pt x="32" y="142"/>
                </a:cubicBezTo>
                <a:cubicBezTo>
                  <a:pt x="32" y="142"/>
                  <a:pt x="32" y="142"/>
                  <a:pt x="32" y="142"/>
                </a:cubicBezTo>
                <a:cubicBezTo>
                  <a:pt x="32" y="142"/>
                  <a:pt x="32" y="142"/>
                  <a:pt x="32" y="142"/>
                </a:cubicBezTo>
                <a:cubicBezTo>
                  <a:pt x="31" y="142"/>
                  <a:pt x="31" y="142"/>
                  <a:pt x="31" y="142"/>
                </a:cubicBezTo>
                <a:cubicBezTo>
                  <a:pt x="31" y="142"/>
                  <a:pt x="32" y="142"/>
                  <a:pt x="32" y="142"/>
                </a:cubicBezTo>
                <a:cubicBezTo>
                  <a:pt x="31" y="142"/>
                  <a:pt x="31" y="142"/>
                  <a:pt x="31" y="142"/>
                </a:cubicBezTo>
                <a:cubicBezTo>
                  <a:pt x="31" y="142"/>
                  <a:pt x="32" y="142"/>
                  <a:pt x="32" y="142"/>
                </a:cubicBezTo>
                <a:cubicBezTo>
                  <a:pt x="31" y="142"/>
                  <a:pt x="31" y="143"/>
                  <a:pt x="31" y="142"/>
                </a:cubicBezTo>
                <a:cubicBezTo>
                  <a:pt x="31" y="142"/>
                  <a:pt x="31" y="142"/>
                  <a:pt x="31" y="142"/>
                </a:cubicBezTo>
                <a:cubicBezTo>
                  <a:pt x="31" y="142"/>
                  <a:pt x="31" y="142"/>
                  <a:pt x="31" y="142"/>
                </a:cubicBezTo>
                <a:cubicBezTo>
                  <a:pt x="30" y="143"/>
                  <a:pt x="31" y="142"/>
                  <a:pt x="30" y="143"/>
                </a:cubicBezTo>
                <a:cubicBezTo>
                  <a:pt x="30" y="143"/>
                  <a:pt x="30" y="143"/>
                  <a:pt x="30" y="142"/>
                </a:cubicBezTo>
                <a:cubicBezTo>
                  <a:pt x="31" y="142"/>
                  <a:pt x="31" y="142"/>
                  <a:pt x="31" y="142"/>
                </a:cubicBezTo>
                <a:cubicBezTo>
                  <a:pt x="31" y="142"/>
                  <a:pt x="31" y="142"/>
                  <a:pt x="31" y="142"/>
                </a:cubicBezTo>
                <a:close/>
                <a:moveTo>
                  <a:pt x="32" y="143"/>
                </a:moveTo>
                <a:cubicBezTo>
                  <a:pt x="32" y="143"/>
                  <a:pt x="32" y="143"/>
                  <a:pt x="32" y="143"/>
                </a:cubicBezTo>
                <a:cubicBezTo>
                  <a:pt x="32" y="142"/>
                  <a:pt x="32" y="142"/>
                  <a:pt x="32" y="143"/>
                </a:cubicBezTo>
                <a:close/>
                <a:moveTo>
                  <a:pt x="35" y="143"/>
                </a:moveTo>
                <a:cubicBezTo>
                  <a:pt x="35" y="143"/>
                  <a:pt x="35" y="143"/>
                  <a:pt x="35" y="143"/>
                </a:cubicBezTo>
                <a:cubicBezTo>
                  <a:pt x="35" y="143"/>
                  <a:pt x="35" y="143"/>
                  <a:pt x="35" y="143"/>
                </a:cubicBezTo>
                <a:close/>
                <a:moveTo>
                  <a:pt x="42" y="142"/>
                </a:moveTo>
                <a:cubicBezTo>
                  <a:pt x="42" y="142"/>
                  <a:pt x="42" y="142"/>
                  <a:pt x="42" y="142"/>
                </a:cubicBezTo>
                <a:cubicBezTo>
                  <a:pt x="42" y="142"/>
                  <a:pt x="42" y="142"/>
                  <a:pt x="42" y="142"/>
                </a:cubicBezTo>
                <a:close/>
                <a:moveTo>
                  <a:pt x="42" y="143"/>
                </a:moveTo>
                <a:cubicBezTo>
                  <a:pt x="42" y="143"/>
                  <a:pt x="42" y="143"/>
                  <a:pt x="42" y="143"/>
                </a:cubicBezTo>
                <a:cubicBezTo>
                  <a:pt x="42" y="143"/>
                  <a:pt x="42" y="143"/>
                  <a:pt x="42" y="143"/>
                </a:cubicBezTo>
                <a:cubicBezTo>
                  <a:pt x="42" y="143"/>
                  <a:pt x="42" y="143"/>
                  <a:pt x="42" y="143"/>
                </a:cubicBezTo>
                <a:close/>
                <a:moveTo>
                  <a:pt x="30" y="136"/>
                </a:moveTo>
                <a:cubicBezTo>
                  <a:pt x="30" y="136"/>
                  <a:pt x="30" y="136"/>
                  <a:pt x="30" y="136"/>
                </a:cubicBezTo>
                <a:cubicBezTo>
                  <a:pt x="30" y="136"/>
                  <a:pt x="30" y="136"/>
                  <a:pt x="30" y="136"/>
                </a:cubicBezTo>
                <a:close/>
                <a:moveTo>
                  <a:pt x="34" y="143"/>
                </a:moveTo>
                <a:cubicBezTo>
                  <a:pt x="34" y="143"/>
                  <a:pt x="34" y="143"/>
                  <a:pt x="34" y="143"/>
                </a:cubicBezTo>
                <a:cubicBezTo>
                  <a:pt x="34" y="143"/>
                  <a:pt x="34" y="143"/>
                  <a:pt x="34" y="143"/>
                </a:cubicBezTo>
                <a:close/>
                <a:moveTo>
                  <a:pt x="30" y="142"/>
                </a:moveTo>
                <a:cubicBezTo>
                  <a:pt x="30" y="142"/>
                  <a:pt x="30" y="142"/>
                  <a:pt x="30" y="142"/>
                </a:cubicBezTo>
                <a:cubicBezTo>
                  <a:pt x="29" y="142"/>
                  <a:pt x="29" y="142"/>
                  <a:pt x="29" y="142"/>
                </a:cubicBezTo>
                <a:lnTo>
                  <a:pt x="30" y="142"/>
                </a:lnTo>
                <a:close/>
                <a:moveTo>
                  <a:pt x="39" y="146"/>
                </a:moveTo>
                <a:cubicBezTo>
                  <a:pt x="39" y="146"/>
                  <a:pt x="39" y="146"/>
                  <a:pt x="39" y="146"/>
                </a:cubicBezTo>
                <a:cubicBezTo>
                  <a:pt x="39" y="146"/>
                  <a:pt x="39" y="146"/>
                  <a:pt x="39" y="146"/>
                </a:cubicBezTo>
                <a:close/>
                <a:moveTo>
                  <a:pt x="43" y="142"/>
                </a:moveTo>
                <a:cubicBezTo>
                  <a:pt x="43" y="142"/>
                  <a:pt x="43" y="142"/>
                  <a:pt x="43" y="142"/>
                </a:cubicBezTo>
                <a:cubicBezTo>
                  <a:pt x="43" y="142"/>
                  <a:pt x="43" y="142"/>
                  <a:pt x="43" y="142"/>
                </a:cubicBezTo>
                <a:cubicBezTo>
                  <a:pt x="43" y="142"/>
                  <a:pt x="43" y="142"/>
                  <a:pt x="43" y="142"/>
                </a:cubicBezTo>
                <a:close/>
                <a:moveTo>
                  <a:pt x="43" y="145"/>
                </a:moveTo>
                <a:cubicBezTo>
                  <a:pt x="43" y="145"/>
                  <a:pt x="43" y="145"/>
                  <a:pt x="43" y="145"/>
                </a:cubicBezTo>
                <a:cubicBezTo>
                  <a:pt x="43" y="145"/>
                  <a:pt x="43" y="145"/>
                  <a:pt x="43" y="145"/>
                </a:cubicBezTo>
                <a:cubicBezTo>
                  <a:pt x="43" y="145"/>
                  <a:pt x="43" y="145"/>
                  <a:pt x="43" y="145"/>
                </a:cubicBezTo>
                <a:close/>
                <a:moveTo>
                  <a:pt x="43" y="144"/>
                </a:moveTo>
                <a:cubicBezTo>
                  <a:pt x="43" y="144"/>
                  <a:pt x="43" y="144"/>
                  <a:pt x="43" y="144"/>
                </a:cubicBezTo>
                <a:cubicBezTo>
                  <a:pt x="43" y="144"/>
                  <a:pt x="43" y="144"/>
                  <a:pt x="43" y="144"/>
                </a:cubicBezTo>
                <a:cubicBezTo>
                  <a:pt x="43" y="143"/>
                  <a:pt x="43" y="144"/>
                  <a:pt x="43" y="144"/>
                </a:cubicBezTo>
                <a:close/>
                <a:moveTo>
                  <a:pt x="43" y="144"/>
                </a:moveTo>
                <a:cubicBezTo>
                  <a:pt x="43" y="144"/>
                  <a:pt x="43" y="144"/>
                  <a:pt x="43" y="144"/>
                </a:cubicBezTo>
                <a:cubicBezTo>
                  <a:pt x="43" y="144"/>
                  <a:pt x="43" y="144"/>
                  <a:pt x="43" y="144"/>
                </a:cubicBezTo>
                <a:close/>
                <a:moveTo>
                  <a:pt x="43" y="143"/>
                </a:moveTo>
                <a:cubicBezTo>
                  <a:pt x="43" y="143"/>
                  <a:pt x="43" y="142"/>
                  <a:pt x="43" y="142"/>
                </a:cubicBezTo>
                <a:cubicBezTo>
                  <a:pt x="43" y="142"/>
                  <a:pt x="42" y="143"/>
                  <a:pt x="43" y="143"/>
                </a:cubicBezTo>
                <a:close/>
                <a:moveTo>
                  <a:pt x="43" y="145"/>
                </a:moveTo>
                <a:cubicBezTo>
                  <a:pt x="43" y="145"/>
                  <a:pt x="43" y="145"/>
                  <a:pt x="43" y="145"/>
                </a:cubicBezTo>
                <a:cubicBezTo>
                  <a:pt x="42" y="145"/>
                  <a:pt x="42" y="145"/>
                  <a:pt x="42" y="145"/>
                </a:cubicBezTo>
                <a:lnTo>
                  <a:pt x="43" y="145"/>
                </a:lnTo>
                <a:close/>
                <a:moveTo>
                  <a:pt x="42" y="145"/>
                </a:moveTo>
                <a:cubicBezTo>
                  <a:pt x="42" y="145"/>
                  <a:pt x="42" y="145"/>
                  <a:pt x="42" y="145"/>
                </a:cubicBezTo>
                <a:cubicBezTo>
                  <a:pt x="42" y="145"/>
                  <a:pt x="42" y="145"/>
                  <a:pt x="42" y="145"/>
                </a:cubicBezTo>
                <a:cubicBezTo>
                  <a:pt x="42" y="144"/>
                  <a:pt x="42" y="144"/>
                  <a:pt x="42" y="145"/>
                </a:cubicBezTo>
                <a:close/>
                <a:moveTo>
                  <a:pt x="42" y="145"/>
                </a:moveTo>
                <a:cubicBezTo>
                  <a:pt x="42" y="145"/>
                  <a:pt x="42" y="145"/>
                  <a:pt x="42" y="144"/>
                </a:cubicBezTo>
                <a:cubicBezTo>
                  <a:pt x="42" y="144"/>
                  <a:pt x="42" y="144"/>
                  <a:pt x="42" y="145"/>
                </a:cubicBezTo>
                <a:close/>
                <a:moveTo>
                  <a:pt x="42" y="145"/>
                </a:moveTo>
                <a:cubicBezTo>
                  <a:pt x="42" y="145"/>
                  <a:pt x="42" y="145"/>
                  <a:pt x="42" y="145"/>
                </a:cubicBezTo>
                <a:cubicBezTo>
                  <a:pt x="42" y="145"/>
                  <a:pt x="42" y="145"/>
                  <a:pt x="42" y="145"/>
                </a:cubicBezTo>
                <a:close/>
                <a:moveTo>
                  <a:pt x="41" y="144"/>
                </a:moveTo>
                <a:cubicBezTo>
                  <a:pt x="41" y="144"/>
                  <a:pt x="41" y="144"/>
                  <a:pt x="41" y="144"/>
                </a:cubicBezTo>
                <a:cubicBezTo>
                  <a:pt x="41" y="144"/>
                  <a:pt x="41" y="144"/>
                  <a:pt x="41" y="144"/>
                </a:cubicBezTo>
                <a:cubicBezTo>
                  <a:pt x="41" y="144"/>
                  <a:pt x="41" y="144"/>
                  <a:pt x="41" y="144"/>
                </a:cubicBezTo>
                <a:close/>
                <a:moveTo>
                  <a:pt x="41" y="145"/>
                </a:moveTo>
                <a:cubicBezTo>
                  <a:pt x="41" y="145"/>
                  <a:pt x="41" y="145"/>
                  <a:pt x="41" y="145"/>
                </a:cubicBezTo>
                <a:cubicBezTo>
                  <a:pt x="41" y="146"/>
                  <a:pt x="41" y="146"/>
                  <a:pt x="41" y="146"/>
                </a:cubicBezTo>
                <a:lnTo>
                  <a:pt x="41" y="145"/>
                </a:lnTo>
                <a:close/>
                <a:moveTo>
                  <a:pt x="41" y="145"/>
                </a:moveTo>
                <a:cubicBezTo>
                  <a:pt x="41" y="146"/>
                  <a:pt x="40" y="146"/>
                  <a:pt x="40" y="146"/>
                </a:cubicBezTo>
                <a:cubicBezTo>
                  <a:pt x="41" y="146"/>
                  <a:pt x="41" y="146"/>
                  <a:pt x="41" y="145"/>
                </a:cubicBezTo>
                <a:close/>
                <a:moveTo>
                  <a:pt x="39" y="144"/>
                </a:moveTo>
                <a:cubicBezTo>
                  <a:pt x="39" y="144"/>
                  <a:pt x="39" y="144"/>
                  <a:pt x="39" y="144"/>
                </a:cubicBezTo>
                <a:cubicBezTo>
                  <a:pt x="40" y="143"/>
                  <a:pt x="40" y="143"/>
                  <a:pt x="40" y="143"/>
                </a:cubicBezTo>
                <a:lnTo>
                  <a:pt x="39" y="144"/>
                </a:lnTo>
                <a:close/>
                <a:moveTo>
                  <a:pt x="37" y="146"/>
                </a:moveTo>
                <a:cubicBezTo>
                  <a:pt x="37" y="146"/>
                  <a:pt x="37" y="145"/>
                  <a:pt x="37" y="146"/>
                </a:cubicBezTo>
                <a:cubicBezTo>
                  <a:pt x="37" y="145"/>
                  <a:pt x="37" y="145"/>
                  <a:pt x="37" y="145"/>
                </a:cubicBezTo>
                <a:cubicBezTo>
                  <a:pt x="37" y="145"/>
                  <a:pt x="37" y="145"/>
                  <a:pt x="37" y="146"/>
                </a:cubicBezTo>
                <a:close/>
                <a:moveTo>
                  <a:pt x="37" y="145"/>
                </a:moveTo>
                <a:cubicBezTo>
                  <a:pt x="37" y="145"/>
                  <a:pt x="37" y="145"/>
                  <a:pt x="37" y="145"/>
                </a:cubicBezTo>
                <a:cubicBezTo>
                  <a:pt x="37" y="145"/>
                  <a:pt x="37" y="145"/>
                  <a:pt x="37" y="145"/>
                </a:cubicBezTo>
                <a:close/>
                <a:moveTo>
                  <a:pt x="27" y="132"/>
                </a:moveTo>
                <a:cubicBezTo>
                  <a:pt x="27" y="132"/>
                  <a:pt x="27" y="132"/>
                  <a:pt x="27" y="132"/>
                </a:cubicBezTo>
                <a:cubicBezTo>
                  <a:pt x="27" y="132"/>
                  <a:pt x="27" y="132"/>
                  <a:pt x="27" y="132"/>
                </a:cubicBezTo>
                <a:close/>
                <a:moveTo>
                  <a:pt x="26" y="132"/>
                </a:moveTo>
                <a:cubicBezTo>
                  <a:pt x="27" y="132"/>
                  <a:pt x="27" y="132"/>
                  <a:pt x="27" y="132"/>
                </a:cubicBezTo>
                <a:cubicBezTo>
                  <a:pt x="26" y="132"/>
                  <a:pt x="26" y="132"/>
                  <a:pt x="26" y="132"/>
                </a:cubicBezTo>
                <a:cubicBezTo>
                  <a:pt x="26" y="132"/>
                  <a:pt x="26" y="132"/>
                  <a:pt x="26" y="132"/>
                </a:cubicBezTo>
                <a:close/>
                <a:moveTo>
                  <a:pt x="32" y="144"/>
                </a:moveTo>
                <a:cubicBezTo>
                  <a:pt x="32" y="144"/>
                  <a:pt x="32" y="144"/>
                  <a:pt x="32" y="144"/>
                </a:cubicBezTo>
                <a:cubicBezTo>
                  <a:pt x="32" y="144"/>
                  <a:pt x="32" y="144"/>
                  <a:pt x="32" y="144"/>
                </a:cubicBezTo>
                <a:close/>
                <a:moveTo>
                  <a:pt x="31" y="143"/>
                </a:moveTo>
                <a:cubicBezTo>
                  <a:pt x="31" y="143"/>
                  <a:pt x="31" y="143"/>
                  <a:pt x="31" y="143"/>
                </a:cubicBezTo>
                <a:cubicBezTo>
                  <a:pt x="31" y="142"/>
                  <a:pt x="31" y="142"/>
                  <a:pt x="31" y="142"/>
                </a:cubicBezTo>
                <a:lnTo>
                  <a:pt x="31" y="143"/>
                </a:lnTo>
                <a:close/>
                <a:moveTo>
                  <a:pt x="30" y="143"/>
                </a:moveTo>
                <a:cubicBezTo>
                  <a:pt x="30" y="143"/>
                  <a:pt x="30" y="143"/>
                  <a:pt x="30" y="143"/>
                </a:cubicBezTo>
                <a:cubicBezTo>
                  <a:pt x="30" y="143"/>
                  <a:pt x="30" y="142"/>
                  <a:pt x="30" y="143"/>
                </a:cubicBezTo>
                <a:close/>
                <a:moveTo>
                  <a:pt x="65" y="158"/>
                </a:moveTo>
                <a:cubicBezTo>
                  <a:pt x="65" y="158"/>
                  <a:pt x="65" y="157"/>
                  <a:pt x="65" y="157"/>
                </a:cubicBezTo>
                <a:cubicBezTo>
                  <a:pt x="65" y="157"/>
                  <a:pt x="65" y="158"/>
                  <a:pt x="65" y="158"/>
                </a:cubicBezTo>
                <a:close/>
                <a:moveTo>
                  <a:pt x="64" y="159"/>
                </a:moveTo>
                <a:cubicBezTo>
                  <a:pt x="64" y="159"/>
                  <a:pt x="64" y="159"/>
                  <a:pt x="64" y="159"/>
                </a:cubicBezTo>
                <a:cubicBezTo>
                  <a:pt x="64" y="159"/>
                  <a:pt x="64" y="159"/>
                  <a:pt x="64" y="159"/>
                </a:cubicBezTo>
                <a:close/>
                <a:moveTo>
                  <a:pt x="63" y="159"/>
                </a:moveTo>
                <a:cubicBezTo>
                  <a:pt x="63" y="159"/>
                  <a:pt x="63" y="159"/>
                  <a:pt x="63" y="159"/>
                </a:cubicBezTo>
                <a:cubicBezTo>
                  <a:pt x="63" y="159"/>
                  <a:pt x="63" y="159"/>
                  <a:pt x="63" y="159"/>
                </a:cubicBezTo>
                <a:cubicBezTo>
                  <a:pt x="64" y="158"/>
                  <a:pt x="64" y="158"/>
                  <a:pt x="64" y="158"/>
                </a:cubicBezTo>
                <a:cubicBezTo>
                  <a:pt x="63" y="159"/>
                  <a:pt x="63" y="159"/>
                  <a:pt x="63" y="159"/>
                </a:cubicBezTo>
                <a:close/>
                <a:moveTo>
                  <a:pt x="63" y="157"/>
                </a:moveTo>
                <a:cubicBezTo>
                  <a:pt x="63" y="157"/>
                  <a:pt x="63" y="157"/>
                  <a:pt x="63" y="157"/>
                </a:cubicBezTo>
                <a:cubicBezTo>
                  <a:pt x="63" y="157"/>
                  <a:pt x="63" y="157"/>
                  <a:pt x="63" y="157"/>
                </a:cubicBezTo>
                <a:cubicBezTo>
                  <a:pt x="63" y="157"/>
                  <a:pt x="63" y="157"/>
                  <a:pt x="63" y="157"/>
                </a:cubicBezTo>
                <a:close/>
                <a:moveTo>
                  <a:pt x="63" y="157"/>
                </a:moveTo>
                <a:cubicBezTo>
                  <a:pt x="63" y="157"/>
                  <a:pt x="63" y="157"/>
                  <a:pt x="63" y="157"/>
                </a:cubicBezTo>
                <a:close/>
                <a:moveTo>
                  <a:pt x="62" y="157"/>
                </a:moveTo>
                <a:cubicBezTo>
                  <a:pt x="62" y="157"/>
                  <a:pt x="62" y="157"/>
                  <a:pt x="62" y="157"/>
                </a:cubicBezTo>
                <a:cubicBezTo>
                  <a:pt x="62" y="157"/>
                  <a:pt x="62" y="157"/>
                  <a:pt x="62" y="157"/>
                </a:cubicBezTo>
                <a:cubicBezTo>
                  <a:pt x="62" y="157"/>
                  <a:pt x="62" y="157"/>
                  <a:pt x="62" y="157"/>
                </a:cubicBezTo>
                <a:close/>
                <a:moveTo>
                  <a:pt x="62" y="158"/>
                </a:moveTo>
                <a:cubicBezTo>
                  <a:pt x="62" y="158"/>
                  <a:pt x="62" y="158"/>
                  <a:pt x="62" y="158"/>
                </a:cubicBezTo>
                <a:cubicBezTo>
                  <a:pt x="62" y="158"/>
                  <a:pt x="62" y="158"/>
                  <a:pt x="62" y="158"/>
                </a:cubicBezTo>
                <a:close/>
                <a:moveTo>
                  <a:pt x="62" y="158"/>
                </a:moveTo>
                <a:cubicBezTo>
                  <a:pt x="62" y="158"/>
                  <a:pt x="62" y="158"/>
                  <a:pt x="62" y="158"/>
                </a:cubicBezTo>
                <a:cubicBezTo>
                  <a:pt x="62" y="158"/>
                  <a:pt x="62" y="158"/>
                  <a:pt x="62" y="158"/>
                </a:cubicBezTo>
                <a:cubicBezTo>
                  <a:pt x="62" y="158"/>
                  <a:pt x="62" y="158"/>
                  <a:pt x="62" y="158"/>
                </a:cubicBezTo>
                <a:close/>
                <a:moveTo>
                  <a:pt x="62" y="158"/>
                </a:moveTo>
                <a:cubicBezTo>
                  <a:pt x="62" y="158"/>
                  <a:pt x="63" y="158"/>
                  <a:pt x="62" y="158"/>
                </a:cubicBezTo>
                <a:cubicBezTo>
                  <a:pt x="63" y="158"/>
                  <a:pt x="63" y="158"/>
                  <a:pt x="62" y="158"/>
                </a:cubicBezTo>
                <a:close/>
                <a:moveTo>
                  <a:pt x="63" y="159"/>
                </a:moveTo>
                <a:cubicBezTo>
                  <a:pt x="63" y="160"/>
                  <a:pt x="63" y="160"/>
                  <a:pt x="63" y="160"/>
                </a:cubicBezTo>
                <a:cubicBezTo>
                  <a:pt x="63" y="159"/>
                  <a:pt x="63" y="159"/>
                  <a:pt x="63" y="159"/>
                </a:cubicBezTo>
                <a:cubicBezTo>
                  <a:pt x="63" y="160"/>
                  <a:pt x="63" y="159"/>
                  <a:pt x="63" y="159"/>
                </a:cubicBezTo>
                <a:close/>
                <a:moveTo>
                  <a:pt x="62" y="157"/>
                </a:moveTo>
                <a:cubicBezTo>
                  <a:pt x="62" y="157"/>
                  <a:pt x="62" y="157"/>
                  <a:pt x="62" y="158"/>
                </a:cubicBezTo>
                <a:cubicBezTo>
                  <a:pt x="62" y="157"/>
                  <a:pt x="62" y="157"/>
                  <a:pt x="62" y="157"/>
                </a:cubicBezTo>
                <a:cubicBezTo>
                  <a:pt x="62" y="157"/>
                  <a:pt x="62" y="157"/>
                  <a:pt x="62" y="157"/>
                </a:cubicBezTo>
                <a:close/>
                <a:moveTo>
                  <a:pt x="62" y="158"/>
                </a:moveTo>
                <a:cubicBezTo>
                  <a:pt x="62" y="158"/>
                  <a:pt x="62" y="158"/>
                  <a:pt x="62" y="158"/>
                </a:cubicBezTo>
                <a:cubicBezTo>
                  <a:pt x="62" y="158"/>
                  <a:pt x="62" y="158"/>
                  <a:pt x="62" y="158"/>
                </a:cubicBezTo>
                <a:close/>
                <a:moveTo>
                  <a:pt x="62" y="159"/>
                </a:moveTo>
                <a:cubicBezTo>
                  <a:pt x="62" y="158"/>
                  <a:pt x="62" y="158"/>
                  <a:pt x="62" y="158"/>
                </a:cubicBezTo>
                <a:cubicBezTo>
                  <a:pt x="62" y="159"/>
                  <a:pt x="62" y="159"/>
                  <a:pt x="62" y="159"/>
                </a:cubicBezTo>
                <a:close/>
                <a:moveTo>
                  <a:pt x="61" y="157"/>
                </a:moveTo>
                <a:cubicBezTo>
                  <a:pt x="61" y="157"/>
                  <a:pt x="61" y="157"/>
                  <a:pt x="61" y="157"/>
                </a:cubicBezTo>
                <a:cubicBezTo>
                  <a:pt x="61" y="157"/>
                  <a:pt x="61" y="157"/>
                  <a:pt x="61" y="157"/>
                </a:cubicBezTo>
                <a:close/>
                <a:moveTo>
                  <a:pt x="61" y="157"/>
                </a:moveTo>
                <a:cubicBezTo>
                  <a:pt x="61" y="157"/>
                  <a:pt x="61" y="156"/>
                  <a:pt x="61" y="156"/>
                </a:cubicBezTo>
                <a:cubicBezTo>
                  <a:pt x="61" y="156"/>
                  <a:pt x="61" y="157"/>
                  <a:pt x="61" y="157"/>
                </a:cubicBezTo>
                <a:cubicBezTo>
                  <a:pt x="61" y="157"/>
                  <a:pt x="61" y="157"/>
                  <a:pt x="61" y="157"/>
                </a:cubicBezTo>
                <a:close/>
                <a:moveTo>
                  <a:pt x="61" y="157"/>
                </a:moveTo>
                <a:cubicBezTo>
                  <a:pt x="61" y="157"/>
                  <a:pt x="61" y="157"/>
                  <a:pt x="61" y="157"/>
                </a:cubicBezTo>
                <a:cubicBezTo>
                  <a:pt x="61" y="157"/>
                  <a:pt x="61" y="157"/>
                  <a:pt x="61" y="157"/>
                </a:cubicBezTo>
                <a:close/>
                <a:moveTo>
                  <a:pt x="61" y="158"/>
                </a:moveTo>
                <a:cubicBezTo>
                  <a:pt x="61" y="158"/>
                  <a:pt x="61" y="157"/>
                  <a:pt x="61" y="157"/>
                </a:cubicBezTo>
                <a:cubicBezTo>
                  <a:pt x="61" y="158"/>
                  <a:pt x="61" y="158"/>
                  <a:pt x="61" y="158"/>
                </a:cubicBezTo>
                <a:close/>
                <a:moveTo>
                  <a:pt x="61" y="158"/>
                </a:moveTo>
                <a:cubicBezTo>
                  <a:pt x="61" y="158"/>
                  <a:pt x="61" y="158"/>
                  <a:pt x="61" y="158"/>
                </a:cubicBezTo>
                <a:cubicBezTo>
                  <a:pt x="61" y="158"/>
                  <a:pt x="61" y="158"/>
                  <a:pt x="61" y="158"/>
                </a:cubicBezTo>
                <a:cubicBezTo>
                  <a:pt x="61" y="158"/>
                  <a:pt x="61" y="158"/>
                  <a:pt x="61" y="158"/>
                </a:cubicBezTo>
                <a:close/>
                <a:moveTo>
                  <a:pt x="61" y="158"/>
                </a:moveTo>
                <a:cubicBezTo>
                  <a:pt x="61" y="158"/>
                  <a:pt x="61" y="158"/>
                  <a:pt x="61" y="158"/>
                </a:cubicBezTo>
                <a:cubicBezTo>
                  <a:pt x="61" y="158"/>
                  <a:pt x="61" y="158"/>
                  <a:pt x="61" y="158"/>
                </a:cubicBezTo>
                <a:close/>
                <a:moveTo>
                  <a:pt x="62" y="158"/>
                </a:moveTo>
                <a:cubicBezTo>
                  <a:pt x="62" y="158"/>
                  <a:pt x="62" y="159"/>
                  <a:pt x="62" y="159"/>
                </a:cubicBezTo>
                <a:cubicBezTo>
                  <a:pt x="62" y="159"/>
                  <a:pt x="62" y="159"/>
                  <a:pt x="62" y="158"/>
                </a:cubicBezTo>
                <a:close/>
                <a:moveTo>
                  <a:pt x="61" y="158"/>
                </a:moveTo>
                <a:cubicBezTo>
                  <a:pt x="62" y="158"/>
                  <a:pt x="62" y="158"/>
                  <a:pt x="62" y="158"/>
                </a:cubicBezTo>
                <a:cubicBezTo>
                  <a:pt x="62" y="158"/>
                  <a:pt x="62" y="158"/>
                  <a:pt x="62" y="158"/>
                </a:cubicBezTo>
                <a:lnTo>
                  <a:pt x="61" y="158"/>
                </a:lnTo>
                <a:close/>
                <a:moveTo>
                  <a:pt x="61" y="158"/>
                </a:moveTo>
                <a:cubicBezTo>
                  <a:pt x="61" y="158"/>
                  <a:pt x="61" y="158"/>
                  <a:pt x="61" y="158"/>
                </a:cubicBezTo>
                <a:cubicBezTo>
                  <a:pt x="61" y="158"/>
                  <a:pt x="61" y="158"/>
                  <a:pt x="61" y="158"/>
                </a:cubicBezTo>
                <a:close/>
                <a:moveTo>
                  <a:pt x="61" y="157"/>
                </a:moveTo>
                <a:cubicBezTo>
                  <a:pt x="61" y="158"/>
                  <a:pt x="61" y="158"/>
                  <a:pt x="61" y="158"/>
                </a:cubicBezTo>
                <a:cubicBezTo>
                  <a:pt x="61" y="158"/>
                  <a:pt x="61" y="158"/>
                  <a:pt x="61" y="158"/>
                </a:cubicBezTo>
                <a:cubicBezTo>
                  <a:pt x="61" y="158"/>
                  <a:pt x="61" y="157"/>
                  <a:pt x="61" y="157"/>
                </a:cubicBezTo>
                <a:close/>
                <a:moveTo>
                  <a:pt x="61" y="158"/>
                </a:moveTo>
                <a:cubicBezTo>
                  <a:pt x="61" y="158"/>
                  <a:pt x="61" y="158"/>
                  <a:pt x="61" y="158"/>
                </a:cubicBezTo>
                <a:cubicBezTo>
                  <a:pt x="61" y="158"/>
                  <a:pt x="61" y="158"/>
                  <a:pt x="61" y="158"/>
                </a:cubicBezTo>
                <a:close/>
                <a:moveTo>
                  <a:pt x="60" y="158"/>
                </a:moveTo>
                <a:cubicBezTo>
                  <a:pt x="60" y="158"/>
                  <a:pt x="60" y="158"/>
                  <a:pt x="60" y="158"/>
                </a:cubicBezTo>
                <a:cubicBezTo>
                  <a:pt x="60" y="158"/>
                  <a:pt x="60" y="158"/>
                  <a:pt x="60" y="158"/>
                </a:cubicBezTo>
                <a:close/>
                <a:moveTo>
                  <a:pt x="61" y="158"/>
                </a:moveTo>
                <a:cubicBezTo>
                  <a:pt x="61" y="158"/>
                  <a:pt x="61" y="158"/>
                  <a:pt x="61" y="158"/>
                </a:cubicBezTo>
                <a:cubicBezTo>
                  <a:pt x="61" y="158"/>
                  <a:pt x="61" y="158"/>
                  <a:pt x="61" y="158"/>
                </a:cubicBezTo>
                <a:cubicBezTo>
                  <a:pt x="61" y="158"/>
                  <a:pt x="61" y="158"/>
                  <a:pt x="61" y="158"/>
                </a:cubicBezTo>
                <a:close/>
                <a:moveTo>
                  <a:pt x="60" y="157"/>
                </a:moveTo>
                <a:cubicBezTo>
                  <a:pt x="60" y="157"/>
                  <a:pt x="60" y="157"/>
                  <a:pt x="60" y="158"/>
                </a:cubicBezTo>
                <a:cubicBezTo>
                  <a:pt x="60" y="157"/>
                  <a:pt x="60" y="157"/>
                  <a:pt x="60" y="157"/>
                </a:cubicBezTo>
                <a:close/>
                <a:moveTo>
                  <a:pt x="61" y="158"/>
                </a:moveTo>
                <a:cubicBezTo>
                  <a:pt x="61" y="158"/>
                  <a:pt x="61" y="158"/>
                  <a:pt x="61" y="158"/>
                </a:cubicBezTo>
                <a:cubicBezTo>
                  <a:pt x="61" y="157"/>
                  <a:pt x="61" y="157"/>
                  <a:pt x="61" y="158"/>
                </a:cubicBezTo>
                <a:close/>
                <a:moveTo>
                  <a:pt x="61" y="158"/>
                </a:moveTo>
                <a:cubicBezTo>
                  <a:pt x="61" y="158"/>
                  <a:pt x="61" y="158"/>
                  <a:pt x="61" y="158"/>
                </a:cubicBezTo>
                <a:cubicBezTo>
                  <a:pt x="61" y="158"/>
                  <a:pt x="61" y="158"/>
                  <a:pt x="61" y="158"/>
                </a:cubicBezTo>
                <a:cubicBezTo>
                  <a:pt x="61" y="158"/>
                  <a:pt x="61" y="158"/>
                  <a:pt x="61" y="158"/>
                </a:cubicBezTo>
                <a:close/>
                <a:moveTo>
                  <a:pt x="59" y="160"/>
                </a:moveTo>
                <a:cubicBezTo>
                  <a:pt x="59" y="160"/>
                  <a:pt x="60" y="160"/>
                  <a:pt x="60" y="160"/>
                </a:cubicBezTo>
                <a:cubicBezTo>
                  <a:pt x="60" y="160"/>
                  <a:pt x="60" y="158"/>
                  <a:pt x="60" y="158"/>
                </a:cubicBezTo>
                <a:cubicBezTo>
                  <a:pt x="60" y="158"/>
                  <a:pt x="60" y="158"/>
                  <a:pt x="60" y="158"/>
                </a:cubicBezTo>
                <a:cubicBezTo>
                  <a:pt x="60" y="158"/>
                  <a:pt x="60" y="159"/>
                  <a:pt x="60" y="159"/>
                </a:cubicBezTo>
                <a:cubicBezTo>
                  <a:pt x="60" y="159"/>
                  <a:pt x="60" y="159"/>
                  <a:pt x="60" y="159"/>
                </a:cubicBezTo>
                <a:cubicBezTo>
                  <a:pt x="60" y="159"/>
                  <a:pt x="59" y="159"/>
                  <a:pt x="59" y="160"/>
                </a:cubicBezTo>
                <a:cubicBezTo>
                  <a:pt x="59" y="160"/>
                  <a:pt x="59" y="160"/>
                  <a:pt x="59" y="160"/>
                </a:cubicBezTo>
                <a:cubicBezTo>
                  <a:pt x="59" y="160"/>
                  <a:pt x="59" y="160"/>
                  <a:pt x="59" y="160"/>
                </a:cubicBezTo>
                <a:close/>
                <a:moveTo>
                  <a:pt x="60" y="158"/>
                </a:moveTo>
                <a:cubicBezTo>
                  <a:pt x="60" y="158"/>
                  <a:pt x="60" y="158"/>
                  <a:pt x="60" y="158"/>
                </a:cubicBezTo>
                <a:cubicBezTo>
                  <a:pt x="60" y="158"/>
                  <a:pt x="60" y="158"/>
                  <a:pt x="60" y="157"/>
                </a:cubicBezTo>
                <a:cubicBezTo>
                  <a:pt x="60" y="157"/>
                  <a:pt x="60" y="158"/>
                  <a:pt x="60" y="158"/>
                </a:cubicBezTo>
                <a:cubicBezTo>
                  <a:pt x="60" y="158"/>
                  <a:pt x="60" y="158"/>
                  <a:pt x="60" y="158"/>
                </a:cubicBezTo>
                <a:close/>
                <a:moveTo>
                  <a:pt x="60" y="158"/>
                </a:moveTo>
                <a:cubicBezTo>
                  <a:pt x="60" y="158"/>
                  <a:pt x="60" y="158"/>
                  <a:pt x="60" y="159"/>
                </a:cubicBezTo>
                <a:cubicBezTo>
                  <a:pt x="60" y="159"/>
                  <a:pt x="60" y="158"/>
                  <a:pt x="61" y="158"/>
                </a:cubicBezTo>
                <a:cubicBezTo>
                  <a:pt x="60" y="158"/>
                  <a:pt x="61" y="158"/>
                  <a:pt x="60" y="158"/>
                </a:cubicBezTo>
                <a:cubicBezTo>
                  <a:pt x="60" y="158"/>
                  <a:pt x="61" y="158"/>
                  <a:pt x="61" y="158"/>
                </a:cubicBezTo>
                <a:cubicBezTo>
                  <a:pt x="61" y="158"/>
                  <a:pt x="60" y="158"/>
                  <a:pt x="60" y="158"/>
                </a:cubicBezTo>
                <a:cubicBezTo>
                  <a:pt x="60" y="158"/>
                  <a:pt x="60" y="158"/>
                  <a:pt x="60" y="158"/>
                </a:cubicBezTo>
                <a:cubicBezTo>
                  <a:pt x="60" y="158"/>
                  <a:pt x="60" y="158"/>
                  <a:pt x="60" y="158"/>
                </a:cubicBezTo>
                <a:cubicBezTo>
                  <a:pt x="60" y="158"/>
                  <a:pt x="60" y="158"/>
                  <a:pt x="60" y="158"/>
                </a:cubicBezTo>
                <a:cubicBezTo>
                  <a:pt x="60" y="158"/>
                  <a:pt x="60" y="158"/>
                  <a:pt x="60" y="158"/>
                </a:cubicBezTo>
                <a:cubicBezTo>
                  <a:pt x="60" y="158"/>
                  <a:pt x="60" y="158"/>
                  <a:pt x="60" y="158"/>
                </a:cubicBezTo>
                <a:cubicBezTo>
                  <a:pt x="60" y="158"/>
                  <a:pt x="60" y="158"/>
                  <a:pt x="60" y="158"/>
                </a:cubicBezTo>
                <a:cubicBezTo>
                  <a:pt x="60" y="158"/>
                  <a:pt x="60" y="158"/>
                  <a:pt x="60" y="158"/>
                </a:cubicBezTo>
                <a:cubicBezTo>
                  <a:pt x="60" y="158"/>
                  <a:pt x="60" y="158"/>
                  <a:pt x="60" y="158"/>
                </a:cubicBezTo>
                <a:cubicBezTo>
                  <a:pt x="60" y="158"/>
                  <a:pt x="60" y="158"/>
                  <a:pt x="60" y="158"/>
                </a:cubicBezTo>
                <a:cubicBezTo>
                  <a:pt x="60" y="158"/>
                  <a:pt x="60" y="158"/>
                  <a:pt x="60" y="158"/>
                </a:cubicBezTo>
                <a:cubicBezTo>
                  <a:pt x="60" y="158"/>
                  <a:pt x="60" y="158"/>
                  <a:pt x="60" y="158"/>
                </a:cubicBezTo>
                <a:close/>
                <a:moveTo>
                  <a:pt x="62" y="160"/>
                </a:moveTo>
                <a:cubicBezTo>
                  <a:pt x="62" y="160"/>
                  <a:pt x="62" y="160"/>
                  <a:pt x="62" y="160"/>
                </a:cubicBezTo>
                <a:cubicBezTo>
                  <a:pt x="62" y="160"/>
                  <a:pt x="62" y="160"/>
                  <a:pt x="62" y="160"/>
                </a:cubicBezTo>
                <a:close/>
                <a:moveTo>
                  <a:pt x="61" y="160"/>
                </a:moveTo>
                <a:cubicBezTo>
                  <a:pt x="61" y="160"/>
                  <a:pt x="62" y="159"/>
                  <a:pt x="62" y="160"/>
                </a:cubicBezTo>
                <a:cubicBezTo>
                  <a:pt x="62" y="160"/>
                  <a:pt x="62" y="160"/>
                  <a:pt x="62" y="160"/>
                </a:cubicBezTo>
                <a:cubicBezTo>
                  <a:pt x="62" y="160"/>
                  <a:pt x="62" y="160"/>
                  <a:pt x="62" y="159"/>
                </a:cubicBezTo>
                <a:cubicBezTo>
                  <a:pt x="62" y="159"/>
                  <a:pt x="62" y="159"/>
                  <a:pt x="62" y="159"/>
                </a:cubicBezTo>
                <a:cubicBezTo>
                  <a:pt x="61" y="159"/>
                  <a:pt x="61" y="159"/>
                  <a:pt x="61" y="159"/>
                </a:cubicBezTo>
                <a:cubicBezTo>
                  <a:pt x="61" y="159"/>
                  <a:pt x="61" y="159"/>
                  <a:pt x="61" y="160"/>
                </a:cubicBezTo>
                <a:close/>
                <a:moveTo>
                  <a:pt x="61" y="159"/>
                </a:moveTo>
                <a:cubicBezTo>
                  <a:pt x="61" y="159"/>
                  <a:pt x="61" y="159"/>
                  <a:pt x="61" y="159"/>
                </a:cubicBezTo>
                <a:cubicBezTo>
                  <a:pt x="61" y="159"/>
                  <a:pt x="61" y="159"/>
                  <a:pt x="61" y="159"/>
                </a:cubicBezTo>
                <a:cubicBezTo>
                  <a:pt x="61" y="159"/>
                  <a:pt x="61" y="159"/>
                  <a:pt x="61" y="159"/>
                </a:cubicBezTo>
                <a:cubicBezTo>
                  <a:pt x="61" y="159"/>
                  <a:pt x="61" y="159"/>
                  <a:pt x="61" y="159"/>
                </a:cubicBezTo>
                <a:close/>
                <a:moveTo>
                  <a:pt x="60" y="157"/>
                </a:moveTo>
                <a:cubicBezTo>
                  <a:pt x="60" y="157"/>
                  <a:pt x="60" y="157"/>
                  <a:pt x="60" y="157"/>
                </a:cubicBezTo>
                <a:cubicBezTo>
                  <a:pt x="60" y="158"/>
                  <a:pt x="60" y="158"/>
                  <a:pt x="60" y="158"/>
                </a:cubicBezTo>
                <a:lnTo>
                  <a:pt x="60" y="157"/>
                </a:lnTo>
                <a:close/>
                <a:moveTo>
                  <a:pt x="60" y="157"/>
                </a:moveTo>
                <a:cubicBezTo>
                  <a:pt x="60" y="157"/>
                  <a:pt x="60" y="157"/>
                  <a:pt x="60" y="157"/>
                </a:cubicBezTo>
                <a:cubicBezTo>
                  <a:pt x="60" y="157"/>
                  <a:pt x="60" y="157"/>
                  <a:pt x="60" y="157"/>
                </a:cubicBezTo>
                <a:close/>
                <a:moveTo>
                  <a:pt x="43" y="158"/>
                </a:moveTo>
                <a:cubicBezTo>
                  <a:pt x="43" y="158"/>
                  <a:pt x="43" y="158"/>
                  <a:pt x="43" y="158"/>
                </a:cubicBezTo>
                <a:cubicBezTo>
                  <a:pt x="43" y="158"/>
                  <a:pt x="43" y="158"/>
                  <a:pt x="43" y="158"/>
                </a:cubicBezTo>
                <a:close/>
                <a:moveTo>
                  <a:pt x="44" y="158"/>
                </a:moveTo>
                <a:cubicBezTo>
                  <a:pt x="44" y="158"/>
                  <a:pt x="44" y="158"/>
                  <a:pt x="44" y="158"/>
                </a:cubicBezTo>
                <a:cubicBezTo>
                  <a:pt x="44" y="158"/>
                  <a:pt x="44" y="158"/>
                  <a:pt x="44" y="158"/>
                </a:cubicBezTo>
                <a:close/>
                <a:moveTo>
                  <a:pt x="53" y="156"/>
                </a:moveTo>
                <a:cubicBezTo>
                  <a:pt x="53" y="156"/>
                  <a:pt x="53" y="155"/>
                  <a:pt x="53" y="156"/>
                </a:cubicBezTo>
                <a:cubicBezTo>
                  <a:pt x="53" y="156"/>
                  <a:pt x="53" y="156"/>
                  <a:pt x="53" y="156"/>
                </a:cubicBezTo>
                <a:cubicBezTo>
                  <a:pt x="53" y="156"/>
                  <a:pt x="53" y="156"/>
                  <a:pt x="53" y="156"/>
                </a:cubicBezTo>
                <a:close/>
                <a:moveTo>
                  <a:pt x="48" y="157"/>
                </a:moveTo>
                <a:cubicBezTo>
                  <a:pt x="48" y="158"/>
                  <a:pt x="48" y="158"/>
                  <a:pt x="48" y="158"/>
                </a:cubicBezTo>
                <a:cubicBezTo>
                  <a:pt x="48" y="157"/>
                  <a:pt x="48" y="157"/>
                  <a:pt x="48" y="157"/>
                </a:cubicBezTo>
                <a:close/>
                <a:moveTo>
                  <a:pt x="47" y="159"/>
                </a:moveTo>
                <a:cubicBezTo>
                  <a:pt x="47" y="159"/>
                  <a:pt x="47" y="159"/>
                  <a:pt x="47" y="159"/>
                </a:cubicBezTo>
                <a:cubicBezTo>
                  <a:pt x="47" y="159"/>
                  <a:pt x="47" y="159"/>
                  <a:pt x="47" y="159"/>
                </a:cubicBezTo>
                <a:close/>
                <a:moveTo>
                  <a:pt x="41" y="157"/>
                </a:moveTo>
                <a:cubicBezTo>
                  <a:pt x="40" y="157"/>
                  <a:pt x="40" y="157"/>
                  <a:pt x="40" y="157"/>
                </a:cubicBezTo>
                <a:cubicBezTo>
                  <a:pt x="41" y="157"/>
                  <a:pt x="41" y="157"/>
                  <a:pt x="41" y="157"/>
                </a:cubicBezTo>
                <a:close/>
                <a:moveTo>
                  <a:pt x="57" y="157"/>
                </a:moveTo>
                <a:cubicBezTo>
                  <a:pt x="57" y="157"/>
                  <a:pt x="57" y="157"/>
                  <a:pt x="57" y="157"/>
                </a:cubicBezTo>
                <a:cubicBezTo>
                  <a:pt x="57" y="157"/>
                  <a:pt x="57" y="158"/>
                  <a:pt x="57" y="157"/>
                </a:cubicBezTo>
                <a:close/>
                <a:moveTo>
                  <a:pt x="45" y="154"/>
                </a:moveTo>
                <a:cubicBezTo>
                  <a:pt x="45" y="154"/>
                  <a:pt x="45" y="154"/>
                  <a:pt x="45" y="154"/>
                </a:cubicBezTo>
                <a:cubicBezTo>
                  <a:pt x="45" y="154"/>
                  <a:pt x="45" y="154"/>
                  <a:pt x="45" y="154"/>
                </a:cubicBezTo>
                <a:close/>
                <a:moveTo>
                  <a:pt x="57" y="157"/>
                </a:moveTo>
                <a:cubicBezTo>
                  <a:pt x="57" y="157"/>
                  <a:pt x="57" y="157"/>
                  <a:pt x="57" y="157"/>
                </a:cubicBezTo>
                <a:cubicBezTo>
                  <a:pt x="57" y="157"/>
                  <a:pt x="57" y="157"/>
                  <a:pt x="57" y="157"/>
                </a:cubicBezTo>
                <a:cubicBezTo>
                  <a:pt x="57" y="157"/>
                  <a:pt x="57" y="157"/>
                  <a:pt x="57" y="157"/>
                </a:cubicBezTo>
                <a:close/>
                <a:moveTo>
                  <a:pt x="33" y="151"/>
                </a:moveTo>
                <a:cubicBezTo>
                  <a:pt x="33" y="151"/>
                  <a:pt x="33" y="151"/>
                  <a:pt x="33" y="151"/>
                </a:cubicBezTo>
                <a:cubicBezTo>
                  <a:pt x="33" y="151"/>
                  <a:pt x="33" y="151"/>
                  <a:pt x="33" y="151"/>
                </a:cubicBezTo>
                <a:close/>
                <a:moveTo>
                  <a:pt x="34" y="146"/>
                </a:moveTo>
                <a:cubicBezTo>
                  <a:pt x="34" y="146"/>
                  <a:pt x="34" y="146"/>
                  <a:pt x="34" y="146"/>
                </a:cubicBezTo>
                <a:cubicBezTo>
                  <a:pt x="34" y="146"/>
                  <a:pt x="34" y="146"/>
                  <a:pt x="34" y="146"/>
                </a:cubicBezTo>
                <a:close/>
                <a:moveTo>
                  <a:pt x="59" y="157"/>
                </a:moveTo>
                <a:cubicBezTo>
                  <a:pt x="59" y="157"/>
                  <a:pt x="59" y="157"/>
                  <a:pt x="59" y="157"/>
                </a:cubicBezTo>
                <a:close/>
                <a:moveTo>
                  <a:pt x="59" y="159"/>
                </a:moveTo>
                <a:cubicBezTo>
                  <a:pt x="59" y="159"/>
                  <a:pt x="59" y="159"/>
                  <a:pt x="59" y="159"/>
                </a:cubicBezTo>
                <a:cubicBezTo>
                  <a:pt x="59" y="159"/>
                  <a:pt x="59" y="159"/>
                  <a:pt x="59" y="159"/>
                </a:cubicBezTo>
                <a:close/>
                <a:moveTo>
                  <a:pt x="56" y="159"/>
                </a:moveTo>
                <a:cubicBezTo>
                  <a:pt x="56" y="159"/>
                  <a:pt x="56" y="159"/>
                  <a:pt x="56" y="159"/>
                </a:cubicBezTo>
                <a:cubicBezTo>
                  <a:pt x="56" y="160"/>
                  <a:pt x="56" y="160"/>
                  <a:pt x="56" y="159"/>
                </a:cubicBezTo>
                <a:close/>
                <a:moveTo>
                  <a:pt x="59" y="157"/>
                </a:moveTo>
                <a:cubicBezTo>
                  <a:pt x="59" y="157"/>
                  <a:pt x="59" y="157"/>
                  <a:pt x="59" y="157"/>
                </a:cubicBezTo>
                <a:cubicBezTo>
                  <a:pt x="59" y="157"/>
                  <a:pt x="59" y="157"/>
                  <a:pt x="59" y="157"/>
                </a:cubicBezTo>
                <a:close/>
                <a:moveTo>
                  <a:pt x="59" y="157"/>
                </a:moveTo>
                <a:cubicBezTo>
                  <a:pt x="59" y="157"/>
                  <a:pt x="59" y="157"/>
                  <a:pt x="59" y="157"/>
                </a:cubicBezTo>
                <a:cubicBezTo>
                  <a:pt x="59" y="157"/>
                  <a:pt x="59" y="157"/>
                  <a:pt x="59" y="157"/>
                </a:cubicBezTo>
                <a:close/>
                <a:moveTo>
                  <a:pt x="59" y="157"/>
                </a:moveTo>
                <a:cubicBezTo>
                  <a:pt x="59" y="157"/>
                  <a:pt x="59" y="157"/>
                  <a:pt x="59" y="157"/>
                </a:cubicBezTo>
                <a:cubicBezTo>
                  <a:pt x="59" y="157"/>
                  <a:pt x="59" y="157"/>
                  <a:pt x="59" y="157"/>
                </a:cubicBezTo>
                <a:close/>
                <a:moveTo>
                  <a:pt x="38" y="154"/>
                </a:moveTo>
                <a:cubicBezTo>
                  <a:pt x="38" y="153"/>
                  <a:pt x="38" y="153"/>
                  <a:pt x="38" y="153"/>
                </a:cubicBezTo>
                <a:cubicBezTo>
                  <a:pt x="38" y="154"/>
                  <a:pt x="38" y="154"/>
                  <a:pt x="38" y="154"/>
                </a:cubicBezTo>
                <a:close/>
                <a:moveTo>
                  <a:pt x="51" y="160"/>
                </a:moveTo>
                <a:cubicBezTo>
                  <a:pt x="51" y="160"/>
                  <a:pt x="51" y="160"/>
                  <a:pt x="51" y="160"/>
                </a:cubicBezTo>
                <a:cubicBezTo>
                  <a:pt x="51" y="160"/>
                  <a:pt x="51" y="160"/>
                  <a:pt x="51" y="160"/>
                </a:cubicBezTo>
                <a:close/>
                <a:moveTo>
                  <a:pt x="50" y="161"/>
                </a:moveTo>
                <a:cubicBezTo>
                  <a:pt x="51" y="160"/>
                  <a:pt x="51" y="160"/>
                  <a:pt x="51" y="160"/>
                </a:cubicBezTo>
                <a:cubicBezTo>
                  <a:pt x="51" y="159"/>
                  <a:pt x="51" y="159"/>
                  <a:pt x="51" y="159"/>
                </a:cubicBezTo>
                <a:lnTo>
                  <a:pt x="50" y="161"/>
                </a:lnTo>
                <a:close/>
                <a:moveTo>
                  <a:pt x="42" y="157"/>
                </a:moveTo>
                <a:cubicBezTo>
                  <a:pt x="42" y="157"/>
                  <a:pt x="42" y="157"/>
                  <a:pt x="42" y="158"/>
                </a:cubicBezTo>
                <a:cubicBezTo>
                  <a:pt x="42" y="158"/>
                  <a:pt x="42" y="157"/>
                  <a:pt x="42" y="157"/>
                </a:cubicBezTo>
                <a:cubicBezTo>
                  <a:pt x="42" y="157"/>
                  <a:pt x="42" y="158"/>
                  <a:pt x="41" y="158"/>
                </a:cubicBezTo>
                <a:cubicBezTo>
                  <a:pt x="42" y="157"/>
                  <a:pt x="42" y="157"/>
                  <a:pt x="42" y="157"/>
                </a:cubicBezTo>
                <a:cubicBezTo>
                  <a:pt x="41" y="158"/>
                  <a:pt x="41" y="157"/>
                  <a:pt x="41" y="157"/>
                </a:cubicBezTo>
                <a:cubicBezTo>
                  <a:pt x="41" y="157"/>
                  <a:pt x="41" y="157"/>
                  <a:pt x="41" y="157"/>
                </a:cubicBezTo>
                <a:cubicBezTo>
                  <a:pt x="41" y="157"/>
                  <a:pt x="40" y="157"/>
                  <a:pt x="40" y="157"/>
                </a:cubicBezTo>
                <a:cubicBezTo>
                  <a:pt x="40" y="157"/>
                  <a:pt x="40" y="157"/>
                  <a:pt x="40" y="157"/>
                </a:cubicBezTo>
                <a:cubicBezTo>
                  <a:pt x="40" y="157"/>
                  <a:pt x="40" y="157"/>
                  <a:pt x="40" y="157"/>
                </a:cubicBezTo>
                <a:cubicBezTo>
                  <a:pt x="40" y="157"/>
                  <a:pt x="40" y="156"/>
                  <a:pt x="40" y="156"/>
                </a:cubicBezTo>
                <a:cubicBezTo>
                  <a:pt x="40" y="156"/>
                  <a:pt x="40" y="156"/>
                  <a:pt x="40" y="156"/>
                </a:cubicBezTo>
                <a:cubicBezTo>
                  <a:pt x="40" y="156"/>
                  <a:pt x="40" y="156"/>
                  <a:pt x="40" y="156"/>
                </a:cubicBezTo>
                <a:cubicBezTo>
                  <a:pt x="40" y="156"/>
                  <a:pt x="40" y="156"/>
                  <a:pt x="40" y="156"/>
                </a:cubicBezTo>
                <a:cubicBezTo>
                  <a:pt x="40" y="156"/>
                  <a:pt x="40" y="156"/>
                  <a:pt x="40" y="156"/>
                </a:cubicBezTo>
                <a:cubicBezTo>
                  <a:pt x="40" y="156"/>
                  <a:pt x="39" y="156"/>
                  <a:pt x="39" y="156"/>
                </a:cubicBezTo>
                <a:cubicBezTo>
                  <a:pt x="40" y="156"/>
                  <a:pt x="40" y="156"/>
                  <a:pt x="40" y="156"/>
                </a:cubicBezTo>
                <a:cubicBezTo>
                  <a:pt x="40" y="156"/>
                  <a:pt x="40" y="156"/>
                  <a:pt x="40" y="156"/>
                </a:cubicBezTo>
                <a:cubicBezTo>
                  <a:pt x="40" y="156"/>
                  <a:pt x="40" y="155"/>
                  <a:pt x="40" y="155"/>
                </a:cubicBezTo>
                <a:cubicBezTo>
                  <a:pt x="40" y="155"/>
                  <a:pt x="40" y="156"/>
                  <a:pt x="39" y="156"/>
                </a:cubicBezTo>
                <a:cubicBezTo>
                  <a:pt x="39" y="156"/>
                  <a:pt x="39" y="156"/>
                  <a:pt x="39" y="156"/>
                </a:cubicBezTo>
                <a:cubicBezTo>
                  <a:pt x="39" y="155"/>
                  <a:pt x="39" y="155"/>
                  <a:pt x="39" y="155"/>
                </a:cubicBezTo>
                <a:cubicBezTo>
                  <a:pt x="39" y="155"/>
                  <a:pt x="39" y="155"/>
                  <a:pt x="39" y="155"/>
                </a:cubicBezTo>
                <a:cubicBezTo>
                  <a:pt x="40" y="155"/>
                  <a:pt x="40" y="155"/>
                  <a:pt x="40" y="155"/>
                </a:cubicBezTo>
                <a:cubicBezTo>
                  <a:pt x="40" y="154"/>
                  <a:pt x="39" y="156"/>
                  <a:pt x="39" y="155"/>
                </a:cubicBezTo>
                <a:cubicBezTo>
                  <a:pt x="39" y="155"/>
                  <a:pt x="39" y="155"/>
                  <a:pt x="39" y="155"/>
                </a:cubicBezTo>
                <a:cubicBezTo>
                  <a:pt x="39" y="155"/>
                  <a:pt x="39" y="156"/>
                  <a:pt x="39" y="155"/>
                </a:cubicBezTo>
                <a:cubicBezTo>
                  <a:pt x="38" y="155"/>
                  <a:pt x="39" y="156"/>
                  <a:pt x="38" y="156"/>
                </a:cubicBezTo>
                <a:cubicBezTo>
                  <a:pt x="38" y="155"/>
                  <a:pt x="38" y="155"/>
                  <a:pt x="38" y="155"/>
                </a:cubicBezTo>
                <a:cubicBezTo>
                  <a:pt x="38" y="155"/>
                  <a:pt x="38" y="156"/>
                  <a:pt x="38" y="156"/>
                </a:cubicBezTo>
                <a:cubicBezTo>
                  <a:pt x="38" y="156"/>
                  <a:pt x="39" y="154"/>
                  <a:pt x="38" y="154"/>
                </a:cubicBezTo>
                <a:cubicBezTo>
                  <a:pt x="38" y="155"/>
                  <a:pt x="38" y="155"/>
                  <a:pt x="38" y="155"/>
                </a:cubicBezTo>
                <a:cubicBezTo>
                  <a:pt x="38" y="155"/>
                  <a:pt x="38" y="154"/>
                  <a:pt x="38" y="155"/>
                </a:cubicBezTo>
                <a:cubicBezTo>
                  <a:pt x="38" y="154"/>
                  <a:pt x="38" y="154"/>
                  <a:pt x="38" y="154"/>
                </a:cubicBezTo>
                <a:cubicBezTo>
                  <a:pt x="38" y="154"/>
                  <a:pt x="38" y="154"/>
                  <a:pt x="38" y="155"/>
                </a:cubicBezTo>
                <a:cubicBezTo>
                  <a:pt x="38" y="154"/>
                  <a:pt x="38" y="154"/>
                  <a:pt x="38" y="154"/>
                </a:cubicBezTo>
                <a:cubicBezTo>
                  <a:pt x="37" y="155"/>
                  <a:pt x="38" y="154"/>
                  <a:pt x="37" y="154"/>
                </a:cubicBezTo>
                <a:cubicBezTo>
                  <a:pt x="38" y="154"/>
                  <a:pt x="37" y="154"/>
                  <a:pt x="37" y="154"/>
                </a:cubicBezTo>
                <a:cubicBezTo>
                  <a:pt x="38" y="154"/>
                  <a:pt x="37" y="154"/>
                  <a:pt x="38" y="154"/>
                </a:cubicBezTo>
                <a:cubicBezTo>
                  <a:pt x="38" y="153"/>
                  <a:pt x="38" y="154"/>
                  <a:pt x="38" y="154"/>
                </a:cubicBezTo>
                <a:cubicBezTo>
                  <a:pt x="38" y="153"/>
                  <a:pt x="38" y="153"/>
                  <a:pt x="38" y="153"/>
                </a:cubicBezTo>
                <a:cubicBezTo>
                  <a:pt x="38" y="153"/>
                  <a:pt x="38" y="153"/>
                  <a:pt x="37" y="153"/>
                </a:cubicBezTo>
                <a:cubicBezTo>
                  <a:pt x="38" y="153"/>
                  <a:pt x="38" y="153"/>
                  <a:pt x="38" y="153"/>
                </a:cubicBezTo>
                <a:cubicBezTo>
                  <a:pt x="37" y="154"/>
                  <a:pt x="38" y="153"/>
                  <a:pt x="37" y="154"/>
                </a:cubicBezTo>
                <a:cubicBezTo>
                  <a:pt x="37" y="154"/>
                  <a:pt x="37" y="154"/>
                  <a:pt x="37" y="154"/>
                </a:cubicBezTo>
                <a:cubicBezTo>
                  <a:pt x="37" y="154"/>
                  <a:pt x="37" y="154"/>
                  <a:pt x="37" y="154"/>
                </a:cubicBezTo>
                <a:cubicBezTo>
                  <a:pt x="37" y="154"/>
                  <a:pt x="37" y="152"/>
                  <a:pt x="37" y="152"/>
                </a:cubicBezTo>
                <a:cubicBezTo>
                  <a:pt x="37" y="152"/>
                  <a:pt x="37" y="152"/>
                  <a:pt x="37" y="153"/>
                </a:cubicBezTo>
                <a:cubicBezTo>
                  <a:pt x="36" y="153"/>
                  <a:pt x="37" y="153"/>
                  <a:pt x="36" y="154"/>
                </a:cubicBezTo>
                <a:cubicBezTo>
                  <a:pt x="37" y="152"/>
                  <a:pt x="36" y="154"/>
                  <a:pt x="36" y="153"/>
                </a:cubicBezTo>
                <a:cubicBezTo>
                  <a:pt x="36" y="153"/>
                  <a:pt x="36" y="152"/>
                  <a:pt x="37" y="152"/>
                </a:cubicBezTo>
                <a:cubicBezTo>
                  <a:pt x="36" y="152"/>
                  <a:pt x="36" y="152"/>
                  <a:pt x="36" y="152"/>
                </a:cubicBezTo>
                <a:cubicBezTo>
                  <a:pt x="36" y="152"/>
                  <a:pt x="36" y="152"/>
                  <a:pt x="36" y="152"/>
                </a:cubicBezTo>
                <a:cubicBezTo>
                  <a:pt x="36" y="153"/>
                  <a:pt x="36" y="153"/>
                  <a:pt x="35" y="153"/>
                </a:cubicBezTo>
                <a:cubicBezTo>
                  <a:pt x="36" y="153"/>
                  <a:pt x="35" y="152"/>
                  <a:pt x="36" y="152"/>
                </a:cubicBezTo>
                <a:cubicBezTo>
                  <a:pt x="36" y="152"/>
                  <a:pt x="35" y="152"/>
                  <a:pt x="35" y="152"/>
                </a:cubicBezTo>
                <a:cubicBezTo>
                  <a:pt x="35" y="152"/>
                  <a:pt x="35" y="152"/>
                  <a:pt x="35" y="152"/>
                </a:cubicBezTo>
                <a:cubicBezTo>
                  <a:pt x="35" y="152"/>
                  <a:pt x="35" y="152"/>
                  <a:pt x="35" y="152"/>
                </a:cubicBezTo>
                <a:cubicBezTo>
                  <a:pt x="35" y="152"/>
                  <a:pt x="35" y="152"/>
                  <a:pt x="35" y="152"/>
                </a:cubicBezTo>
                <a:cubicBezTo>
                  <a:pt x="34" y="152"/>
                  <a:pt x="34" y="151"/>
                  <a:pt x="33" y="151"/>
                </a:cubicBezTo>
                <a:cubicBezTo>
                  <a:pt x="33" y="152"/>
                  <a:pt x="33" y="152"/>
                  <a:pt x="33" y="152"/>
                </a:cubicBezTo>
                <a:cubicBezTo>
                  <a:pt x="33" y="152"/>
                  <a:pt x="33" y="152"/>
                  <a:pt x="33" y="151"/>
                </a:cubicBezTo>
                <a:cubicBezTo>
                  <a:pt x="33" y="151"/>
                  <a:pt x="33" y="151"/>
                  <a:pt x="33" y="151"/>
                </a:cubicBezTo>
                <a:cubicBezTo>
                  <a:pt x="33" y="151"/>
                  <a:pt x="34" y="151"/>
                  <a:pt x="34" y="151"/>
                </a:cubicBezTo>
                <a:cubicBezTo>
                  <a:pt x="33" y="151"/>
                  <a:pt x="33" y="151"/>
                  <a:pt x="33" y="151"/>
                </a:cubicBezTo>
                <a:cubicBezTo>
                  <a:pt x="33" y="151"/>
                  <a:pt x="33" y="151"/>
                  <a:pt x="33" y="151"/>
                </a:cubicBezTo>
                <a:cubicBezTo>
                  <a:pt x="33" y="151"/>
                  <a:pt x="33" y="151"/>
                  <a:pt x="33" y="151"/>
                </a:cubicBezTo>
                <a:cubicBezTo>
                  <a:pt x="34" y="150"/>
                  <a:pt x="33" y="151"/>
                  <a:pt x="33" y="150"/>
                </a:cubicBezTo>
                <a:cubicBezTo>
                  <a:pt x="32" y="150"/>
                  <a:pt x="33" y="150"/>
                  <a:pt x="33" y="150"/>
                </a:cubicBezTo>
                <a:cubicBezTo>
                  <a:pt x="33" y="150"/>
                  <a:pt x="33" y="150"/>
                  <a:pt x="33" y="150"/>
                </a:cubicBezTo>
                <a:cubicBezTo>
                  <a:pt x="32" y="151"/>
                  <a:pt x="32" y="151"/>
                  <a:pt x="32" y="151"/>
                </a:cubicBezTo>
                <a:cubicBezTo>
                  <a:pt x="32" y="150"/>
                  <a:pt x="32" y="150"/>
                  <a:pt x="32" y="149"/>
                </a:cubicBezTo>
                <a:cubicBezTo>
                  <a:pt x="32" y="149"/>
                  <a:pt x="32" y="149"/>
                  <a:pt x="32" y="149"/>
                </a:cubicBezTo>
                <a:cubicBezTo>
                  <a:pt x="32" y="149"/>
                  <a:pt x="32" y="149"/>
                  <a:pt x="32" y="149"/>
                </a:cubicBezTo>
                <a:cubicBezTo>
                  <a:pt x="32" y="149"/>
                  <a:pt x="32" y="149"/>
                  <a:pt x="32" y="149"/>
                </a:cubicBezTo>
                <a:cubicBezTo>
                  <a:pt x="31" y="150"/>
                  <a:pt x="32" y="148"/>
                  <a:pt x="32" y="148"/>
                </a:cubicBezTo>
                <a:cubicBezTo>
                  <a:pt x="32" y="148"/>
                  <a:pt x="33" y="147"/>
                  <a:pt x="33" y="146"/>
                </a:cubicBezTo>
                <a:cubicBezTo>
                  <a:pt x="33" y="146"/>
                  <a:pt x="33" y="146"/>
                  <a:pt x="33" y="146"/>
                </a:cubicBezTo>
                <a:cubicBezTo>
                  <a:pt x="34" y="146"/>
                  <a:pt x="33" y="147"/>
                  <a:pt x="34" y="146"/>
                </a:cubicBezTo>
                <a:cubicBezTo>
                  <a:pt x="34" y="147"/>
                  <a:pt x="34" y="147"/>
                  <a:pt x="34" y="147"/>
                </a:cubicBezTo>
                <a:cubicBezTo>
                  <a:pt x="34" y="147"/>
                  <a:pt x="34" y="147"/>
                  <a:pt x="34" y="146"/>
                </a:cubicBezTo>
                <a:cubicBezTo>
                  <a:pt x="34" y="146"/>
                  <a:pt x="34" y="146"/>
                  <a:pt x="34" y="146"/>
                </a:cubicBezTo>
                <a:cubicBezTo>
                  <a:pt x="34" y="148"/>
                  <a:pt x="36" y="147"/>
                  <a:pt x="36" y="148"/>
                </a:cubicBezTo>
                <a:cubicBezTo>
                  <a:pt x="36" y="148"/>
                  <a:pt x="36" y="148"/>
                  <a:pt x="36" y="148"/>
                </a:cubicBezTo>
                <a:cubicBezTo>
                  <a:pt x="36" y="149"/>
                  <a:pt x="36" y="148"/>
                  <a:pt x="36" y="148"/>
                </a:cubicBezTo>
                <a:cubicBezTo>
                  <a:pt x="36" y="149"/>
                  <a:pt x="36" y="149"/>
                  <a:pt x="36" y="149"/>
                </a:cubicBezTo>
                <a:cubicBezTo>
                  <a:pt x="36" y="149"/>
                  <a:pt x="36" y="148"/>
                  <a:pt x="36" y="148"/>
                </a:cubicBezTo>
                <a:cubicBezTo>
                  <a:pt x="37" y="148"/>
                  <a:pt x="36" y="149"/>
                  <a:pt x="37" y="149"/>
                </a:cubicBezTo>
                <a:cubicBezTo>
                  <a:pt x="37" y="149"/>
                  <a:pt x="37" y="149"/>
                  <a:pt x="37" y="150"/>
                </a:cubicBezTo>
                <a:cubicBezTo>
                  <a:pt x="37" y="149"/>
                  <a:pt x="37" y="150"/>
                  <a:pt x="37" y="149"/>
                </a:cubicBezTo>
                <a:cubicBezTo>
                  <a:pt x="37" y="150"/>
                  <a:pt x="38" y="149"/>
                  <a:pt x="37" y="150"/>
                </a:cubicBezTo>
                <a:cubicBezTo>
                  <a:pt x="37" y="151"/>
                  <a:pt x="37" y="150"/>
                  <a:pt x="37" y="150"/>
                </a:cubicBezTo>
                <a:cubicBezTo>
                  <a:pt x="37" y="150"/>
                  <a:pt x="38" y="150"/>
                  <a:pt x="38" y="150"/>
                </a:cubicBezTo>
                <a:cubicBezTo>
                  <a:pt x="38" y="150"/>
                  <a:pt x="39" y="150"/>
                  <a:pt x="38" y="151"/>
                </a:cubicBezTo>
                <a:cubicBezTo>
                  <a:pt x="39" y="150"/>
                  <a:pt x="39" y="151"/>
                  <a:pt x="39" y="151"/>
                </a:cubicBezTo>
                <a:cubicBezTo>
                  <a:pt x="39" y="150"/>
                  <a:pt x="39" y="150"/>
                  <a:pt x="39" y="150"/>
                </a:cubicBezTo>
                <a:cubicBezTo>
                  <a:pt x="39" y="150"/>
                  <a:pt x="39" y="150"/>
                  <a:pt x="39" y="150"/>
                </a:cubicBezTo>
                <a:cubicBezTo>
                  <a:pt x="39" y="150"/>
                  <a:pt x="39" y="150"/>
                  <a:pt x="39" y="150"/>
                </a:cubicBezTo>
                <a:cubicBezTo>
                  <a:pt x="39" y="150"/>
                  <a:pt x="39" y="151"/>
                  <a:pt x="39" y="151"/>
                </a:cubicBezTo>
                <a:cubicBezTo>
                  <a:pt x="39" y="151"/>
                  <a:pt x="39" y="151"/>
                  <a:pt x="40" y="150"/>
                </a:cubicBezTo>
                <a:cubicBezTo>
                  <a:pt x="40" y="150"/>
                  <a:pt x="40" y="150"/>
                  <a:pt x="40" y="150"/>
                </a:cubicBezTo>
                <a:cubicBezTo>
                  <a:pt x="40" y="150"/>
                  <a:pt x="40" y="150"/>
                  <a:pt x="40" y="150"/>
                </a:cubicBezTo>
                <a:cubicBezTo>
                  <a:pt x="40" y="150"/>
                  <a:pt x="39" y="151"/>
                  <a:pt x="39" y="151"/>
                </a:cubicBezTo>
                <a:cubicBezTo>
                  <a:pt x="39" y="151"/>
                  <a:pt x="40" y="150"/>
                  <a:pt x="40" y="151"/>
                </a:cubicBezTo>
                <a:cubicBezTo>
                  <a:pt x="40" y="151"/>
                  <a:pt x="39" y="151"/>
                  <a:pt x="39" y="151"/>
                </a:cubicBezTo>
                <a:cubicBezTo>
                  <a:pt x="39" y="151"/>
                  <a:pt x="39" y="151"/>
                  <a:pt x="39" y="151"/>
                </a:cubicBezTo>
                <a:cubicBezTo>
                  <a:pt x="40" y="151"/>
                  <a:pt x="40" y="151"/>
                  <a:pt x="40" y="151"/>
                </a:cubicBezTo>
                <a:cubicBezTo>
                  <a:pt x="40" y="151"/>
                  <a:pt x="40" y="152"/>
                  <a:pt x="41" y="152"/>
                </a:cubicBezTo>
                <a:cubicBezTo>
                  <a:pt x="41" y="153"/>
                  <a:pt x="41" y="152"/>
                  <a:pt x="41" y="153"/>
                </a:cubicBezTo>
                <a:cubicBezTo>
                  <a:pt x="41" y="153"/>
                  <a:pt x="41" y="153"/>
                  <a:pt x="41" y="153"/>
                </a:cubicBezTo>
                <a:cubicBezTo>
                  <a:pt x="41" y="153"/>
                  <a:pt x="40" y="154"/>
                  <a:pt x="41" y="154"/>
                </a:cubicBezTo>
                <a:cubicBezTo>
                  <a:pt x="41" y="153"/>
                  <a:pt x="41" y="153"/>
                  <a:pt x="41" y="153"/>
                </a:cubicBezTo>
                <a:cubicBezTo>
                  <a:pt x="42" y="152"/>
                  <a:pt x="42" y="152"/>
                  <a:pt x="42" y="152"/>
                </a:cubicBezTo>
                <a:cubicBezTo>
                  <a:pt x="43" y="151"/>
                  <a:pt x="42" y="153"/>
                  <a:pt x="43" y="152"/>
                </a:cubicBezTo>
                <a:cubicBezTo>
                  <a:pt x="42" y="153"/>
                  <a:pt x="42" y="153"/>
                  <a:pt x="42" y="153"/>
                </a:cubicBezTo>
                <a:cubicBezTo>
                  <a:pt x="43" y="152"/>
                  <a:pt x="43" y="153"/>
                  <a:pt x="43" y="153"/>
                </a:cubicBezTo>
                <a:cubicBezTo>
                  <a:pt x="43" y="154"/>
                  <a:pt x="43" y="154"/>
                  <a:pt x="43" y="154"/>
                </a:cubicBezTo>
                <a:cubicBezTo>
                  <a:pt x="43" y="153"/>
                  <a:pt x="43" y="153"/>
                  <a:pt x="44" y="153"/>
                </a:cubicBezTo>
                <a:cubicBezTo>
                  <a:pt x="44" y="154"/>
                  <a:pt x="43" y="154"/>
                  <a:pt x="43" y="154"/>
                </a:cubicBezTo>
                <a:cubicBezTo>
                  <a:pt x="44" y="153"/>
                  <a:pt x="44" y="153"/>
                  <a:pt x="44" y="153"/>
                </a:cubicBezTo>
                <a:cubicBezTo>
                  <a:pt x="44" y="154"/>
                  <a:pt x="44" y="154"/>
                  <a:pt x="44" y="154"/>
                </a:cubicBezTo>
                <a:cubicBezTo>
                  <a:pt x="44" y="154"/>
                  <a:pt x="44" y="154"/>
                  <a:pt x="44" y="154"/>
                </a:cubicBezTo>
                <a:cubicBezTo>
                  <a:pt x="44" y="155"/>
                  <a:pt x="45" y="153"/>
                  <a:pt x="45" y="155"/>
                </a:cubicBezTo>
                <a:cubicBezTo>
                  <a:pt x="45" y="154"/>
                  <a:pt x="45" y="154"/>
                  <a:pt x="45" y="154"/>
                </a:cubicBezTo>
                <a:cubicBezTo>
                  <a:pt x="45" y="154"/>
                  <a:pt x="45" y="154"/>
                  <a:pt x="45" y="154"/>
                </a:cubicBezTo>
                <a:cubicBezTo>
                  <a:pt x="46" y="154"/>
                  <a:pt x="45" y="155"/>
                  <a:pt x="46" y="155"/>
                </a:cubicBezTo>
                <a:cubicBezTo>
                  <a:pt x="46" y="154"/>
                  <a:pt x="46" y="154"/>
                  <a:pt x="46" y="154"/>
                </a:cubicBezTo>
                <a:cubicBezTo>
                  <a:pt x="46" y="155"/>
                  <a:pt x="47" y="153"/>
                  <a:pt x="47" y="154"/>
                </a:cubicBezTo>
                <a:cubicBezTo>
                  <a:pt x="47" y="154"/>
                  <a:pt x="46" y="154"/>
                  <a:pt x="46" y="155"/>
                </a:cubicBezTo>
                <a:cubicBezTo>
                  <a:pt x="47" y="155"/>
                  <a:pt x="47" y="153"/>
                  <a:pt x="47" y="154"/>
                </a:cubicBezTo>
                <a:cubicBezTo>
                  <a:pt x="47" y="154"/>
                  <a:pt x="47" y="154"/>
                  <a:pt x="47" y="154"/>
                </a:cubicBezTo>
                <a:cubicBezTo>
                  <a:pt x="47" y="154"/>
                  <a:pt x="46" y="156"/>
                  <a:pt x="46" y="156"/>
                </a:cubicBezTo>
                <a:cubicBezTo>
                  <a:pt x="47" y="155"/>
                  <a:pt x="47" y="155"/>
                  <a:pt x="47" y="155"/>
                </a:cubicBezTo>
                <a:cubicBezTo>
                  <a:pt x="47" y="155"/>
                  <a:pt x="46" y="157"/>
                  <a:pt x="47" y="156"/>
                </a:cubicBezTo>
                <a:cubicBezTo>
                  <a:pt x="47" y="155"/>
                  <a:pt x="47" y="155"/>
                  <a:pt x="47" y="155"/>
                </a:cubicBezTo>
                <a:cubicBezTo>
                  <a:pt x="47" y="156"/>
                  <a:pt x="47" y="155"/>
                  <a:pt x="47" y="156"/>
                </a:cubicBezTo>
                <a:cubicBezTo>
                  <a:pt x="47" y="156"/>
                  <a:pt x="47" y="156"/>
                  <a:pt x="47" y="156"/>
                </a:cubicBezTo>
                <a:cubicBezTo>
                  <a:pt x="47" y="156"/>
                  <a:pt x="47" y="157"/>
                  <a:pt x="48" y="156"/>
                </a:cubicBezTo>
                <a:cubicBezTo>
                  <a:pt x="48" y="156"/>
                  <a:pt x="48" y="156"/>
                  <a:pt x="48" y="156"/>
                </a:cubicBezTo>
                <a:cubicBezTo>
                  <a:pt x="48" y="156"/>
                  <a:pt x="48" y="156"/>
                  <a:pt x="48" y="156"/>
                </a:cubicBezTo>
                <a:cubicBezTo>
                  <a:pt x="48" y="156"/>
                  <a:pt x="48" y="156"/>
                  <a:pt x="48" y="156"/>
                </a:cubicBezTo>
                <a:cubicBezTo>
                  <a:pt x="48" y="155"/>
                  <a:pt x="49" y="156"/>
                  <a:pt x="49" y="156"/>
                </a:cubicBezTo>
                <a:cubicBezTo>
                  <a:pt x="49" y="156"/>
                  <a:pt x="48" y="156"/>
                  <a:pt x="48" y="156"/>
                </a:cubicBezTo>
                <a:cubicBezTo>
                  <a:pt x="49" y="156"/>
                  <a:pt x="49" y="156"/>
                  <a:pt x="49" y="156"/>
                </a:cubicBezTo>
                <a:cubicBezTo>
                  <a:pt x="49" y="156"/>
                  <a:pt x="49" y="155"/>
                  <a:pt x="50" y="155"/>
                </a:cubicBezTo>
                <a:cubicBezTo>
                  <a:pt x="50" y="155"/>
                  <a:pt x="49" y="155"/>
                  <a:pt x="49" y="155"/>
                </a:cubicBezTo>
                <a:cubicBezTo>
                  <a:pt x="49" y="155"/>
                  <a:pt x="49" y="155"/>
                  <a:pt x="50" y="155"/>
                </a:cubicBezTo>
                <a:cubicBezTo>
                  <a:pt x="49" y="155"/>
                  <a:pt x="49" y="155"/>
                  <a:pt x="49" y="156"/>
                </a:cubicBezTo>
                <a:cubicBezTo>
                  <a:pt x="50" y="155"/>
                  <a:pt x="50" y="156"/>
                  <a:pt x="50" y="155"/>
                </a:cubicBezTo>
                <a:cubicBezTo>
                  <a:pt x="50" y="156"/>
                  <a:pt x="50" y="156"/>
                  <a:pt x="50" y="156"/>
                </a:cubicBezTo>
                <a:cubicBezTo>
                  <a:pt x="50" y="155"/>
                  <a:pt x="50" y="157"/>
                  <a:pt x="50" y="156"/>
                </a:cubicBezTo>
                <a:cubicBezTo>
                  <a:pt x="50" y="157"/>
                  <a:pt x="51" y="156"/>
                  <a:pt x="51" y="157"/>
                </a:cubicBezTo>
                <a:cubicBezTo>
                  <a:pt x="51" y="157"/>
                  <a:pt x="51" y="157"/>
                  <a:pt x="51" y="157"/>
                </a:cubicBezTo>
                <a:cubicBezTo>
                  <a:pt x="51" y="157"/>
                  <a:pt x="51" y="157"/>
                  <a:pt x="51" y="157"/>
                </a:cubicBezTo>
                <a:cubicBezTo>
                  <a:pt x="52" y="157"/>
                  <a:pt x="51" y="157"/>
                  <a:pt x="52" y="156"/>
                </a:cubicBezTo>
                <a:cubicBezTo>
                  <a:pt x="52" y="157"/>
                  <a:pt x="52" y="157"/>
                  <a:pt x="52" y="157"/>
                </a:cubicBezTo>
                <a:cubicBezTo>
                  <a:pt x="52" y="157"/>
                  <a:pt x="52" y="157"/>
                  <a:pt x="52" y="157"/>
                </a:cubicBezTo>
                <a:cubicBezTo>
                  <a:pt x="52" y="157"/>
                  <a:pt x="52" y="157"/>
                  <a:pt x="52" y="157"/>
                </a:cubicBezTo>
                <a:cubicBezTo>
                  <a:pt x="52" y="157"/>
                  <a:pt x="52" y="157"/>
                  <a:pt x="52" y="157"/>
                </a:cubicBezTo>
                <a:cubicBezTo>
                  <a:pt x="52" y="157"/>
                  <a:pt x="52" y="157"/>
                  <a:pt x="52" y="157"/>
                </a:cubicBezTo>
                <a:cubicBezTo>
                  <a:pt x="52" y="157"/>
                  <a:pt x="53" y="157"/>
                  <a:pt x="53" y="156"/>
                </a:cubicBezTo>
                <a:cubicBezTo>
                  <a:pt x="53" y="157"/>
                  <a:pt x="53" y="156"/>
                  <a:pt x="53" y="157"/>
                </a:cubicBezTo>
                <a:cubicBezTo>
                  <a:pt x="53" y="157"/>
                  <a:pt x="53" y="157"/>
                  <a:pt x="53" y="157"/>
                </a:cubicBezTo>
                <a:cubicBezTo>
                  <a:pt x="53" y="156"/>
                  <a:pt x="53" y="156"/>
                  <a:pt x="53" y="156"/>
                </a:cubicBezTo>
                <a:cubicBezTo>
                  <a:pt x="53" y="156"/>
                  <a:pt x="53" y="156"/>
                  <a:pt x="53" y="156"/>
                </a:cubicBezTo>
                <a:cubicBezTo>
                  <a:pt x="53" y="157"/>
                  <a:pt x="53" y="157"/>
                  <a:pt x="53" y="157"/>
                </a:cubicBezTo>
                <a:cubicBezTo>
                  <a:pt x="53" y="157"/>
                  <a:pt x="53" y="157"/>
                  <a:pt x="53" y="157"/>
                </a:cubicBezTo>
                <a:cubicBezTo>
                  <a:pt x="53" y="157"/>
                  <a:pt x="53" y="156"/>
                  <a:pt x="53" y="156"/>
                </a:cubicBezTo>
                <a:cubicBezTo>
                  <a:pt x="53" y="156"/>
                  <a:pt x="53" y="157"/>
                  <a:pt x="53" y="157"/>
                </a:cubicBezTo>
                <a:cubicBezTo>
                  <a:pt x="53" y="157"/>
                  <a:pt x="53" y="157"/>
                  <a:pt x="53" y="157"/>
                </a:cubicBezTo>
                <a:cubicBezTo>
                  <a:pt x="53" y="157"/>
                  <a:pt x="53" y="157"/>
                  <a:pt x="53" y="157"/>
                </a:cubicBezTo>
                <a:cubicBezTo>
                  <a:pt x="53" y="157"/>
                  <a:pt x="53" y="157"/>
                  <a:pt x="53" y="157"/>
                </a:cubicBezTo>
                <a:cubicBezTo>
                  <a:pt x="54" y="157"/>
                  <a:pt x="54" y="156"/>
                  <a:pt x="54" y="157"/>
                </a:cubicBezTo>
                <a:cubicBezTo>
                  <a:pt x="54" y="157"/>
                  <a:pt x="54" y="157"/>
                  <a:pt x="54" y="157"/>
                </a:cubicBezTo>
                <a:cubicBezTo>
                  <a:pt x="54" y="157"/>
                  <a:pt x="54" y="158"/>
                  <a:pt x="55" y="157"/>
                </a:cubicBezTo>
                <a:cubicBezTo>
                  <a:pt x="55" y="157"/>
                  <a:pt x="55" y="157"/>
                  <a:pt x="55" y="157"/>
                </a:cubicBezTo>
                <a:cubicBezTo>
                  <a:pt x="55" y="157"/>
                  <a:pt x="55" y="157"/>
                  <a:pt x="55" y="157"/>
                </a:cubicBezTo>
                <a:cubicBezTo>
                  <a:pt x="55" y="156"/>
                  <a:pt x="55" y="156"/>
                  <a:pt x="55" y="156"/>
                </a:cubicBezTo>
                <a:cubicBezTo>
                  <a:pt x="55" y="156"/>
                  <a:pt x="56" y="156"/>
                  <a:pt x="56" y="157"/>
                </a:cubicBezTo>
                <a:cubicBezTo>
                  <a:pt x="56" y="156"/>
                  <a:pt x="56" y="157"/>
                  <a:pt x="56" y="157"/>
                </a:cubicBezTo>
                <a:cubicBezTo>
                  <a:pt x="56" y="157"/>
                  <a:pt x="56" y="157"/>
                  <a:pt x="56" y="157"/>
                </a:cubicBezTo>
                <a:cubicBezTo>
                  <a:pt x="56" y="157"/>
                  <a:pt x="57" y="157"/>
                  <a:pt x="57" y="157"/>
                </a:cubicBezTo>
                <a:cubicBezTo>
                  <a:pt x="57" y="158"/>
                  <a:pt x="57" y="157"/>
                  <a:pt x="57" y="157"/>
                </a:cubicBezTo>
                <a:cubicBezTo>
                  <a:pt x="57" y="157"/>
                  <a:pt x="57" y="157"/>
                  <a:pt x="57" y="157"/>
                </a:cubicBezTo>
                <a:cubicBezTo>
                  <a:pt x="58" y="157"/>
                  <a:pt x="58" y="157"/>
                  <a:pt x="58" y="157"/>
                </a:cubicBezTo>
                <a:cubicBezTo>
                  <a:pt x="58" y="157"/>
                  <a:pt x="58" y="157"/>
                  <a:pt x="58" y="157"/>
                </a:cubicBezTo>
                <a:cubicBezTo>
                  <a:pt x="58" y="157"/>
                  <a:pt x="58" y="157"/>
                  <a:pt x="58" y="157"/>
                </a:cubicBezTo>
                <a:cubicBezTo>
                  <a:pt x="58" y="157"/>
                  <a:pt x="58" y="157"/>
                  <a:pt x="58" y="157"/>
                </a:cubicBezTo>
                <a:cubicBezTo>
                  <a:pt x="58" y="157"/>
                  <a:pt x="58" y="158"/>
                  <a:pt x="58" y="158"/>
                </a:cubicBezTo>
                <a:cubicBezTo>
                  <a:pt x="58" y="158"/>
                  <a:pt x="58" y="158"/>
                  <a:pt x="58" y="158"/>
                </a:cubicBezTo>
                <a:cubicBezTo>
                  <a:pt x="58" y="158"/>
                  <a:pt x="58" y="158"/>
                  <a:pt x="58" y="158"/>
                </a:cubicBezTo>
                <a:cubicBezTo>
                  <a:pt x="58" y="158"/>
                  <a:pt x="59" y="158"/>
                  <a:pt x="59" y="158"/>
                </a:cubicBezTo>
                <a:cubicBezTo>
                  <a:pt x="59" y="158"/>
                  <a:pt x="59" y="157"/>
                  <a:pt x="59" y="157"/>
                </a:cubicBezTo>
                <a:cubicBezTo>
                  <a:pt x="59" y="157"/>
                  <a:pt x="59" y="157"/>
                  <a:pt x="59" y="157"/>
                </a:cubicBezTo>
                <a:cubicBezTo>
                  <a:pt x="59" y="157"/>
                  <a:pt x="59" y="157"/>
                  <a:pt x="59" y="157"/>
                </a:cubicBezTo>
                <a:cubicBezTo>
                  <a:pt x="59" y="157"/>
                  <a:pt x="59" y="157"/>
                  <a:pt x="59" y="157"/>
                </a:cubicBezTo>
                <a:cubicBezTo>
                  <a:pt x="59" y="157"/>
                  <a:pt x="59" y="157"/>
                  <a:pt x="59" y="157"/>
                </a:cubicBezTo>
                <a:cubicBezTo>
                  <a:pt x="59" y="157"/>
                  <a:pt x="59" y="157"/>
                  <a:pt x="59" y="157"/>
                </a:cubicBezTo>
                <a:cubicBezTo>
                  <a:pt x="59" y="158"/>
                  <a:pt x="59" y="157"/>
                  <a:pt x="59" y="158"/>
                </a:cubicBezTo>
                <a:cubicBezTo>
                  <a:pt x="59" y="157"/>
                  <a:pt x="59" y="158"/>
                  <a:pt x="59" y="157"/>
                </a:cubicBezTo>
                <a:cubicBezTo>
                  <a:pt x="59" y="158"/>
                  <a:pt x="59" y="157"/>
                  <a:pt x="59" y="158"/>
                </a:cubicBezTo>
                <a:cubicBezTo>
                  <a:pt x="59" y="158"/>
                  <a:pt x="59" y="158"/>
                  <a:pt x="59" y="159"/>
                </a:cubicBezTo>
                <a:cubicBezTo>
                  <a:pt x="59" y="159"/>
                  <a:pt x="59" y="159"/>
                  <a:pt x="59" y="159"/>
                </a:cubicBezTo>
                <a:cubicBezTo>
                  <a:pt x="59" y="160"/>
                  <a:pt x="59" y="159"/>
                  <a:pt x="59" y="159"/>
                </a:cubicBezTo>
                <a:cubicBezTo>
                  <a:pt x="59" y="159"/>
                  <a:pt x="59" y="159"/>
                  <a:pt x="59" y="159"/>
                </a:cubicBezTo>
                <a:cubicBezTo>
                  <a:pt x="59" y="158"/>
                  <a:pt x="59" y="158"/>
                  <a:pt x="59" y="158"/>
                </a:cubicBezTo>
                <a:cubicBezTo>
                  <a:pt x="59" y="158"/>
                  <a:pt x="59" y="159"/>
                  <a:pt x="58" y="159"/>
                </a:cubicBezTo>
                <a:cubicBezTo>
                  <a:pt x="58" y="159"/>
                  <a:pt x="58" y="159"/>
                  <a:pt x="58" y="160"/>
                </a:cubicBezTo>
                <a:cubicBezTo>
                  <a:pt x="58" y="160"/>
                  <a:pt x="58" y="160"/>
                  <a:pt x="58" y="160"/>
                </a:cubicBezTo>
                <a:cubicBezTo>
                  <a:pt x="58" y="160"/>
                  <a:pt x="58" y="160"/>
                  <a:pt x="58" y="160"/>
                </a:cubicBezTo>
                <a:cubicBezTo>
                  <a:pt x="58" y="160"/>
                  <a:pt x="57" y="160"/>
                  <a:pt x="57" y="160"/>
                </a:cubicBezTo>
                <a:cubicBezTo>
                  <a:pt x="57" y="160"/>
                  <a:pt x="57" y="160"/>
                  <a:pt x="57" y="159"/>
                </a:cubicBezTo>
                <a:cubicBezTo>
                  <a:pt x="57" y="159"/>
                  <a:pt x="57" y="159"/>
                  <a:pt x="57" y="159"/>
                </a:cubicBezTo>
                <a:cubicBezTo>
                  <a:pt x="57" y="159"/>
                  <a:pt x="57" y="160"/>
                  <a:pt x="58" y="160"/>
                </a:cubicBezTo>
                <a:cubicBezTo>
                  <a:pt x="58" y="159"/>
                  <a:pt x="58" y="159"/>
                  <a:pt x="58" y="158"/>
                </a:cubicBezTo>
                <a:cubicBezTo>
                  <a:pt x="58" y="157"/>
                  <a:pt x="57" y="159"/>
                  <a:pt x="57" y="159"/>
                </a:cubicBezTo>
                <a:cubicBezTo>
                  <a:pt x="57" y="159"/>
                  <a:pt x="57" y="158"/>
                  <a:pt x="57" y="158"/>
                </a:cubicBezTo>
                <a:cubicBezTo>
                  <a:pt x="57" y="159"/>
                  <a:pt x="56" y="160"/>
                  <a:pt x="56" y="160"/>
                </a:cubicBezTo>
                <a:cubicBezTo>
                  <a:pt x="56" y="160"/>
                  <a:pt x="57" y="160"/>
                  <a:pt x="57" y="160"/>
                </a:cubicBezTo>
                <a:cubicBezTo>
                  <a:pt x="56" y="161"/>
                  <a:pt x="56" y="161"/>
                  <a:pt x="56" y="161"/>
                </a:cubicBezTo>
                <a:cubicBezTo>
                  <a:pt x="56" y="160"/>
                  <a:pt x="56" y="161"/>
                  <a:pt x="56" y="160"/>
                </a:cubicBezTo>
                <a:cubicBezTo>
                  <a:pt x="56" y="160"/>
                  <a:pt x="56" y="161"/>
                  <a:pt x="56" y="161"/>
                </a:cubicBezTo>
                <a:cubicBezTo>
                  <a:pt x="56" y="160"/>
                  <a:pt x="56" y="160"/>
                  <a:pt x="56" y="160"/>
                </a:cubicBezTo>
                <a:cubicBezTo>
                  <a:pt x="56" y="160"/>
                  <a:pt x="56" y="160"/>
                  <a:pt x="56" y="159"/>
                </a:cubicBezTo>
                <a:cubicBezTo>
                  <a:pt x="56" y="159"/>
                  <a:pt x="56" y="159"/>
                  <a:pt x="56" y="159"/>
                </a:cubicBezTo>
                <a:cubicBezTo>
                  <a:pt x="55" y="159"/>
                  <a:pt x="55" y="160"/>
                  <a:pt x="55" y="161"/>
                </a:cubicBezTo>
                <a:cubicBezTo>
                  <a:pt x="55" y="161"/>
                  <a:pt x="55" y="160"/>
                  <a:pt x="55" y="160"/>
                </a:cubicBezTo>
                <a:cubicBezTo>
                  <a:pt x="55" y="161"/>
                  <a:pt x="55" y="160"/>
                  <a:pt x="55" y="161"/>
                </a:cubicBezTo>
                <a:cubicBezTo>
                  <a:pt x="54" y="161"/>
                  <a:pt x="55" y="161"/>
                  <a:pt x="55" y="160"/>
                </a:cubicBezTo>
                <a:cubicBezTo>
                  <a:pt x="54" y="161"/>
                  <a:pt x="54" y="161"/>
                  <a:pt x="54" y="161"/>
                </a:cubicBezTo>
                <a:cubicBezTo>
                  <a:pt x="54" y="160"/>
                  <a:pt x="55" y="160"/>
                  <a:pt x="55" y="159"/>
                </a:cubicBezTo>
                <a:cubicBezTo>
                  <a:pt x="55" y="159"/>
                  <a:pt x="55" y="158"/>
                  <a:pt x="55" y="158"/>
                </a:cubicBezTo>
                <a:cubicBezTo>
                  <a:pt x="54" y="158"/>
                  <a:pt x="54" y="161"/>
                  <a:pt x="54" y="162"/>
                </a:cubicBezTo>
                <a:cubicBezTo>
                  <a:pt x="54" y="162"/>
                  <a:pt x="54" y="161"/>
                  <a:pt x="54" y="161"/>
                </a:cubicBezTo>
                <a:cubicBezTo>
                  <a:pt x="54" y="160"/>
                  <a:pt x="53" y="161"/>
                  <a:pt x="53" y="161"/>
                </a:cubicBezTo>
                <a:cubicBezTo>
                  <a:pt x="54" y="161"/>
                  <a:pt x="54" y="161"/>
                  <a:pt x="54" y="161"/>
                </a:cubicBezTo>
                <a:cubicBezTo>
                  <a:pt x="54" y="161"/>
                  <a:pt x="53" y="161"/>
                  <a:pt x="53" y="161"/>
                </a:cubicBezTo>
                <a:cubicBezTo>
                  <a:pt x="53" y="161"/>
                  <a:pt x="54" y="160"/>
                  <a:pt x="54" y="160"/>
                </a:cubicBezTo>
                <a:cubicBezTo>
                  <a:pt x="53" y="160"/>
                  <a:pt x="53" y="161"/>
                  <a:pt x="53" y="161"/>
                </a:cubicBezTo>
                <a:cubicBezTo>
                  <a:pt x="53" y="161"/>
                  <a:pt x="53" y="161"/>
                  <a:pt x="53" y="161"/>
                </a:cubicBezTo>
                <a:cubicBezTo>
                  <a:pt x="53" y="161"/>
                  <a:pt x="53" y="161"/>
                  <a:pt x="53" y="162"/>
                </a:cubicBezTo>
                <a:cubicBezTo>
                  <a:pt x="52" y="162"/>
                  <a:pt x="52" y="162"/>
                  <a:pt x="52" y="162"/>
                </a:cubicBezTo>
                <a:cubicBezTo>
                  <a:pt x="52" y="162"/>
                  <a:pt x="53" y="161"/>
                  <a:pt x="53" y="161"/>
                </a:cubicBezTo>
                <a:cubicBezTo>
                  <a:pt x="52" y="161"/>
                  <a:pt x="53" y="161"/>
                  <a:pt x="52" y="161"/>
                </a:cubicBezTo>
                <a:cubicBezTo>
                  <a:pt x="53" y="160"/>
                  <a:pt x="54" y="158"/>
                  <a:pt x="54" y="158"/>
                </a:cubicBezTo>
                <a:cubicBezTo>
                  <a:pt x="54" y="158"/>
                  <a:pt x="54" y="158"/>
                  <a:pt x="54" y="158"/>
                </a:cubicBezTo>
                <a:cubicBezTo>
                  <a:pt x="54" y="158"/>
                  <a:pt x="54" y="158"/>
                  <a:pt x="54" y="158"/>
                </a:cubicBezTo>
                <a:cubicBezTo>
                  <a:pt x="53" y="158"/>
                  <a:pt x="53" y="160"/>
                  <a:pt x="52" y="161"/>
                </a:cubicBezTo>
                <a:cubicBezTo>
                  <a:pt x="52" y="160"/>
                  <a:pt x="53" y="159"/>
                  <a:pt x="53" y="159"/>
                </a:cubicBezTo>
                <a:cubicBezTo>
                  <a:pt x="52" y="159"/>
                  <a:pt x="52" y="161"/>
                  <a:pt x="52" y="160"/>
                </a:cubicBezTo>
                <a:cubicBezTo>
                  <a:pt x="52" y="161"/>
                  <a:pt x="52" y="161"/>
                  <a:pt x="52" y="161"/>
                </a:cubicBezTo>
                <a:cubicBezTo>
                  <a:pt x="52" y="161"/>
                  <a:pt x="52" y="160"/>
                  <a:pt x="52" y="161"/>
                </a:cubicBezTo>
                <a:cubicBezTo>
                  <a:pt x="52" y="160"/>
                  <a:pt x="52" y="160"/>
                  <a:pt x="52" y="159"/>
                </a:cubicBezTo>
                <a:cubicBezTo>
                  <a:pt x="51" y="160"/>
                  <a:pt x="51" y="160"/>
                  <a:pt x="51" y="160"/>
                </a:cubicBezTo>
                <a:cubicBezTo>
                  <a:pt x="51" y="160"/>
                  <a:pt x="52" y="159"/>
                  <a:pt x="52" y="159"/>
                </a:cubicBezTo>
                <a:cubicBezTo>
                  <a:pt x="52" y="159"/>
                  <a:pt x="51" y="160"/>
                  <a:pt x="51" y="160"/>
                </a:cubicBezTo>
                <a:cubicBezTo>
                  <a:pt x="51" y="160"/>
                  <a:pt x="51" y="160"/>
                  <a:pt x="51" y="159"/>
                </a:cubicBezTo>
                <a:cubicBezTo>
                  <a:pt x="51" y="159"/>
                  <a:pt x="51" y="160"/>
                  <a:pt x="51" y="160"/>
                </a:cubicBezTo>
                <a:cubicBezTo>
                  <a:pt x="51" y="161"/>
                  <a:pt x="51" y="160"/>
                  <a:pt x="51" y="160"/>
                </a:cubicBezTo>
                <a:cubicBezTo>
                  <a:pt x="51" y="160"/>
                  <a:pt x="51" y="158"/>
                  <a:pt x="52" y="158"/>
                </a:cubicBezTo>
                <a:cubicBezTo>
                  <a:pt x="50" y="160"/>
                  <a:pt x="50" y="160"/>
                  <a:pt x="50" y="160"/>
                </a:cubicBezTo>
                <a:cubicBezTo>
                  <a:pt x="50" y="160"/>
                  <a:pt x="51" y="159"/>
                  <a:pt x="51" y="159"/>
                </a:cubicBezTo>
                <a:cubicBezTo>
                  <a:pt x="50" y="160"/>
                  <a:pt x="50" y="160"/>
                  <a:pt x="50" y="160"/>
                </a:cubicBezTo>
                <a:cubicBezTo>
                  <a:pt x="50" y="160"/>
                  <a:pt x="50" y="160"/>
                  <a:pt x="50" y="160"/>
                </a:cubicBezTo>
                <a:cubicBezTo>
                  <a:pt x="50" y="159"/>
                  <a:pt x="50" y="159"/>
                  <a:pt x="49" y="159"/>
                </a:cubicBezTo>
                <a:cubicBezTo>
                  <a:pt x="50" y="159"/>
                  <a:pt x="50" y="159"/>
                  <a:pt x="50" y="159"/>
                </a:cubicBezTo>
                <a:cubicBezTo>
                  <a:pt x="50" y="158"/>
                  <a:pt x="49" y="160"/>
                  <a:pt x="49" y="160"/>
                </a:cubicBezTo>
                <a:cubicBezTo>
                  <a:pt x="49" y="160"/>
                  <a:pt x="49" y="159"/>
                  <a:pt x="49" y="159"/>
                </a:cubicBezTo>
                <a:cubicBezTo>
                  <a:pt x="49" y="159"/>
                  <a:pt x="49" y="159"/>
                  <a:pt x="49" y="160"/>
                </a:cubicBezTo>
                <a:cubicBezTo>
                  <a:pt x="49" y="160"/>
                  <a:pt x="49" y="160"/>
                  <a:pt x="49" y="159"/>
                </a:cubicBezTo>
                <a:cubicBezTo>
                  <a:pt x="48" y="160"/>
                  <a:pt x="48" y="160"/>
                  <a:pt x="48" y="160"/>
                </a:cubicBezTo>
                <a:cubicBezTo>
                  <a:pt x="48" y="160"/>
                  <a:pt x="48" y="159"/>
                  <a:pt x="48" y="159"/>
                </a:cubicBezTo>
                <a:cubicBezTo>
                  <a:pt x="48" y="159"/>
                  <a:pt x="49" y="159"/>
                  <a:pt x="49" y="159"/>
                </a:cubicBezTo>
                <a:cubicBezTo>
                  <a:pt x="49" y="159"/>
                  <a:pt x="49" y="158"/>
                  <a:pt x="49" y="158"/>
                </a:cubicBezTo>
                <a:cubicBezTo>
                  <a:pt x="49" y="158"/>
                  <a:pt x="48" y="159"/>
                  <a:pt x="48" y="160"/>
                </a:cubicBezTo>
                <a:cubicBezTo>
                  <a:pt x="48" y="159"/>
                  <a:pt x="48" y="159"/>
                  <a:pt x="48" y="159"/>
                </a:cubicBezTo>
                <a:cubicBezTo>
                  <a:pt x="48" y="159"/>
                  <a:pt x="48" y="159"/>
                  <a:pt x="48" y="159"/>
                </a:cubicBezTo>
                <a:cubicBezTo>
                  <a:pt x="48" y="159"/>
                  <a:pt x="48" y="159"/>
                  <a:pt x="48" y="159"/>
                </a:cubicBezTo>
                <a:cubicBezTo>
                  <a:pt x="48" y="159"/>
                  <a:pt x="48" y="159"/>
                  <a:pt x="48" y="159"/>
                </a:cubicBezTo>
                <a:cubicBezTo>
                  <a:pt x="48" y="159"/>
                  <a:pt x="48" y="159"/>
                  <a:pt x="48" y="159"/>
                </a:cubicBezTo>
                <a:cubicBezTo>
                  <a:pt x="48" y="159"/>
                  <a:pt x="48" y="159"/>
                  <a:pt x="48" y="159"/>
                </a:cubicBezTo>
                <a:cubicBezTo>
                  <a:pt x="48" y="158"/>
                  <a:pt x="48" y="158"/>
                  <a:pt x="48" y="158"/>
                </a:cubicBezTo>
                <a:cubicBezTo>
                  <a:pt x="48" y="158"/>
                  <a:pt x="48" y="158"/>
                  <a:pt x="48" y="158"/>
                </a:cubicBezTo>
                <a:cubicBezTo>
                  <a:pt x="48" y="158"/>
                  <a:pt x="48" y="157"/>
                  <a:pt x="48" y="157"/>
                </a:cubicBezTo>
                <a:cubicBezTo>
                  <a:pt x="48" y="157"/>
                  <a:pt x="48" y="157"/>
                  <a:pt x="48" y="157"/>
                </a:cubicBezTo>
                <a:cubicBezTo>
                  <a:pt x="48" y="157"/>
                  <a:pt x="49" y="157"/>
                  <a:pt x="49" y="157"/>
                </a:cubicBezTo>
                <a:cubicBezTo>
                  <a:pt x="48" y="157"/>
                  <a:pt x="48" y="157"/>
                  <a:pt x="48" y="157"/>
                </a:cubicBezTo>
                <a:cubicBezTo>
                  <a:pt x="48" y="157"/>
                  <a:pt x="48" y="157"/>
                  <a:pt x="48" y="157"/>
                </a:cubicBezTo>
                <a:cubicBezTo>
                  <a:pt x="48" y="158"/>
                  <a:pt x="47" y="158"/>
                  <a:pt x="47" y="159"/>
                </a:cubicBezTo>
                <a:cubicBezTo>
                  <a:pt x="47" y="158"/>
                  <a:pt x="47" y="158"/>
                  <a:pt x="47" y="158"/>
                </a:cubicBezTo>
                <a:cubicBezTo>
                  <a:pt x="47" y="159"/>
                  <a:pt x="47" y="159"/>
                  <a:pt x="47" y="159"/>
                </a:cubicBezTo>
                <a:cubicBezTo>
                  <a:pt x="47" y="159"/>
                  <a:pt x="47" y="159"/>
                  <a:pt x="47" y="159"/>
                </a:cubicBezTo>
                <a:cubicBezTo>
                  <a:pt x="46" y="159"/>
                  <a:pt x="47" y="158"/>
                  <a:pt x="46" y="158"/>
                </a:cubicBezTo>
                <a:cubicBezTo>
                  <a:pt x="46" y="158"/>
                  <a:pt x="46" y="159"/>
                  <a:pt x="46" y="159"/>
                </a:cubicBezTo>
                <a:cubicBezTo>
                  <a:pt x="46" y="159"/>
                  <a:pt x="46" y="159"/>
                  <a:pt x="46" y="159"/>
                </a:cubicBezTo>
                <a:cubicBezTo>
                  <a:pt x="46" y="159"/>
                  <a:pt x="46" y="159"/>
                  <a:pt x="46" y="159"/>
                </a:cubicBezTo>
                <a:cubicBezTo>
                  <a:pt x="46" y="159"/>
                  <a:pt x="46" y="159"/>
                  <a:pt x="46" y="159"/>
                </a:cubicBezTo>
                <a:cubicBezTo>
                  <a:pt x="46" y="159"/>
                  <a:pt x="45" y="159"/>
                  <a:pt x="45" y="159"/>
                </a:cubicBezTo>
                <a:cubicBezTo>
                  <a:pt x="45" y="159"/>
                  <a:pt x="45" y="160"/>
                  <a:pt x="45" y="159"/>
                </a:cubicBezTo>
                <a:cubicBezTo>
                  <a:pt x="45" y="159"/>
                  <a:pt x="45" y="159"/>
                  <a:pt x="45" y="159"/>
                </a:cubicBezTo>
                <a:cubicBezTo>
                  <a:pt x="45" y="159"/>
                  <a:pt x="45" y="159"/>
                  <a:pt x="45" y="159"/>
                </a:cubicBezTo>
                <a:cubicBezTo>
                  <a:pt x="45" y="159"/>
                  <a:pt x="45" y="159"/>
                  <a:pt x="45" y="159"/>
                </a:cubicBezTo>
                <a:cubicBezTo>
                  <a:pt x="45" y="159"/>
                  <a:pt x="45" y="159"/>
                  <a:pt x="45" y="158"/>
                </a:cubicBezTo>
                <a:cubicBezTo>
                  <a:pt x="45" y="158"/>
                  <a:pt x="44" y="158"/>
                  <a:pt x="44" y="158"/>
                </a:cubicBezTo>
                <a:cubicBezTo>
                  <a:pt x="44" y="158"/>
                  <a:pt x="44" y="159"/>
                  <a:pt x="44" y="160"/>
                </a:cubicBezTo>
                <a:cubicBezTo>
                  <a:pt x="44" y="159"/>
                  <a:pt x="44" y="159"/>
                  <a:pt x="44" y="159"/>
                </a:cubicBezTo>
                <a:cubicBezTo>
                  <a:pt x="44" y="159"/>
                  <a:pt x="44" y="159"/>
                  <a:pt x="44" y="159"/>
                </a:cubicBezTo>
                <a:cubicBezTo>
                  <a:pt x="44" y="158"/>
                  <a:pt x="44" y="159"/>
                  <a:pt x="44" y="158"/>
                </a:cubicBezTo>
                <a:cubicBezTo>
                  <a:pt x="44" y="158"/>
                  <a:pt x="44" y="158"/>
                  <a:pt x="44" y="157"/>
                </a:cubicBezTo>
                <a:cubicBezTo>
                  <a:pt x="44" y="158"/>
                  <a:pt x="44" y="158"/>
                  <a:pt x="44" y="158"/>
                </a:cubicBezTo>
                <a:cubicBezTo>
                  <a:pt x="44" y="158"/>
                  <a:pt x="44" y="158"/>
                  <a:pt x="44" y="157"/>
                </a:cubicBezTo>
                <a:cubicBezTo>
                  <a:pt x="44" y="158"/>
                  <a:pt x="44" y="158"/>
                  <a:pt x="44" y="158"/>
                </a:cubicBezTo>
                <a:cubicBezTo>
                  <a:pt x="44" y="158"/>
                  <a:pt x="44" y="158"/>
                  <a:pt x="44" y="158"/>
                </a:cubicBezTo>
                <a:cubicBezTo>
                  <a:pt x="44" y="158"/>
                  <a:pt x="44" y="158"/>
                  <a:pt x="44" y="158"/>
                </a:cubicBezTo>
                <a:cubicBezTo>
                  <a:pt x="44" y="158"/>
                  <a:pt x="44" y="158"/>
                  <a:pt x="44" y="158"/>
                </a:cubicBezTo>
                <a:cubicBezTo>
                  <a:pt x="43" y="158"/>
                  <a:pt x="43" y="158"/>
                  <a:pt x="43" y="158"/>
                </a:cubicBezTo>
                <a:cubicBezTo>
                  <a:pt x="43" y="158"/>
                  <a:pt x="43" y="158"/>
                  <a:pt x="43" y="157"/>
                </a:cubicBezTo>
                <a:cubicBezTo>
                  <a:pt x="43" y="157"/>
                  <a:pt x="43" y="159"/>
                  <a:pt x="43" y="158"/>
                </a:cubicBezTo>
                <a:cubicBezTo>
                  <a:pt x="43" y="158"/>
                  <a:pt x="43" y="158"/>
                  <a:pt x="43" y="158"/>
                </a:cubicBezTo>
                <a:cubicBezTo>
                  <a:pt x="43" y="158"/>
                  <a:pt x="43" y="158"/>
                  <a:pt x="43" y="158"/>
                </a:cubicBezTo>
                <a:cubicBezTo>
                  <a:pt x="42" y="159"/>
                  <a:pt x="42" y="157"/>
                  <a:pt x="42" y="159"/>
                </a:cubicBezTo>
                <a:cubicBezTo>
                  <a:pt x="42" y="158"/>
                  <a:pt x="42" y="158"/>
                  <a:pt x="42" y="158"/>
                </a:cubicBezTo>
                <a:cubicBezTo>
                  <a:pt x="42" y="157"/>
                  <a:pt x="42" y="157"/>
                  <a:pt x="42" y="157"/>
                </a:cubicBezTo>
                <a:cubicBezTo>
                  <a:pt x="42" y="157"/>
                  <a:pt x="42" y="158"/>
                  <a:pt x="42" y="157"/>
                </a:cubicBezTo>
                <a:close/>
                <a:moveTo>
                  <a:pt x="44" y="158"/>
                </a:moveTo>
                <a:cubicBezTo>
                  <a:pt x="44" y="159"/>
                  <a:pt x="44" y="158"/>
                  <a:pt x="44" y="158"/>
                </a:cubicBezTo>
                <a:cubicBezTo>
                  <a:pt x="44" y="158"/>
                  <a:pt x="45" y="158"/>
                  <a:pt x="44" y="158"/>
                </a:cubicBezTo>
                <a:close/>
                <a:moveTo>
                  <a:pt x="48" y="158"/>
                </a:moveTo>
                <a:cubicBezTo>
                  <a:pt x="48" y="158"/>
                  <a:pt x="48" y="159"/>
                  <a:pt x="48" y="158"/>
                </a:cubicBezTo>
                <a:cubicBezTo>
                  <a:pt x="48" y="158"/>
                  <a:pt x="48" y="158"/>
                  <a:pt x="48" y="158"/>
                </a:cubicBezTo>
                <a:close/>
                <a:moveTo>
                  <a:pt x="58" y="157"/>
                </a:moveTo>
                <a:cubicBezTo>
                  <a:pt x="58" y="157"/>
                  <a:pt x="58" y="157"/>
                  <a:pt x="58" y="157"/>
                </a:cubicBezTo>
                <a:cubicBezTo>
                  <a:pt x="58" y="157"/>
                  <a:pt x="58" y="157"/>
                  <a:pt x="58" y="157"/>
                </a:cubicBezTo>
                <a:close/>
                <a:moveTo>
                  <a:pt x="58" y="158"/>
                </a:moveTo>
                <a:cubicBezTo>
                  <a:pt x="58" y="158"/>
                  <a:pt x="58" y="158"/>
                  <a:pt x="58" y="157"/>
                </a:cubicBezTo>
                <a:cubicBezTo>
                  <a:pt x="58" y="158"/>
                  <a:pt x="58" y="158"/>
                  <a:pt x="58" y="158"/>
                </a:cubicBezTo>
                <a:cubicBezTo>
                  <a:pt x="58" y="158"/>
                  <a:pt x="58" y="158"/>
                  <a:pt x="58" y="158"/>
                </a:cubicBezTo>
                <a:close/>
                <a:moveTo>
                  <a:pt x="39" y="151"/>
                </a:moveTo>
                <a:cubicBezTo>
                  <a:pt x="39" y="150"/>
                  <a:pt x="39" y="150"/>
                  <a:pt x="39" y="150"/>
                </a:cubicBezTo>
                <a:cubicBezTo>
                  <a:pt x="39" y="151"/>
                  <a:pt x="39" y="151"/>
                  <a:pt x="39" y="151"/>
                </a:cubicBezTo>
                <a:close/>
                <a:moveTo>
                  <a:pt x="48" y="159"/>
                </a:moveTo>
                <a:cubicBezTo>
                  <a:pt x="48" y="159"/>
                  <a:pt x="48" y="159"/>
                  <a:pt x="48" y="159"/>
                </a:cubicBezTo>
                <a:cubicBezTo>
                  <a:pt x="48" y="159"/>
                  <a:pt x="48" y="159"/>
                  <a:pt x="48" y="159"/>
                </a:cubicBezTo>
                <a:close/>
                <a:moveTo>
                  <a:pt x="41" y="157"/>
                </a:moveTo>
                <a:cubicBezTo>
                  <a:pt x="41" y="157"/>
                  <a:pt x="41" y="157"/>
                  <a:pt x="41" y="157"/>
                </a:cubicBezTo>
                <a:cubicBezTo>
                  <a:pt x="41" y="157"/>
                  <a:pt x="41" y="157"/>
                  <a:pt x="41" y="157"/>
                </a:cubicBezTo>
                <a:close/>
                <a:moveTo>
                  <a:pt x="54" y="161"/>
                </a:moveTo>
                <a:cubicBezTo>
                  <a:pt x="54" y="161"/>
                  <a:pt x="54" y="161"/>
                  <a:pt x="54" y="161"/>
                </a:cubicBezTo>
                <a:cubicBezTo>
                  <a:pt x="54" y="161"/>
                  <a:pt x="54" y="161"/>
                  <a:pt x="54" y="161"/>
                </a:cubicBezTo>
                <a:close/>
                <a:moveTo>
                  <a:pt x="59" y="157"/>
                </a:moveTo>
                <a:cubicBezTo>
                  <a:pt x="59" y="157"/>
                  <a:pt x="59" y="157"/>
                  <a:pt x="59" y="157"/>
                </a:cubicBezTo>
                <a:cubicBezTo>
                  <a:pt x="59" y="157"/>
                  <a:pt x="59" y="157"/>
                  <a:pt x="59" y="157"/>
                </a:cubicBezTo>
                <a:cubicBezTo>
                  <a:pt x="59" y="157"/>
                  <a:pt x="59" y="157"/>
                  <a:pt x="59" y="157"/>
                </a:cubicBezTo>
                <a:close/>
                <a:moveTo>
                  <a:pt x="60" y="160"/>
                </a:moveTo>
                <a:cubicBezTo>
                  <a:pt x="60" y="160"/>
                  <a:pt x="60" y="160"/>
                  <a:pt x="60" y="160"/>
                </a:cubicBezTo>
                <a:cubicBezTo>
                  <a:pt x="60" y="160"/>
                  <a:pt x="60" y="160"/>
                  <a:pt x="60" y="160"/>
                </a:cubicBezTo>
                <a:cubicBezTo>
                  <a:pt x="60" y="160"/>
                  <a:pt x="60" y="160"/>
                  <a:pt x="60" y="160"/>
                </a:cubicBezTo>
                <a:close/>
                <a:moveTo>
                  <a:pt x="59" y="159"/>
                </a:moveTo>
                <a:cubicBezTo>
                  <a:pt x="59" y="159"/>
                  <a:pt x="59" y="159"/>
                  <a:pt x="59" y="159"/>
                </a:cubicBezTo>
                <a:cubicBezTo>
                  <a:pt x="59" y="159"/>
                  <a:pt x="59" y="159"/>
                  <a:pt x="59" y="159"/>
                </a:cubicBezTo>
                <a:cubicBezTo>
                  <a:pt x="59" y="158"/>
                  <a:pt x="59" y="158"/>
                  <a:pt x="59" y="159"/>
                </a:cubicBezTo>
                <a:close/>
                <a:moveTo>
                  <a:pt x="59" y="159"/>
                </a:moveTo>
                <a:cubicBezTo>
                  <a:pt x="59" y="159"/>
                  <a:pt x="59" y="159"/>
                  <a:pt x="59" y="159"/>
                </a:cubicBezTo>
                <a:cubicBezTo>
                  <a:pt x="59" y="159"/>
                  <a:pt x="59" y="159"/>
                  <a:pt x="59" y="159"/>
                </a:cubicBezTo>
                <a:close/>
                <a:moveTo>
                  <a:pt x="58" y="157"/>
                </a:moveTo>
                <a:cubicBezTo>
                  <a:pt x="58" y="158"/>
                  <a:pt x="58" y="157"/>
                  <a:pt x="58" y="157"/>
                </a:cubicBezTo>
                <a:cubicBezTo>
                  <a:pt x="59" y="157"/>
                  <a:pt x="58" y="158"/>
                  <a:pt x="58" y="157"/>
                </a:cubicBezTo>
                <a:close/>
                <a:moveTo>
                  <a:pt x="59" y="160"/>
                </a:moveTo>
                <a:cubicBezTo>
                  <a:pt x="59" y="159"/>
                  <a:pt x="59" y="159"/>
                  <a:pt x="59" y="159"/>
                </a:cubicBezTo>
                <a:cubicBezTo>
                  <a:pt x="59" y="160"/>
                  <a:pt x="59" y="160"/>
                  <a:pt x="59" y="160"/>
                </a:cubicBezTo>
                <a:close/>
                <a:moveTo>
                  <a:pt x="58" y="159"/>
                </a:moveTo>
                <a:cubicBezTo>
                  <a:pt x="59" y="160"/>
                  <a:pt x="59" y="160"/>
                  <a:pt x="59" y="160"/>
                </a:cubicBezTo>
                <a:cubicBezTo>
                  <a:pt x="59" y="160"/>
                  <a:pt x="59" y="160"/>
                  <a:pt x="59" y="159"/>
                </a:cubicBezTo>
                <a:cubicBezTo>
                  <a:pt x="59" y="159"/>
                  <a:pt x="58" y="159"/>
                  <a:pt x="58" y="159"/>
                </a:cubicBezTo>
                <a:close/>
                <a:moveTo>
                  <a:pt x="59" y="159"/>
                </a:moveTo>
                <a:cubicBezTo>
                  <a:pt x="59" y="159"/>
                  <a:pt x="59" y="159"/>
                  <a:pt x="59" y="159"/>
                </a:cubicBezTo>
                <a:cubicBezTo>
                  <a:pt x="59" y="159"/>
                  <a:pt x="59" y="159"/>
                  <a:pt x="59" y="159"/>
                </a:cubicBezTo>
                <a:close/>
                <a:moveTo>
                  <a:pt x="59" y="160"/>
                </a:moveTo>
                <a:cubicBezTo>
                  <a:pt x="59" y="160"/>
                  <a:pt x="59" y="160"/>
                  <a:pt x="59" y="160"/>
                </a:cubicBezTo>
                <a:cubicBezTo>
                  <a:pt x="59" y="160"/>
                  <a:pt x="59" y="160"/>
                  <a:pt x="59" y="160"/>
                </a:cubicBezTo>
                <a:close/>
                <a:moveTo>
                  <a:pt x="57" y="159"/>
                </a:moveTo>
                <a:cubicBezTo>
                  <a:pt x="57" y="159"/>
                  <a:pt x="57" y="159"/>
                  <a:pt x="57" y="159"/>
                </a:cubicBezTo>
                <a:cubicBezTo>
                  <a:pt x="57" y="159"/>
                  <a:pt x="57" y="160"/>
                  <a:pt x="57" y="160"/>
                </a:cubicBezTo>
                <a:cubicBezTo>
                  <a:pt x="57" y="159"/>
                  <a:pt x="57" y="159"/>
                  <a:pt x="57" y="159"/>
                </a:cubicBezTo>
                <a:close/>
                <a:moveTo>
                  <a:pt x="57" y="161"/>
                </a:moveTo>
                <a:cubicBezTo>
                  <a:pt x="57" y="160"/>
                  <a:pt x="57" y="160"/>
                  <a:pt x="57" y="160"/>
                </a:cubicBezTo>
                <a:cubicBezTo>
                  <a:pt x="57" y="161"/>
                  <a:pt x="57" y="161"/>
                  <a:pt x="57" y="161"/>
                </a:cubicBezTo>
                <a:close/>
                <a:moveTo>
                  <a:pt x="57" y="161"/>
                </a:moveTo>
                <a:cubicBezTo>
                  <a:pt x="57" y="161"/>
                  <a:pt x="56" y="161"/>
                  <a:pt x="57" y="161"/>
                </a:cubicBezTo>
                <a:cubicBezTo>
                  <a:pt x="57" y="161"/>
                  <a:pt x="57" y="161"/>
                  <a:pt x="57" y="161"/>
                </a:cubicBezTo>
                <a:close/>
                <a:moveTo>
                  <a:pt x="54" y="159"/>
                </a:moveTo>
                <a:cubicBezTo>
                  <a:pt x="55" y="159"/>
                  <a:pt x="55" y="159"/>
                  <a:pt x="55" y="159"/>
                </a:cubicBezTo>
                <a:cubicBezTo>
                  <a:pt x="55" y="158"/>
                  <a:pt x="55" y="158"/>
                  <a:pt x="55" y="158"/>
                </a:cubicBezTo>
                <a:lnTo>
                  <a:pt x="54" y="159"/>
                </a:lnTo>
                <a:close/>
                <a:moveTo>
                  <a:pt x="52" y="161"/>
                </a:moveTo>
                <a:cubicBezTo>
                  <a:pt x="52" y="162"/>
                  <a:pt x="52" y="161"/>
                  <a:pt x="52" y="161"/>
                </a:cubicBezTo>
                <a:cubicBezTo>
                  <a:pt x="52" y="161"/>
                  <a:pt x="52" y="161"/>
                  <a:pt x="52" y="161"/>
                </a:cubicBezTo>
                <a:cubicBezTo>
                  <a:pt x="52" y="161"/>
                  <a:pt x="52" y="161"/>
                  <a:pt x="52" y="161"/>
                </a:cubicBezTo>
                <a:close/>
                <a:moveTo>
                  <a:pt x="52" y="161"/>
                </a:moveTo>
                <a:cubicBezTo>
                  <a:pt x="52" y="161"/>
                  <a:pt x="52" y="161"/>
                  <a:pt x="52" y="160"/>
                </a:cubicBezTo>
                <a:cubicBezTo>
                  <a:pt x="52" y="161"/>
                  <a:pt x="52" y="161"/>
                  <a:pt x="52" y="161"/>
                </a:cubicBezTo>
                <a:close/>
                <a:moveTo>
                  <a:pt x="34" y="146"/>
                </a:moveTo>
                <a:cubicBezTo>
                  <a:pt x="34" y="145"/>
                  <a:pt x="34" y="145"/>
                  <a:pt x="34" y="145"/>
                </a:cubicBezTo>
                <a:cubicBezTo>
                  <a:pt x="34" y="146"/>
                  <a:pt x="34" y="146"/>
                  <a:pt x="34" y="146"/>
                </a:cubicBezTo>
                <a:close/>
                <a:moveTo>
                  <a:pt x="33" y="146"/>
                </a:moveTo>
                <a:cubicBezTo>
                  <a:pt x="34" y="146"/>
                  <a:pt x="34" y="146"/>
                  <a:pt x="34" y="146"/>
                </a:cubicBezTo>
                <a:cubicBezTo>
                  <a:pt x="33" y="146"/>
                  <a:pt x="33" y="146"/>
                  <a:pt x="33" y="146"/>
                </a:cubicBezTo>
                <a:cubicBezTo>
                  <a:pt x="33" y="146"/>
                  <a:pt x="34" y="146"/>
                  <a:pt x="33" y="146"/>
                </a:cubicBezTo>
                <a:close/>
                <a:moveTo>
                  <a:pt x="44" y="160"/>
                </a:moveTo>
                <a:cubicBezTo>
                  <a:pt x="44" y="159"/>
                  <a:pt x="44" y="159"/>
                  <a:pt x="44" y="159"/>
                </a:cubicBezTo>
                <a:cubicBezTo>
                  <a:pt x="44" y="159"/>
                  <a:pt x="44" y="159"/>
                  <a:pt x="44" y="159"/>
                </a:cubicBezTo>
                <a:lnTo>
                  <a:pt x="44" y="160"/>
                </a:lnTo>
                <a:close/>
                <a:moveTo>
                  <a:pt x="43" y="158"/>
                </a:moveTo>
                <a:cubicBezTo>
                  <a:pt x="43" y="158"/>
                  <a:pt x="43" y="158"/>
                  <a:pt x="43" y="158"/>
                </a:cubicBezTo>
                <a:cubicBezTo>
                  <a:pt x="43" y="158"/>
                  <a:pt x="43" y="158"/>
                  <a:pt x="43" y="158"/>
                </a:cubicBezTo>
                <a:close/>
                <a:moveTo>
                  <a:pt x="41" y="158"/>
                </a:moveTo>
                <a:cubicBezTo>
                  <a:pt x="41" y="158"/>
                  <a:pt x="41" y="158"/>
                  <a:pt x="41" y="158"/>
                </a:cubicBezTo>
                <a:cubicBezTo>
                  <a:pt x="41" y="158"/>
                  <a:pt x="42" y="158"/>
                  <a:pt x="41" y="158"/>
                </a:cubicBezTo>
                <a:close/>
                <a:moveTo>
                  <a:pt x="60" y="61"/>
                </a:moveTo>
                <a:cubicBezTo>
                  <a:pt x="60" y="61"/>
                  <a:pt x="60" y="61"/>
                  <a:pt x="60" y="60"/>
                </a:cubicBezTo>
                <a:cubicBezTo>
                  <a:pt x="60" y="60"/>
                  <a:pt x="60" y="61"/>
                  <a:pt x="60" y="61"/>
                </a:cubicBezTo>
                <a:close/>
                <a:moveTo>
                  <a:pt x="59" y="61"/>
                </a:moveTo>
                <a:cubicBezTo>
                  <a:pt x="59" y="61"/>
                  <a:pt x="59" y="61"/>
                  <a:pt x="59" y="61"/>
                </a:cubicBezTo>
                <a:cubicBezTo>
                  <a:pt x="59" y="61"/>
                  <a:pt x="59" y="61"/>
                  <a:pt x="59" y="61"/>
                </a:cubicBezTo>
                <a:close/>
                <a:moveTo>
                  <a:pt x="59" y="61"/>
                </a:moveTo>
                <a:cubicBezTo>
                  <a:pt x="58" y="61"/>
                  <a:pt x="59" y="61"/>
                  <a:pt x="59" y="61"/>
                </a:cubicBezTo>
                <a:cubicBezTo>
                  <a:pt x="59" y="61"/>
                  <a:pt x="59" y="61"/>
                  <a:pt x="59" y="61"/>
                </a:cubicBezTo>
                <a:cubicBezTo>
                  <a:pt x="59" y="61"/>
                  <a:pt x="59" y="61"/>
                  <a:pt x="59" y="61"/>
                </a:cubicBezTo>
                <a:cubicBezTo>
                  <a:pt x="59" y="61"/>
                  <a:pt x="59" y="61"/>
                  <a:pt x="59" y="61"/>
                </a:cubicBezTo>
                <a:close/>
                <a:moveTo>
                  <a:pt x="60" y="60"/>
                </a:moveTo>
                <a:cubicBezTo>
                  <a:pt x="60" y="60"/>
                  <a:pt x="60" y="60"/>
                  <a:pt x="60" y="60"/>
                </a:cubicBezTo>
                <a:cubicBezTo>
                  <a:pt x="60" y="60"/>
                  <a:pt x="60" y="60"/>
                  <a:pt x="60" y="60"/>
                </a:cubicBezTo>
                <a:cubicBezTo>
                  <a:pt x="60" y="60"/>
                  <a:pt x="60" y="60"/>
                  <a:pt x="60" y="60"/>
                </a:cubicBezTo>
                <a:close/>
                <a:moveTo>
                  <a:pt x="60" y="60"/>
                </a:moveTo>
                <a:cubicBezTo>
                  <a:pt x="60" y="60"/>
                  <a:pt x="60" y="60"/>
                  <a:pt x="60" y="60"/>
                </a:cubicBezTo>
                <a:close/>
                <a:moveTo>
                  <a:pt x="60" y="60"/>
                </a:moveTo>
                <a:cubicBezTo>
                  <a:pt x="60" y="60"/>
                  <a:pt x="60" y="60"/>
                  <a:pt x="60" y="60"/>
                </a:cubicBezTo>
                <a:cubicBezTo>
                  <a:pt x="60" y="60"/>
                  <a:pt x="60" y="60"/>
                  <a:pt x="60" y="60"/>
                </a:cubicBezTo>
                <a:cubicBezTo>
                  <a:pt x="60" y="60"/>
                  <a:pt x="60" y="60"/>
                  <a:pt x="60" y="60"/>
                </a:cubicBezTo>
                <a:close/>
                <a:moveTo>
                  <a:pt x="59" y="60"/>
                </a:moveTo>
                <a:cubicBezTo>
                  <a:pt x="60" y="60"/>
                  <a:pt x="60" y="60"/>
                  <a:pt x="60" y="60"/>
                </a:cubicBezTo>
                <a:cubicBezTo>
                  <a:pt x="60" y="60"/>
                  <a:pt x="60" y="60"/>
                  <a:pt x="59" y="60"/>
                </a:cubicBezTo>
                <a:close/>
                <a:moveTo>
                  <a:pt x="60" y="60"/>
                </a:moveTo>
                <a:cubicBezTo>
                  <a:pt x="60" y="60"/>
                  <a:pt x="60" y="60"/>
                  <a:pt x="60" y="60"/>
                </a:cubicBezTo>
                <a:cubicBezTo>
                  <a:pt x="59" y="60"/>
                  <a:pt x="59" y="60"/>
                  <a:pt x="60" y="60"/>
                </a:cubicBezTo>
                <a:cubicBezTo>
                  <a:pt x="59" y="60"/>
                  <a:pt x="60" y="60"/>
                  <a:pt x="60" y="60"/>
                </a:cubicBezTo>
                <a:close/>
                <a:moveTo>
                  <a:pt x="60" y="60"/>
                </a:moveTo>
                <a:cubicBezTo>
                  <a:pt x="60" y="60"/>
                  <a:pt x="59" y="60"/>
                  <a:pt x="59" y="60"/>
                </a:cubicBezTo>
                <a:cubicBezTo>
                  <a:pt x="59" y="60"/>
                  <a:pt x="60" y="60"/>
                  <a:pt x="60" y="60"/>
                </a:cubicBezTo>
                <a:close/>
                <a:moveTo>
                  <a:pt x="58" y="61"/>
                </a:moveTo>
                <a:cubicBezTo>
                  <a:pt x="58" y="61"/>
                  <a:pt x="58" y="61"/>
                  <a:pt x="58" y="61"/>
                </a:cubicBezTo>
                <a:cubicBezTo>
                  <a:pt x="58" y="61"/>
                  <a:pt x="58" y="61"/>
                  <a:pt x="58" y="61"/>
                </a:cubicBezTo>
                <a:cubicBezTo>
                  <a:pt x="58" y="61"/>
                  <a:pt x="58" y="61"/>
                  <a:pt x="58" y="61"/>
                </a:cubicBezTo>
                <a:close/>
                <a:moveTo>
                  <a:pt x="60" y="59"/>
                </a:moveTo>
                <a:cubicBezTo>
                  <a:pt x="60" y="60"/>
                  <a:pt x="60" y="60"/>
                  <a:pt x="60" y="60"/>
                </a:cubicBezTo>
                <a:cubicBezTo>
                  <a:pt x="60" y="60"/>
                  <a:pt x="60" y="60"/>
                  <a:pt x="60" y="60"/>
                </a:cubicBezTo>
                <a:cubicBezTo>
                  <a:pt x="60" y="60"/>
                  <a:pt x="60" y="60"/>
                  <a:pt x="60" y="59"/>
                </a:cubicBezTo>
                <a:close/>
                <a:moveTo>
                  <a:pt x="60" y="60"/>
                </a:moveTo>
                <a:cubicBezTo>
                  <a:pt x="59" y="60"/>
                  <a:pt x="59" y="60"/>
                  <a:pt x="59" y="60"/>
                </a:cubicBezTo>
                <a:cubicBezTo>
                  <a:pt x="59" y="60"/>
                  <a:pt x="59" y="60"/>
                  <a:pt x="60" y="60"/>
                </a:cubicBezTo>
                <a:close/>
                <a:moveTo>
                  <a:pt x="59" y="60"/>
                </a:moveTo>
                <a:cubicBezTo>
                  <a:pt x="59" y="60"/>
                  <a:pt x="59" y="60"/>
                  <a:pt x="59" y="60"/>
                </a:cubicBezTo>
                <a:cubicBezTo>
                  <a:pt x="59" y="60"/>
                  <a:pt x="59" y="60"/>
                  <a:pt x="59" y="60"/>
                </a:cubicBezTo>
                <a:close/>
                <a:moveTo>
                  <a:pt x="60" y="59"/>
                </a:moveTo>
                <a:cubicBezTo>
                  <a:pt x="60" y="59"/>
                  <a:pt x="60" y="59"/>
                  <a:pt x="60" y="59"/>
                </a:cubicBezTo>
                <a:cubicBezTo>
                  <a:pt x="60" y="59"/>
                  <a:pt x="60" y="59"/>
                  <a:pt x="60" y="59"/>
                </a:cubicBezTo>
                <a:close/>
                <a:moveTo>
                  <a:pt x="60" y="59"/>
                </a:moveTo>
                <a:cubicBezTo>
                  <a:pt x="60" y="59"/>
                  <a:pt x="61" y="59"/>
                  <a:pt x="61" y="59"/>
                </a:cubicBezTo>
                <a:cubicBezTo>
                  <a:pt x="61" y="59"/>
                  <a:pt x="60" y="59"/>
                  <a:pt x="60" y="59"/>
                </a:cubicBezTo>
                <a:cubicBezTo>
                  <a:pt x="60" y="59"/>
                  <a:pt x="60" y="59"/>
                  <a:pt x="60" y="59"/>
                </a:cubicBezTo>
                <a:close/>
                <a:moveTo>
                  <a:pt x="60" y="59"/>
                </a:moveTo>
                <a:cubicBezTo>
                  <a:pt x="60" y="59"/>
                  <a:pt x="60" y="59"/>
                  <a:pt x="60" y="59"/>
                </a:cubicBezTo>
                <a:cubicBezTo>
                  <a:pt x="60" y="59"/>
                  <a:pt x="60" y="59"/>
                  <a:pt x="60" y="59"/>
                </a:cubicBezTo>
                <a:close/>
                <a:moveTo>
                  <a:pt x="59" y="60"/>
                </a:moveTo>
                <a:cubicBezTo>
                  <a:pt x="60" y="60"/>
                  <a:pt x="60" y="60"/>
                  <a:pt x="60" y="59"/>
                </a:cubicBezTo>
                <a:cubicBezTo>
                  <a:pt x="59" y="60"/>
                  <a:pt x="59" y="60"/>
                  <a:pt x="59" y="60"/>
                </a:cubicBezTo>
                <a:close/>
                <a:moveTo>
                  <a:pt x="59" y="60"/>
                </a:moveTo>
                <a:cubicBezTo>
                  <a:pt x="59" y="60"/>
                  <a:pt x="59" y="60"/>
                  <a:pt x="59" y="60"/>
                </a:cubicBezTo>
                <a:cubicBezTo>
                  <a:pt x="59" y="60"/>
                  <a:pt x="59" y="60"/>
                  <a:pt x="59" y="60"/>
                </a:cubicBezTo>
                <a:cubicBezTo>
                  <a:pt x="59" y="60"/>
                  <a:pt x="59" y="60"/>
                  <a:pt x="59" y="60"/>
                </a:cubicBezTo>
                <a:close/>
                <a:moveTo>
                  <a:pt x="59" y="60"/>
                </a:moveTo>
                <a:cubicBezTo>
                  <a:pt x="59" y="60"/>
                  <a:pt x="59" y="60"/>
                  <a:pt x="59" y="60"/>
                </a:cubicBezTo>
                <a:cubicBezTo>
                  <a:pt x="59" y="60"/>
                  <a:pt x="59" y="60"/>
                  <a:pt x="59" y="60"/>
                </a:cubicBezTo>
                <a:close/>
                <a:moveTo>
                  <a:pt x="59" y="60"/>
                </a:moveTo>
                <a:cubicBezTo>
                  <a:pt x="59" y="60"/>
                  <a:pt x="59" y="60"/>
                  <a:pt x="58" y="60"/>
                </a:cubicBezTo>
                <a:cubicBezTo>
                  <a:pt x="59" y="60"/>
                  <a:pt x="59" y="60"/>
                  <a:pt x="59" y="60"/>
                </a:cubicBezTo>
                <a:close/>
                <a:moveTo>
                  <a:pt x="59" y="60"/>
                </a:moveTo>
                <a:cubicBezTo>
                  <a:pt x="59" y="60"/>
                  <a:pt x="59" y="60"/>
                  <a:pt x="59" y="60"/>
                </a:cubicBezTo>
                <a:cubicBezTo>
                  <a:pt x="59" y="60"/>
                  <a:pt x="59" y="60"/>
                  <a:pt x="59" y="60"/>
                </a:cubicBezTo>
                <a:close/>
                <a:moveTo>
                  <a:pt x="59" y="60"/>
                </a:moveTo>
                <a:cubicBezTo>
                  <a:pt x="59" y="60"/>
                  <a:pt x="59" y="60"/>
                  <a:pt x="59" y="60"/>
                </a:cubicBezTo>
                <a:cubicBezTo>
                  <a:pt x="59" y="60"/>
                  <a:pt x="59" y="60"/>
                  <a:pt x="59" y="60"/>
                </a:cubicBezTo>
                <a:close/>
                <a:moveTo>
                  <a:pt x="60" y="59"/>
                </a:moveTo>
                <a:cubicBezTo>
                  <a:pt x="59" y="60"/>
                  <a:pt x="59" y="60"/>
                  <a:pt x="59" y="60"/>
                </a:cubicBezTo>
                <a:cubicBezTo>
                  <a:pt x="59" y="60"/>
                  <a:pt x="59" y="60"/>
                  <a:pt x="59" y="60"/>
                </a:cubicBezTo>
                <a:cubicBezTo>
                  <a:pt x="59" y="60"/>
                  <a:pt x="60" y="59"/>
                  <a:pt x="60" y="59"/>
                </a:cubicBezTo>
                <a:close/>
                <a:moveTo>
                  <a:pt x="59" y="60"/>
                </a:moveTo>
                <a:cubicBezTo>
                  <a:pt x="59" y="60"/>
                  <a:pt x="59" y="60"/>
                  <a:pt x="59" y="60"/>
                </a:cubicBezTo>
                <a:cubicBezTo>
                  <a:pt x="59" y="60"/>
                  <a:pt x="59" y="60"/>
                  <a:pt x="59" y="60"/>
                </a:cubicBezTo>
                <a:close/>
                <a:moveTo>
                  <a:pt x="59" y="59"/>
                </a:moveTo>
                <a:cubicBezTo>
                  <a:pt x="59" y="59"/>
                  <a:pt x="59" y="59"/>
                  <a:pt x="59" y="59"/>
                </a:cubicBezTo>
                <a:cubicBezTo>
                  <a:pt x="59" y="59"/>
                  <a:pt x="59" y="59"/>
                  <a:pt x="59" y="59"/>
                </a:cubicBezTo>
                <a:close/>
                <a:moveTo>
                  <a:pt x="59" y="60"/>
                </a:moveTo>
                <a:cubicBezTo>
                  <a:pt x="59" y="60"/>
                  <a:pt x="59" y="60"/>
                  <a:pt x="59" y="60"/>
                </a:cubicBezTo>
                <a:cubicBezTo>
                  <a:pt x="59" y="60"/>
                  <a:pt x="59" y="60"/>
                  <a:pt x="59" y="60"/>
                </a:cubicBezTo>
                <a:cubicBezTo>
                  <a:pt x="59" y="60"/>
                  <a:pt x="59" y="60"/>
                  <a:pt x="59" y="60"/>
                </a:cubicBezTo>
                <a:close/>
                <a:moveTo>
                  <a:pt x="60" y="59"/>
                </a:moveTo>
                <a:cubicBezTo>
                  <a:pt x="60" y="59"/>
                  <a:pt x="60" y="59"/>
                  <a:pt x="59" y="59"/>
                </a:cubicBezTo>
                <a:cubicBezTo>
                  <a:pt x="60" y="59"/>
                  <a:pt x="60" y="59"/>
                  <a:pt x="60" y="59"/>
                </a:cubicBezTo>
                <a:close/>
                <a:moveTo>
                  <a:pt x="60" y="60"/>
                </a:moveTo>
                <a:cubicBezTo>
                  <a:pt x="60" y="60"/>
                  <a:pt x="60" y="60"/>
                  <a:pt x="60" y="60"/>
                </a:cubicBezTo>
                <a:cubicBezTo>
                  <a:pt x="60" y="59"/>
                  <a:pt x="60" y="60"/>
                  <a:pt x="60" y="60"/>
                </a:cubicBezTo>
                <a:close/>
                <a:moveTo>
                  <a:pt x="60" y="60"/>
                </a:moveTo>
                <a:cubicBezTo>
                  <a:pt x="59" y="60"/>
                  <a:pt x="59" y="60"/>
                  <a:pt x="59" y="60"/>
                </a:cubicBezTo>
                <a:cubicBezTo>
                  <a:pt x="59" y="60"/>
                  <a:pt x="59" y="60"/>
                  <a:pt x="59" y="60"/>
                </a:cubicBezTo>
                <a:cubicBezTo>
                  <a:pt x="59" y="60"/>
                  <a:pt x="59" y="60"/>
                  <a:pt x="60" y="60"/>
                </a:cubicBezTo>
                <a:close/>
                <a:moveTo>
                  <a:pt x="57" y="60"/>
                </a:moveTo>
                <a:cubicBezTo>
                  <a:pt x="57" y="60"/>
                  <a:pt x="57" y="60"/>
                  <a:pt x="57" y="60"/>
                </a:cubicBezTo>
                <a:cubicBezTo>
                  <a:pt x="57" y="60"/>
                  <a:pt x="58" y="60"/>
                  <a:pt x="59" y="59"/>
                </a:cubicBezTo>
                <a:cubicBezTo>
                  <a:pt x="59" y="59"/>
                  <a:pt x="59" y="59"/>
                  <a:pt x="59" y="60"/>
                </a:cubicBezTo>
                <a:cubicBezTo>
                  <a:pt x="58" y="60"/>
                  <a:pt x="58" y="60"/>
                  <a:pt x="58" y="60"/>
                </a:cubicBezTo>
                <a:cubicBezTo>
                  <a:pt x="58" y="60"/>
                  <a:pt x="58" y="60"/>
                  <a:pt x="58" y="60"/>
                </a:cubicBezTo>
                <a:cubicBezTo>
                  <a:pt x="58" y="60"/>
                  <a:pt x="57" y="60"/>
                  <a:pt x="57" y="60"/>
                </a:cubicBezTo>
                <a:cubicBezTo>
                  <a:pt x="57" y="60"/>
                  <a:pt x="57" y="60"/>
                  <a:pt x="57" y="60"/>
                </a:cubicBezTo>
                <a:cubicBezTo>
                  <a:pt x="57" y="60"/>
                  <a:pt x="57" y="60"/>
                  <a:pt x="57" y="60"/>
                </a:cubicBezTo>
                <a:close/>
                <a:moveTo>
                  <a:pt x="59" y="59"/>
                </a:moveTo>
                <a:cubicBezTo>
                  <a:pt x="59" y="59"/>
                  <a:pt x="59" y="59"/>
                  <a:pt x="59" y="59"/>
                </a:cubicBezTo>
                <a:cubicBezTo>
                  <a:pt x="59" y="59"/>
                  <a:pt x="59" y="59"/>
                  <a:pt x="60" y="59"/>
                </a:cubicBezTo>
                <a:cubicBezTo>
                  <a:pt x="59" y="59"/>
                  <a:pt x="59" y="59"/>
                  <a:pt x="59" y="59"/>
                </a:cubicBezTo>
                <a:cubicBezTo>
                  <a:pt x="59" y="59"/>
                  <a:pt x="59" y="59"/>
                  <a:pt x="59" y="59"/>
                </a:cubicBezTo>
                <a:close/>
                <a:moveTo>
                  <a:pt x="59" y="59"/>
                </a:moveTo>
                <a:cubicBezTo>
                  <a:pt x="59" y="60"/>
                  <a:pt x="59" y="60"/>
                  <a:pt x="58" y="60"/>
                </a:cubicBezTo>
                <a:cubicBezTo>
                  <a:pt x="58" y="60"/>
                  <a:pt x="59" y="60"/>
                  <a:pt x="59" y="60"/>
                </a:cubicBezTo>
                <a:cubicBezTo>
                  <a:pt x="59" y="60"/>
                  <a:pt x="59" y="60"/>
                  <a:pt x="59" y="60"/>
                </a:cubicBezTo>
                <a:cubicBezTo>
                  <a:pt x="59" y="59"/>
                  <a:pt x="59" y="59"/>
                  <a:pt x="59" y="60"/>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lose/>
                <a:moveTo>
                  <a:pt x="57" y="61"/>
                </a:moveTo>
                <a:cubicBezTo>
                  <a:pt x="57" y="61"/>
                  <a:pt x="57" y="61"/>
                  <a:pt x="57" y="61"/>
                </a:cubicBezTo>
                <a:cubicBezTo>
                  <a:pt x="57" y="61"/>
                  <a:pt x="57" y="61"/>
                  <a:pt x="57" y="61"/>
                </a:cubicBezTo>
                <a:close/>
                <a:moveTo>
                  <a:pt x="58" y="61"/>
                </a:moveTo>
                <a:cubicBezTo>
                  <a:pt x="58" y="61"/>
                  <a:pt x="58" y="60"/>
                  <a:pt x="58" y="61"/>
                </a:cubicBezTo>
                <a:cubicBezTo>
                  <a:pt x="58" y="61"/>
                  <a:pt x="58" y="61"/>
                  <a:pt x="57" y="61"/>
                </a:cubicBezTo>
                <a:cubicBezTo>
                  <a:pt x="58" y="61"/>
                  <a:pt x="58" y="61"/>
                  <a:pt x="58" y="60"/>
                </a:cubicBezTo>
                <a:cubicBezTo>
                  <a:pt x="58" y="60"/>
                  <a:pt x="58" y="60"/>
                  <a:pt x="58" y="60"/>
                </a:cubicBezTo>
                <a:cubicBezTo>
                  <a:pt x="58" y="60"/>
                  <a:pt x="58" y="60"/>
                  <a:pt x="59" y="60"/>
                </a:cubicBezTo>
                <a:cubicBezTo>
                  <a:pt x="58" y="60"/>
                  <a:pt x="58" y="60"/>
                  <a:pt x="58" y="61"/>
                </a:cubicBezTo>
                <a:close/>
                <a:moveTo>
                  <a:pt x="58" y="60"/>
                </a:moveTo>
                <a:cubicBezTo>
                  <a:pt x="58" y="60"/>
                  <a:pt x="58" y="60"/>
                  <a:pt x="58" y="60"/>
                </a:cubicBezTo>
                <a:cubicBezTo>
                  <a:pt x="58" y="60"/>
                  <a:pt x="58" y="60"/>
                  <a:pt x="58" y="60"/>
                </a:cubicBezTo>
                <a:cubicBezTo>
                  <a:pt x="58" y="60"/>
                  <a:pt x="58" y="60"/>
                  <a:pt x="58" y="60"/>
                </a:cubicBezTo>
                <a:cubicBezTo>
                  <a:pt x="58" y="60"/>
                  <a:pt x="58" y="60"/>
                  <a:pt x="58" y="60"/>
                </a:cubicBezTo>
                <a:close/>
                <a:moveTo>
                  <a:pt x="59" y="59"/>
                </a:moveTo>
                <a:cubicBezTo>
                  <a:pt x="60" y="59"/>
                  <a:pt x="60" y="59"/>
                  <a:pt x="60" y="59"/>
                </a:cubicBezTo>
                <a:cubicBezTo>
                  <a:pt x="59" y="59"/>
                  <a:pt x="59" y="59"/>
                  <a:pt x="59" y="59"/>
                </a:cubicBezTo>
                <a:close/>
                <a:moveTo>
                  <a:pt x="59" y="59"/>
                </a:moveTo>
                <a:cubicBezTo>
                  <a:pt x="60" y="59"/>
                  <a:pt x="60" y="59"/>
                  <a:pt x="60" y="59"/>
                </a:cubicBezTo>
                <a:cubicBezTo>
                  <a:pt x="59" y="59"/>
                  <a:pt x="59" y="59"/>
                  <a:pt x="59" y="59"/>
                </a:cubicBezTo>
                <a:close/>
                <a:moveTo>
                  <a:pt x="53" y="57"/>
                </a:moveTo>
                <a:cubicBezTo>
                  <a:pt x="53" y="56"/>
                  <a:pt x="53" y="56"/>
                  <a:pt x="53" y="56"/>
                </a:cubicBezTo>
                <a:lnTo>
                  <a:pt x="53" y="57"/>
                </a:lnTo>
                <a:close/>
                <a:moveTo>
                  <a:pt x="53" y="57"/>
                </a:moveTo>
                <a:cubicBezTo>
                  <a:pt x="53" y="57"/>
                  <a:pt x="53" y="57"/>
                  <a:pt x="53" y="57"/>
                </a:cubicBezTo>
                <a:cubicBezTo>
                  <a:pt x="53" y="57"/>
                  <a:pt x="53" y="57"/>
                  <a:pt x="53" y="57"/>
                </a:cubicBezTo>
                <a:close/>
                <a:moveTo>
                  <a:pt x="59" y="57"/>
                </a:moveTo>
                <a:cubicBezTo>
                  <a:pt x="59" y="57"/>
                  <a:pt x="59" y="57"/>
                  <a:pt x="59" y="57"/>
                </a:cubicBezTo>
                <a:cubicBezTo>
                  <a:pt x="59" y="57"/>
                  <a:pt x="59" y="57"/>
                  <a:pt x="59" y="57"/>
                </a:cubicBezTo>
                <a:cubicBezTo>
                  <a:pt x="59" y="57"/>
                  <a:pt x="59" y="57"/>
                  <a:pt x="59" y="57"/>
                </a:cubicBezTo>
                <a:close/>
                <a:moveTo>
                  <a:pt x="56" y="57"/>
                </a:moveTo>
                <a:cubicBezTo>
                  <a:pt x="56" y="57"/>
                  <a:pt x="56" y="57"/>
                  <a:pt x="56" y="57"/>
                </a:cubicBezTo>
                <a:cubicBezTo>
                  <a:pt x="56" y="57"/>
                  <a:pt x="56" y="57"/>
                  <a:pt x="56" y="57"/>
                </a:cubicBezTo>
                <a:close/>
                <a:moveTo>
                  <a:pt x="54" y="58"/>
                </a:moveTo>
                <a:cubicBezTo>
                  <a:pt x="54" y="57"/>
                  <a:pt x="54" y="57"/>
                  <a:pt x="54" y="57"/>
                </a:cubicBezTo>
                <a:lnTo>
                  <a:pt x="54" y="58"/>
                </a:lnTo>
                <a:close/>
                <a:moveTo>
                  <a:pt x="52" y="56"/>
                </a:moveTo>
                <a:cubicBezTo>
                  <a:pt x="52" y="56"/>
                  <a:pt x="52" y="56"/>
                  <a:pt x="52" y="56"/>
                </a:cubicBezTo>
                <a:cubicBezTo>
                  <a:pt x="52" y="56"/>
                  <a:pt x="52" y="56"/>
                  <a:pt x="52" y="56"/>
                </a:cubicBezTo>
                <a:close/>
                <a:moveTo>
                  <a:pt x="59" y="58"/>
                </a:moveTo>
                <a:cubicBezTo>
                  <a:pt x="59" y="58"/>
                  <a:pt x="59" y="58"/>
                  <a:pt x="59" y="58"/>
                </a:cubicBezTo>
                <a:cubicBezTo>
                  <a:pt x="59" y="58"/>
                  <a:pt x="59" y="59"/>
                  <a:pt x="59" y="58"/>
                </a:cubicBezTo>
                <a:close/>
                <a:moveTo>
                  <a:pt x="57" y="55"/>
                </a:moveTo>
                <a:cubicBezTo>
                  <a:pt x="57" y="55"/>
                  <a:pt x="57" y="55"/>
                  <a:pt x="57" y="55"/>
                </a:cubicBezTo>
                <a:cubicBezTo>
                  <a:pt x="57" y="55"/>
                  <a:pt x="57" y="55"/>
                  <a:pt x="57" y="55"/>
                </a:cubicBezTo>
                <a:close/>
                <a:moveTo>
                  <a:pt x="59" y="58"/>
                </a:moveTo>
                <a:cubicBezTo>
                  <a:pt x="59" y="58"/>
                  <a:pt x="59" y="58"/>
                  <a:pt x="59" y="58"/>
                </a:cubicBezTo>
                <a:cubicBezTo>
                  <a:pt x="59" y="58"/>
                  <a:pt x="59" y="58"/>
                  <a:pt x="59" y="58"/>
                </a:cubicBezTo>
                <a:cubicBezTo>
                  <a:pt x="59" y="58"/>
                  <a:pt x="59" y="58"/>
                  <a:pt x="59" y="58"/>
                </a:cubicBezTo>
                <a:close/>
                <a:moveTo>
                  <a:pt x="52" y="53"/>
                </a:moveTo>
                <a:cubicBezTo>
                  <a:pt x="52" y="53"/>
                  <a:pt x="52" y="53"/>
                  <a:pt x="52" y="53"/>
                </a:cubicBezTo>
                <a:cubicBezTo>
                  <a:pt x="52" y="53"/>
                  <a:pt x="52" y="53"/>
                  <a:pt x="52" y="53"/>
                </a:cubicBezTo>
                <a:close/>
                <a:moveTo>
                  <a:pt x="56" y="51"/>
                </a:moveTo>
                <a:cubicBezTo>
                  <a:pt x="56" y="51"/>
                  <a:pt x="56" y="51"/>
                  <a:pt x="56" y="51"/>
                </a:cubicBezTo>
                <a:cubicBezTo>
                  <a:pt x="56" y="51"/>
                  <a:pt x="56" y="51"/>
                  <a:pt x="56" y="51"/>
                </a:cubicBezTo>
                <a:close/>
                <a:moveTo>
                  <a:pt x="59" y="59"/>
                </a:moveTo>
                <a:cubicBezTo>
                  <a:pt x="59" y="59"/>
                  <a:pt x="59" y="59"/>
                  <a:pt x="59" y="59"/>
                </a:cubicBezTo>
                <a:close/>
                <a:moveTo>
                  <a:pt x="58" y="60"/>
                </a:moveTo>
                <a:cubicBezTo>
                  <a:pt x="58" y="60"/>
                  <a:pt x="58" y="60"/>
                  <a:pt x="58" y="60"/>
                </a:cubicBezTo>
                <a:cubicBezTo>
                  <a:pt x="58" y="60"/>
                  <a:pt x="58" y="60"/>
                  <a:pt x="58" y="60"/>
                </a:cubicBezTo>
                <a:close/>
                <a:moveTo>
                  <a:pt x="57" y="59"/>
                </a:moveTo>
                <a:cubicBezTo>
                  <a:pt x="57" y="59"/>
                  <a:pt x="57" y="59"/>
                  <a:pt x="57" y="59"/>
                </a:cubicBezTo>
                <a:cubicBezTo>
                  <a:pt x="56" y="59"/>
                  <a:pt x="56" y="59"/>
                  <a:pt x="57" y="59"/>
                </a:cubicBezTo>
                <a:close/>
                <a:moveTo>
                  <a:pt x="59" y="59"/>
                </a:moveTo>
                <a:cubicBezTo>
                  <a:pt x="59" y="59"/>
                  <a:pt x="59" y="59"/>
                  <a:pt x="59" y="59"/>
                </a:cubicBezTo>
                <a:cubicBezTo>
                  <a:pt x="59" y="59"/>
                  <a:pt x="59" y="59"/>
                  <a:pt x="59" y="59"/>
                </a:cubicBezTo>
                <a:close/>
                <a:moveTo>
                  <a:pt x="59" y="59"/>
                </a:moveTo>
                <a:cubicBezTo>
                  <a:pt x="59" y="59"/>
                  <a:pt x="59" y="59"/>
                  <a:pt x="59" y="59"/>
                </a:cubicBezTo>
                <a:cubicBezTo>
                  <a:pt x="59" y="59"/>
                  <a:pt x="59" y="59"/>
                  <a:pt x="59" y="59"/>
                </a:cubicBezTo>
                <a:close/>
                <a:moveTo>
                  <a:pt x="59" y="59"/>
                </a:moveTo>
                <a:cubicBezTo>
                  <a:pt x="59" y="59"/>
                  <a:pt x="59" y="59"/>
                  <a:pt x="59" y="59"/>
                </a:cubicBezTo>
                <a:cubicBezTo>
                  <a:pt x="59" y="59"/>
                  <a:pt x="59" y="59"/>
                  <a:pt x="59" y="59"/>
                </a:cubicBezTo>
                <a:close/>
                <a:moveTo>
                  <a:pt x="53" y="54"/>
                </a:moveTo>
                <a:cubicBezTo>
                  <a:pt x="53" y="54"/>
                  <a:pt x="53" y="54"/>
                  <a:pt x="53" y="54"/>
                </a:cubicBezTo>
                <a:cubicBezTo>
                  <a:pt x="53" y="54"/>
                  <a:pt x="53" y="54"/>
                  <a:pt x="53" y="54"/>
                </a:cubicBezTo>
                <a:close/>
                <a:moveTo>
                  <a:pt x="54" y="59"/>
                </a:moveTo>
                <a:cubicBezTo>
                  <a:pt x="54" y="58"/>
                  <a:pt x="54" y="58"/>
                  <a:pt x="54" y="58"/>
                </a:cubicBezTo>
                <a:cubicBezTo>
                  <a:pt x="54" y="58"/>
                  <a:pt x="54" y="58"/>
                  <a:pt x="54" y="58"/>
                </a:cubicBezTo>
                <a:lnTo>
                  <a:pt x="54" y="59"/>
                </a:lnTo>
                <a:close/>
                <a:moveTo>
                  <a:pt x="54" y="59"/>
                </a:moveTo>
                <a:cubicBezTo>
                  <a:pt x="54" y="58"/>
                  <a:pt x="54" y="58"/>
                  <a:pt x="54" y="58"/>
                </a:cubicBezTo>
                <a:cubicBezTo>
                  <a:pt x="55" y="58"/>
                  <a:pt x="55" y="58"/>
                  <a:pt x="55" y="58"/>
                </a:cubicBezTo>
                <a:lnTo>
                  <a:pt x="54" y="59"/>
                </a:lnTo>
                <a:close/>
                <a:moveTo>
                  <a:pt x="53" y="56"/>
                </a:moveTo>
                <a:cubicBezTo>
                  <a:pt x="53" y="56"/>
                  <a:pt x="53" y="56"/>
                  <a:pt x="52" y="56"/>
                </a:cubicBezTo>
                <a:cubicBezTo>
                  <a:pt x="53" y="56"/>
                  <a:pt x="53" y="56"/>
                  <a:pt x="53" y="56"/>
                </a:cubicBezTo>
                <a:cubicBezTo>
                  <a:pt x="53" y="56"/>
                  <a:pt x="52" y="56"/>
                  <a:pt x="52" y="56"/>
                </a:cubicBezTo>
                <a:cubicBezTo>
                  <a:pt x="53" y="56"/>
                  <a:pt x="53" y="56"/>
                  <a:pt x="53" y="56"/>
                </a:cubicBezTo>
                <a:cubicBezTo>
                  <a:pt x="52" y="56"/>
                  <a:pt x="53" y="56"/>
                  <a:pt x="53" y="56"/>
                </a:cubicBezTo>
                <a:cubicBezTo>
                  <a:pt x="53" y="56"/>
                  <a:pt x="53" y="56"/>
                  <a:pt x="52" y="56"/>
                </a:cubicBezTo>
                <a:cubicBezTo>
                  <a:pt x="53" y="56"/>
                  <a:pt x="52" y="56"/>
                  <a:pt x="52" y="56"/>
                </a:cubicBezTo>
                <a:cubicBezTo>
                  <a:pt x="52" y="56"/>
                  <a:pt x="52" y="56"/>
                  <a:pt x="53" y="56"/>
                </a:cubicBezTo>
                <a:cubicBezTo>
                  <a:pt x="52" y="56"/>
                  <a:pt x="52" y="56"/>
                  <a:pt x="52" y="56"/>
                </a:cubicBezTo>
                <a:cubicBezTo>
                  <a:pt x="52" y="56"/>
                  <a:pt x="53" y="56"/>
                  <a:pt x="53" y="55"/>
                </a:cubicBezTo>
                <a:cubicBezTo>
                  <a:pt x="53" y="55"/>
                  <a:pt x="53" y="55"/>
                  <a:pt x="53" y="55"/>
                </a:cubicBezTo>
                <a:cubicBezTo>
                  <a:pt x="53" y="55"/>
                  <a:pt x="53" y="55"/>
                  <a:pt x="53" y="55"/>
                </a:cubicBezTo>
                <a:cubicBezTo>
                  <a:pt x="53" y="55"/>
                  <a:pt x="53" y="55"/>
                  <a:pt x="53" y="55"/>
                </a:cubicBezTo>
                <a:cubicBezTo>
                  <a:pt x="52" y="55"/>
                  <a:pt x="52" y="55"/>
                  <a:pt x="52" y="55"/>
                </a:cubicBezTo>
                <a:cubicBezTo>
                  <a:pt x="52" y="55"/>
                  <a:pt x="52" y="56"/>
                  <a:pt x="52" y="55"/>
                </a:cubicBezTo>
                <a:cubicBezTo>
                  <a:pt x="53" y="55"/>
                  <a:pt x="53" y="55"/>
                  <a:pt x="53" y="55"/>
                </a:cubicBezTo>
                <a:cubicBezTo>
                  <a:pt x="52" y="55"/>
                  <a:pt x="53" y="55"/>
                  <a:pt x="53" y="55"/>
                </a:cubicBezTo>
                <a:cubicBezTo>
                  <a:pt x="53" y="55"/>
                  <a:pt x="53" y="55"/>
                  <a:pt x="53" y="55"/>
                </a:cubicBezTo>
                <a:cubicBezTo>
                  <a:pt x="53" y="55"/>
                  <a:pt x="53" y="55"/>
                  <a:pt x="53" y="55"/>
                </a:cubicBezTo>
                <a:cubicBezTo>
                  <a:pt x="53" y="55"/>
                  <a:pt x="53" y="55"/>
                  <a:pt x="52" y="55"/>
                </a:cubicBezTo>
                <a:cubicBezTo>
                  <a:pt x="53" y="55"/>
                  <a:pt x="53" y="55"/>
                  <a:pt x="53" y="55"/>
                </a:cubicBezTo>
                <a:cubicBezTo>
                  <a:pt x="53" y="55"/>
                  <a:pt x="53" y="55"/>
                  <a:pt x="53" y="55"/>
                </a:cubicBezTo>
                <a:cubicBezTo>
                  <a:pt x="53" y="55"/>
                  <a:pt x="53" y="55"/>
                  <a:pt x="53" y="55"/>
                </a:cubicBezTo>
                <a:cubicBezTo>
                  <a:pt x="54" y="55"/>
                  <a:pt x="53" y="55"/>
                  <a:pt x="53" y="55"/>
                </a:cubicBezTo>
                <a:cubicBezTo>
                  <a:pt x="53" y="55"/>
                  <a:pt x="53" y="55"/>
                  <a:pt x="53" y="55"/>
                </a:cubicBezTo>
                <a:cubicBezTo>
                  <a:pt x="53" y="55"/>
                  <a:pt x="52" y="55"/>
                  <a:pt x="53" y="55"/>
                </a:cubicBezTo>
                <a:cubicBezTo>
                  <a:pt x="53" y="55"/>
                  <a:pt x="52" y="55"/>
                  <a:pt x="52" y="55"/>
                </a:cubicBezTo>
                <a:cubicBezTo>
                  <a:pt x="52" y="55"/>
                  <a:pt x="52" y="55"/>
                  <a:pt x="53" y="55"/>
                </a:cubicBezTo>
                <a:cubicBezTo>
                  <a:pt x="52" y="55"/>
                  <a:pt x="52" y="55"/>
                  <a:pt x="52" y="55"/>
                </a:cubicBezTo>
                <a:cubicBezTo>
                  <a:pt x="52" y="55"/>
                  <a:pt x="54" y="54"/>
                  <a:pt x="53" y="55"/>
                </a:cubicBezTo>
                <a:cubicBezTo>
                  <a:pt x="53" y="55"/>
                  <a:pt x="52" y="55"/>
                  <a:pt x="52" y="55"/>
                </a:cubicBezTo>
                <a:cubicBezTo>
                  <a:pt x="52" y="55"/>
                  <a:pt x="53" y="55"/>
                  <a:pt x="52" y="55"/>
                </a:cubicBezTo>
                <a:cubicBezTo>
                  <a:pt x="53" y="55"/>
                  <a:pt x="53" y="55"/>
                  <a:pt x="53" y="55"/>
                </a:cubicBezTo>
                <a:cubicBezTo>
                  <a:pt x="53" y="55"/>
                  <a:pt x="53" y="55"/>
                  <a:pt x="53" y="55"/>
                </a:cubicBezTo>
                <a:cubicBezTo>
                  <a:pt x="53" y="54"/>
                  <a:pt x="53" y="54"/>
                  <a:pt x="53" y="54"/>
                </a:cubicBezTo>
                <a:cubicBezTo>
                  <a:pt x="52" y="55"/>
                  <a:pt x="53" y="54"/>
                  <a:pt x="52" y="55"/>
                </a:cubicBezTo>
                <a:cubicBezTo>
                  <a:pt x="53" y="54"/>
                  <a:pt x="52" y="55"/>
                  <a:pt x="53" y="54"/>
                </a:cubicBezTo>
                <a:cubicBezTo>
                  <a:pt x="53" y="54"/>
                  <a:pt x="53" y="55"/>
                  <a:pt x="53" y="54"/>
                </a:cubicBezTo>
                <a:cubicBezTo>
                  <a:pt x="54" y="54"/>
                  <a:pt x="53" y="54"/>
                  <a:pt x="53" y="54"/>
                </a:cubicBezTo>
                <a:cubicBezTo>
                  <a:pt x="54" y="54"/>
                  <a:pt x="54" y="54"/>
                  <a:pt x="54" y="54"/>
                </a:cubicBezTo>
                <a:cubicBezTo>
                  <a:pt x="54" y="54"/>
                  <a:pt x="53" y="54"/>
                  <a:pt x="53" y="54"/>
                </a:cubicBezTo>
                <a:cubicBezTo>
                  <a:pt x="53" y="54"/>
                  <a:pt x="53" y="54"/>
                  <a:pt x="53" y="54"/>
                </a:cubicBezTo>
                <a:cubicBezTo>
                  <a:pt x="53" y="54"/>
                  <a:pt x="53" y="54"/>
                  <a:pt x="53" y="54"/>
                </a:cubicBezTo>
                <a:cubicBezTo>
                  <a:pt x="53" y="54"/>
                  <a:pt x="52" y="54"/>
                  <a:pt x="53" y="54"/>
                </a:cubicBezTo>
                <a:cubicBezTo>
                  <a:pt x="53" y="54"/>
                  <a:pt x="53" y="54"/>
                  <a:pt x="53" y="54"/>
                </a:cubicBezTo>
                <a:cubicBezTo>
                  <a:pt x="53" y="54"/>
                  <a:pt x="54" y="54"/>
                  <a:pt x="54" y="54"/>
                </a:cubicBezTo>
                <a:cubicBezTo>
                  <a:pt x="54" y="54"/>
                  <a:pt x="54" y="54"/>
                  <a:pt x="53" y="54"/>
                </a:cubicBezTo>
                <a:cubicBezTo>
                  <a:pt x="53" y="54"/>
                  <a:pt x="54" y="54"/>
                  <a:pt x="53" y="54"/>
                </a:cubicBezTo>
                <a:cubicBezTo>
                  <a:pt x="54" y="54"/>
                  <a:pt x="52" y="54"/>
                  <a:pt x="53" y="54"/>
                </a:cubicBezTo>
                <a:cubicBezTo>
                  <a:pt x="53" y="54"/>
                  <a:pt x="53" y="54"/>
                  <a:pt x="54" y="54"/>
                </a:cubicBezTo>
                <a:cubicBezTo>
                  <a:pt x="54" y="54"/>
                  <a:pt x="53" y="54"/>
                  <a:pt x="53" y="54"/>
                </a:cubicBezTo>
                <a:cubicBezTo>
                  <a:pt x="53" y="54"/>
                  <a:pt x="53" y="54"/>
                  <a:pt x="53" y="54"/>
                </a:cubicBezTo>
                <a:cubicBezTo>
                  <a:pt x="53" y="54"/>
                  <a:pt x="53" y="54"/>
                  <a:pt x="52" y="54"/>
                </a:cubicBezTo>
                <a:cubicBezTo>
                  <a:pt x="53" y="54"/>
                  <a:pt x="53" y="54"/>
                  <a:pt x="53" y="53"/>
                </a:cubicBezTo>
                <a:cubicBezTo>
                  <a:pt x="53" y="53"/>
                  <a:pt x="53" y="53"/>
                  <a:pt x="53" y="54"/>
                </a:cubicBezTo>
                <a:cubicBezTo>
                  <a:pt x="53" y="54"/>
                  <a:pt x="53" y="54"/>
                  <a:pt x="53" y="54"/>
                </a:cubicBezTo>
                <a:cubicBezTo>
                  <a:pt x="53" y="53"/>
                  <a:pt x="53" y="53"/>
                  <a:pt x="53" y="53"/>
                </a:cubicBezTo>
                <a:cubicBezTo>
                  <a:pt x="53" y="53"/>
                  <a:pt x="53" y="53"/>
                  <a:pt x="53" y="53"/>
                </a:cubicBezTo>
                <a:cubicBezTo>
                  <a:pt x="52" y="53"/>
                  <a:pt x="52" y="53"/>
                  <a:pt x="52" y="53"/>
                </a:cubicBezTo>
                <a:cubicBezTo>
                  <a:pt x="52" y="53"/>
                  <a:pt x="52" y="53"/>
                  <a:pt x="52" y="53"/>
                </a:cubicBezTo>
                <a:cubicBezTo>
                  <a:pt x="52" y="53"/>
                  <a:pt x="51"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3" y="53"/>
                  <a:pt x="52" y="53"/>
                  <a:pt x="53" y="52"/>
                </a:cubicBezTo>
                <a:cubicBezTo>
                  <a:pt x="52" y="53"/>
                  <a:pt x="53" y="53"/>
                  <a:pt x="52" y="53"/>
                </a:cubicBezTo>
                <a:cubicBezTo>
                  <a:pt x="52" y="53"/>
                  <a:pt x="52" y="53"/>
                  <a:pt x="52" y="53"/>
                </a:cubicBezTo>
                <a:cubicBezTo>
                  <a:pt x="52" y="53"/>
                  <a:pt x="52" y="53"/>
                  <a:pt x="52" y="53"/>
                </a:cubicBezTo>
                <a:cubicBezTo>
                  <a:pt x="52" y="53"/>
                  <a:pt x="53" y="52"/>
                  <a:pt x="52" y="52"/>
                </a:cubicBezTo>
                <a:cubicBezTo>
                  <a:pt x="52" y="52"/>
                  <a:pt x="52" y="52"/>
                  <a:pt x="52" y="52"/>
                </a:cubicBezTo>
                <a:cubicBezTo>
                  <a:pt x="53" y="52"/>
                  <a:pt x="53" y="52"/>
                  <a:pt x="52" y="52"/>
                </a:cubicBezTo>
                <a:cubicBezTo>
                  <a:pt x="52" y="52"/>
                  <a:pt x="52" y="52"/>
                  <a:pt x="53" y="52"/>
                </a:cubicBezTo>
                <a:cubicBezTo>
                  <a:pt x="51" y="52"/>
                  <a:pt x="53" y="52"/>
                  <a:pt x="53" y="52"/>
                </a:cubicBezTo>
                <a:cubicBezTo>
                  <a:pt x="54" y="52"/>
                  <a:pt x="54" y="51"/>
                  <a:pt x="55" y="51"/>
                </a:cubicBezTo>
                <a:cubicBezTo>
                  <a:pt x="55" y="51"/>
                  <a:pt x="55" y="51"/>
                  <a:pt x="55" y="51"/>
                </a:cubicBezTo>
                <a:cubicBezTo>
                  <a:pt x="56" y="51"/>
                  <a:pt x="55" y="51"/>
                  <a:pt x="56" y="51"/>
                </a:cubicBezTo>
                <a:cubicBezTo>
                  <a:pt x="55" y="51"/>
                  <a:pt x="55" y="51"/>
                  <a:pt x="55" y="51"/>
                </a:cubicBezTo>
                <a:cubicBezTo>
                  <a:pt x="55" y="51"/>
                  <a:pt x="56" y="51"/>
                  <a:pt x="56" y="51"/>
                </a:cubicBezTo>
                <a:cubicBezTo>
                  <a:pt x="56" y="51"/>
                  <a:pt x="56" y="51"/>
                  <a:pt x="56" y="51"/>
                </a:cubicBezTo>
                <a:cubicBezTo>
                  <a:pt x="55" y="52"/>
                  <a:pt x="56" y="51"/>
                  <a:pt x="55" y="52"/>
                </a:cubicBezTo>
                <a:cubicBezTo>
                  <a:pt x="56" y="52"/>
                  <a:pt x="56" y="52"/>
                  <a:pt x="56" y="52"/>
                </a:cubicBezTo>
                <a:cubicBezTo>
                  <a:pt x="55" y="52"/>
                  <a:pt x="56" y="52"/>
                  <a:pt x="56" y="52"/>
                </a:cubicBezTo>
                <a:cubicBezTo>
                  <a:pt x="55" y="52"/>
                  <a:pt x="55" y="52"/>
                  <a:pt x="55" y="52"/>
                </a:cubicBezTo>
                <a:cubicBezTo>
                  <a:pt x="56" y="52"/>
                  <a:pt x="56" y="52"/>
                  <a:pt x="56" y="52"/>
                </a:cubicBezTo>
                <a:cubicBezTo>
                  <a:pt x="56" y="52"/>
                  <a:pt x="56" y="52"/>
                  <a:pt x="56" y="52"/>
                </a:cubicBezTo>
                <a:cubicBezTo>
                  <a:pt x="56" y="52"/>
                  <a:pt x="55" y="52"/>
                  <a:pt x="55" y="53"/>
                </a:cubicBezTo>
                <a:cubicBezTo>
                  <a:pt x="56" y="52"/>
                  <a:pt x="56" y="53"/>
                  <a:pt x="56" y="52"/>
                </a:cubicBezTo>
                <a:cubicBezTo>
                  <a:pt x="55" y="53"/>
                  <a:pt x="56" y="52"/>
                  <a:pt x="55" y="53"/>
                </a:cubicBezTo>
                <a:cubicBezTo>
                  <a:pt x="55" y="53"/>
                  <a:pt x="56" y="53"/>
                  <a:pt x="56" y="53"/>
                </a:cubicBezTo>
                <a:cubicBezTo>
                  <a:pt x="56" y="53"/>
                  <a:pt x="56" y="53"/>
                  <a:pt x="56" y="53"/>
                </a:cubicBezTo>
                <a:cubicBezTo>
                  <a:pt x="56" y="53"/>
                  <a:pt x="56" y="53"/>
                  <a:pt x="55" y="53"/>
                </a:cubicBezTo>
                <a:cubicBezTo>
                  <a:pt x="56" y="53"/>
                  <a:pt x="56" y="53"/>
                  <a:pt x="56" y="53"/>
                </a:cubicBezTo>
                <a:cubicBezTo>
                  <a:pt x="57" y="53"/>
                  <a:pt x="57" y="53"/>
                  <a:pt x="57" y="53"/>
                </a:cubicBezTo>
                <a:cubicBezTo>
                  <a:pt x="57" y="53"/>
                  <a:pt x="57" y="53"/>
                  <a:pt x="57" y="53"/>
                </a:cubicBezTo>
                <a:cubicBezTo>
                  <a:pt x="57" y="53"/>
                  <a:pt x="57" y="53"/>
                  <a:pt x="57" y="53"/>
                </a:cubicBezTo>
                <a:cubicBezTo>
                  <a:pt x="57" y="53"/>
                  <a:pt x="56" y="53"/>
                  <a:pt x="56" y="53"/>
                </a:cubicBezTo>
                <a:cubicBezTo>
                  <a:pt x="56" y="53"/>
                  <a:pt x="56" y="53"/>
                  <a:pt x="57" y="53"/>
                </a:cubicBezTo>
                <a:cubicBezTo>
                  <a:pt x="57" y="53"/>
                  <a:pt x="57" y="53"/>
                  <a:pt x="57" y="53"/>
                </a:cubicBezTo>
                <a:cubicBezTo>
                  <a:pt x="57" y="53"/>
                  <a:pt x="57" y="53"/>
                  <a:pt x="57" y="53"/>
                </a:cubicBezTo>
                <a:cubicBezTo>
                  <a:pt x="57" y="53"/>
                  <a:pt x="56" y="53"/>
                  <a:pt x="56" y="53"/>
                </a:cubicBezTo>
                <a:cubicBezTo>
                  <a:pt x="56" y="53"/>
                  <a:pt x="57" y="53"/>
                  <a:pt x="57" y="53"/>
                </a:cubicBezTo>
                <a:cubicBezTo>
                  <a:pt x="57" y="53"/>
                  <a:pt x="56" y="53"/>
                  <a:pt x="56" y="53"/>
                </a:cubicBezTo>
                <a:cubicBezTo>
                  <a:pt x="56" y="53"/>
                  <a:pt x="56" y="53"/>
                  <a:pt x="56" y="53"/>
                </a:cubicBezTo>
                <a:cubicBezTo>
                  <a:pt x="57" y="53"/>
                  <a:pt x="57" y="53"/>
                  <a:pt x="57" y="53"/>
                </a:cubicBezTo>
                <a:cubicBezTo>
                  <a:pt x="57" y="53"/>
                  <a:pt x="56" y="54"/>
                  <a:pt x="56" y="54"/>
                </a:cubicBezTo>
                <a:cubicBezTo>
                  <a:pt x="56" y="54"/>
                  <a:pt x="56" y="54"/>
                  <a:pt x="55" y="54"/>
                </a:cubicBezTo>
                <a:cubicBezTo>
                  <a:pt x="56" y="54"/>
                  <a:pt x="56" y="54"/>
                  <a:pt x="56" y="54"/>
                </a:cubicBezTo>
                <a:cubicBezTo>
                  <a:pt x="55" y="54"/>
                  <a:pt x="55" y="54"/>
                  <a:pt x="55" y="54"/>
                </a:cubicBezTo>
                <a:cubicBezTo>
                  <a:pt x="55" y="54"/>
                  <a:pt x="56" y="54"/>
                  <a:pt x="56" y="54"/>
                </a:cubicBezTo>
                <a:cubicBezTo>
                  <a:pt x="56" y="54"/>
                  <a:pt x="56" y="54"/>
                  <a:pt x="56" y="54"/>
                </a:cubicBezTo>
                <a:cubicBezTo>
                  <a:pt x="58" y="53"/>
                  <a:pt x="56" y="54"/>
                  <a:pt x="57" y="54"/>
                </a:cubicBezTo>
                <a:cubicBezTo>
                  <a:pt x="57" y="54"/>
                  <a:pt x="57" y="54"/>
                  <a:pt x="57" y="54"/>
                </a:cubicBezTo>
                <a:cubicBezTo>
                  <a:pt x="57" y="54"/>
                  <a:pt x="56" y="55"/>
                  <a:pt x="57" y="54"/>
                </a:cubicBezTo>
                <a:cubicBezTo>
                  <a:pt x="56" y="55"/>
                  <a:pt x="56" y="55"/>
                  <a:pt x="56" y="55"/>
                </a:cubicBezTo>
                <a:cubicBezTo>
                  <a:pt x="57" y="54"/>
                  <a:pt x="57" y="54"/>
                  <a:pt x="57" y="55"/>
                </a:cubicBezTo>
                <a:cubicBezTo>
                  <a:pt x="57" y="55"/>
                  <a:pt x="57" y="55"/>
                  <a:pt x="56" y="55"/>
                </a:cubicBezTo>
                <a:cubicBezTo>
                  <a:pt x="57" y="55"/>
                  <a:pt x="57" y="55"/>
                  <a:pt x="57" y="55"/>
                </a:cubicBezTo>
                <a:cubicBezTo>
                  <a:pt x="57" y="55"/>
                  <a:pt x="57" y="55"/>
                  <a:pt x="57" y="55"/>
                </a:cubicBezTo>
                <a:cubicBezTo>
                  <a:pt x="57" y="55"/>
                  <a:pt x="57" y="55"/>
                  <a:pt x="57" y="55"/>
                </a:cubicBezTo>
                <a:cubicBezTo>
                  <a:pt x="56" y="55"/>
                  <a:pt x="58" y="55"/>
                  <a:pt x="56" y="55"/>
                </a:cubicBezTo>
                <a:cubicBezTo>
                  <a:pt x="57" y="55"/>
                  <a:pt x="57" y="55"/>
                  <a:pt x="57" y="55"/>
                </a:cubicBezTo>
                <a:cubicBezTo>
                  <a:pt x="57" y="55"/>
                  <a:pt x="57" y="55"/>
                  <a:pt x="57" y="55"/>
                </a:cubicBezTo>
                <a:cubicBezTo>
                  <a:pt x="58" y="55"/>
                  <a:pt x="57" y="55"/>
                  <a:pt x="57" y="55"/>
                </a:cubicBezTo>
                <a:cubicBezTo>
                  <a:pt x="57" y="55"/>
                  <a:pt x="57" y="55"/>
                  <a:pt x="58" y="55"/>
                </a:cubicBezTo>
                <a:cubicBezTo>
                  <a:pt x="57" y="55"/>
                  <a:pt x="58" y="55"/>
                  <a:pt x="58" y="55"/>
                </a:cubicBezTo>
                <a:cubicBezTo>
                  <a:pt x="58" y="55"/>
                  <a:pt x="58" y="55"/>
                  <a:pt x="57" y="55"/>
                </a:cubicBezTo>
                <a:cubicBezTo>
                  <a:pt x="57" y="55"/>
                  <a:pt x="59" y="55"/>
                  <a:pt x="58" y="55"/>
                </a:cubicBezTo>
                <a:cubicBezTo>
                  <a:pt x="58" y="55"/>
                  <a:pt x="58" y="55"/>
                  <a:pt x="58" y="55"/>
                </a:cubicBezTo>
                <a:cubicBezTo>
                  <a:pt x="58" y="55"/>
                  <a:pt x="56" y="56"/>
                  <a:pt x="56" y="56"/>
                </a:cubicBezTo>
                <a:cubicBezTo>
                  <a:pt x="57" y="56"/>
                  <a:pt x="57" y="56"/>
                  <a:pt x="57" y="56"/>
                </a:cubicBezTo>
                <a:cubicBezTo>
                  <a:pt x="57" y="56"/>
                  <a:pt x="56" y="56"/>
                  <a:pt x="56" y="56"/>
                </a:cubicBezTo>
                <a:cubicBezTo>
                  <a:pt x="57" y="56"/>
                  <a:pt x="57" y="56"/>
                  <a:pt x="57" y="56"/>
                </a:cubicBezTo>
                <a:cubicBezTo>
                  <a:pt x="56" y="56"/>
                  <a:pt x="57" y="56"/>
                  <a:pt x="57" y="56"/>
                </a:cubicBezTo>
                <a:cubicBezTo>
                  <a:pt x="57" y="56"/>
                  <a:pt x="57" y="56"/>
                  <a:pt x="57" y="56"/>
                </a:cubicBezTo>
                <a:cubicBezTo>
                  <a:pt x="57" y="56"/>
                  <a:pt x="56" y="56"/>
                  <a:pt x="57" y="56"/>
                </a:cubicBezTo>
                <a:cubicBezTo>
                  <a:pt x="57" y="56"/>
                  <a:pt x="57" y="56"/>
                  <a:pt x="57" y="56"/>
                </a:cubicBezTo>
                <a:cubicBezTo>
                  <a:pt x="57" y="56"/>
                  <a:pt x="57" y="56"/>
                  <a:pt x="57" y="56"/>
                </a:cubicBezTo>
                <a:cubicBezTo>
                  <a:pt x="57" y="56"/>
                  <a:pt x="57" y="56"/>
                  <a:pt x="57" y="56"/>
                </a:cubicBezTo>
                <a:cubicBezTo>
                  <a:pt x="58" y="56"/>
                  <a:pt x="57" y="56"/>
                  <a:pt x="57" y="56"/>
                </a:cubicBezTo>
                <a:cubicBezTo>
                  <a:pt x="57" y="56"/>
                  <a:pt x="57" y="56"/>
                  <a:pt x="57" y="57"/>
                </a:cubicBezTo>
                <a:cubicBezTo>
                  <a:pt x="57" y="56"/>
                  <a:pt x="57" y="56"/>
                  <a:pt x="57" y="57"/>
                </a:cubicBezTo>
                <a:cubicBezTo>
                  <a:pt x="58" y="56"/>
                  <a:pt x="58" y="56"/>
                  <a:pt x="58" y="56"/>
                </a:cubicBezTo>
                <a:cubicBezTo>
                  <a:pt x="58" y="56"/>
                  <a:pt x="58" y="56"/>
                  <a:pt x="58" y="56"/>
                </a:cubicBezTo>
                <a:cubicBezTo>
                  <a:pt x="58" y="56"/>
                  <a:pt x="58" y="56"/>
                  <a:pt x="58" y="56"/>
                </a:cubicBezTo>
                <a:cubicBezTo>
                  <a:pt x="58" y="56"/>
                  <a:pt x="58" y="56"/>
                  <a:pt x="58" y="56"/>
                </a:cubicBezTo>
                <a:cubicBezTo>
                  <a:pt x="58" y="56"/>
                  <a:pt x="58" y="56"/>
                  <a:pt x="58" y="56"/>
                </a:cubicBezTo>
                <a:cubicBezTo>
                  <a:pt x="58" y="56"/>
                  <a:pt x="58" y="56"/>
                  <a:pt x="57" y="57"/>
                </a:cubicBezTo>
                <a:cubicBezTo>
                  <a:pt x="58" y="56"/>
                  <a:pt x="57" y="57"/>
                  <a:pt x="58" y="56"/>
                </a:cubicBezTo>
                <a:cubicBezTo>
                  <a:pt x="57" y="57"/>
                  <a:pt x="58" y="57"/>
                  <a:pt x="57" y="57"/>
                </a:cubicBezTo>
                <a:cubicBezTo>
                  <a:pt x="57" y="57"/>
                  <a:pt x="57" y="57"/>
                  <a:pt x="57" y="57"/>
                </a:cubicBezTo>
                <a:cubicBezTo>
                  <a:pt x="57" y="57"/>
                  <a:pt x="57" y="57"/>
                  <a:pt x="57" y="57"/>
                </a:cubicBezTo>
                <a:cubicBezTo>
                  <a:pt x="58" y="57"/>
                  <a:pt x="57" y="57"/>
                  <a:pt x="58" y="57"/>
                </a:cubicBezTo>
                <a:cubicBezTo>
                  <a:pt x="58" y="57"/>
                  <a:pt x="57" y="57"/>
                  <a:pt x="57" y="57"/>
                </a:cubicBezTo>
                <a:cubicBezTo>
                  <a:pt x="58" y="57"/>
                  <a:pt x="58" y="57"/>
                  <a:pt x="58" y="57"/>
                </a:cubicBezTo>
                <a:cubicBezTo>
                  <a:pt x="57" y="57"/>
                  <a:pt x="57" y="57"/>
                  <a:pt x="57" y="57"/>
                </a:cubicBezTo>
                <a:cubicBezTo>
                  <a:pt x="58" y="57"/>
                  <a:pt x="57" y="57"/>
                  <a:pt x="57" y="57"/>
                </a:cubicBezTo>
                <a:cubicBezTo>
                  <a:pt x="57" y="57"/>
                  <a:pt x="57" y="57"/>
                  <a:pt x="57" y="58"/>
                </a:cubicBezTo>
                <a:cubicBezTo>
                  <a:pt x="58" y="57"/>
                  <a:pt x="58" y="57"/>
                  <a:pt x="58" y="57"/>
                </a:cubicBezTo>
                <a:cubicBezTo>
                  <a:pt x="58" y="58"/>
                  <a:pt x="59" y="57"/>
                  <a:pt x="58" y="58"/>
                </a:cubicBezTo>
                <a:cubicBezTo>
                  <a:pt x="58" y="57"/>
                  <a:pt x="58" y="57"/>
                  <a:pt x="58" y="57"/>
                </a:cubicBezTo>
                <a:cubicBezTo>
                  <a:pt x="58" y="57"/>
                  <a:pt x="59" y="57"/>
                  <a:pt x="59" y="57"/>
                </a:cubicBezTo>
                <a:cubicBezTo>
                  <a:pt x="59" y="57"/>
                  <a:pt x="59" y="57"/>
                  <a:pt x="59" y="57"/>
                </a:cubicBezTo>
                <a:cubicBezTo>
                  <a:pt x="58" y="57"/>
                  <a:pt x="58" y="57"/>
                  <a:pt x="58" y="57"/>
                </a:cubicBezTo>
                <a:cubicBezTo>
                  <a:pt x="58" y="57"/>
                  <a:pt x="58" y="57"/>
                  <a:pt x="58" y="57"/>
                </a:cubicBezTo>
                <a:cubicBezTo>
                  <a:pt x="58" y="57"/>
                  <a:pt x="59" y="57"/>
                  <a:pt x="59" y="57"/>
                </a:cubicBezTo>
                <a:cubicBezTo>
                  <a:pt x="59" y="57"/>
                  <a:pt x="58" y="57"/>
                  <a:pt x="58" y="57"/>
                </a:cubicBezTo>
                <a:cubicBezTo>
                  <a:pt x="58" y="57"/>
                  <a:pt x="58" y="57"/>
                  <a:pt x="58" y="57"/>
                </a:cubicBezTo>
                <a:cubicBezTo>
                  <a:pt x="58" y="57"/>
                  <a:pt x="58" y="57"/>
                  <a:pt x="58" y="57"/>
                </a:cubicBezTo>
                <a:cubicBezTo>
                  <a:pt x="58" y="57"/>
                  <a:pt x="58" y="58"/>
                  <a:pt x="58" y="57"/>
                </a:cubicBezTo>
                <a:cubicBezTo>
                  <a:pt x="58" y="58"/>
                  <a:pt x="59" y="57"/>
                  <a:pt x="58" y="58"/>
                </a:cubicBezTo>
                <a:cubicBezTo>
                  <a:pt x="59" y="58"/>
                  <a:pt x="59" y="58"/>
                  <a:pt x="58" y="58"/>
                </a:cubicBezTo>
                <a:cubicBezTo>
                  <a:pt x="58" y="58"/>
                  <a:pt x="58" y="58"/>
                  <a:pt x="58" y="58"/>
                </a:cubicBezTo>
                <a:cubicBezTo>
                  <a:pt x="59" y="58"/>
                  <a:pt x="59" y="58"/>
                  <a:pt x="59" y="58"/>
                </a:cubicBezTo>
                <a:cubicBezTo>
                  <a:pt x="59" y="58"/>
                  <a:pt x="59" y="58"/>
                  <a:pt x="59" y="58"/>
                </a:cubicBezTo>
                <a:cubicBezTo>
                  <a:pt x="59" y="58"/>
                  <a:pt x="59" y="58"/>
                  <a:pt x="59" y="58"/>
                </a:cubicBezTo>
                <a:cubicBezTo>
                  <a:pt x="59" y="58"/>
                  <a:pt x="60" y="58"/>
                  <a:pt x="59" y="58"/>
                </a:cubicBezTo>
                <a:cubicBezTo>
                  <a:pt x="60" y="58"/>
                  <a:pt x="59" y="58"/>
                  <a:pt x="59" y="58"/>
                </a:cubicBezTo>
                <a:cubicBezTo>
                  <a:pt x="59" y="58"/>
                  <a:pt x="59" y="58"/>
                  <a:pt x="59" y="58"/>
                </a:cubicBezTo>
                <a:cubicBezTo>
                  <a:pt x="59" y="58"/>
                  <a:pt x="59" y="58"/>
                  <a:pt x="59" y="58"/>
                </a:cubicBezTo>
                <a:cubicBezTo>
                  <a:pt x="58" y="59"/>
                  <a:pt x="59" y="58"/>
                  <a:pt x="59" y="59"/>
                </a:cubicBezTo>
                <a:cubicBezTo>
                  <a:pt x="59" y="59"/>
                  <a:pt x="59" y="59"/>
                  <a:pt x="59" y="59"/>
                </a:cubicBezTo>
                <a:cubicBezTo>
                  <a:pt x="59" y="59"/>
                  <a:pt x="59" y="59"/>
                  <a:pt x="59" y="59"/>
                </a:cubicBezTo>
                <a:cubicBezTo>
                  <a:pt x="59" y="59"/>
                  <a:pt x="59" y="58"/>
                  <a:pt x="59" y="59"/>
                </a:cubicBezTo>
                <a:cubicBezTo>
                  <a:pt x="60" y="58"/>
                  <a:pt x="59" y="59"/>
                  <a:pt x="59" y="59"/>
                </a:cubicBezTo>
                <a:cubicBezTo>
                  <a:pt x="59" y="59"/>
                  <a:pt x="59" y="59"/>
                  <a:pt x="59" y="59"/>
                </a:cubicBezTo>
                <a:cubicBezTo>
                  <a:pt x="59" y="59"/>
                  <a:pt x="59" y="59"/>
                  <a:pt x="58" y="59"/>
                </a:cubicBezTo>
                <a:cubicBezTo>
                  <a:pt x="59" y="59"/>
                  <a:pt x="59" y="59"/>
                  <a:pt x="59" y="59"/>
                </a:cubicBezTo>
                <a:cubicBezTo>
                  <a:pt x="58" y="59"/>
                  <a:pt x="58" y="59"/>
                  <a:pt x="58" y="59"/>
                </a:cubicBezTo>
                <a:cubicBezTo>
                  <a:pt x="58" y="59"/>
                  <a:pt x="58"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59" y="59"/>
                </a:cubicBezTo>
                <a:cubicBezTo>
                  <a:pt x="59" y="59"/>
                  <a:pt x="59" y="59"/>
                  <a:pt x="60" y="59"/>
                </a:cubicBezTo>
                <a:cubicBezTo>
                  <a:pt x="59" y="59"/>
                  <a:pt x="59" y="59"/>
                  <a:pt x="59" y="59"/>
                </a:cubicBezTo>
                <a:cubicBezTo>
                  <a:pt x="60" y="59"/>
                  <a:pt x="59" y="59"/>
                  <a:pt x="60" y="59"/>
                </a:cubicBezTo>
                <a:cubicBezTo>
                  <a:pt x="59" y="59"/>
                  <a:pt x="60" y="59"/>
                  <a:pt x="59" y="59"/>
                </a:cubicBezTo>
                <a:cubicBezTo>
                  <a:pt x="59" y="59"/>
                  <a:pt x="59" y="59"/>
                  <a:pt x="58" y="59"/>
                </a:cubicBezTo>
                <a:cubicBezTo>
                  <a:pt x="58" y="60"/>
                  <a:pt x="58" y="60"/>
                  <a:pt x="58" y="60"/>
                </a:cubicBezTo>
                <a:cubicBezTo>
                  <a:pt x="57" y="60"/>
                  <a:pt x="58" y="59"/>
                  <a:pt x="58" y="60"/>
                </a:cubicBezTo>
                <a:cubicBezTo>
                  <a:pt x="58" y="59"/>
                  <a:pt x="58" y="60"/>
                  <a:pt x="58" y="60"/>
                </a:cubicBezTo>
                <a:cubicBezTo>
                  <a:pt x="58" y="59"/>
                  <a:pt x="58" y="59"/>
                  <a:pt x="58" y="59"/>
                </a:cubicBezTo>
                <a:cubicBezTo>
                  <a:pt x="58" y="59"/>
                  <a:pt x="58" y="59"/>
                  <a:pt x="58" y="59"/>
                </a:cubicBezTo>
                <a:cubicBezTo>
                  <a:pt x="58" y="60"/>
                  <a:pt x="57" y="60"/>
                  <a:pt x="57" y="60"/>
                </a:cubicBezTo>
                <a:cubicBezTo>
                  <a:pt x="57" y="60"/>
                  <a:pt x="57" y="60"/>
                  <a:pt x="57" y="60"/>
                </a:cubicBezTo>
                <a:cubicBezTo>
                  <a:pt x="57" y="60"/>
                  <a:pt x="57" y="60"/>
                  <a:pt x="57" y="60"/>
                </a:cubicBezTo>
                <a:cubicBezTo>
                  <a:pt x="57" y="60"/>
                  <a:pt x="56" y="60"/>
                  <a:pt x="57" y="59"/>
                </a:cubicBezTo>
                <a:cubicBezTo>
                  <a:pt x="57" y="60"/>
                  <a:pt x="57" y="60"/>
                  <a:pt x="57" y="59"/>
                </a:cubicBezTo>
                <a:cubicBezTo>
                  <a:pt x="57" y="59"/>
                  <a:pt x="57" y="59"/>
                  <a:pt x="57" y="59"/>
                </a:cubicBezTo>
                <a:cubicBezTo>
                  <a:pt x="57" y="59"/>
                  <a:pt x="57" y="60"/>
                  <a:pt x="57" y="60"/>
                </a:cubicBezTo>
                <a:cubicBezTo>
                  <a:pt x="57" y="59"/>
                  <a:pt x="58" y="59"/>
                  <a:pt x="58" y="59"/>
                </a:cubicBezTo>
                <a:cubicBezTo>
                  <a:pt x="59" y="59"/>
                  <a:pt x="57" y="59"/>
                  <a:pt x="58" y="59"/>
                </a:cubicBezTo>
                <a:cubicBezTo>
                  <a:pt x="57" y="59"/>
                  <a:pt x="58" y="59"/>
                  <a:pt x="58" y="59"/>
                </a:cubicBezTo>
                <a:cubicBezTo>
                  <a:pt x="58" y="59"/>
                  <a:pt x="57" y="59"/>
                  <a:pt x="56" y="60"/>
                </a:cubicBezTo>
                <a:cubicBezTo>
                  <a:pt x="56" y="60"/>
                  <a:pt x="57" y="59"/>
                  <a:pt x="56" y="60"/>
                </a:cubicBezTo>
                <a:cubicBezTo>
                  <a:pt x="56" y="60"/>
                  <a:pt x="56" y="60"/>
                  <a:pt x="55" y="60"/>
                </a:cubicBezTo>
                <a:cubicBezTo>
                  <a:pt x="56" y="60"/>
                  <a:pt x="55" y="60"/>
                  <a:pt x="56" y="60"/>
                </a:cubicBezTo>
                <a:cubicBezTo>
                  <a:pt x="56" y="60"/>
                  <a:pt x="56" y="60"/>
                  <a:pt x="56" y="60"/>
                </a:cubicBezTo>
                <a:cubicBezTo>
                  <a:pt x="56" y="60"/>
                  <a:pt x="56" y="59"/>
                  <a:pt x="56" y="59"/>
                </a:cubicBezTo>
                <a:cubicBezTo>
                  <a:pt x="56" y="59"/>
                  <a:pt x="57" y="59"/>
                  <a:pt x="57" y="59"/>
                </a:cubicBezTo>
                <a:cubicBezTo>
                  <a:pt x="57" y="59"/>
                  <a:pt x="57" y="59"/>
                  <a:pt x="57" y="59"/>
                </a:cubicBezTo>
                <a:cubicBezTo>
                  <a:pt x="57" y="59"/>
                  <a:pt x="56" y="59"/>
                  <a:pt x="55" y="59"/>
                </a:cubicBezTo>
                <a:cubicBezTo>
                  <a:pt x="55" y="59"/>
                  <a:pt x="56" y="59"/>
                  <a:pt x="55" y="59"/>
                </a:cubicBezTo>
                <a:cubicBezTo>
                  <a:pt x="55" y="60"/>
                  <a:pt x="56" y="59"/>
                  <a:pt x="55" y="60"/>
                </a:cubicBezTo>
                <a:cubicBezTo>
                  <a:pt x="55" y="60"/>
                  <a:pt x="55" y="59"/>
                  <a:pt x="55" y="59"/>
                </a:cubicBezTo>
                <a:cubicBezTo>
                  <a:pt x="55" y="59"/>
                  <a:pt x="55" y="59"/>
                  <a:pt x="55" y="59"/>
                </a:cubicBezTo>
                <a:cubicBezTo>
                  <a:pt x="55" y="59"/>
                  <a:pt x="56" y="59"/>
                  <a:pt x="57" y="59"/>
                </a:cubicBezTo>
                <a:cubicBezTo>
                  <a:pt x="57" y="59"/>
                  <a:pt x="58" y="58"/>
                  <a:pt x="58" y="58"/>
                </a:cubicBezTo>
                <a:cubicBezTo>
                  <a:pt x="57" y="58"/>
                  <a:pt x="55" y="59"/>
                  <a:pt x="54" y="60"/>
                </a:cubicBezTo>
                <a:cubicBezTo>
                  <a:pt x="54" y="60"/>
                  <a:pt x="55" y="59"/>
                  <a:pt x="55" y="59"/>
                </a:cubicBezTo>
                <a:cubicBezTo>
                  <a:pt x="55" y="59"/>
                  <a:pt x="54" y="59"/>
                  <a:pt x="54" y="59"/>
                </a:cubicBezTo>
                <a:cubicBezTo>
                  <a:pt x="55" y="59"/>
                  <a:pt x="55" y="59"/>
                  <a:pt x="55" y="59"/>
                </a:cubicBezTo>
                <a:cubicBezTo>
                  <a:pt x="55" y="59"/>
                  <a:pt x="55" y="59"/>
                  <a:pt x="54" y="59"/>
                </a:cubicBezTo>
                <a:cubicBezTo>
                  <a:pt x="55" y="59"/>
                  <a:pt x="56" y="59"/>
                  <a:pt x="56" y="59"/>
                </a:cubicBezTo>
                <a:cubicBezTo>
                  <a:pt x="56" y="59"/>
                  <a:pt x="55" y="59"/>
                  <a:pt x="54" y="59"/>
                </a:cubicBezTo>
                <a:cubicBezTo>
                  <a:pt x="55" y="59"/>
                  <a:pt x="55" y="59"/>
                  <a:pt x="55" y="59"/>
                </a:cubicBezTo>
                <a:cubicBezTo>
                  <a:pt x="54" y="59"/>
                  <a:pt x="54" y="59"/>
                  <a:pt x="54" y="60"/>
                </a:cubicBezTo>
                <a:cubicBezTo>
                  <a:pt x="54" y="59"/>
                  <a:pt x="54" y="59"/>
                  <a:pt x="54" y="59"/>
                </a:cubicBezTo>
                <a:cubicBezTo>
                  <a:pt x="54" y="59"/>
                  <a:pt x="54" y="59"/>
                  <a:pt x="54" y="59"/>
                </a:cubicBezTo>
                <a:cubicBezTo>
                  <a:pt x="54" y="59"/>
                  <a:pt x="54" y="59"/>
                  <a:pt x="55" y="59"/>
                </a:cubicBezTo>
                <a:cubicBezTo>
                  <a:pt x="55" y="59"/>
                  <a:pt x="57" y="58"/>
                  <a:pt x="58" y="58"/>
                </a:cubicBezTo>
                <a:cubicBezTo>
                  <a:pt x="57" y="58"/>
                  <a:pt x="57" y="58"/>
                  <a:pt x="57" y="58"/>
                </a:cubicBezTo>
                <a:cubicBezTo>
                  <a:pt x="58" y="58"/>
                  <a:pt x="58" y="58"/>
                  <a:pt x="58" y="58"/>
                </a:cubicBezTo>
                <a:cubicBezTo>
                  <a:pt x="57" y="58"/>
                  <a:pt x="55" y="59"/>
                  <a:pt x="55" y="59"/>
                </a:cubicBezTo>
                <a:cubicBezTo>
                  <a:pt x="55" y="59"/>
                  <a:pt x="56" y="58"/>
                  <a:pt x="56" y="58"/>
                </a:cubicBezTo>
                <a:cubicBezTo>
                  <a:pt x="56" y="58"/>
                  <a:pt x="54" y="59"/>
                  <a:pt x="55" y="59"/>
                </a:cubicBezTo>
                <a:cubicBezTo>
                  <a:pt x="54" y="59"/>
                  <a:pt x="54" y="59"/>
                  <a:pt x="54" y="59"/>
                </a:cubicBezTo>
                <a:cubicBezTo>
                  <a:pt x="54" y="59"/>
                  <a:pt x="54" y="59"/>
                  <a:pt x="54" y="59"/>
                </a:cubicBezTo>
                <a:cubicBezTo>
                  <a:pt x="55" y="59"/>
                  <a:pt x="55" y="58"/>
                  <a:pt x="55" y="58"/>
                </a:cubicBezTo>
                <a:cubicBezTo>
                  <a:pt x="54" y="59"/>
                  <a:pt x="54" y="59"/>
                  <a:pt x="54" y="59"/>
                </a:cubicBezTo>
                <a:cubicBezTo>
                  <a:pt x="54" y="59"/>
                  <a:pt x="55" y="58"/>
                  <a:pt x="56" y="58"/>
                </a:cubicBezTo>
                <a:cubicBezTo>
                  <a:pt x="56" y="58"/>
                  <a:pt x="54" y="59"/>
                  <a:pt x="54" y="59"/>
                </a:cubicBezTo>
                <a:cubicBezTo>
                  <a:pt x="55" y="58"/>
                  <a:pt x="55" y="59"/>
                  <a:pt x="55" y="58"/>
                </a:cubicBezTo>
                <a:cubicBezTo>
                  <a:pt x="55" y="58"/>
                  <a:pt x="54" y="59"/>
                  <a:pt x="54" y="59"/>
                </a:cubicBezTo>
                <a:cubicBezTo>
                  <a:pt x="54" y="59"/>
                  <a:pt x="54" y="59"/>
                  <a:pt x="54" y="58"/>
                </a:cubicBezTo>
                <a:cubicBezTo>
                  <a:pt x="55" y="58"/>
                  <a:pt x="56" y="58"/>
                  <a:pt x="57" y="57"/>
                </a:cubicBezTo>
                <a:cubicBezTo>
                  <a:pt x="54" y="58"/>
                  <a:pt x="54" y="58"/>
                  <a:pt x="54" y="58"/>
                </a:cubicBezTo>
                <a:cubicBezTo>
                  <a:pt x="54" y="58"/>
                  <a:pt x="55" y="58"/>
                  <a:pt x="55" y="58"/>
                </a:cubicBezTo>
                <a:cubicBezTo>
                  <a:pt x="55" y="58"/>
                  <a:pt x="54" y="58"/>
                  <a:pt x="54" y="58"/>
                </a:cubicBezTo>
                <a:cubicBezTo>
                  <a:pt x="55" y="58"/>
                  <a:pt x="55" y="58"/>
                  <a:pt x="55" y="58"/>
                </a:cubicBezTo>
                <a:cubicBezTo>
                  <a:pt x="55" y="58"/>
                  <a:pt x="55" y="58"/>
                  <a:pt x="55" y="58"/>
                </a:cubicBezTo>
                <a:cubicBezTo>
                  <a:pt x="55" y="58"/>
                  <a:pt x="55" y="58"/>
                  <a:pt x="55" y="58"/>
                </a:cubicBezTo>
                <a:cubicBezTo>
                  <a:pt x="55" y="58"/>
                  <a:pt x="54" y="58"/>
                  <a:pt x="54" y="58"/>
                </a:cubicBezTo>
                <a:cubicBezTo>
                  <a:pt x="54" y="58"/>
                  <a:pt x="55" y="58"/>
                  <a:pt x="55" y="58"/>
                </a:cubicBezTo>
                <a:cubicBezTo>
                  <a:pt x="55" y="58"/>
                  <a:pt x="55" y="58"/>
                  <a:pt x="54" y="58"/>
                </a:cubicBezTo>
                <a:cubicBezTo>
                  <a:pt x="54" y="58"/>
                  <a:pt x="54" y="58"/>
                  <a:pt x="54" y="58"/>
                </a:cubicBezTo>
                <a:cubicBezTo>
                  <a:pt x="54" y="58"/>
                  <a:pt x="54" y="58"/>
                  <a:pt x="54" y="58"/>
                </a:cubicBezTo>
                <a:cubicBezTo>
                  <a:pt x="54" y="58"/>
                  <a:pt x="54" y="58"/>
                  <a:pt x="54" y="58"/>
                </a:cubicBezTo>
                <a:cubicBezTo>
                  <a:pt x="54" y="58"/>
                  <a:pt x="55" y="58"/>
                  <a:pt x="54" y="58"/>
                </a:cubicBezTo>
                <a:cubicBezTo>
                  <a:pt x="55" y="58"/>
                  <a:pt x="55" y="57"/>
                  <a:pt x="56" y="57"/>
                </a:cubicBezTo>
                <a:cubicBezTo>
                  <a:pt x="56" y="57"/>
                  <a:pt x="55" y="58"/>
                  <a:pt x="54" y="58"/>
                </a:cubicBezTo>
                <a:cubicBezTo>
                  <a:pt x="54" y="58"/>
                  <a:pt x="54" y="58"/>
                  <a:pt x="54" y="58"/>
                </a:cubicBezTo>
                <a:cubicBezTo>
                  <a:pt x="54" y="58"/>
                  <a:pt x="54" y="58"/>
                  <a:pt x="54" y="58"/>
                </a:cubicBezTo>
                <a:cubicBezTo>
                  <a:pt x="55" y="57"/>
                  <a:pt x="55" y="57"/>
                  <a:pt x="55" y="57"/>
                </a:cubicBezTo>
                <a:cubicBezTo>
                  <a:pt x="54" y="57"/>
                  <a:pt x="54" y="57"/>
                  <a:pt x="54" y="57"/>
                </a:cubicBezTo>
                <a:cubicBezTo>
                  <a:pt x="54" y="57"/>
                  <a:pt x="55" y="57"/>
                  <a:pt x="55" y="57"/>
                </a:cubicBezTo>
                <a:cubicBezTo>
                  <a:pt x="55" y="57"/>
                  <a:pt x="55" y="57"/>
                  <a:pt x="54" y="57"/>
                </a:cubicBezTo>
                <a:cubicBezTo>
                  <a:pt x="55" y="57"/>
                  <a:pt x="55" y="57"/>
                  <a:pt x="56" y="57"/>
                </a:cubicBezTo>
                <a:cubicBezTo>
                  <a:pt x="55" y="57"/>
                  <a:pt x="55" y="57"/>
                  <a:pt x="55" y="57"/>
                </a:cubicBezTo>
                <a:cubicBezTo>
                  <a:pt x="56" y="57"/>
                  <a:pt x="56" y="57"/>
                  <a:pt x="56" y="57"/>
                </a:cubicBezTo>
                <a:cubicBezTo>
                  <a:pt x="56" y="57"/>
                  <a:pt x="56" y="57"/>
                  <a:pt x="56" y="57"/>
                </a:cubicBezTo>
                <a:cubicBezTo>
                  <a:pt x="56" y="57"/>
                  <a:pt x="56" y="57"/>
                  <a:pt x="57" y="57"/>
                </a:cubicBezTo>
                <a:cubicBezTo>
                  <a:pt x="56" y="57"/>
                  <a:pt x="56" y="57"/>
                  <a:pt x="56" y="57"/>
                </a:cubicBezTo>
                <a:cubicBezTo>
                  <a:pt x="56" y="57"/>
                  <a:pt x="56" y="57"/>
                  <a:pt x="56" y="57"/>
                </a:cubicBezTo>
                <a:cubicBezTo>
                  <a:pt x="55" y="57"/>
                  <a:pt x="55" y="57"/>
                  <a:pt x="54" y="57"/>
                </a:cubicBezTo>
                <a:cubicBezTo>
                  <a:pt x="55" y="57"/>
                  <a:pt x="55" y="57"/>
                  <a:pt x="55" y="57"/>
                </a:cubicBezTo>
                <a:cubicBezTo>
                  <a:pt x="54" y="57"/>
                  <a:pt x="54" y="57"/>
                  <a:pt x="54" y="57"/>
                </a:cubicBezTo>
                <a:cubicBezTo>
                  <a:pt x="54" y="57"/>
                  <a:pt x="54" y="57"/>
                  <a:pt x="54" y="57"/>
                </a:cubicBezTo>
                <a:cubicBezTo>
                  <a:pt x="53" y="57"/>
                  <a:pt x="55" y="57"/>
                  <a:pt x="54" y="57"/>
                </a:cubicBezTo>
                <a:cubicBezTo>
                  <a:pt x="54" y="57"/>
                  <a:pt x="54" y="57"/>
                  <a:pt x="54" y="57"/>
                </a:cubicBezTo>
                <a:cubicBezTo>
                  <a:pt x="54" y="57"/>
                  <a:pt x="54" y="57"/>
                  <a:pt x="54" y="57"/>
                </a:cubicBezTo>
                <a:cubicBezTo>
                  <a:pt x="53" y="57"/>
                  <a:pt x="53" y="57"/>
                  <a:pt x="53" y="57"/>
                </a:cubicBezTo>
                <a:cubicBezTo>
                  <a:pt x="53" y="57"/>
                  <a:pt x="54" y="57"/>
                  <a:pt x="54" y="57"/>
                </a:cubicBezTo>
                <a:cubicBezTo>
                  <a:pt x="53" y="57"/>
                  <a:pt x="53" y="57"/>
                  <a:pt x="53" y="57"/>
                </a:cubicBezTo>
                <a:cubicBezTo>
                  <a:pt x="53" y="57"/>
                  <a:pt x="52" y="57"/>
                  <a:pt x="53" y="57"/>
                </a:cubicBezTo>
                <a:cubicBezTo>
                  <a:pt x="53" y="57"/>
                  <a:pt x="53" y="57"/>
                  <a:pt x="53" y="57"/>
                </a:cubicBezTo>
                <a:cubicBezTo>
                  <a:pt x="53" y="57"/>
                  <a:pt x="53" y="57"/>
                  <a:pt x="53" y="57"/>
                </a:cubicBezTo>
                <a:cubicBezTo>
                  <a:pt x="53" y="57"/>
                  <a:pt x="53" y="57"/>
                  <a:pt x="53" y="57"/>
                </a:cubicBezTo>
                <a:cubicBezTo>
                  <a:pt x="53" y="57"/>
                  <a:pt x="53" y="57"/>
                  <a:pt x="54" y="57"/>
                </a:cubicBezTo>
                <a:cubicBezTo>
                  <a:pt x="53" y="57"/>
                  <a:pt x="53" y="57"/>
                  <a:pt x="53" y="57"/>
                </a:cubicBezTo>
                <a:cubicBezTo>
                  <a:pt x="53" y="57"/>
                  <a:pt x="52" y="57"/>
                  <a:pt x="52" y="57"/>
                </a:cubicBezTo>
                <a:cubicBezTo>
                  <a:pt x="52" y="57"/>
                  <a:pt x="52" y="57"/>
                  <a:pt x="53" y="57"/>
                </a:cubicBezTo>
                <a:cubicBezTo>
                  <a:pt x="53" y="57"/>
                  <a:pt x="53" y="57"/>
                  <a:pt x="53" y="57"/>
                </a:cubicBezTo>
                <a:cubicBezTo>
                  <a:pt x="54" y="57"/>
                  <a:pt x="52" y="57"/>
                  <a:pt x="53" y="57"/>
                </a:cubicBezTo>
                <a:cubicBezTo>
                  <a:pt x="53" y="57"/>
                  <a:pt x="54" y="57"/>
                  <a:pt x="54" y="56"/>
                </a:cubicBezTo>
                <a:cubicBezTo>
                  <a:pt x="54" y="56"/>
                  <a:pt x="54" y="56"/>
                  <a:pt x="54" y="56"/>
                </a:cubicBezTo>
                <a:cubicBezTo>
                  <a:pt x="54" y="56"/>
                  <a:pt x="54" y="56"/>
                  <a:pt x="54" y="56"/>
                </a:cubicBezTo>
                <a:cubicBezTo>
                  <a:pt x="54" y="56"/>
                  <a:pt x="54" y="57"/>
                  <a:pt x="53" y="57"/>
                </a:cubicBezTo>
                <a:cubicBezTo>
                  <a:pt x="53" y="57"/>
                  <a:pt x="53" y="57"/>
                  <a:pt x="53" y="57"/>
                </a:cubicBezTo>
                <a:cubicBezTo>
                  <a:pt x="53" y="57"/>
                  <a:pt x="53" y="57"/>
                  <a:pt x="53" y="57"/>
                </a:cubicBezTo>
                <a:cubicBezTo>
                  <a:pt x="53" y="57"/>
                  <a:pt x="53" y="56"/>
                  <a:pt x="53" y="56"/>
                </a:cubicBezTo>
                <a:cubicBezTo>
                  <a:pt x="53" y="56"/>
                  <a:pt x="53" y="56"/>
                  <a:pt x="53" y="56"/>
                </a:cubicBezTo>
                <a:cubicBezTo>
                  <a:pt x="53" y="56"/>
                  <a:pt x="53" y="56"/>
                  <a:pt x="54" y="56"/>
                </a:cubicBezTo>
                <a:cubicBezTo>
                  <a:pt x="54" y="56"/>
                  <a:pt x="52" y="57"/>
                  <a:pt x="53" y="56"/>
                </a:cubicBezTo>
                <a:cubicBezTo>
                  <a:pt x="53" y="56"/>
                  <a:pt x="53" y="56"/>
                  <a:pt x="53" y="56"/>
                </a:cubicBezTo>
                <a:cubicBezTo>
                  <a:pt x="53" y="56"/>
                  <a:pt x="53" y="56"/>
                  <a:pt x="53" y="56"/>
                </a:cubicBezTo>
                <a:cubicBezTo>
                  <a:pt x="52" y="57"/>
                  <a:pt x="53" y="56"/>
                  <a:pt x="52" y="57"/>
                </a:cubicBezTo>
                <a:cubicBezTo>
                  <a:pt x="52" y="56"/>
                  <a:pt x="52" y="57"/>
                  <a:pt x="53" y="56"/>
                </a:cubicBezTo>
                <a:cubicBezTo>
                  <a:pt x="53" y="56"/>
                  <a:pt x="53" y="56"/>
                  <a:pt x="53" y="56"/>
                </a:cubicBezTo>
                <a:cubicBezTo>
                  <a:pt x="53" y="56"/>
                  <a:pt x="53" y="56"/>
                  <a:pt x="53" y="56"/>
                </a:cubicBezTo>
                <a:close/>
                <a:moveTo>
                  <a:pt x="53" y="57"/>
                </a:moveTo>
                <a:cubicBezTo>
                  <a:pt x="53" y="57"/>
                  <a:pt x="53" y="57"/>
                  <a:pt x="53" y="57"/>
                </a:cubicBezTo>
                <a:cubicBezTo>
                  <a:pt x="54" y="57"/>
                  <a:pt x="54" y="57"/>
                  <a:pt x="53" y="57"/>
                </a:cubicBezTo>
                <a:close/>
                <a:moveTo>
                  <a:pt x="55" y="57"/>
                </a:moveTo>
                <a:cubicBezTo>
                  <a:pt x="55" y="57"/>
                  <a:pt x="55" y="57"/>
                  <a:pt x="55" y="57"/>
                </a:cubicBezTo>
                <a:cubicBezTo>
                  <a:pt x="55" y="57"/>
                  <a:pt x="55" y="57"/>
                  <a:pt x="55" y="57"/>
                </a:cubicBezTo>
                <a:close/>
                <a:moveTo>
                  <a:pt x="59" y="59"/>
                </a:moveTo>
                <a:cubicBezTo>
                  <a:pt x="59" y="59"/>
                  <a:pt x="59" y="59"/>
                  <a:pt x="59" y="59"/>
                </a:cubicBezTo>
                <a:cubicBezTo>
                  <a:pt x="59" y="59"/>
                  <a:pt x="59" y="59"/>
                  <a:pt x="59" y="59"/>
                </a:cubicBezTo>
                <a:close/>
                <a:moveTo>
                  <a:pt x="59" y="59"/>
                </a:moveTo>
                <a:cubicBezTo>
                  <a:pt x="59" y="59"/>
                  <a:pt x="59" y="59"/>
                  <a:pt x="59" y="59"/>
                </a:cubicBezTo>
                <a:cubicBezTo>
                  <a:pt x="59" y="59"/>
                  <a:pt x="59" y="59"/>
                  <a:pt x="59" y="59"/>
                </a:cubicBezTo>
                <a:cubicBezTo>
                  <a:pt x="59" y="59"/>
                  <a:pt x="59" y="59"/>
                  <a:pt x="59" y="59"/>
                </a:cubicBezTo>
                <a:close/>
                <a:moveTo>
                  <a:pt x="56" y="53"/>
                </a:moveTo>
                <a:cubicBezTo>
                  <a:pt x="56" y="53"/>
                  <a:pt x="56" y="53"/>
                  <a:pt x="56" y="53"/>
                </a:cubicBezTo>
                <a:cubicBezTo>
                  <a:pt x="56" y="53"/>
                  <a:pt x="56" y="53"/>
                  <a:pt x="56" y="53"/>
                </a:cubicBezTo>
                <a:close/>
                <a:moveTo>
                  <a:pt x="54" y="57"/>
                </a:moveTo>
                <a:cubicBezTo>
                  <a:pt x="54" y="57"/>
                  <a:pt x="54" y="57"/>
                  <a:pt x="54" y="57"/>
                </a:cubicBezTo>
                <a:cubicBezTo>
                  <a:pt x="54" y="57"/>
                  <a:pt x="54" y="57"/>
                  <a:pt x="54" y="57"/>
                </a:cubicBezTo>
                <a:close/>
                <a:moveTo>
                  <a:pt x="52" y="56"/>
                </a:moveTo>
                <a:cubicBezTo>
                  <a:pt x="52" y="56"/>
                  <a:pt x="52" y="56"/>
                  <a:pt x="52" y="56"/>
                </a:cubicBezTo>
                <a:cubicBezTo>
                  <a:pt x="52" y="56"/>
                  <a:pt x="52" y="56"/>
                  <a:pt x="52" y="56"/>
                </a:cubicBezTo>
                <a:close/>
                <a:moveTo>
                  <a:pt x="55" y="60"/>
                </a:moveTo>
                <a:cubicBezTo>
                  <a:pt x="55" y="60"/>
                  <a:pt x="55" y="59"/>
                  <a:pt x="55" y="59"/>
                </a:cubicBezTo>
                <a:cubicBezTo>
                  <a:pt x="55" y="59"/>
                  <a:pt x="55" y="60"/>
                  <a:pt x="55" y="60"/>
                </a:cubicBezTo>
                <a:close/>
                <a:moveTo>
                  <a:pt x="60" y="59"/>
                </a:moveTo>
                <a:cubicBezTo>
                  <a:pt x="60" y="59"/>
                  <a:pt x="60" y="59"/>
                  <a:pt x="60" y="59"/>
                </a:cubicBezTo>
                <a:cubicBezTo>
                  <a:pt x="60" y="59"/>
                  <a:pt x="59" y="59"/>
                  <a:pt x="59" y="59"/>
                </a:cubicBezTo>
                <a:cubicBezTo>
                  <a:pt x="60" y="59"/>
                  <a:pt x="60" y="59"/>
                  <a:pt x="60" y="59"/>
                </a:cubicBezTo>
                <a:close/>
                <a:moveTo>
                  <a:pt x="57" y="60"/>
                </a:moveTo>
                <a:cubicBezTo>
                  <a:pt x="57" y="60"/>
                  <a:pt x="57" y="60"/>
                  <a:pt x="57" y="60"/>
                </a:cubicBezTo>
                <a:cubicBezTo>
                  <a:pt x="57" y="60"/>
                  <a:pt x="57" y="60"/>
                  <a:pt x="57" y="60"/>
                </a:cubicBezTo>
                <a:cubicBezTo>
                  <a:pt x="57" y="60"/>
                  <a:pt x="57" y="60"/>
                  <a:pt x="57" y="60"/>
                </a:cubicBezTo>
                <a:close/>
                <a:moveTo>
                  <a:pt x="58" y="60"/>
                </a:moveTo>
                <a:cubicBezTo>
                  <a:pt x="58" y="60"/>
                  <a:pt x="58" y="60"/>
                  <a:pt x="58" y="60"/>
                </a:cubicBezTo>
                <a:cubicBezTo>
                  <a:pt x="58" y="60"/>
                  <a:pt x="58" y="60"/>
                  <a:pt x="58" y="60"/>
                </a:cubicBezTo>
                <a:cubicBezTo>
                  <a:pt x="59" y="59"/>
                  <a:pt x="58" y="59"/>
                  <a:pt x="58" y="60"/>
                </a:cubicBezTo>
                <a:close/>
                <a:moveTo>
                  <a:pt x="58" y="60"/>
                </a:moveTo>
                <a:cubicBezTo>
                  <a:pt x="58" y="60"/>
                  <a:pt x="58" y="60"/>
                  <a:pt x="58" y="60"/>
                </a:cubicBezTo>
                <a:cubicBezTo>
                  <a:pt x="58" y="60"/>
                  <a:pt x="58" y="60"/>
                  <a:pt x="58" y="60"/>
                </a:cubicBezTo>
                <a:close/>
                <a:moveTo>
                  <a:pt x="59" y="59"/>
                </a:moveTo>
                <a:cubicBezTo>
                  <a:pt x="59" y="59"/>
                  <a:pt x="60" y="59"/>
                  <a:pt x="59" y="59"/>
                </a:cubicBezTo>
                <a:cubicBezTo>
                  <a:pt x="60" y="59"/>
                  <a:pt x="59" y="59"/>
                  <a:pt x="59" y="59"/>
                </a:cubicBezTo>
                <a:close/>
                <a:moveTo>
                  <a:pt x="57" y="60"/>
                </a:moveTo>
                <a:cubicBezTo>
                  <a:pt x="57" y="60"/>
                  <a:pt x="57" y="60"/>
                  <a:pt x="57" y="60"/>
                </a:cubicBezTo>
                <a:cubicBezTo>
                  <a:pt x="57" y="60"/>
                  <a:pt x="57" y="60"/>
                  <a:pt x="57" y="60"/>
                </a:cubicBezTo>
                <a:close/>
                <a:moveTo>
                  <a:pt x="57" y="60"/>
                </a:moveTo>
                <a:cubicBezTo>
                  <a:pt x="57" y="60"/>
                  <a:pt x="57" y="60"/>
                  <a:pt x="57" y="60"/>
                </a:cubicBezTo>
                <a:cubicBezTo>
                  <a:pt x="57" y="60"/>
                  <a:pt x="57" y="60"/>
                  <a:pt x="57" y="60"/>
                </a:cubicBezTo>
                <a:cubicBezTo>
                  <a:pt x="57" y="60"/>
                  <a:pt x="57" y="60"/>
                  <a:pt x="57" y="60"/>
                </a:cubicBezTo>
                <a:close/>
                <a:moveTo>
                  <a:pt x="57" y="60"/>
                </a:moveTo>
                <a:cubicBezTo>
                  <a:pt x="57" y="60"/>
                  <a:pt x="57" y="60"/>
                  <a:pt x="57" y="60"/>
                </a:cubicBezTo>
                <a:cubicBezTo>
                  <a:pt x="57" y="60"/>
                  <a:pt x="57" y="60"/>
                  <a:pt x="57" y="60"/>
                </a:cubicBezTo>
                <a:close/>
                <a:moveTo>
                  <a:pt x="57" y="60"/>
                </a:moveTo>
                <a:cubicBezTo>
                  <a:pt x="57" y="60"/>
                  <a:pt x="57" y="60"/>
                  <a:pt x="57" y="60"/>
                </a:cubicBezTo>
                <a:cubicBezTo>
                  <a:pt x="57" y="60"/>
                  <a:pt x="57" y="60"/>
                  <a:pt x="57" y="60"/>
                </a:cubicBezTo>
                <a:close/>
                <a:moveTo>
                  <a:pt x="57" y="59"/>
                </a:moveTo>
                <a:cubicBezTo>
                  <a:pt x="57" y="59"/>
                  <a:pt x="57" y="59"/>
                  <a:pt x="57" y="59"/>
                </a:cubicBezTo>
                <a:cubicBezTo>
                  <a:pt x="57" y="59"/>
                  <a:pt x="57" y="59"/>
                  <a:pt x="57" y="59"/>
                </a:cubicBezTo>
                <a:cubicBezTo>
                  <a:pt x="57" y="59"/>
                  <a:pt x="57" y="59"/>
                  <a:pt x="57" y="59"/>
                </a:cubicBezTo>
                <a:close/>
                <a:moveTo>
                  <a:pt x="56" y="60"/>
                </a:moveTo>
                <a:cubicBezTo>
                  <a:pt x="56" y="60"/>
                  <a:pt x="56" y="60"/>
                  <a:pt x="56" y="60"/>
                </a:cubicBezTo>
                <a:cubicBezTo>
                  <a:pt x="56" y="60"/>
                  <a:pt x="56" y="60"/>
                  <a:pt x="56" y="60"/>
                </a:cubicBezTo>
                <a:close/>
                <a:moveTo>
                  <a:pt x="56" y="60"/>
                </a:moveTo>
                <a:cubicBezTo>
                  <a:pt x="56" y="60"/>
                  <a:pt x="55" y="60"/>
                  <a:pt x="55" y="60"/>
                </a:cubicBezTo>
                <a:cubicBezTo>
                  <a:pt x="56" y="60"/>
                  <a:pt x="56" y="60"/>
                  <a:pt x="56" y="60"/>
                </a:cubicBezTo>
                <a:close/>
                <a:moveTo>
                  <a:pt x="56" y="59"/>
                </a:moveTo>
                <a:cubicBezTo>
                  <a:pt x="56" y="59"/>
                  <a:pt x="56" y="59"/>
                  <a:pt x="56" y="59"/>
                </a:cubicBezTo>
                <a:cubicBezTo>
                  <a:pt x="57" y="58"/>
                  <a:pt x="57" y="58"/>
                  <a:pt x="57" y="58"/>
                </a:cubicBezTo>
                <a:lnTo>
                  <a:pt x="56" y="59"/>
                </a:lnTo>
                <a:close/>
                <a:moveTo>
                  <a:pt x="54" y="59"/>
                </a:moveTo>
                <a:cubicBezTo>
                  <a:pt x="54" y="59"/>
                  <a:pt x="54" y="59"/>
                  <a:pt x="54" y="59"/>
                </a:cubicBezTo>
                <a:cubicBezTo>
                  <a:pt x="54" y="59"/>
                  <a:pt x="54" y="59"/>
                  <a:pt x="54" y="59"/>
                </a:cubicBezTo>
                <a:cubicBezTo>
                  <a:pt x="54" y="59"/>
                  <a:pt x="54" y="59"/>
                  <a:pt x="54" y="59"/>
                </a:cubicBezTo>
                <a:close/>
                <a:moveTo>
                  <a:pt x="54" y="59"/>
                </a:moveTo>
                <a:cubicBezTo>
                  <a:pt x="55" y="59"/>
                  <a:pt x="55" y="59"/>
                  <a:pt x="55" y="59"/>
                </a:cubicBezTo>
                <a:cubicBezTo>
                  <a:pt x="55" y="59"/>
                  <a:pt x="55" y="59"/>
                  <a:pt x="54" y="59"/>
                </a:cubicBezTo>
                <a:close/>
                <a:moveTo>
                  <a:pt x="56" y="51"/>
                </a:moveTo>
                <a:cubicBezTo>
                  <a:pt x="56" y="51"/>
                  <a:pt x="56" y="51"/>
                  <a:pt x="56" y="51"/>
                </a:cubicBezTo>
                <a:cubicBezTo>
                  <a:pt x="56" y="51"/>
                  <a:pt x="56" y="51"/>
                  <a:pt x="56" y="51"/>
                </a:cubicBezTo>
                <a:close/>
                <a:moveTo>
                  <a:pt x="55" y="51"/>
                </a:moveTo>
                <a:cubicBezTo>
                  <a:pt x="56" y="51"/>
                  <a:pt x="56" y="51"/>
                  <a:pt x="56" y="51"/>
                </a:cubicBezTo>
                <a:cubicBezTo>
                  <a:pt x="55" y="51"/>
                  <a:pt x="55" y="51"/>
                  <a:pt x="55" y="51"/>
                </a:cubicBezTo>
                <a:cubicBezTo>
                  <a:pt x="55" y="51"/>
                  <a:pt x="56" y="51"/>
                  <a:pt x="55" y="51"/>
                </a:cubicBezTo>
                <a:close/>
                <a:moveTo>
                  <a:pt x="52" y="57"/>
                </a:moveTo>
                <a:cubicBezTo>
                  <a:pt x="52" y="57"/>
                  <a:pt x="52" y="57"/>
                  <a:pt x="52" y="57"/>
                </a:cubicBezTo>
                <a:cubicBezTo>
                  <a:pt x="53" y="57"/>
                  <a:pt x="53" y="57"/>
                  <a:pt x="53" y="57"/>
                </a:cubicBezTo>
                <a:lnTo>
                  <a:pt x="52" y="57"/>
                </a:lnTo>
                <a:close/>
                <a:moveTo>
                  <a:pt x="52" y="57"/>
                </a:moveTo>
                <a:cubicBezTo>
                  <a:pt x="52" y="57"/>
                  <a:pt x="52" y="57"/>
                  <a:pt x="52" y="57"/>
                </a:cubicBezTo>
                <a:cubicBezTo>
                  <a:pt x="53" y="56"/>
                  <a:pt x="53" y="56"/>
                  <a:pt x="53" y="56"/>
                </a:cubicBezTo>
                <a:lnTo>
                  <a:pt x="52" y="57"/>
                </a:lnTo>
                <a:close/>
                <a:moveTo>
                  <a:pt x="52" y="57"/>
                </a:moveTo>
                <a:cubicBezTo>
                  <a:pt x="52" y="57"/>
                  <a:pt x="52" y="57"/>
                  <a:pt x="52" y="57"/>
                </a:cubicBezTo>
                <a:cubicBezTo>
                  <a:pt x="52" y="57"/>
                  <a:pt x="52" y="56"/>
                  <a:pt x="52" y="57"/>
                </a:cubicBezTo>
                <a:close/>
                <a:moveTo>
                  <a:pt x="65" y="64"/>
                </a:moveTo>
                <a:cubicBezTo>
                  <a:pt x="65" y="64"/>
                  <a:pt x="65" y="64"/>
                  <a:pt x="65" y="64"/>
                </a:cubicBezTo>
                <a:close/>
                <a:moveTo>
                  <a:pt x="65" y="64"/>
                </a:moveTo>
                <a:cubicBezTo>
                  <a:pt x="65" y="64"/>
                  <a:pt x="65" y="64"/>
                  <a:pt x="65" y="64"/>
                </a:cubicBezTo>
                <a:cubicBezTo>
                  <a:pt x="65" y="64"/>
                  <a:pt x="65" y="64"/>
                  <a:pt x="65" y="64"/>
                </a:cubicBezTo>
                <a:close/>
                <a:moveTo>
                  <a:pt x="65" y="64"/>
                </a:moveTo>
                <a:cubicBezTo>
                  <a:pt x="65" y="65"/>
                  <a:pt x="65" y="64"/>
                  <a:pt x="65" y="64"/>
                </a:cubicBezTo>
                <a:cubicBezTo>
                  <a:pt x="65" y="64"/>
                  <a:pt x="65" y="64"/>
                  <a:pt x="65" y="64"/>
                </a:cubicBezTo>
                <a:cubicBezTo>
                  <a:pt x="65" y="64"/>
                  <a:pt x="65" y="64"/>
                  <a:pt x="65" y="64"/>
                </a:cubicBezTo>
                <a:cubicBezTo>
                  <a:pt x="65" y="64"/>
                  <a:pt x="65" y="64"/>
                  <a:pt x="65" y="64"/>
                </a:cubicBezTo>
                <a:close/>
                <a:moveTo>
                  <a:pt x="65" y="63"/>
                </a:moveTo>
                <a:cubicBezTo>
                  <a:pt x="65" y="63"/>
                  <a:pt x="65" y="63"/>
                  <a:pt x="65" y="63"/>
                </a:cubicBezTo>
                <a:cubicBezTo>
                  <a:pt x="65" y="63"/>
                  <a:pt x="65" y="63"/>
                  <a:pt x="65" y="63"/>
                </a:cubicBezTo>
                <a:cubicBezTo>
                  <a:pt x="65" y="63"/>
                  <a:pt x="65" y="63"/>
                  <a:pt x="65" y="63"/>
                </a:cubicBezTo>
                <a:close/>
                <a:moveTo>
                  <a:pt x="65" y="63"/>
                </a:moveTo>
                <a:cubicBezTo>
                  <a:pt x="65" y="63"/>
                  <a:pt x="65" y="63"/>
                  <a:pt x="65" y="63"/>
                </a:cubicBezTo>
                <a:close/>
                <a:moveTo>
                  <a:pt x="65" y="63"/>
                </a:moveTo>
                <a:cubicBezTo>
                  <a:pt x="65" y="63"/>
                  <a:pt x="65" y="63"/>
                  <a:pt x="65" y="63"/>
                </a:cubicBezTo>
                <a:cubicBezTo>
                  <a:pt x="65" y="63"/>
                  <a:pt x="65" y="63"/>
                  <a:pt x="65" y="63"/>
                </a:cubicBezTo>
                <a:cubicBezTo>
                  <a:pt x="65" y="63"/>
                  <a:pt x="65" y="63"/>
                  <a:pt x="65" y="63"/>
                </a:cubicBezTo>
                <a:close/>
                <a:moveTo>
                  <a:pt x="65" y="63"/>
                </a:moveTo>
                <a:cubicBezTo>
                  <a:pt x="65" y="63"/>
                  <a:pt x="65" y="63"/>
                  <a:pt x="65" y="63"/>
                </a:cubicBezTo>
                <a:cubicBezTo>
                  <a:pt x="65" y="63"/>
                  <a:pt x="65" y="63"/>
                  <a:pt x="65" y="63"/>
                </a:cubicBezTo>
                <a:close/>
                <a:moveTo>
                  <a:pt x="65" y="63"/>
                </a:moveTo>
                <a:cubicBezTo>
                  <a:pt x="65" y="63"/>
                  <a:pt x="65" y="63"/>
                  <a:pt x="65" y="63"/>
                </a:cubicBezTo>
                <a:cubicBezTo>
                  <a:pt x="65" y="63"/>
                  <a:pt x="65" y="64"/>
                  <a:pt x="65" y="63"/>
                </a:cubicBezTo>
                <a:cubicBezTo>
                  <a:pt x="65" y="63"/>
                  <a:pt x="65" y="63"/>
                  <a:pt x="65" y="63"/>
                </a:cubicBezTo>
                <a:close/>
                <a:moveTo>
                  <a:pt x="65" y="64"/>
                </a:moveTo>
                <a:cubicBezTo>
                  <a:pt x="65" y="63"/>
                  <a:pt x="65" y="63"/>
                  <a:pt x="65" y="63"/>
                </a:cubicBezTo>
                <a:cubicBezTo>
                  <a:pt x="65" y="63"/>
                  <a:pt x="65" y="64"/>
                  <a:pt x="65" y="64"/>
                </a:cubicBezTo>
                <a:close/>
                <a:moveTo>
                  <a:pt x="65" y="65"/>
                </a:moveTo>
                <a:cubicBezTo>
                  <a:pt x="65" y="65"/>
                  <a:pt x="65" y="65"/>
                  <a:pt x="65" y="65"/>
                </a:cubicBezTo>
                <a:cubicBezTo>
                  <a:pt x="65" y="65"/>
                  <a:pt x="65" y="65"/>
                  <a:pt x="65" y="65"/>
                </a:cubicBezTo>
                <a:cubicBezTo>
                  <a:pt x="65" y="65"/>
                  <a:pt x="65" y="65"/>
                  <a:pt x="65" y="65"/>
                </a:cubicBezTo>
                <a:close/>
                <a:moveTo>
                  <a:pt x="66" y="63"/>
                </a:moveTo>
                <a:cubicBezTo>
                  <a:pt x="66" y="63"/>
                  <a:pt x="65" y="63"/>
                  <a:pt x="65" y="63"/>
                </a:cubicBezTo>
                <a:cubicBezTo>
                  <a:pt x="65" y="63"/>
                  <a:pt x="65" y="63"/>
                  <a:pt x="65" y="63"/>
                </a:cubicBezTo>
                <a:cubicBezTo>
                  <a:pt x="65" y="63"/>
                  <a:pt x="66" y="63"/>
                  <a:pt x="66" y="63"/>
                </a:cubicBezTo>
                <a:close/>
                <a:moveTo>
                  <a:pt x="65" y="63"/>
                </a:moveTo>
                <a:cubicBezTo>
                  <a:pt x="65" y="63"/>
                  <a:pt x="65" y="63"/>
                  <a:pt x="65" y="63"/>
                </a:cubicBezTo>
                <a:cubicBezTo>
                  <a:pt x="65" y="63"/>
                  <a:pt x="65" y="63"/>
                  <a:pt x="65" y="63"/>
                </a:cubicBezTo>
                <a:close/>
                <a:moveTo>
                  <a:pt x="65" y="64"/>
                </a:moveTo>
                <a:cubicBezTo>
                  <a:pt x="65" y="64"/>
                  <a:pt x="65" y="64"/>
                  <a:pt x="65" y="64"/>
                </a:cubicBezTo>
                <a:cubicBezTo>
                  <a:pt x="65" y="64"/>
                  <a:pt x="65" y="64"/>
                  <a:pt x="65" y="64"/>
                </a:cubicBezTo>
                <a:close/>
                <a:moveTo>
                  <a:pt x="66" y="63"/>
                </a:moveTo>
                <a:cubicBezTo>
                  <a:pt x="66" y="63"/>
                  <a:pt x="66" y="62"/>
                  <a:pt x="66" y="62"/>
                </a:cubicBezTo>
                <a:cubicBezTo>
                  <a:pt x="66" y="63"/>
                  <a:pt x="66" y="63"/>
                  <a:pt x="66" y="63"/>
                </a:cubicBezTo>
                <a:close/>
                <a:moveTo>
                  <a:pt x="66" y="63"/>
                </a:moveTo>
                <a:cubicBezTo>
                  <a:pt x="66" y="62"/>
                  <a:pt x="66" y="62"/>
                  <a:pt x="66" y="62"/>
                </a:cubicBezTo>
                <a:cubicBezTo>
                  <a:pt x="66" y="62"/>
                  <a:pt x="66" y="62"/>
                  <a:pt x="66" y="63"/>
                </a:cubicBezTo>
                <a:cubicBezTo>
                  <a:pt x="66" y="62"/>
                  <a:pt x="66" y="62"/>
                  <a:pt x="66" y="63"/>
                </a:cubicBezTo>
                <a:close/>
                <a:moveTo>
                  <a:pt x="65" y="63"/>
                </a:moveTo>
                <a:cubicBezTo>
                  <a:pt x="66" y="63"/>
                  <a:pt x="66" y="63"/>
                  <a:pt x="66" y="63"/>
                </a:cubicBezTo>
                <a:cubicBezTo>
                  <a:pt x="66" y="63"/>
                  <a:pt x="66" y="63"/>
                  <a:pt x="65" y="63"/>
                </a:cubicBezTo>
                <a:close/>
                <a:moveTo>
                  <a:pt x="65" y="63"/>
                </a:moveTo>
                <a:cubicBezTo>
                  <a:pt x="65" y="63"/>
                  <a:pt x="65" y="63"/>
                  <a:pt x="65" y="63"/>
                </a:cubicBezTo>
                <a:cubicBezTo>
                  <a:pt x="65" y="63"/>
                  <a:pt x="65" y="63"/>
                  <a:pt x="65" y="63"/>
                </a:cubicBezTo>
                <a:close/>
                <a:moveTo>
                  <a:pt x="65" y="63"/>
                </a:moveTo>
                <a:cubicBezTo>
                  <a:pt x="65" y="63"/>
                  <a:pt x="65" y="63"/>
                  <a:pt x="65" y="63"/>
                </a:cubicBezTo>
                <a:cubicBezTo>
                  <a:pt x="65" y="63"/>
                  <a:pt x="65" y="63"/>
                  <a:pt x="65" y="63"/>
                </a:cubicBezTo>
                <a:cubicBezTo>
                  <a:pt x="65" y="63"/>
                  <a:pt x="65" y="63"/>
                  <a:pt x="65" y="63"/>
                </a:cubicBezTo>
                <a:close/>
                <a:moveTo>
                  <a:pt x="65" y="63"/>
                </a:moveTo>
                <a:cubicBezTo>
                  <a:pt x="65" y="63"/>
                  <a:pt x="65" y="63"/>
                  <a:pt x="65" y="63"/>
                </a:cubicBezTo>
                <a:cubicBezTo>
                  <a:pt x="65" y="63"/>
                  <a:pt x="65" y="63"/>
                  <a:pt x="65" y="63"/>
                </a:cubicBezTo>
                <a:close/>
                <a:moveTo>
                  <a:pt x="65" y="64"/>
                </a:moveTo>
                <a:cubicBezTo>
                  <a:pt x="65" y="64"/>
                  <a:pt x="65" y="64"/>
                  <a:pt x="64" y="64"/>
                </a:cubicBezTo>
                <a:cubicBezTo>
                  <a:pt x="65" y="64"/>
                  <a:pt x="65" y="64"/>
                  <a:pt x="65" y="64"/>
                </a:cubicBezTo>
                <a:close/>
                <a:moveTo>
                  <a:pt x="65" y="64"/>
                </a:moveTo>
                <a:cubicBezTo>
                  <a:pt x="65" y="64"/>
                  <a:pt x="65" y="64"/>
                  <a:pt x="65" y="64"/>
                </a:cubicBezTo>
                <a:cubicBezTo>
                  <a:pt x="65" y="64"/>
                  <a:pt x="65" y="64"/>
                  <a:pt x="65" y="63"/>
                </a:cubicBezTo>
                <a:lnTo>
                  <a:pt x="65" y="64"/>
                </a:lnTo>
                <a:close/>
                <a:moveTo>
                  <a:pt x="65" y="64"/>
                </a:moveTo>
                <a:cubicBezTo>
                  <a:pt x="65" y="64"/>
                  <a:pt x="65" y="64"/>
                  <a:pt x="65" y="64"/>
                </a:cubicBezTo>
                <a:cubicBezTo>
                  <a:pt x="65" y="64"/>
                  <a:pt x="65" y="64"/>
                  <a:pt x="65" y="64"/>
                </a:cubicBezTo>
                <a:close/>
                <a:moveTo>
                  <a:pt x="65" y="63"/>
                </a:moveTo>
                <a:cubicBezTo>
                  <a:pt x="65" y="63"/>
                  <a:pt x="65" y="63"/>
                  <a:pt x="65" y="63"/>
                </a:cubicBezTo>
                <a:cubicBezTo>
                  <a:pt x="65" y="63"/>
                  <a:pt x="65" y="63"/>
                  <a:pt x="65" y="63"/>
                </a:cubicBezTo>
                <a:cubicBezTo>
                  <a:pt x="65" y="63"/>
                  <a:pt x="65" y="63"/>
                  <a:pt x="65" y="63"/>
                </a:cubicBezTo>
                <a:close/>
                <a:moveTo>
                  <a:pt x="65" y="63"/>
                </a:moveTo>
                <a:cubicBezTo>
                  <a:pt x="65" y="63"/>
                  <a:pt x="65" y="63"/>
                  <a:pt x="65" y="63"/>
                </a:cubicBezTo>
                <a:cubicBezTo>
                  <a:pt x="65" y="63"/>
                  <a:pt x="65" y="63"/>
                  <a:pt x="65" y="63"/>
                </a:cubicBezTo>
                <a:close/>
                <a:moveTo>
                  <a:pt x="65" y="63"/>
                </a:moveTo>
                <a:cubicBezTo>
                  <a:pt x="65" y="63"/>
                  <a:pt x="65" y="63"/>
                  <a:pt x="65" y="63"/>
                </a:cubicBezTo>
                <a:cubicBezTo>
                  <a:pt x="65" y="63"/>
                  <a:pt x="65" y="63"/>
                  <a:pt x="65" y="63"/>
                </a:cubicBezTo>
                <a:close/>
                <a:moveTo>
                  <a:pt x="65" y="63"/>
                </a:moveTo>
                <a:cubicBezTo>
                  <a:pt x="65" y="63"/>
                  <a:pt x="65" y="63"/>
                  <a:pt x="65" y="63"/>
                </a:cubicBezTo>
                <a:cubicBezTo>
                  <a:pt x="65" y="63"/>
                  <a:pt x="65" y="63"/>
                  <a:pt x="65" y="63"/>
                </a:cubicBezTo>
                <a:cubicBezTo>
                  <a:pt x="65" y="63"/>
                  <a:pt x="65" y="63"/>
                  <a:pt x="65" y="63"/>
                </a:cubicBezTo>
                <a:close/>
                <a:moveTo>
                  <a:pt x="65" y="63"/>
                </a:moveTo>
                <a:cubicBezTo>
                  <a:pt x="65" y="63"/>
                  <a:pt x="65" y="63"/>
                  <a:pt x="65" y="63"/>
                </a:cubicBezTo>
                <a:cubicBezTo>
                  <a:pt x="65" y="63"/>
                  <a:pt x="65" y="63"/>
                  <a:pt x="65" y="63"/>
                </a:cubicBezTo>
                <a:close/>
                <a:moveTo>
                  <a:pt x="65" y="63"/>
                </a:moveTo>
                <a:cubicBezTo>
                  <a:pt x="65" y="63"/>
                  <a:pt x="65" y="63"/>
                  <a:pt x="65" y="63"/>
                </a:cubicBezTo>
                <a:cubicBezTo>
                  <a:pt x="65" y="63"/>
                  <a:pt x="65" y="63"/>
                  <a:pt x="65" y="63"/>
                </a:cubicBezTo>
                <a:close/>
                <a:moveTo>
                  <a:pt x="65" y="63"/>
                </a:moveTo>
                <a:cubicBezTo>
                  <a:pt x="65" y="63"/>
                  <a:pt x="65" y="63"/>
                  <a:pt x="65" y="63"/>
                </a:cubicBezTo>
                <a:cubicBezTo>
                  <a:pt x="65" y="63"/>
                  <a:pt x="65" y="63"/>
                  <a:pt x="65" y="63"/>
                </a:cubicBezTo>
                <a:cubicBezTo>
                  <a:pt x="65" y="63"/>
                  <a:pt x="65" y="63"/>
                  <a:pt x="65" y="63"/>
                </a:cubicBezTo>
                <a:close/>
                <a:moveTo>
                  <a:pt x="63" y="65"/>
                </a:moveTo>
                <a:cubicBezTo>
                  <a:pt x="63" y="65"/>
                  <a:pt x="63" y="64"/>
                  <a:pt x="63" y="65"/>
                </a:cubicBezTo>
                <a:cubicBezTo>
                  <a:pt x="63" y="65"/>
                  <a:pt x="64" y="64"/>
                  <a:pt x="65" y="63"/>
                </a:cubicBezTo>
                <a:cubicBezTo>
                  <a:pt x="65" y="63"/>
                  <a:pt x="65" y="63"/>
                  <a:pt x="64" y="63"/>
                </a:cubicBezTo>
                <a:cubicBezTo>
                  <a:pt x="64" y="64"/>
                  <a:pt x="64" y="64"/>
                  <a:pt x="64" y="64"/>
                </a:cubicBezTo>
                <a:cubicBezTo>
                  <a:pt x="64" y="64"/>
                  <a:pt x="64" y="64"/>
                  <a:pt x="64" y="64"/>
                </a:cubicBezTo>
                <a:cubicBezTo>
                  <a:pt x="64" y="64"/>
                  <a:pt x="63" y="64"/>
                  <a:pt x="63" y="65"/>
                </a:cubicBezTo>
                <a:cubicBezTo>
                  <a:pt x="63" y="65"/>
                  <a:pt x="63" y="65"/>
                  <a:pt x="63" y="65"/>
                </a:cubicBezTo>
                <a:cubicBezTo>
                  <a:pt x="63" y="65"/>
                  <a:pt x="63" y="65"/>
                  <a:pt x="63" y="65"/>
                </a:cubicBezTo>
                <a:close/>
                <a:moveTo>
                  <a:pt x="65" y="63"/>
                </a:moveTo>
                <a:cubicBezTo>
                  <a:pt x="65" y="63"/>
                  <a:pt x="65" y="63"/>
                  <a:pt x="65" y="63"/>
                </a:cubicBezTo>
                <a:cubicBezTo>
                  <a:pt x="65" y="63"/>
                  <a:pt x="65" y="63"/>
                  <a:pt x="65" y="63"/>
                </a:cubicBezTo>
                <a:cubicBezTo>
                  <a:pt x="65" y="63"/>
                  <a:pt x="65" y="63"/>
                  <a:pt x="65" y="63"/>
                </a:cubicBezTo>
                <a:cubicBezTo>
                  <a:pt x="65" y="63"/>
                  <a:pt x="65" y="63"/>
                  <a:pt x="65" y="63"/>
                </a:cubicBezTo>
                <a:close/>
                <a:moveTo>
                  <a:pt x="65" y="63"/>
                </a:moveTo>
                <a:cubicBezTo>
                  <a:pt x="65" y="64"/>
                  <a:pt x="64" y="64"/>
                  <a:pt x="64" y="64"/>
                </a:cubicBezTo>
                <a:cubicBezTo>
                  <a:pt x="64" y="64"/>
                  <a:pt x="64" y="64"/>
                  <a:pt x="65" y="64"/>
                </a:cubicBezTo>
                <a:cubicBezTo>
                  <a:pt x="64" y="64"/>
                  <a:pt x="65" y="63"/>
                  <a:pt x="65" y="63"/>
                </a:cubicBezTo>
                <a:cubicBezTo>
                  <a:pt x="65" y="63"/>
                  <a:pt x="65" y="63"/>
                  <a:pt x="65" y="63"/>
                </a:cubicBezTo>
                <a:cubicBezTo>
                  <a:pt x="65" y="63"/>
                  <a:pt x="65" y="63"/>
                  <a:pt x="65" y="63"/>
                </a:cubicBezTo>
                <a:cubicBezTo>
                  <a:pt x="65" y="63"/>
                  <a:pt x="65" y="63"/>
                  <a:pt x="65" y="63"/>
                </a:cubicBezTo>
                <a:cubicBezTo>
                  <a:pt x="65" y="63"/>
                  <a:pt x="65" y="63"/>
                  <a:pt x="65" y="63"/>
                </a:cubicBezTo>
                <a:cubicBezTo>
                  <a:pt x="65" y="63"/>
                  <a:pt x="65" y="63"/>
                  <a:pt x="65" y="63"/>
                </a:cubicBezTo>
                <a:cubicBezTo>
                  <a:pt x="65" y="63"/>
                  <a:pt x="65" y="63"/>
                  <a:pt x="65" y="63"/>
                </a:cubicBezTo>
                <a:cubicBezTo>
                  <a:pt x="65" y="63"/>
                  <a:pt x="65" y="63"/>
                  <a:pt x="65" y="63"/>
                </a:cubicBezTo>
                <a:cubicBezTo>
                  <a:pt x="65" y="63"/>
                  <a:pt x="65" y="63"/>
                  <a:pt x="65" y="63"/>
                </a:cubicBezTo>
                <a:cubicBezTo>
                  <a:pt x="65" y="63"/>
                  <a:pt x="65" y="63"/>
                  <a:pt x="65" y="63"/>
                </a:cubicBezTo>
                <a:cubicBezTo>
                  <a:pt x="65" y="63"/>
                  <a:pt x="65" y="63"/>
                  <a:pt x="65" y="63"/>
                </a:cubicBezTo>
                <a:cubicBezTo>
                  <a:pt x="65" y="63"/>
                  <a:pt x="65" y="63"/>
                  <a:pt x="65" y="63"/>
                </a:cubicBezTo>
                <a:cubicBezTo>
                  <a:pt x="65" y="63"/>
                  <a:pt x="65" y="63"/>
                  <a:pt x="65" y="63"/>
                </a:cubicBezTo>
                <a:cubicBezTo>
                  <a:pt x="65" y="63"/>
                  <a:pt x="65" y="63"/>
                  <a:pt x="65" y="63"/>
                </a:cubicBezTo>
                <a:close/>
                <a:moveTo>
                  <a:pt x="64" y="65"/>
                </a:moveTo>
                <a:cubicBezTo>
                  <a:pt x="64" y="65"/>
                  <a:pt x="64" y="65"/>
                  <a:pt x="64" y="65"/>
                </a:cubicBezTo>
                <a:cubicBezTo>
                  <a:pt x="64" y="65"/>
                  <a:pt x="64" y="65"/>
                  <a:pt x="64" y="65"/>
                </a:cubicBezTo>
                <a:close/>
                <a:moveTo>
                  <a:pt x="64" y="65"/>
                </a:moveTo>
                <a:cubicBezTo>
                  <a:pt x="64" y="65"/>
                  <a:pt x="64" y="65"/>
                  <a:pt x="64" y="65"/>
                </a:cubicBezTo>
                <a:cubicBezTo>
                  <a:pt x="64" y="65"/>
                  <a:pt x="64" y="65"/>
                  <a:pt x="64" y="65"/>
                </a:cubicBezTo>
                <a:cubicBezTo>
                  <a:pt x="64" y="65"/>
                  <a:pt x="64" y="65"/>
                  <a:pt x="64" y="65"/>
                </a:cubicBezTo>
                <a:cubicBezTo>
                  <a:pt x="64" y="65"/>
                  <a:pt x="64" y="65"/>
                  <a:pt x="64" y="65"/>
                </a:cubicBezTo>
                <a:cubicBezTo>
                  <a:pt x="64" y="65"/>
                  <a:pt x="65" y="64"/>
                  <a:pt x="65" y="64"/>
                </a:cubicBezTo>
                <a:cubicBezTo>
                  <a:pt x="64" y="64"/>
                  <a:pt x="64" y="65"/>
                  <a:pt x="64" y="65"/>
                </a:cubicBezTo>
                <a:close/>
                <a:moveTo>
                  <a:pt x="64" y="64"/>
                </a:moveTo>
                <a:cubicBezTo>
                  <a:pt x="64" y="64"/>
                  <a:pt x="64" y="64"/>
                  <a:pt x="64" y="64"/>
                </a:cubicBezTo>
                <a:cubicBezTo>
                  <a:pt x="64" y="65"/>
                  <a:pt x="64" y="65"/>
                  <a:pt x="64" y="65"/>
                </a:cubicBezTo>
                <a:cubicBezTo>
                  <a:pt x="64" y="64"/>
                  <a:pt x="64" y="64"/>
                  <a:pt x="64" y="64"/>
                </a:cubicBezTo>
                <a:cubicBezTo>
                  <a:pt x="64" y="64"/>
                  <a:pt x="64" y="64"/>
                  <a:pt x="64" y="64"/>
                </a:cubicBezTo>
                <a:close/>
                <a:moveTo>
                  <a:pt x="65" y="63"/>
                </a:moveTo>
                <a:cubicBezTo>
                  <a:pt x="65" y="63"/>
                  <a:pt x="65" y="63"/>
                  <a:pt x="65" y="63"/>
                </a:cubicBezTo>
                <a:cubicBezTo>
                  <a:pt x="65" y="63"/>
                  <a:pt x="65" y="63"/>
                  <a:pt x="65" y="63"/>
                </a:cubicBezTo>
                <a:close/>
                <a:moveTo>
                  <a:pt x="65" y="63"/>
                </a:moveTo>
                <a:cubicBezTo>
                  <a:pt x="65" y="63"/>
                  <a:pt x="65" y="63"/>
                  <a:pt x="65" y="63"/>
                </a:cubicBezTo>
                <a:cubicBezTo>
                  <a:pt x="65" y="63"/>
                  <a:pt x="65" y="63"/>
                  <a:pt x="65" y="63"/>
                </a:cubicBezTo>
                <a:close/>
                <a:moveTo>
                  <a:pt x="58" y="59"/>
                </a:moveTo>
                <a:cubicBezTo>
                  <a:pt x="57" y="59"/>
                  <a:pt x="57" y="59"/>
                  <a:pt x="57" y="59"/>
                </a:cubicBezTo>
                <a:lnTo>
                  <a:pt x="58" y="59"/>
                </a:lnTo>
                <a:close/>
                <a:moveTo>
                  <a:pt x="58" y="59"/>
                </a:moveTo>
                <a:cubicBezTo>
                  <a:pt x="58" y="59"/>
                  <a:pt x="58" y="59"/>
                  <a:pt x="58" y="59"/>
                </a:cubicBezTo>
                <a:cubicBezTo>
                  <a:pt x="58" y="59"/>
                  <a:pt x="58" y="59"/>
                  <a:pt x="58" y="59"/>
                </a:cubicBezTo>
                <a:close/>
                <a:moveTo>
                  <a:pt x="64" y="61"/>
                </a:moveTo>
                <a:cubicBezTo>
                  <a:pt x="64" y="61"/>
                  <a:pt x="64" y="60"/>
                  <a:pt x="64" y="61"/>
                </a:cubicBezTo>
                <a:cubicBezTo>
                  <a:pt x="64" y="61"/>
                  <a:pt x="64" y="61"/>
                  <a:pt x="64" y="61"/>
                </a:cubicBezTo>
                <a:cubicBezTo>
                  <a:pt x="64" y="61"/>
                  <a:pt x="64" y="61"/>
                  <a:pt x="64" y="61"/>
                </a:cubicBezTo>
                <a:close/>
                <a:moveTo>
                  <a:pt x="60" y="60"/>
                </a:moveTo>
                <a:cubicBezTo>
                  <a:pt x="60" y="60"/>
                  <a:pt x="60" y="60"/>
                  <a:pt x="60" y="60"/>
                </a:cubicBezTo>
                <a:cubicBezTo>
                  <a:pt x="60" y="60"/>
                  <a:pt x="61" y="60"/>
                  <a:pt x="61" y="60"/>
                </a:cubicBezTo>
                <a:lnTo>
                  <a:pt x="60" y="60"/>
                </a:lnTo>
                <a:close/>
                <a:moveTo>
                  <a:pt x="59" y="61"/>
                </a:moveTo>
                <a:cubicBezTo>
                  <a:pt x="59" y="61"/>
                  <a:pt x="59" y="61"/>
                  <a:pt x="59" y="61"/>
                </a:cubicBezTo>
                <a:cubicBezTo>
                  <a:pt x="59" y="61"/>
                  <a:pt x="59" y="61"/>
                  <a:pt x="59" y="61"/>
                </a:cubicBezTo>
                <a:close/>
                <a:moveTo>
                  <a:pt x="57" y="58"/>
                </a:moveTo>
                <a:cubicBezTo>
                  <a:pt x="56" y="58"/>
                  <a:pt x="56" y="58"/>
                  <a:pt x="56" y="58"/>
                </a:cubicBezTo>
                <a:cubicBezTo>
                  <a:pt x="56" y="58"/>
                  <a:pt x="57" y="58"/>
                  <a:pt x="57" y="58"/>
                </a:cubicBezTo>
                <a:close/>
                <a:moveTo>
                  <a:pt x="64" y="62"/>
                </a:moveTo>
                <a:cubicBezTo>
                  <a:pt x="64" y="62"/>
                  <a:pt x="65" y="62"/>
                  <a:pt x="65" y="62"/>
                </a:cubicBezTo>
                <a:cubicBezTo>
                  <a:pt x="64" y="62"/>
                  <a:pt x="64" y="62"/>
                  <a:pt x="64" y="62"/>
                </a:cubicBezTo>
                <a:close/>
                <a:moveTo>
                  <a:pt x="62" y="58"/>
                </a:moveTo>
                <a:cubicBezTo>
                  <a:pt x="62" y="58"/>
                  <a:pt x="62" y="58"/>
                  <a:pt x="62" y="58"/>
                </a:cubicBezTo>
                <a:cubicBezTo>
                  <a:pt x="62" y="58"/>
                  <a:pt x="62" y="58"/>
                  <a:pt x="62" y="58"/>
                </a:cubicBezTo>
                <a:close/>
                <a:moveTo>
                  <a:pt x="64" y="62"/>
                </a:moveTo>
                <a:cubicBezTo>
                  <a:pt x="64" y="62"/>
                  <a:pt x="64" y="62"/>
                  <a:pt x="64" y="62"/>
                </a:cubicBezTo>
                <a:cubicBezTo>
                  <a:pt x="64" y="62"/>
                  <a:pt x="65" y="62"/>
                  <a:pt x="65" y="62"/>
                </a:cubicBezTo>
                <a:cubicBezTo>
                  <a:pt x="65" y="62"/>
                  <a:pt x="65" y="62"/>
                  <a:pt x="64" y="62"/>
                </a:cubicBezTo>
                <a:close/>
                <a:moveTo>
                  <a:pt x="56" y="54"/>
                </a:moveTo>
                <a:cubicBezTo>
                  <a:pt x="56" y="54"/>
                  <a:pt x="56" y="54"/>
                  <a:pt x="56" y="54"/>
                </a:cubicBezTo>
                <a:cubicBezTo>
                  <a:pt x="56" y="54"/>
                  <a:pt x="56" y="54"/>
                  <a:pt x="56" y="54"/>
                </a:cubicBezTo>
                <a:close/>
                <a:moveTo>
                  <a:pt x="60" y="52"/>
                </a:moveTo>
                <a:cubicBezTo>
                  <a:pt x="60" y="52"/>
                  <a:pt x="60" y="52"/>
                  <a:pt x="60" y="52"/>
                </a:cubicBezTo>
                <a:cubicBezTo>
                  <a:pt x="60" y="52"/>
                  <a:pt x="60" y="52"/>
                  <a:pt x="60" y="52"/>
                </a:cubicBezTo>
                <a:close/>
                <a:moveTo>
                  <a:pt x="65" y="63"/>
                </a:moveTo>
                <a:cubicBezTo>
                  <a:pt x="65" y="63"/>
                  <a:pt x="65" y="63"/>
                  <a:pt x="65" y="63"/>
                </a:cubicBezTo>
                <a:close/>
                <a:moveTo>
                  <a:pt x="63" y="64"/>
                </a:moveTo>
                <a:cubicBezTo>
                  <a:pt x="64" y="64"/>
                  <a:pt x="64" y="64"/>
                  <a:pt x="64" y="64"/>
                </a:cubicBezTo>
                <a:cubicBezTo>
                  <a:pt x="64" y="64"/>
                  <a:pt x="64" y="64"/>
                  <a:pt x="63" y="64"/>
                </a:cubicBezTo>
                <a:close/>
                <a:moveTo>
                  <a:pt x="62" y="63"/>
                </a:moveTo>
                <a:cubicBezTo>
                  <a:pt x="62" y="63"/>
                  <a:pt x="62" y="63"/>
                  <a:pt x="62" y="63"/>
                </a:cubicBezTo>
                <a:cubicBezTo>
                  <a:pt x="62" y="63"/>
                  <a:pt x="62" y="63"/>
                  <a:pt x="62" y="63"/>
                </a:cubicBezTo>
                <a:close/>
                <a:moveTo>
                  <a:pt x="65" y="63"/>
                </a:moveTo>
                <a:cubicBezTo>
                  <a:pt x="65" y="63"/>
                  <a:pt x="65" y="63"/>
                  <a:pt x="65" y="63"/>
                </a:cubicBezTo>
                <a:cubicBezTo>
                  <a:pt x="65" y="63"/>
                  <a:pt x="65" y="63"/>
                  <a:pt x="65" y="63"/>
                </a:cubicBezTo>
                <a:close/>
                <a:moveTo>
                  <a:pt x="65" y="63"/>
                </a:moveTo>
                <a:cubicBezTo>
                  <a:pt x="65" y="63"/>
                  <a:pt x="65" y="63"/>
                  <a:pt x="65" y="63"/>
                </a:cubicBezTo>
                <a:cubicBezTo>
                  <a:pt x="65" y="63"/>
                  <a:pt x="65" y="63"/>
                  <a:pt x="65" y="63"/>
                </a:cubicBezTo>
                <a:close/>
                <a:moveTo>
                  <a:pt x="65" y="63"/>
                </a:moveTo>
                <a:cubicBezTo>
                  <a:pt x="65" y="63"/>
                  <a:pt x="65" y="63"/>
                  <a:pt x="65" y="63"/>
                </a:cubicBezTo>
                <a:cubicBezTo>
                  <a:pt x="65" y="63"/>
                  <a:pt x="65" y="63"/>
                  <a:pt x="65" y="63"/>
                </a:cubicBezTo>
                <a:close/>
                <a:moveTo>
                  <a:pt x="58" y="56"/>
                </a:moveTo>
                <a:cubicBezTo>
                  <a:pt x="58" y="56"/>
                  <a:pt x="58" y="56"/>
                  <a:pt x="58" y="56"/>
                </a:cubicBezTo>
                <a:cubicBezTo>
                  <a:pt x="58" y="56"/>
                  <a:pt x="58" y="56"/>
                  <a:pt x="58" y="56"/>
                </a:cubicBezTo>
                <a:close/>
                <a:moveTo>
                  <a:pt x="59" y="62"/>
                </a:moveTo>
                <a:cubicBezTo>
                  <a:pt x="59" y="62"/>
                  <a:pt x="59" y="62"/>
                  <a:pt x="59" y="62"/>
                </a:cubicBezTo>
                <a:cubicBezTo>
                  <a:pt x="59" y="62"/>
                  <a:pt x="59" y="62"/>
                  <a:pt x="59" y="62"/>
                </a:cubicBezTo>
                <a:close/>
                <a:moveTo>
                  <a:pt x="59" y="62"/>
                </a:moveTo>
                <a:cubicBezTo>
                  <a:pt x="59" y="62"/>
                  <a:pt x="59" y="62"/>
                  <a:pt x="59" y="62"/>
                </a:cubicBezTo>
                <a:cubicBezTo>
                  <a:pt x="60" y="62"/>
                  <a:pt x="60" y="62"/>
                  <a:pt x="60" y="62"/>
                </a:cubicBezTo>
                <a:lnTo>
                  <a:pt x="59" y="62"/>
                </a:lnTo>
                <a:close/>
                <a:moveTo>
                  <a:pt x="57" y="59"/>
                </a:moveTo>
                <a:cubicBezTo>
                  <a:pt x="58" y="59"/>
                  <a:pt x="57" y="59"/>
                  <a:pt x="57" y="59"/>
                </a:cubicBezTo>
                <a:cubicBezTo>
                  <a:pt x="57" y="59"/>
                  <a:pt x="58" y="58"/>
                  <a:pt x="58" y="58"/>
                </a:cubicBezTo>
                <a:cubicBezTo>
                  <a:pt x="57" y="58"/>
                  <a:pt x="57" y="59"/>
                  <a:pt x="56" y="59"/>
                </a:cubicBezTo>
                <a:cubicBezTo>
                  <a:pt x="57" y="58"/>
                  <a:pt x="57" y="58"/>
                  <a:pt x="57" y="58"/>
                </a:cubicBezTo>
                <a:cubicBezTo>
                  <a:pt x="57" y="58"/>
                  <a:pt x="57" y="58"/>
                  <a:pt x="57" y="58"/>
                </a:cubicBezTo>
                <a:cubicBezTo>
                  <a:pt x="57" y="58"/>
                  <a:pt x="57" y="58"/>
                  <a:pt x="57" y="58"/>
                </a:cubicBezTo>
                <a:cubicBezTo>
                  <a:pt x="57" y="58"/>
                  <a:pt x="56" y="58"/>
                  <a:pt x="56" y="58"/>
                </a:cubicBezTo>
                <a:cubicBezTo>
                  <a:pt x="56" y="58"/>
                  <a:pt x="57" y="58"/>
                  <a:pt x="57" y="58"/>
                </a:cubicBezTo>
                <a:cubicBezTo>
                  <a:pt x="56" y="58"/>
                  <a:pt x="56" y="58"/>
                  <a:pt x="56" y="58"/>
                </a:cubicBezTo>
                <a:cubicBezTo>
                  <a:pt x="57" y="58"/>
                  <a:pt x="57" y="58"/>
                  <a:pt x="57" y="58"/>
                </a:cubicBezTo>
                <a:cubicBezTo>
                  <a:pt x="57" y="58"/>
                  <a:pt x="57" y="58"/>
                  <a:pt x="57" y="58"/>
                </a:cubicBezTo>
                <a:cubicBezTo>
                  <a:pt x="57" y="58"/>
                  <a:pt x="57" y="58"/>
                  <a:pt x="58" y="57"/>
                </a:cubicBezTo>
                <a:cubicBezTo>
                  <a:pt x="57" y="57"/>
                  <a:pt x="57" y="57"/>
                  <a:pt x="57" y="57"/>
                </a:cubicBezTo>
                <a:cubicBezTo>
                  <a:pt x="57" y="58"/>
                  <a:pt x="57" y="58"/>
                  <a:pt x="57" y="58"/>
                </a:cubicBezTo>
                <a:cubicBezTo>
                  <a:pt x="57" y="58"/>
                  <a:pt x="56" y="58"/>
                  <a:pt x="57" y="57"/>
                </a:cubicBezTo>
                <a:cubicBezTo>
                  <a:pt x="57" y="57"/>
                  <a:pt x="57" y="57"/>
                  <a:pt x="57" y="57"/>
                </a:cubicBezTo>
                <a:cubicBezTo>
                  <a:pt x="57" y="57"/>
                  <a:pt x="57" y="57"/>
                  <a:pt x="57" y="57"/>
                </a:cubicBezTo>
                <a:cubicBezTo>
                  <a:pt x="57" y="57"/>
                  <a:pt x="58" y="57"/>
                  <a:pt x="58" y="57"/>
                </a:cubicBezTo>
                <a:cubicBezTo>
                  <a:pt x="58" y="57"/>
                  <a:pt x="57" y="57"/>
                  <a:pt x="57" y="57"/>
                </a:cubicBezTo>
                <a:cubicBezTo>
                  <a:pt x="57" y="57"/>
                  <a:pt x="57" y="57"/>
                  <a:pt x="57" y="57"/>
                </a:cubicBezTo>
                <a:cubicBezTo>
                  <a:pt x="57" y="57"/>
                  <a:pt x="57" y="57"/>
                  <a:pt x="57" y="57"/>
                </a:cubicBezTo>
                <a:cubicBezTo>
                  <a:pt x="57" y="57"/>
                  <a:pt x="57" y="57"/>
                  <a:pt x="57" y="57"/>
                </a:cubicBezTo>
                <a:cubicBezTo>
                  <a:pt x="58" y="57"/>
                  <a:pt x="58" y="57"/>
                  <a:pt x="58" y="57"/>
                </a:cubicBezTo>
                <a:cubicBezTo>
                  <a:pt x="58" y="57"/>
                  <a:pt x="57" y="57"/>
                  <a:pt x="57" y="57"/>
                </a:cubicBezTo>
                <a:cubicBezTo>
                  <a:pt x="58" y="57"/>
                  <a:pt x="58" y="57"/>
                  <a:pt x="58" y="57"/>
                </a:cubicBezTo>
                <a:cubicBezTo>
                  <a:pt x="57" y="57"/>
                  <a:pt x="57" y="57"/>
                  <a:pt x="57" y="57"/>
                </a:cubicBezTo>
                <a:cubicBezTo>
                  <a:pt x="57" y="57"/>
                  <a:pt x="57" y="57"/>
                  <a:pt x="56" y="57"/>
                </a:cubicBezTo>
                <a:cubicBezTo>
                  <a:pt x="57" y="57"/>
                  <a:pt x="57" y="57"/>
                  <a:pt x="57" y="57"/>
                </a:cubicBezTo>
                <a:cubicBezTo>
                  <a:pt x="57" y="57"/>
                  <a:pt x="56" y="57"/>
                  <a:pt x="56" y="57"/>
                </a:cubicBezTo>
                <a:cubicBezTo>
                  <a:pt x="56" y="57"/>
                  <a:pt x="58" y="56"/>
                  <a:pt x="57" y="56"/>
                </a:cubicBezTo>
                <a:cubicBezTo>
                  <a:pt x="57" y="56"/>
                  <a:pt x="56" y="56"/>
                  <a:pt x="56" y="57"/>
                </a:cubicBezTo>
                <a:cubicBezTo>
                  <a:pt x="56" y="57"/>
                  <a:pt x="57" y="56"/>
                  <a:pt x="57" y="56"/>
                </a:cubicBezTo>
                <a:cubicBezTo>
                  <a:pt x="57" y="56"/>
                  <a:pt x="57" y="56"/>
                  <a:pt x="57" y="56"/>
                </a:cubicBezTo>
                <a:cubicBezTo>
                  <a:pt x="57" y="56"/>
                  <a:pt x="57" y="56"/>
                  <a:pt x="57" y="56"/>
                </a:cubicBezTo>
                <a:cubicBezTo>
                  <a:pt x="57" y="56"/>
                  <a:pt x="57" y="56"/>
                  <a:pt x="57" y="56"/>
                </a:cubicBezTo>
                <a:cubicBezTo>
                  <a:pt x="56" y="56"/>
                  <a:pt x="58" y="56"/>
                  <a:pt x="57" y="56"/>
                </a:cubicBezTo>
                <a:cubicBezTo>
                  <a:pt x="57" y="56"/>
                  <a:pt x="57" y="56"/>
                  <a:pt x="57" y="56"/>
                </a:cubicBezTo>
                <a:cubicBezTo>
                  <a:pt x="57" y="56"/>
                  <a:pt x="57" y="56"/>
                  <a:pt x="58" y="56"/>
                </a:cubicBezTo>
                <a:cubicBezTo>
                  <a:pt x="58" y="56"/>
                  <a:pt x="57" y="56"/>
                  <a:pt x="58" y="56"/>
                </a:cubicBezTo>
                <a:cubicBezTo>
                  <a:pt x="58" y="56"/>
                  <a:pt x="58" y="56"/>
                  <a:pt x="58" y="56"/>
                </a:cubicBezTo>
                <a:cubicBezTo>
                  <a:pt x="59" y="56"/>
                  <a:pt x="58" y="56"/>
                  <a:pt x="57" y="56"/>
                </a:cubicBezTo>
                <a:cubicBezTo>
                  <a:pt x="58" y="56"/>
                  <a:pt x="58" y="56"/>
                  <a:pt x="58" y="56"/>
                </a:cubicBezTo>
                <a:cubicBezTo>
                  <a:pt x="57" y="56"/>
                  <a:pt x="58" y="56"/>
                  <a:pt x="57" y="56"/>
                </a:cubicBezTo>
                <a:cubicBezTo>
                  <a:pt x="57" y="56"/>
                  <a:pt x="57" y="56"/>
                  <a:pt x="57" y="56"/>
                </a:cubicBezTo>
                <a:cubicBezTo>
                  <a:pt x="57" y="56"/>
                  <a:pt x="57" y="56"/>
                  <a:pt x="57" y="56"/>
                </a:cubicBezTo>
                <a:cubicBezTo>
                  <a:pt x="57" y="56"/>
                  <a:pt x="58" y="55"/>
                  <a:pt x="58" y="55"/>
                </a:cubicBezTo>
                <a:cubicBezTo>
                  <a:pt x="58" y="55"/>
                  <a:pt x="58" y="55"/>
                  <a:pt x="58" y="55"/>
                </a:cubicBezTo>
                <a:cubicBezTo>
                  <a:pt x="57" y="55"/>
                  <a:pt x="58" y="55"/>
                  <a:pt x="57" y="56"/>
                </a:cubicBezTo>
                <a:cubicBezTo>
                  <a:pt x="58" y="55"/>
                  <a:pt x="56" y="55"/>
                  <a:pt x="57" y="55"/>
                </a:cubicBezTo>
                <a:cubicBezTo>
                  <a:pt x="58" y="55"/>
                  <a:pt x="58" y="55"/>
                  <a:pt x="58" y="55"/>
                </a:cubicBezTo>
                <a:cubicBezTo>
                  <a:pt x="58" y="55"/>
                  <a:pt x="58" y="55"/>
                  <a:pt x="57" y="55"/>
                </a:cubicBezTo>
                <a:cubicBezTo>
                  <a:pt x="58" y="55"/>
                  <a:pt x="58" y="55"/>
                  <a:pt x="58" y="55"/>
                </a:cubicBezTo>
                <a:cubicBezTo>
                  <a:pt x="57" y="55"/>
                  <a:pt x="57" y="55"/>
                  <a:pt x="57" y="55"/>
                </a:cubicBezTo>
                <a:cubicBezTo>
                  <a:pt x="57" y="55"/>
                  <a:pt x="57" y="55"/>
                  <a:pt x="57" y="55"/>
                </a:cubicBezTo>
                <a:cubicBezTo>
                  <a:pt x="57" y="55"/>
                  <a:pt x="57" y="55"/>
                  <a:pt x="57" y="55"/>
                </a:cubicBezTo>
                <a:cubicBezTo>
                  <a:pt x="57" y="55"/>
                  <a:pt x="57" y="55"/>
                  <a:pt x="57" y="55"/>
                </a:cubicBezTo>
                <a:cubicBezTo>
                  <a:pt x="57" y="55"/>
                  <a:pt x="58" y="54"/>
                  <a:pt x="57" y="54"/>
                </a:cubicBezTo>
                <a:cubicBezTo>
                  <a:pt x="57" y="54"/>
                  <a:pt x="57" y="54"/>
                  <a:pt x="57" y="54"/>
                </a:cubicBezTo>
                <a:cubicBezTo>
                  <a:pt x="56" y="54"/>
                  <a:pt x="57" y="54"/>
                  <a:pt x="56" y="54"/>
                </a:cubicBezTo>
                <a:cubicBezTo>
                  <a:pt x="56" y="54"/>
                  <a:pt x="56" y="54"/>
                  <a:pt x="56" y="54"/>
                </a:cubicBezTo>
                <a:cubicBezTo>
                  <a:pt x="56" y="54"/>
                  <a:pt x="56" y="54"/>
                  <a:pt x="56" y="54"/>
                </a:cubicBezTo>
                <a:cubicBezTo>
                  <a:pt x="56" y="54"/>
                  <a:pt x="56" y="54"/>
                  <a:pt x="56" y="54"/>
                </a:cubicBezTo>
                <a:cubicBezTo>
                  <a:pt x="56" y="54"/>
                  <a:pt x="57" y="54"/>
                  <a:pt x="57" y="54"/>
                </a:cubicBezTo>
                <a:cubicBezTo>
                  <a:pt x="57" y="54"/>
                  <a:pt x="57" y="54"/>
                  <a:pt x="57" y="54"/>
                </a:cubicBezTo>
                <a:cubicBezTo>
                  <a:pt x="57" y="54"/>
                  <a:pt x="57" y="54"/>
                  <a:pt x="57" y="54"/>
                </a:cubicBezTo>
                <a:cubicBezTo>
                  <a:pt x="57" y="54"/>
                  <a:pt x="56" y="54"/>
                  <a:pt x="56" y="54"/>
                </a:cubicBezTo>
                <a:cubicBezTo>
                  <a:pt x="57" y="53"/>
                  <a:pt x="56" y="53"/>
                  <a:pt x="57" y="53"/>
                </a:cubicBezTo>
                <a:cubicBezTo>
                  <a:pt x="57" y="53"/>
                  <a:pt x="57" y="53"/>
                  <a:pt x="56" y="53"/>
                </a:cubicBezTo>
                <a:cubicBezTo>
                  <a:pt x="57" y="53"/>
                  <a:pt x="57" y="53"/>
                  <a:pt x="57" y="53"/>
                </a:cubicBezTo>
                <a:cubicBezTo>
                  <a:pt x="56" y="53"/>
                  <a:pt x="56" y="53"/>
                  <a:pt x="56" y="53"/>
                </a:cubicBezTo>
                <a:cubicBezTo>
                  <a:pt x="57" y="53"/>
                  <a:pt x="57" y="53"/>
                  <a:pt x="57" y="53"/>
                </a:cubicBezTo>
                <a:cubicBezTo>
                  <a:pt x="57" y="53"/>
                  <a:pt x="57" y="53"/>
                  <a:pt x="57" y="53"/>
                </a:cubicBezTo>
                <a:cubicBezTo>
                  <a:pt x="57" y="53"/>
                  <a:pt x="57" y="53"/>
                  <a:pt x="57" y="53"/>
                </a:cubicBezTo>
                <a:cubicBezTo>
                  <a:pt x="57" y="53"/>
                  <a:pt x="57" y="53"/>
                  <a:pt x="57" y="53"/>
                </a:cubicBezTo>
                <a:cubicBezTo>
                  <a:pt x="56" y="53"/>
                  <a:pt x="58" y="52"/>
                  <a:pt x="57" y="52"/>
                </a:cubicBezTo>
                <a:cubicBezTo>
                  <a:pt x="58" y="52"/>
                  <a:pt x="59" y="52"/>
                  <a:pt x="60" y="52"/>
                </a:cubicBezTo>
                <a:cubicBezTo>
                  <a:pt x="60" y="52"/>
                  <a:pt x="60" y="52"/>
                  <a:pt x="60" y="52"/>
                </a:cubicBezTo>
                <a:cubicBezTo>
                  <a:pt x="60" y="52"/>
                  <a:pt x="60" y="52"/>
                  <a:pt x="60" y="52"/>
                </a:cubicBezTo>
                <a:cubicBezTo>
                  <a:pt x="60" y="52"/>
                  <a:pt x="60" y="52"/>
                  <a:pt x="60" y="52"/>
                </a:cubicBezTo>
                <a:cubicBezTo>
                  <a:pt x="60" y="52"/>
                  <a:pt x="60" y="52"/>
                  <a:pt x="60" y="52"/>
                </a:cubicBezTo>
                <a:cubicBezTo>
                  <a:pt x="60" y="52"/>
                  <a:pt x="60" y="52"/>
                  <a:pt x="61" y="52"/>
                </a:cubicBezTo>
                <a:cubicBezTo>
                  <a:pt x="59" y="53"/>
                  <a:pt x="61" y="53"/>
                  <a:pt x="60" y="53"/>
                </a:cubicBezTo>
                <a:cubicBezTo>
                  <a:pt x="60" y="53"/>
                  <a:pt x="60" y="53"/>
                  <a:pt x="60" y="53"/>
                </a:cubicBezTo>
                <a:cubicBezTo>
                  <a:pt x="60" y="53"/>
                  <a:pt x="61" y="53"/>
                  <a:pt x="61" y="53"/>
                </a:cubicBezTo>
                <a:cubicBezTo>
                  <a:pt x="60" y="53"/>
                  <a:pt x="60" y="53"/>
                  <a:pt x="60" y="53"/>
                </a:cubicBezTo>
                <a:cubicBezTo>
                  <a:pt x="60" y="53"/>
                  <a:pt x="60" y="53"/>
                  <a:pt x="61" y="53"/>
                </a:cubicBezTo>
                <a:cubicBezTo>
                  <a:pt x="61" y="53"/>
                  <a:pt x="60" y="54"/>
                  <a:pt x="61" y="54"/>
                </a:cubicBezTo>
                <a:cubicBezTo>
                  <a:pt x="60" y="54"/>
                  <a:pt x="60" y="54"/>
                  <a:pt x="60" y="54"/>
                </a:cubicBezTo>
                <a:cubicBezTo>
                  <a:pt x="61" y="54"/>
                  <a:pt x="60" y="54"/>
                  <a:pt x="61" y="54"/>
                </a:cubicBezTo>
                <a:cubicBezTo>
                  <a:pt x="60" y="54"/>
                  <a:pt x="61" y="54"/>
                  <a:pt x="59" y="54"/>
                </a:cubicBezTo>
                <a:cubicBezTo>
                  <a:pt x="59" y="54"/>
                  <a:pt x="60" y="54"/>
                  <a:pt x="60" y="54"/>
                </a:cubicBezTo>
                <a:cubicBezTo>
                  <a:pt x="60" y="54"/>
                  <a:pt x="60" y="54"/>
                  <a:pt x="60" y="54"/>
                </a:cubicBezTo>
                <a:cubicBezTo>
                  <a:pt x="60" y="54"/>
                  <a:pt x="61" y="55"/>
                  <a:pt x="60" y="55"/>
                </a:cubicBezTo>
                <a:cubicBezTo>
                  <a:pt x="60" y="55"/>
                  <a:pt x="60" y="55"/>
                  <a:pt x="60" y="55"/>
                </a:cubicBezTo>
                <a:cubicBezTo>
                  <a:pt x="61" y="55"/>
                  <a:pt x="61" y="55"/>
                  <a:pt x="61" y="55"/>
                </a:cubicBezTo>
                <a:cubicBezTo>
                  <a:pt x="61" y="55"/>
                  <a:pt x="61" y="55"/>
                  <a:pt x="61" y="55"/>
                </a:cubicBezTo>
                <a:cubicBezTo>
                  <a:pt x="61" y="55"/>
                  <a:pt x="61" y="55"/>
                  <a:pt x="61" y="55"/>
                </a:cubicBezTo>
                <a:cubicBezTo>
                  <a:pt x="61" y="55"/>
                  <a:pt x="61" y="55"/>
                  <a:pt x="61" y="55"/>
                </a:cubicBezTo>
                <a:cubicBezTo>
                  <a:pt x="61" y="55"/>
                  <a:pt x="61" y="55"/>
                  <a:pt x="61" y="55"/>
                </a:cubicBezTo>
                <a:cubicBezTo>
                  <a:pt x="61" y="55"/>
                  <a:pt x="61" y="55"/>
                  <a:pt x="61" y="55"/>
                </a:cubicBezTo>
                <a:cubicBezTo>
                  <a:pt x="61" y="55"/>
                  <a:pt x="61" y="55"/>
                  <a:pt x="61" y="55"/>
                </a:cubicBezTo>
                <a:cubicBezTo>
                  <a:pt x="61" y="55"/>
                  <a:pt x="61" y="55"/>
                  <a:pt x="60" y="55"/>
                </a:cubicBezTo>
                <a:cubicBezTo>
                  <a:pt x="61" y="55"/>
                  <a:pt x="61" y="55"/>
                  <a:pt x="61" y="55"/>
                </a:cubicBezTo>
                <a:cubicBezTo>
                  <a:pt x="61" y="55"/>
                  <a:pt x="61" y="55"/>
                  <a:pt x="60" y="55"/>
                </a:cubicBezTo>
                <a:cubicBezTo>
                  <a:pt x="60" y="55"/>
                  <a:pt x="60" y="55"/>
                  <a:pt x="60" y="55"/>
                </a:cubicBezTo>
                <a:cubicBezTo>
                  <a:pt x="61" y="55"/>
                  <a:pt x="61" y="55"/>
                  <a:pt x="61" y="55"/>
                </a:cubicBezTo>
                <a:cubicBezTo>
                  <a:pt x="61" y="55"/>
                  <a:pt x="61" y="56"/>
                  <a:pt x="61" y="56"/>
                </a:cubicBezTo>
                <a:cubicBezTo>
                  <a:pt x="60" y="56"/>
                  <a:pt x="61" y="56"/>
                  <a:pt x="60" y="56"/>
                </a:cubicBezTo>
                <a:cubicBezTo>
                  <a:pt x="60" y="56"/>
                  <a:pt x="60" y="56"/>
                  <a:pt x="60" y="56"/>
                </a:cubicBezTo>
                <a:cubicBezTo>
                  <a:pt x="60" y="56"/>
                  <a:pt x="59" y="57"/>
                  <a:pt x="59" y="57"/>
                </a:cubicBezTo>
                <a:cubicBezTo>
                  <a:pt x="60" y="56"/>
                  <a:pt x="60" y="56"/>
                  <a:pt x="60" y="56"/>
                </a:cubicBezTo>
                <a:cubicBezTo>
                  <a:pt x="61" y="56"/>
                  <a:pt x="61" y="56"/>
                  <a:pt x="61" y="56"/>
                </a:cubicBezTo>
                <a:cubicBezTo>
                  <a:pt x="63" y="56"/>
                  <a:pt x="61" y="56"/>
                  <a:pt x="61" y="56"/>
                </a:cubicBezTo>
                <a:cubicBezTo>
                  <a:pt x="61" y="56"/>
                  <a:pt x="61" y="56"/>
                  <a:pt x="61" y="57"/>
                </a:cubicBezTo>
                <a:cubicBezTo>
                  <a:pt x="62" y="56"/>
                  <a:pt x="61" y="57"/>
                  <a:pt x="61" y="57"/>
                </a:cubicBezTo>
                <a:cubicBezTo>
                  <a:pt x="61" y="57"/>
                  <a:pt x="61" y="57"/>
                  <a:pt x="61" y="57"/>
                </a:cubicBezTo>
                <a:cubicBezTo>
                  <a:pt x="61" y="57"/>
                  <a:pt x="61" y="57"/>
                  <a:pt x="61" y="57"/>
                </a:cubicBezTo>
                <a:cubicBezTo>
                  <a:pt x="61" y="57"/>
                  <a:pt x="61" y="57"/>
                  <a:pt x="61" y="57"/>
                </a:cubicBezTo>
                <a:cubicBezTo>
                  <a:pt x="61" y="57"/>
                  <a:pt x="62" y="57"/>
                  <a:pt x="62" y="57"/>
                </a:cubicBezTo>
                <a:cubicBezTo>
                  <a:pt x="61" y="57"/>
                  <a:pt x="61" y="57"/>
                  <a:pt x="61" y="57"/>
                </a:cubicBezTo>
                <a:cubicBezTo>
                  <a:pt x="61" y="57"/>
                  <a:pt x="61" y="57"/>
                  <a:pt x="61" y="57"/>
                </a:cubicBezTo>
                <a:cubicBezTo>
                  <a:pt x="60" y="58"/>
                  <a:pt x="62" y="57"/>
                  <a:pt x="61" y="58"/>
                </a:cubicBezTo>
                <a:cubicBezTo>
                  <a:pt x="61" y="58"/>
                  <a:pt x="61" y="58"/>
                  <a:pt x="62" y="58"/>
                </a:cubicBezTo>
                <a:cubicBezTo>
                  <a:pt x="62" y="58"/>
                  <a:pt x="62" y="58"/>
                  <a:pt x="62" y="58"/>
                </a:cubicBezTo>
                <a:cubicBezTo>
                  <a:pt x="62" y="58"/>
                  <a:pt x="61" y="58"/>
                  <a:pt x="61" y="58"/>
                </a:cubicBezTo>
                <a:cubicBezTo>
                  <a:pt x="62" y="58"/>
                  <a:pt x="62" y="58"/>
                  <a:pt x="62" y="58"/>
                </a:cubicBezTo>
                <a:cubicBezTo>
                  <a:pt x="62" y="58"/>
                  <a:pt x="63" y="58"/>
                  <a:pt x="63" y="58"/>
                </a:cubicBezTo>
                <a:cubicBezTo>
                  <a:pt x="63" y="58"/>
                  <a:pt x="62" y="58"/>
                  <a:pt x="62" y="58"/>
                </a:cubicBezTo>
                <a:cubicBezTo>
                  <a:pt x="62" y="58"/>
                  <a:pt x="63" y="58"/>
                  <a:pt x="63" y="58"/>
                </a:cubicBezTo>
                <a:cubicBezTo>
                  <a:pt x="62" y="58"/>
                  <a:pt x="62" y="58"/>
                  <a:pt x="62" y="58"/>
                </a:cubicBezTo>
                <a:cubicBezTo>
                  <a:pt x="62" y="58"/>
                  <a:pt x="61" y="59"/>
                  <a:pt x="61" y="59"/>
                </a:cubicBezTo>
                <a:cubicBezTo>
                  <a:pt x="61" y="59"/>
                  <a:pt x="61" y="59"/>
                  <a:pt x="61" y="59"/>
                </a:cubicBezTo>
                <a:cubicBezTo>
                  <a:pt x="62" y="59"/>
                  <a:pt x="60" y="59"/>
                  <a:pt x="61" y="59"/>
                </a:cubicBezTo>
                <a:cubicBezTo>
                  <a:pt x="62" y="59"/>
                  <a:pt x="62" y="59"/>
                  <a:pt x="62" y="59"/>
                </a:cubicBezTo>
                <a:cubicBezTo>
                  <a:pt x="61" y="59"/>
                  <a:pt x="62" y="59"/>
                  <a:pt x="61" y="59"/>
                </a:cubicBezTo>
                <a:cubicBezTo>
                  <a:pt x="61" y="59"/>
                  <a:pt x="61" y="59"/>
                  <a:pt x="61" y="59"/>
                </a:cubicBezTo>
                <a:cubicBezTo>
                  <a:pt x="61" y="59"/>
                  <a:pt x="61" y="59"/>
                  <a:pt x="61" y="59"/>
                </a:cubicBezTo>
                <a:cubicBezTo>
                  <a:pt x="62" y="59"/>
                  <a:pt x="62" y="59"/>
                  <a:pt x="62" y="59"/>
                </a:cubicBezTo>
                <a:cubicBezTo>
                  <a:pt x="62" y="59"/>
                  <a:pt x="62" y="59"/>
                  <a:pt x="62" y="59"/>
                </a:cubicBezTo>
                <a:cubicBezTo>
                  <a:pt x="62" y="59"/>
                  <a:pt x="62" y="59"/>
                  <a:pt x="62" y="59"/>
                </a:cubicBezTo>
                <a:cubicBezTo>
                  <a:pt x="62" y="59"/>
                  <a:pt x="62" y="59"/>
                  <a:pt x="62" y="59"/>
                </a:cubicBezTo>
                <a:cubicBezTo>
                  <a:pt x="62" y="59"/>
                  <a:pt x="62" y="60"/>
                  <a:pt x="61" y="60"/>
                </a:cubicBezTo>
                <a:cubicBezTo>
                  <a:pt x="62" y="60"/>
                  <a:pt x="62" y="60"/>
                  <a:pt x="62" y="60"/>
                </a:cubicBezTo>
                <a:cubicBezTo>
                  <a:pt x="62" y="59"/>
                  <a:pt x="63" y="59"/>
                  <a:pt x="63" y="59"/>
                </a:cubicBezTo>
                <a:cubicBezTo>
                  <a:pt x="63" y="59"/>
                  <a:pt x="63" y="59"/>
                  <a:pt x="63" y="59"/>
                </a:cubicBezTo>
                <a:cubicBezTo>
                  <a:pt x="63" y="59"/>
                  <a:pt x="63" y="59"/>
                  <a:pt x="63" y="59"/>
                </a:cubicBezTo>
                <a:cubicBezTo>
                  <a:pt x="63" y="59"/>
                  <a:pt x="63" y="59"/>
                  <a:pt x="62" y="59"/>
                </a:cubicBezTo>
                <a:cubicBezTo>
                  <a:pt x="63" y="59"/>
                  <a:pt x="63" y="60"/>
                  <a:pt x="63" y="60"/>
                </a:cubicBezTo>
                <a:cubicBezTo>
                  <a:pt x="63" y="60"/>
                  <a:pt x="62" y="60"/>
                  <a:pt x="62" y="60"/>
                </a:cubicBezTo>
                <a:cubicBezTo>
                  <a:pt x="63" y="59"/>
                  <a:pt x="62" y="60"/>
                  <a:pt x="63" y="60"/>
                </a:cubicBezTo>
                <a:cubicBezTo>
                  <a:pt x="62" y="60"/>
                  <a:pt x="63" y="60"/>
                  <a:pt x="62" y="61"/>
                </a:cubicBezTo>
                <a:cubicBezTo>
                  <a:pt x="62" y="61"/>
                  <a:pt x="62" y="61"/>
                  <a:pt x="62" y="61"/>
                </a:cubicBezTo>
                <a:cubicBezTo>
                  <a:pt x="62" y="61"/>
                  <a:pt x="62" y="61"/>
                  <a:pt x="62" y="61"/>
                </a:cubicBezTo>
                <a:cubicBezTo>
                  <a:pt x="63" y="61"/>
                  <a:pt x="62" y="61"/>
                  <a:pt x="63" y="60"/>
                </a:cubicBezTo>
                <a:cubicBezTo>
                  <a:pt x="63" y="61"/>
                  <a:pt x="62" y="61"/>
                  <a:pt x="62" y="61"/>
                </a:cubicBezTo>
                <a:cubicBezTo>
                  <a:pt x="63" y="61"/>
                  <a:pt x="63" y="61"/>
                  <a:pt x="63" y="61"/>
                </a:cubicBezTo>
                <a:cubicBezTo>
                  <a:pt x="62" y="61"/>
                  <a:pt x="62" y="61"/>
                  <a:pt x="62" y="61"/>
                </a:cubicBezTo>
                <a:cubicBezTo>
                  <a:pt x="62" y="61"/>
                  <a:pt x="62" y="61"/>
                  <a:pt x="62" y="61"/>
                </a:cubicBezTo>
                <a:cubicBezTo>
                  <a:pt x="62" y="61"/>
                  <a:pt x="62" y="61"/>
                  <a:pt x="62" y="61"/>
                </a:cubicBezTo>
                <a:cubicBezTo>
                  <a:pt x="63" y="61"/>
                  <a:pt x="63" y="61"/>
                  <a:pt x="63" y="61"/>
                </a:cubicBezTo>
                <a:cubicBezTo>
                  <a:pt x="63" y="61"/>
                  <a:pt x="64" y="61"/>
                  <a:pt x="63" y="61"/>
                </a:cubicBezTo>
                <a:cubicBezTo>
                  <a:pt x="63" y="61"/>
                  <a:pt x="63" y="61"/>
                  <a:pt x="63" y="61"/>
                </a:cubicBezTo>
                <a:cubicBezTo>
                  <a:pt x="63" y="61"/>
                  <a:pt x="64" y="61"/>
                  <a:pt x="64" y="61"/>
                </a:cubicBezTo>
                <a:cubicBezTo>
                  <a:pt x="64" y="61"/>
                  <a:pt x="64" y="61"/>
                  <a:pt x="64" y="61"/>
                </a:cubicBezTo>
                <a:cubicBezTo>
                  <a:pt x="63" y="61"/>
                  <a:pt x="63" y="61"/>
                  <a:pt x="63" y="61"/>
                </a:cubicBezTo>
                <a:cubicBezTo>
                  <a:pt x="63" y="61"/>
                  <a:pt x="63" y="61"/>
                  <a:pt x="63" y="61"/>
                </a:cubicBezTo>
                <a:cubicBezTo>
                  <a:pt x="63" y="61"/>
                  <a:pt x="64" y="61"/>
                  <a:pt x="64" y="61"/>
                </a:cubicBezTo>
                <a:cubicBezTo>
                  <a:pt x="63" y="61"/>
                  <a:pt x="63" y="61"/>
                  <a:pt x="63" y="61"/>
                </a:cubicBezTo>
                <a:cubicBezTo>
                  <a:pt x="63" y="61"/>
                  <a:pt x="63" y="61"/>
                  <a:pt x="63" y="61"/>
                </a:cubicBezTo>
                <a:cubicBezTo>
                  <a:pt x="63" y="61"/>
                  <a:pt x="63" y="61"/>
                  <a:pt x="63" y="61"/>
                </a:cubicBezTo>
                <a:cubicBezTo>
                  <a:pt x="63" y="61"/>
                  <a:pt x="63" y="61"/>
                  <a:pt x="63" y="61"/>
                </a:cubicBezTo>
                <a:cubicBezTo>
                  <a:pt x="63" y="61"/>
                  <a:pt x="64" y="61"/>
                  <a:pt x="64" y="61"/>
                </a:cubicBezTo>
                <a:cubicBezTo>
                  <a:pt x="64" y="61"/>
                  <a:pt x="64" y="61"/>
                  <a:pt x="64" y="61"/>
                </a:cubicBezTo>
                <a:cubicBezTo>
                  <a:pt x="64" y="61"/>
                  <a:pt x="63" y="62"/>
                  <a:pt x="63" y="62"/>
                </a:cubicBezTo>
                <a:cubicBezTo>
                  <a:pt x="64" y="61"/>
                  <a:pt x="64" y="61"/>
                  <a:pt x="64" y="61"/>
                </a:cubicBezTo>
                <a:cubicBezTo>
                  <a:pt x="64" y="61"/>
                  <a:pt x="64" y="61"/>
                  <a:pt x="64" y="61"/>
                </a:cubicBezTo>
                <a:cubicBezTo>
                  <a:pt x="65" y="61"/>
                  <a:pt x="65" y="61"/>
                  <a:pt x="65" y="61"/>
                </a:cubicBezTo>
                <a:cubicBezTo>
                  <a:pt x="65" y="61"/>
                  <a:pt x="65" y="61"/>
                  <a:pt x="64" y="62"/>
                </a:cubicBezTo>
                <a:cubicBezTo>
                  <a:pt x="65" y="61"/>
                  <a:pt x="64" y="62"/>
                  <a:pt x="65" y="62"/>
                </a:cubicBezTo>
                <a:cubicBezTo>
                  <a:pt x="64" y="62"/>
                  <a:pt x="64" y="62"/>
                  <a:pt x="64" y="62"/>
                </a:cubicBezTo>
                <a:cubicBezTo>
                  <a:pt x="64" y="62"/>
                  <a:pt x="64" y="62"/>
                  <a:pt x="64" y="62"/>
                </a:cubicBezTo>
                <a:cubicBezTo>
                  <a:pt x="64" y="63"/>
                  <a:pt x="65" y="62"/>
                  <a:pt x="65" y="62"/>
                </a:cubicBezTo>
                <a:cubicBezTo>
                  <a:pt x="64" y="62"/>
                  <a:pt x="64" y="62"/>
                  <a:pt x="64" y="62"/>
                </a:cubicBezTo>
                <a:cubicBezTo>
                  <a:pt x="65" y="62"/>
                  <a:pt x="65" y="62"/>
                  <a:pt x="65" y="62"/>
                </a:cubicBezTo>
                <a:cubicBezTo>
                  <a:pt x="64" y="63"/>
                  <a:pt x="65" y="62"/>
                  <a:pt x="65" y="62"/>
                </a:cubicBezTo>
                <a:cubicBezTo>
                  <a:pt x="65" y="62"/>
                  <a:pt x="65" y="62"/>
                  <a:pt x="65" y="63"/>
                </a:cubicBezTo>
                <a:cubicBezTo>
                  <a:pt x="65" y="63"/>
                  <a:pt x="65" y="63"/>
                  <a:pt x="65" y="63"/>
                </a:cubicBezTo>
                <a:cubicBezTo>
                  <a:pt x="65" y="63"/>
                  <a:pt x="64" y="63"/>
                  <a:pt x="64" y="63"/>
                </a:cubicBezTo>
                <a:cubicBezTo>
                  <a:pt x="64" y="63"/>
                  <a:pt x="64" y="63"/>
                  <a:pt x="64" y="63"/>
                </a:cubicBezTo>
                <a:cubicBezTo>
                  <a:pt x="64" y="63"/>
                  <a:pt x="64" y="63"/>
                  <a:pt x="64" y="63"/>
                </a:cubicBezTo>
                <a:cubicBezTo>
                  <a:pt x="64" y="63"/>
                  <a:pt x="64" y="63"/>
                  <a:pt x="65" y="63"/>
                </a:cubicBezTo>
                <a:cubicBezTo>
                  <a:pt x="65" y="63"/>
                  <a:pt x="65" y="63"/>
                  <a:pt x="65" y="63"/>
                </a:cubicBezTo>
                <a:cubicBezTo>
                  <a:pt x="65" y="63"/>
                  <a:pt x="65" y="63"/>
                  <a:pt x="65" y="63"/>
                </a:cubicBezTo>
                <a:cubicBezTo>
                  <a:pt x="65" y="63"/>
                  <a:pt x="65" y="63"/>
                  <a:pt x="65" y="63"/>
                </a:cubicBezTo>
                <a:cubicBezTo>
                  <a:pt x="65" y="63"/>
                  <a:pt x="65" y="63"/>
                  <a:pt x="65" y="63"/>
                </a:cubicBezTo>
                <a:cubicBezTo>
                  <a:pt x="65" y="63"/>
                  <a:pt x="65" y="63"/>
                  <a:pt x="65" y="63"/>
                </a:cubicBezTo>
                <a:cubicBezTo>
                  <a:pt x="65" y="63"/>
                  <a:pt x="65" y="63"/>
                  <a:pt x="65" y="62"/>
                </a:cubicBezTo>
                <a:cubicBezTo>
                  <a:pt x="65" y="63"/>
                  <a:pt x="65" y="63"/>
                  <a:pt x="64" y="63"/>
                </a:cubicBezTo>
                <a:cubicBezTo>
                  <a:pt x="65" y="63"/>
                  <a:pt x="64" y="63"/>
                  <a:pt x="65" y="63"/>
                </a:cubicBezTo>
                <a:cubicBezTo>
                  <a:pt x="65" y="63"/>
                  <a:pt x="65" y="63"/>
                  <a:pt x="65" y="63"/>
                </a:cubicBezTo>
                <a:cubicBezTo>
                  <a:pt x="65" y="63"/>
                  <a:pt x="64" y="63"/>
                  <a:pt x="64" y="63"/>
                </a:cubicBezTo>
                <a:cubicBezTo>
                  <a:pt x="64" y="64"/>
                  <a:pt x="64" y="64"/>
                  <a:pt x="64" y="64"/>
                </a:cubicBezTo>
                <a:cubicBezTo>
                  <a:pt x="63" y="64"/>
                  <a:pt x="64" y="64"/>
                  <a:pt x="64" y="64"/>
                </a:cubicBezTo>
                <a:cubicBezTo>
                  <a:pt x="64" y="64"/>
                  <a:pt x="64" y="64"/>
                  <a:pt x="64" y="64"/>
                </a:cubicBezTo>
                <a:cubicBezTo>
                  <a:pt x="64" y="63"/>
                  <a:pt x="64" y="63"/>
                  <a:pt x="64" y="63"/>
                </a:cubicBezTo>
                <a:cubicBezTo>
                  <a:pt x="64" y="63"/>
                  <a:pt x="64" y="63"/>
                  <a:pt x="63" y="64"/>
                </a:cubicBezTo>
                <a:cubicBezTo>
                  <a:pt x="63" y="64"/>
                  <a:pt x="63" y="64"/>
                  <a:pt x="63" y="64"/>
                </a:cubicBezTo>
                <a:cubicBezTo>
                  <a:pt x="63" y="64"/>
                  <a:pt x="63" y="64"/>
                  <a:pt x="63" y="64"/>
                </a:cubicBezTo>
                <a:cubicBezTo>
                  <a:pt x="63" y="64"/>
                  <a:pt x="63" y="64"/>
                  <a:pt x="62" y="64"/>
                </a:cubicBezTo>
                <a:cubicBezTo>
                  <a:pt x="63" y="64"/>
                  <a:pt x="62" y="64"/>
                  <a:pt x="63" y="64"/>
                </a:cubicBezTo>
                <a:cubicBezTo>
                  <a:pt x="62" y="64"/>
                  <a:pt x="63" y="64"/>
                  <a:pt x="63" y="64"/>
                </a:cubicBezTo>
                <a:cubicBezTo>
                  <a:pt x="63" y="63"/>
                  <a:pt x="63" y="63"/>
                  <a:pt x="63" y="63"/>
                </a:cubicBezTo>
                <a:cubicBezTo>
                  <a:pt x="63" y="64"/>
                  <a:pt x="63" y="64"/>
                  <a:pt x="63" y="64"/>
                </a:cubicBezTo>
                <a:cubicBezTo>
                  <a:pt x="63" y="64"/>
                  <a:pt x="64" y="63"/>
                  <a:pt x="64" y="63"/>
                </a:cubicBezTo>
                <a:cubicBezTo>
                  <a:pt x="64" y="63"/>
                  <a:pt x="63" y="63"/>
                  <a:pt x="63" y="63"/>
                </a:cubicBezTo>
                <a:cubicBezTo>
                  <a:pt x="63" y="63"/>
                  <a:pt x="64" y="63"/>
                  <a:pt x="63" y="63"/>
                </a:cubicBezTo>
                <a:cubicBezTo>
                  <a:pt x="63" y="63"/>
                  <a:pt x="62" y="63"/>
                  <a:pt x="62" y="64"/>
                </a:cubicBezTo>
                <a:cubicBezTo>
                  <a:pt x="62" y="64"/>
                  <a:pt x="62" y="64"/>
                  <a:pt x="62" y="64"/>
                </a:cubicBezTo>
                <a:cubicBezTo>
                  <a:pt x="61" y="64"/>
                  <a:pt x="61" y="64"/>
                  <a:pt x="61" y="64"/>
                </a:cubicBezTo>
                <a:cubicBezTo>
                  <a:pt x="62" y="64"/>
                  <a:pt x="61" y="64"/>
                  <a:pt x="62" y="64"/>
                </a:cubicBezTo>
                <a:cubicBezTo>
                  <a:pt x="62" y="64"/>
                  <a:pt x="61" y="64"/>
                  <a:pt x="61" y="64"/>
                </a:cubicBezTo>
                <a:cubicBezTo>
                  <a:pt x="62" y="64"/>
                  <a:pt x="62" y="64"/>
                  <a:pt x="62" y="64"/>
                </a:cubicBezTo>
                <a:cubicBezTo>
                  <a:pt x="62" y="64"/>
                  <a:pt x="62" y="63"/>
                  <a:pt x="62" y="63"/>
                </a:cubicBezTo>
                <a:cubicBezTo>
                  <a:pt x="62" y="63"/>
                  <a:pt x="62" y="63"/>
                  <a:pt x="62" y="63"/>
                </a:cubicBezTo>
                <a:cubicBezTo>
                  <a:pt x="62" y="63"/>
                  <a:pt x="61" y="63"/>
                  <a:pt x="61" y="64"/>
                </a:cubicBezTo>
                <a:cubicBezTo>
                  <a:pt x="61" y="64"/>
                  <a:pt x="61" y="63"/>
                  <a:pt x="61" y="63"/>
                </a:cubicBezTo>
                <a:cubicBezTo>
                  <a:pt x="60" y="64"/>
                  <a:pt x="61" y="63"/>
                  <a:pt x="60" y="64"/>
                </a:cubicBezTo>
                <a:cubicBezTo>
                  <a:pt x="60" y="64"/>
                  <a:pt x="61" y="64"/>
                  <a:pt x="61" y="63"/>
                </a:cubicBezTo>
                <a:cubicBezTo>
                  <a:pt x="61" y="63"/>
                  <a:pt x="61" y="64"/>
                  <a:pt x="60" y="64"/>
                </a:cubicBezTo>
                <a:cubicBezTo>
                  <a:pt x="61" y="63"/>
                  <a:pt x="62" y="63"/>
                  <a:pt x="62" y="63"/>
                </a:cubicBezTo>
                <a:cubicBezTo>
                  <a:pt x="62" y="62"/>
                  <a:pt x="63" y="62"/>
                  <a:pt x="63" y="62"/>
                </a:cubicBezTo>
                <a:cubicBezTo>
                  <a:pt x="62" y="62"/>
                  <a:pt x="60" y="63"/>
                  <a:pt x="60" y="64"/>
                </a:cubicBezTo>
                <a:cubicBezTo>
                  <a:pt x="59" y="64"/>
                  <a:pt x="60" y="64"/>
                  <a:pt x="60" y="64"/>
                </a:cubicBezTo>
                <a:cubicBezTo>
                  <a:pt x="61" y="63"/>
                  <a:pt x="60" y="64"/>
                  <a:pt x="60" y="64"/>
                </a:cubicBezTo>
                <a:cubicBezTo>
                  <a:pt x="60" y="63"/>
                  <a:pt x="60" y="63"/>
                  <a:pt x="60" y="63"/>
                </a:cubicBezTo>
                <a:cubicBezTo>
                  <a:pt x="60" y="63"/>
                  <a:pt x="60" y="63"/>
                  <a:pt x="60" y="63"/>
                </a:cubicBezTo>
                <a:cubicBezTo>
                  <a:pt x="60" y="63"/>
                  <a:pt x="61" y="63"/>
                  <a:pt x="61" y="63"/>
                </a:cubicBezTo>
                <a:cubicBezTo>
                  <a:pt x="61" y="63"/>
                  <a:pt x="60" y="63"/>
                  <a:pt x="59" y="63"/>
                </a:cubicBezTo>
                <a:cubicBezTo>
                  <a:pt x="60" y="63"/>
                  <a:pt x="60" y="63"/>
                  <a:pt x="60" y="63"/>
                </a:cubicBezTo>
                <a:cubicBezTo>
                  <a:pt x="60" y="64"/>
                  <a:pt x="60" y="63"/>
                  <a:pt x="59" y="64"/>
                </a:cubicBezTo>
                <a:cubicBezTo>
                  <a:pt x="59" y="63"/>
                  <a:pt x="59" y="63"/>
                  <a:pt x="59" y="63"/>
                </a:cubicBezTo>
                <a:cubicBezTo>
                  <a:pt x="59" y="63"/>
                  <a:pt x="59" y="63"/>
                  <a:pt x="60" y="63"/>
                </a:cubicBezTo>
                <a:cubicBezTo>
                  <a:pt x="59" y="63"/>
                  <a:pt x="60" y="63"/>
                  <a:pt x="60" y="63"/>
                </a:cubicBezTo>
                <a:cubicBezTo>
                  <a:pt x="60" y="63"/>
                  <a:pt x="62" y="62"/>
                  <a:pt x="63" y="62"/>
                </a:cubicBezTo>
                <a:cubicBezTo>
                  <a:pt x="63" y="62"/>
                  <a:pt x="63" y="62"/>
                  <a:pt x="63" y="62"/>
                </a:cubicBezTo>
                <a:cubicBezTo>
                  <a:pt x="63" y="62"/>
                  <a:pt x="63" y="62"/>
                  <a:pt x="63" y="62"/>
                </a:cubicBezTo>
                <a:cubicBezTo>
                  <a:pt x="62" y="62"/>
                  <a:pt x="60" y="63"/>
                  <a:pt x="60" y="63"/>
                </a:cubicBezTo>
                <a:cubicBezTo>
                  <a:pt x="60" y="63"/>
                  <a:pt x="61" y="62"/>
                  <a:pt x="61" y="62"/>
                </a:cubicBezTo>
                <a:cubicBezTo>
                  <a:pt x="61" y="62"/>
                  <a:pt x="60" y="63"/>
                  <a:pt x="60" y="63"/>
                </a:cubicBezTo>
                <a:cubicBezTo>
                  <a:pt x="60" y="63"/>
                  <a:pt x="60" y="63"/>
                  <a:pt x="60" y="63"/>
                </a:cubicBezTo>
                <a:cubicBezTo>
                  <a:pt x="59" y="63"/>
                  <a:pt x="60" y="63"/>
                  <a:pt x="59" y="63"/>
                </a:cubicBezTo>
                <a:cubicBezTo>
                  <a:pt x="60" y="63"/>
                  <a:pt x="60" y="62"/>
                  <a:pt x="61" y="62"/>
                </a:cubicBezTo>
                <a:cubicBezTo>
                  <a:pt x="60" y="63"/>
                  <a:pt x="60" y="63"/>
                  <a:pt x="60" y="63"/>
                </a:cubicBezTo>
                <a:cubicBezTo>
                  <a:pt x="60" y="62"/>
                  <a:pt x="60" y="62"/>
                  <a:pt x="61" y="62"/>
                </a:cubicBezTo>
                <a:cubicBezTo>
                  <a:pt x="61" y="62"/>
                  <a:pt x="60" y="62"/>
                  <a:pt x="59" y="62"/>
                </a:cubicBezTo>
                <a:cubicBezTo>
                  <a:pt x="60" y="62"/>
                  <a:pt x="60" y="62"/>
                  <a:pt x="60" y="62"/>
                </a:cubicBezTo>
                <a:cubicBezTo>
                  <a:pt x="60" y="62"/>
                  <a:pt x="60" y="62"/>
                  <a:pt x="59" y="62"/>
                </a:cubicBezTo>
                <a:cubicBezTo>
                  <a:pt x="59" y="62"/>
                  <a:pt x="59" y="62"/>
                  <a:pt x="59" y="62"/>
                </a:cubicBezTo>
                <a:cubicBezTo>
                  <a:pt x="60" y="62"/>
                  <a:pt x="61" y="61"/>
                  <a:pt x="62" y="61"/>
                </a:cubicBezTo>
                <a:cubicBezTo>
                  <a:pt x="59" y="62"/>
                  <a:pt x="59" y="62"/>
                  <a:pt x="59" y="62"/>
                </a:cubicBezTo>
                <a:cubicBezTo>
                  <a:pt x="59" y="62"/>
                  <a:pt x="60" y="62"/>
                  <a:pt x="60" y="62"/>
                </a:cubicBezTo>
                <a:cubicBezTo>
                  <a:pt x="60" y="62"/>
                  <a:pt x="59" y="62"/>
                  <a:pt x="59" y="62"/>
                </a:cubicBezTo>
                <a:cubicBezTo>
                  <a:pt x="59" y="62"/>
                  <a:pt x="59" y="62"/>
                  <a:pt x="59" y="62"/>
                </a:cubicBezTo>
                <a:cubicBezTo>
                  <a:pt x="60" y="62"/>
                  <a:pt x="60" y="61"/>
                  <a:pt x="60" y="61"/>
                </a:cubicBezTo>
                <a:cubicBezTo>
                  <a:pt x="60" y="61"/>
                  <a:pt x="60" y="61"/>
                  <a:pt x="60" y="61"/>
                </a:cubicBezTo>
                <a:cubicBezTo>
                  <a:pt x="60" y="61"/>
                  <a:pt x="59" y="62"/>
                  <a:pt x="59" y="61"/>
                </a:cubicBezTo>
                <a:cubicBezTo>
                  <a:pt x="59" y="62"/>
                  <a:pt x="59" y="61"/>
                  <a:pt x="60" y="61"/>
                </a:cubicBezTo>
                <a:cubicBezTo>
                  <a:pt x="59" y="61"/>
                  <a:pt x="60" y="61"/>
                  <a:pt x="59" y="62"/>
                </a:cubicBezTo>
                <a:cubicBezTo>
                  <a:pt x="59" y="61"/>
                  <a:pt x="59" y="61"/>
                  <a:pt x="59" y="61"/>
                </a:cubicBezTo>
                <a:cubicBezTo>
                  <a:pt x="59" y="61"/>
                  <a:pt x="59" y="61"/>
                  <a:pt x="59" y="61"/>
                </a:cubicBezTo>
                <a:cubicBezTo>
                  <a:pt x="59" y="61"/>
                  <a:pt x="59" y="61"/>
                  <a:pt x="59" y="61"/>
                </a:cubicBezTo>
                <a:cubicBezTo>
                  <a:pt x="59" y="61"/>
                  <a:pt x="60" y="61"/>
                  <a:pt x="59" y="61"/>
                </a:cubicBezTo>
                <a:cubicBezTo>
                  <a:pt x="60" y="61"/>
                  <a:pt x="60" y="61"/>
                  <a:pt x="61" y="61"/>
                </a:cubicBezTo>
                <a:cubicBezTo>
                  <a:pt x="60" y="61"/>
                  <a:pt x="59" y="61"/>
                  <a:pt x="59" y="61"/>
                </a:cubicBezTo>
                <a:cubicBezTo>
                  <a:pt x="59" y="61"/>
                  <a:pt x="59" y="61"/>
                  <a:pt x="59" y="61"/>
                </a:cubicBezTo>
                <a:cubicBezTo>
                  <a:pt x="59" y="61"/>
                  <a:pt x="59" y="61"/>
                  <a:pt x="59" y="61"/>
                </a:cubicBezTo>
                <a:cubicBezTo>
                  <a:pt x="59" y="61"/>
                  <a:pt x="59" y="61"/>
                  <a:pt x="59" y="61"/>
                </a:cubicBezTo>
                <a:cubicBezTo>
                  <a:pt x="59" y="61"/>
                  <a:pt x="59" y="61"/>
                  <a:pt x="59" y="61"/>
                </a:cubicBezTo>
                <a:cubicBezTo>
                  <a:pt x="59" y="61"/>
                  <a:pt x="59" y="61"/>
                  <a:pt x="59" y="61"/>
                </a:cubicBezTo>
                <a:cubicBezTo>
                  <a:pt x="59" y="61"/>
                  <a:pt x="59" y="61"/>
                  <a:pt x="59" y="61"/>
                </a:cubicBezTo>
                <a:cubicBezTo>
                  <a:pt x="60" y="60"/>
                  <a:pt x="60" y="60"/>
                  <a:pt x="60" y="60"/>
                </a:cubicBezTo>
                <a:cubicBezTo>
                  <a:pt x="60" y="60"/>
                  <a:pt x="60" y="60"/>
                  <a:pt x="60" y="60"/>
                </a:cubicBezTo>
                <a:cubicBezTo>
                  <a:pt x="60" y="60"/>
                  <a:pt x="61" y="60"/>
                  <a:pt x="61" y="60"/>
                </a:cubicBezTo>
                <a:cubicBezTo>
                  <a:pt x="61" y="60"/>
                  <a:pt x="61" y="60"/>
                  <a:pt x="61" y="60"/>
                </a:cubicBezTo>
                <a:cubicBezTo>
                  <a:pt x="61" y="60"/>
                  <a:pt x="61" y="60"/>
                  <a:pt x="61" y="60"/>
                </a:cubicBezTo>
                <a:cubicBezTo>
                  <a:pt x="61" y="60"/>
                  <a:pt x="61" y="60"/>
                  <a:pt x="61" y="60"/>
                </a:cubicBezTo>
                <a:cubicBezTo>
                  <a:pt x="61" y="60"/>
                  <a:pt x="61" y="60"/>
                  <a:pt x="60" y="60"/>
                </a:cubicBezTo>
                <a:cubicBezTo>
                  <a:pt x="60" y="60"/>
                  <a:pt x="59" y="60"/>
                  <a:pt x="59" y="61"/>
                </a:cubicBezTo>
                <a:cubicBezTo>
                  <a:pt x="59" y="60"/>
                  <a:pt x="59" y="60"/>
                  <a:pt x="59" y="60"/>
                </a:cubicBezTo>
                <a:cubicBezTo>
                  <a:pt x="59" y="61"/>
                  <a:pt x="59" y="61"/>
                  <a:pt x="58" y="61"/>
                </a:cubicBezTo>
                <a:cubicBezTo>
                  <a:pt x="59" y="61"/>
                  <a:pt x="59" y="61"/>
                  <a:pt x="59" y="60"/>
                </a:cubicBezTo>
                <a:cubicBezTo>
                  <a:pt x="58" y="61"/>
                  <a:pt x="60" y="60"/>
                  <a:pt x="59" y="60"/>
                </a:cubicBezTo>
                <a:cubicBezTo>
                  <a:pt x="59" y="60"/>
                  <a:pt x="58" y="60"/>
                  <a:pt x="58" y="60"/>
                </a:cubicBezTo>
                <a:cubicBezTo>
                  <a:pt x="58" y="60"/>
                  <a:pt x="58" y="60"/>
                  <a:pt x="58" y="60"/>
                </a:cubicBezTo>
                <a:cubicBezTo>
                  <a:pt x="58" y="60"/>
                  <a:pt x="58" y="60"/>
                  <a:pt x="58" y="60"/>
                </a:cubicBezTo>
                <a:cubicBezTo>
                  <a:pt x="58" y="60"/>
                  <a:pt x="58" y="60"/>
                  <a:pt x="58" y="60"/>
                </a:cubicBezTo>
                <a:cubicBezTo>
                  <a:pt x="58" y="60"/>
                  <a:pt x="58" y="60"/>
                  <a:pt x="58" y="60"/>
                </a:cubicBezTo>
                <a:cubicBezTo>
                  <a:pt x="58" y="60"/>
                  <a:pt x="57" y="61"/>
                  <a:pt x="57" y="60"/>
                </a:cubicBezTo>
                <a:cubicBezTo>
                  <a:pt x="58" y="60"/>
                  <a:pt x="58" y="60"/>
                  <a:pt x="58" y="60"/>
                </a:cubicBezTo>
                <a:cubicBezTo>
                  <a:pt x="58" y="60"/>
                  <a:pt x="57" y="60"/>
                  <a:pt x="57" y="60"/>
                </a:cubicBezTo>
                <a:cubicBezTo>
                  <a:pt x="58" y="60"/>
                  <a:pt x="58" y="60"/>
                  <a:pt x="58" y="60"/>
                </a:cubicBezTo>
                <a:cubicBezTo>
                  <a:pt x="58" y="60"/>
                  <a:pt x="58" y="60"/>
                  <a:pt x="58" y="60"/>
                </a:cubicBezTo>
                <a:cubicBezTo>
                  <a:pt x="58" y="60"/>
                  <a:pt x="58" y="60"/>
                  <a:pt x="58" y="60"/>
                </a:cubicBezTo>
                <a:cubicBezTo>
                  <a:pt x="58" y="60"/>
                  <a:pt x="57" y="60"/>
                  <a:pt x="57" y="60"/>
                </a:cubicBezTo>
                <a:cubicBezTo>
                  <a:pt x="57" y="60"/>
                  <a:pt x="57" y="60"/>
                  <a:pt x="57" y="60"/>
                </a:cubicBezTo>
                <a:cubicBezTo>
                  <a:pt x="58" y="60"/>
                  <a:pt x="58" y="60"/>
                  <a:pt x="58" y="60"/>
                </a:cubicBezTo>
                <a:cubicBezTo>
                  <a:pt x="58" y="59"/>
                  <a:pt x="57" y="60"/>
                  <a:pt x="58" y="59"/>
                </a:cubicBezTo>
                <a:cubicBezTo>
                  <a:pt x="58" y="59"/>
                  <a:pt x="58" y="59"/>
                  <a:pt x="59" y="59"/>
                </a:cubicBezTo>
                <a:cubicBezTo>
                  <a:pt x="58" y="59"/>
                  <a:pt x="58" y="59"/>
                  <a:pt x="58" y="59"/>
                </a:cubicBezTo>
                <a:cubicBezTo>
                  <a:pt x="58" y="59"/>
                  <a:pt x="58" y="59"/>
                  <a:pt x="59" y="59"/>
                </a:cubicBezTo>
                <a:cubicBezTo>
                  <a:pt x="58" y="59"/>
                  <a:pt x="58" y="59"/>
                  <a:pt x="58" y="59"/>
                </a:cubicBezTo>
                <a:cubicBezTo>
                  <a:pt x="58" y="59"/>
                  <a:pt x="58" y="59"/>
                  <a:pt x="58" y="59"/>
                </a:cubicBezTo>
                <a:cubicBezTo>
                  <a:pt x="58" y="59"/>
                  <a:pt x="58" y="59"/>
                  <a:pt x="58" y="59"/>
                </a:cubicBezTo>
                <a:cubicBezTo>
                  <a:pt x="58" y="59"/>
                  <a:pt x="58" y="59"/>
                  <a:pt x="58" y="59"/>
                </a:cubicBezTo>
                <a:cubicBezTo>
                  <a:pt x="58" y="59"/>
                  <a:pt x="58" y="59"/>
                  <a:pt x="58" y="59"/>
                </a:cubicBezTo>
                <a:cubicBezTo>
                  <a:pt x="58" y="59"/>
                  <a:pt x="58" y="59"/>
                  <a:pt x="58" y="59"/>
                </a:cubicBezTo>
                <a:cubicBezTo>
                  <a:pt x="58" y="59"/>
                  <a:pt x="57" y="59"/>
                  <a:pt x="57" y="59"/>
                </a:cubicBezTo>
                <a:cubicBezTo>
                  <a:pt x="57" y="59"/>
                  <a:pt x="57" y="59"/>
                  <a:pt x="57" y="59"/>
                </a:cubicBezTo>
                <a:cubicBezTo>
                  <a:pt x="58" y="59"/>
                  <a:pt x="58" y="59"/>
                  <a:pt x="58" y="59"/>
                </a:cubicBezTo>
                <a:cubicBezTo>
                  <a:pt x="56" y="59"/>
                  <a:pt x="57" y="59"/>
                  <a:pt x="56" y="59"/>
                </a:cubicBezTo>
                <a:cubicBezTo>
                  <a:pt x="57" y="59"/>
                  <a:pt x="56" y="59"/>
                  <a:pt x="57" y="59"/>
                </a:cubicBezTo>
                <a:cubicBezTo>
                  <a:pt x="57" y="59"/>
                  <a:pt x="57" y="59"/>
                  <a:pt x="57" y="59"/>
                </a:cubicBezTo>
                <a:cubicBezTo>
                  <a:pt x="57" y="59"/>
                  <a:pt x="57" y="59"/>
                  <a:pt x="57" y="59"/>
                </a:cubicBezTo>
                <a:close/>
                <a:moveTo>
                  <a:pt x="58" y="60"/>
                </a:moveTo>
                <a:cubicBezTo>
                  <a:pt x="58" y="60"/>
                  <a:pt x="58" y="60"/>
                  <a:pt x="58" y="60"/>
                </a:cubicBezTo>
                <a:cubicBezTo>
                  <a:pt x="58" y="60"/>
                  <a:pt x="58" y="59"/>
                  <a:pt x="58" y="60"/>
                </a:cubicBezTo>
                <a:close/>
                <a:moveTo>
                  <a:pt x="60" y="61"/>
                </a:moveTo>
                <a:cubicBezTo>
                  <a:pt x="60" y="61"/>
                  <a:pt x="59" y="61"/>
                  <a:pt x="60" y="61"/>
                </a:cubicBezTo>
                <a:cubicBezTo>
                  <a:pt x="60" y="61"/>
                  <a:pt x="60" y="61"/>
                  <a:pt x="60" y="61"/>
                </a:cubicBezTo>
                <a:close/>
                <a:moveTo>
                  <a:pt x="64" y="63"/>
                </a:moveTo>
                <a:cubicBezTo>
                  <a:pt x="65" y="63"/>
                  <a:pt x="65" y="63"/>
                  <a:pt x="65" y="63"/>
                </a:cubicBezTo>
                <a:cubicBezTo>
                  <a:pt x="65" y="63"/>
                  <a:pt x="65" y="63"/>
                  <a:pt x="64" y="63"/>
                </a:cubicBezTo>
                <a:close/>
                <a:moveTo>
                  <a:pt x="64" y="63"/>
                </a:moveTo>
                <a:cubicBezTo>
                  <a:pt x="64" y="63"/>
                  <a:pt x="64" y="63"/>
                  <a:pt x="65" y="63"/>
                </a:cubicBezTo>
                <a:cubicBezTo>
                  <a:pt x="64" y="63"/>
                  <a:pt x="64" y="63"/>
                  <a:pt x="64" y="63"/>
                </a:cubicBezTo>
                <a:cubicBezTo>
                  <a:pt x="64" y="63"/>
                  <a:pt x="64" y="63"/>
                  <a:pt x="64" y="63"/>
                </a:cubicBezTo>
                <a:close/>
                <a:moveTo>
                  <a:pt x="61" y="55"/>
                </a:moveTo>
                <a:cubicBezTo>
                  <a:pt x="61" y="55"/>
                  <a:pt x="61" y="55"/>
                  <a:pt x="61" y="55"/>
                </a:cubicBezTo>
                <a:cubicBezTo>
                  <a:pt x="61" y="55"/>
                  <a:pt x="61" y="55"/>
                  <a:pt x="61" y="55"/>
                </a:cubicBezTo>
                <a:close/>
                <a:moveTo>
                  <a:pt x="59" y="61"/>
                </a:moveTo>
                <a:cubicBezTo>
                  <a:pt x="59" y="61"/>
                  <a:pt x="59" y="61"/>
                  <a:pt x="59" y="61"/>
                </a:cubicBezTo>
                <a:cubicBezTo>
                  <a:pt x="59" y="61"/>
                  <a:pt x="59" y="61"/>
                  <a:pt x="59" y="61"/>
                </a:cubicBezTo>
                <a:close/>
                <a:moveTo>
                  <a:pt x="57" y="58"/>
                </a:moveTo>
                <a:cubicBezTo>
                  <a:pt x="57" y="58"/>
                  <a:pt x="57" y="58"/>
                  <a:pt x="57" y="58"/>
                </a:cubicBezTo>
                <a:cubicBezTo>
                  <a:pt x="57" y="58"/>
                  <a:pt x="57" y="58"/>
                  <a:pt x="57" y="58"/>
                </a:cubicBezTo>
                <a:close/>
                <a:moveTo>
                  <a:pt x="60" y="64"/>
                </a:moveTo>
                <a:cubicBezTo>
                  <a:pt x="60" y="64"/>
                  <a:pt x="60" y="64"/>
                  <a:pt x="60" y="64"/>
                </a:cubicBezTo>
                <a:cubicBezTo>
                  <a:pt x="60" y="64"/>
                  <a:pt x="60" y="64"/>
                  <a:pt x="60" y="64"/>
                </a:cubicBezTo>
                <a:close/>
                <a:moveTo>
                  <a:pt x="65" y="63"/>
                </a:moveTo>
                <a:cubicBezTo>
                  <a:pt x="65" y="63"/>
                  <a:pt x="65" y="63"/>
                  <a:pt x="65" y="63"/>
                </a:cubicBezTo>
                <a:cubicBezTo>
                  <a:pt x="65" y="63"/>
                  <a:pt x="65" y="63"/>
                  <a:pt x="65" y="63"/>
                </a:cubicBezTo>
                <a:cubicBezTo>
                  <a:pt x="65" y="63"/>
                  <a:pt x="65" y="63"/>
                  <a:pt x="65" y="63"/>
                </a:cubicBezTo>
                <a:close/>
                <a:moveTo>
                  <a:pt x="63" y="65"/>
                </a:moveTo>
                <a:cubicBezTo>
                  <a:pt x="63" y="65"/>
                  <a:pt x="63" y="65"/>
                  <a:pt x="63" y="65"/>
                </a:cubicBezTo>
                <a:cubicBezTo>
                  <a:pt x="63" y="65"/>
                  <a:pt x="63" y="65"/>
                  <a:pt x="63" y="65"/>
                </a:cubicBezTo>
                <a:cubicBezTo>
                  <a:pt x="63" y="65"/>
                  <a:pt x="63" y="65"/>
                  <a:pt x="63" y="65"/>
                </a:cubicBezTo>
                <a:close/>
                <a:moveTo>
                  <a:pt x="64" y="64"/>
                </a:moveTo>
                <a:cubicBezTo>
                  <a:pt x="64" y="64"/>
                  <a:pt x="64" y="64"/>
                  <a:pt x="64" y="64"/>
                </a:cubicBezTo>
                <a:cubicBezTo>
                  <a:pt x="64" y="64"/>
                  <a:pt x="64" y="64"/>
                  <a:pt x="64" y="64"/>
                </a:cubicBezTo>
                <a:cubicBezTo>
                  <a:pt x="64" y="63"/>
                  <a:pt x="64" y="64"/>
                  <a:pt x="64" y="64"/>
                </a:cubicBezTo>
                <a:close/>
                <a:moveTo>
                  <a:pt x="64" y="64"/>
                </a:moveTo>
                <a:cubicBezTo>
                  <a:pt x="64" y="64"/>
                  <a:pt x="64" y="64"/>
                  <a:pt x="64" y="64"/>
                </a:cubicBezTo>
                <a:cubicBezTo>
                  <a:pt x="64" y="64"/>
                  <a:pt x="64" y="64"/>
                  <a:pt x="64" y="64"/>
                </a:cubicBezTo>
                <a:close/>
                <a:moveTo>
                  <a:pt x="65" y="63"/>
                </a:moveTo>
                <a:cubicBezTo>
                  <a:pt x="65" y="63"/>
                  <a:pt x="65" y="62"/>
                  <a:pt x="65" y="63"/>
                </a:cubicBezTo>
                <a:cubicBezTo>
                  <a:pt x="65" y="62"/>
                  <a:pt x="64" y="63"/>
                  <a:pt x="65" y="63"/>
                </a:cubicBezTo>
                <a:close/>
                <a:moveTo>
                  <a:pt x="63" y="64"/>
                </a:moveTo>
                <a:cubicBezTo>
                  <a:pt x="63" y="64"/>
                  <a:pt x="63" y="64"/>
                  <a:pt x="63" y="64"/>
                </a:cubicBezTo>
                <a:cubicBezTo>
                  <a:pt x="63" y="64"/>
                  <a:pt x="63" y="64"/>
                  <a:pt x="63" y="64"/>
                </a:cubicBezTo>
                <a:close/>
                <a:moveTo>
                  <a:pt x="63" y="64"/>
                </a:moveTo>
                <a:cubicBezTo>
                  <a:pt x="63" y="64"/>
                  <a:pt x="63" y="64"/>
                  <a:pt x="63" y="64"/>
                </a:cubicBezTo>
                <a:cubicBezTo>
                  <a:pt x="63" y="64"/>
                  <a:pt x="63" y="64"/>
                  <a:pt x="63" y="64"/>
                </a:cubicBezTo>
                <a:cubicBezTo>
                  <a:pt x="63" y="64"/>
                  <a:pt x="63" y="64"/>
                  <a:pt x="63" y="64"/>
                </a:cubicBezTo>
                <a:close/>
                <a:moveTo>
                  <a:pt x="63" y="64"/>
                </a:moveTo>
                <a:cubicBezTo>
                  <a:pt x="63" y="64"/>
                  <a:pt x="63" y="64"/>
                  <a:pt x="63" y="64"/>
                </a:cubicBezTo>
                <a:cubicBezTo>
                  <a:pt x="63" y="64"/>
                  <a:pt x="63" y="64"/>
                  <a:pt x="63" y="64"/>
                </a:cubicBezTo>
                <a:close/>
                <a:moveTo>
                  <a:pt x="63" y="64"/>
                </a:moveTo>
                <a:cubicBezTo>
                  <a:pt x="63" y="64"/>
                  <a:pt x="63" y="64"/>
                  <a:pt x="63" y="64"/>
                </a:cubicBezTo>
                <a:cubicBezTo>
                  <a:pt x="63" y="64"/>
                  <a:pt x="63" y="64"/>
                  <a:pt x="63" y="64"/>
                </a:cubicBezTo>
                <a:close/>
                <a:moveTo>
                  <a:pt x="63" y="63"/>
                </a:moveTo>
                <a:cubicBezTo>
                  <a:pt x="63" y="63"/>
                  <a:pt x="63" y="63"/>
                  <a:pt x="63" y="63"/>
                </a:cubicBezTo>
                <a:cubicBezTo>
                  <a:pt x="62" y="63"/>
                  <a:pt x="62" y="64"/>
                  <a:pt x="62" y="64"/>
                </a:cubicBezTo>
                <a:cubicBezTo>
                  <a:pt x="63" y="63"/>
                  <a:pt x="63" y="63"/>
                  <a:pt x="63" y="63"/>
                </a:cubicBezTo>
                <a:close/>
                <a:moveTo>
                  <a:pt x="62" y="64"/>
                </a:moveTo>
                <a:cubicBezTo>
                  <a:pt x="62" y="64"/>
                  <a:pt x="62" y="64"/>
                  <a:pt x="62" y="64"/>
                </a:cubicBezTo>
                <a:cubicBezTo>
                  <a:pt x="62" y="64"/>
                  <a:pt x="62" y="64"/>
                  <a:pt x="62" y="64"/>
                </a:cubicBezTo>
                <a:close/>
                <a:moveTo>
                  <a:pt x="62" y="64"/>
                </a:moveTo>
                <a:cubicBezTo>
                  <a:pt x="61" y="64"/>
                  <a:pt x="61" y="64"/>
                  <a:pt x="61" y="64"/>
                </a:cubicBezTo>
                <a:cubicBezTo>
                  <a:pt x="61" y="64"/>
                  <a:pt x="61" y="64"/>
                  <a:pt x="62" y="64"/>
                </a:cubicBezTo>
                <a:close/>
                <a:moveTo>
                  <a:pt x="62" y="63"/>
                </a:moveTo>
                <a:cubicBezTo>
                  <a:pt x="62" y="63"/>
                  <a:pt x="62" y="63"/>
                  <a:pt x="62" y="63"/>
                </a:cubicBezTo>
                <a:cubicBezTo>
                  <a:pt x="63" y="62"/>
                  <a:pt x="63" y="62"/>
                  <a:pt x="63" y="62"/>
                </a:cubicBezTo>
                <a:lnTo>
                  <a:pt x="62" y="63"/>
                </a:lnTo>
                <a:close/>
                <a:moveTo>
                  <a:pt x="59" y="63"/>
                </a:moveTo>
                <a:cubicBezTo>
                  <a:pt x="59" y="63"/>
                  <a:pt x="60" y="63"/>
                  <a:pt x="59" y="63"/>
                </a:cubicBezTo>
                <a:cubicBezTo>
                  <a:pt x="60" y="63"/>
                  <a:pt x="60" y="63"/>
                  <a:pt x="60" y="63"/>
                </a:cubicBezTo>
                <a:cubicBezTo>
                  <a:pt x="59" y="63"/>
                  <a:pt x="60" y="63"/>
                  <a:pt x="59" y="63"/>
                </a:cubicBezTo>
                <a:close/>
                <a:moveTo>
                  <a:pt x="60" y="63"/>
                </a:moveTo>
                <a:cubicBezTo>
                  <a:pt x="60" y="63"/>
                  <a:pt x="60" y="63"/>
                  <a:pt x="60" y="63"/>
                </a:cubicBezTo>
                <a:cubicBezTo>
                  <a:pt x="60" y="63"/>
                  <a:pt x="60" y="63"/>
                  <a:pt x="60" y="63"/>
                </a:cubicBezTo>
                <a:close/>
                <a:moveTo>
                  <a:pt x="61" y="52"/>
                </a:moveTo>
                <a:cubicBezTo>
                  <a:pt x="61" y="52"/>
                  <a:pt x="61" y="52"/>
                  <a:pt x="61" y="52"/>
                </a:cubicBezTo>
                <a:cubicBezTo>
                  <a:pt x="61" y="52"/>
                  <a:pt x="61" y="52"/>
                  <a:pt x="61" y="52"/>
                </a:cubicBezTo>
                <a:close/>
                <a:moveTo>
                  <a:pt x="60" y="52"/>
                </a:moveTo>
                <a:cubicBezTo>
                  <a:pt x="61" y="52"/>
                  <a:pt x="61" y="52"/>
                  <a:pt x="61" y="52"/>
                </a:cubicBezTo>
                <a:cubicBezTo>
                  <a:pt x="60" y="52"/>
                  <a:pt x="60" y="52"/>
                  <a:pt x="60" y="52"/>
                </a:cubicBezTo>
                <a:cubicBezTo>
                  <a:pt x="60" y="52"/>
                  <a:pt x="60" y="52"/>
                  <a:pt x="60" y="52"/>
                </a:cubicBezTo>
                <a:close/>
                <a:moveTo>
                  <a:pt x="57" y="60"/>
                </a:moveTo>
                <a:cubicBezTo>
                  <a:pt x="57" y="60"/>
                  <a:pt x="57" y="60"/>
                  <a:pt x="57" y="60"/>
                </a:cubicBezTo>
                <a:cubicBezTo>
                  <a:pt x="57" y="60"/>
                  <a:pt x="57" y="60"/>
                  <a:pt x="57" y="60"/>
                </a:cubicBezTo>
                <a:close/>
                <a:moveTo>
                  <a:pt x="57" y="59"/>
                </a:moveTo>
                <a:cubicBezTo>
                  <a:pt x="57" y="59"/>
                  <a:pt x="57" y="59"/>
                  <a:pt x="57" y="59"/>
                </a:cubicBezTo>
                <a:cubicBezTo>
                  <a:pt x="58" y="59"/>
                  <a:pt x="58" y="59"/>
                  <a:pt x="58" y="59"/>
                </a:cubicBezTo>
                <a:lnTo>
                  <a:pt x="57" y="59"/>
                </a:lnTo>
                <a:close/>
                <a:moveTo>
                  <a:pt x="56" y="59"/>
                </a:moveTo>
                <a:cubicBezTo>
                  <a:pt x="56" y="59"/>
                  <a:pt x="56" y="59"/>
                  <a:pt x="56" y="59"/>
                </a:cubicBezTo>
                <a:cubicBezTo>
                  <a:pt x="56" y="59"/>
                  <a:pt x="57" y="59"/>
                  <a:pt x="56" y="59"/>
                </a:cubicBezTo>
                <a:close/>
                <a:moveTo>
                  <a:pt x="73" y="64"/>
                </a:moveTo>
                <a:cubicBezTo>
                  <a:pt x="73" y="64"/>
                  <a:pt x="73" y="63"/>
                  <a:pt x="73" y="63"/>
                </a:cubicBezTo>
                <a:cubicBezTo>
                  <a:pt x="73" y="63"/>
                  <a:pt x="73" y="64"/>
                  <a:pt x="73" y="64"/>
                </a:cubicBezTo>
                <a:close/>
                <a:moveTo>
                  <a:pt x="72" y="64"/>
                </a:moveTo>
                <a:cubicBezTo>
                  <a:pt x="72" y="64"/>
                  <a:pt x="72" y="64"/>
                  <a:pt x="72" y="64"/>
                </a:cubicBezTo>
                <a:cubicBezTo>
                  <a:pt x="72" y="65"/>
                  <a:pt x="72" y="65"/>
                  <a:pt x="72" y="65"/>
                </a:cubicBezTo>
                <a:lnTo>
                  <a:pt x="72" y="64"/>
                </a:lnTo>
                <a:close/>
                <a:moveTo>
                  <a:pt x="72" y="64"/>
                </a:moveTo>
                <a:cubicBezTo>
                  <a:pt x="72" y="65"/>
                  <a:pt x="72" y="64"/>
                  <a:pt x="72" y="64"/>
                </a:cubicBezTo>
                <a:cubicBezTo>
                  <a:pt x="72" y="65"/>
                  <a:pt x="72" y="65"/>
                  <a:pt x="72" y="65"/>
                </a:cubicBezTo>
                <a:cubicBezTo>
                  <a:pt x="72" y="64"/>
                  <a:pt x="72" y="64"/>
                  <a:pt x="72" y="64"/>
                </a:cubicBezTo>
                <a:cubicBezTo>
                  <a:pt x="72" y="64"/>
                  <a:pt x="72" y="64"/>
                  <a:pt x="72" y="64"/>
                </a:cubicBezTo>
                <a:close/>
                <a:moveTo>
                  <a:pt x="73" y="63"/>
                </a:moveTo>
                <a:cubicBezTo>
                  <a:pt x="73" y="63"/>
                  <a:pt x="73" y="63"/>
                  <a:pt x="73" y="63"/>
                </a:cubicBezTo>
                <a:cubicBezTo>
                  <a:pt x="73" y="63"/>
                  <a:pt x="73" y="63"/>
                  <a:pt x="73" y="63"/>
                </a:cubicBezTo>
                <a:cubicBezTo>
                  <a:pt x="73" y="63"/>
                  <a:pt x="73" y="63"/>
                  <a:pt x="73" y="63"/>
                </a:cubicBezTo>
                <a:close/>
                <a:moveTo>
                  <a:pt x="73" y="63"/>
                </a:moveTo>
                <a:cubicBezTo>
                  <a:pt x="73" y="63"/>
                  <a:pt x="73" y="63"/>
                  <a:pt x="73" y="63"/>
                </a:cubicBezTo>
                <a:close/>
                <a:moveTo>
                  <a:pt x="73" y="63"/>
                </a:moveTo>
                <a:cubicBezTo>
                  <a:pt x="73" y="63"/>
                  <a:pt x="73" y="63"/>
                  <a:pt x="73" y="63"/>
                </a:cubicBezTo>
                <a:cubicBezTo>
                  <a:pt x="73" y="63"/>
                  <a:pt x="73" y="63"/>
                  <a:pt x="73" y="63"/>
                </a:cubicBezTo>
                <a:cubicBezTo>
                  <a:pt x="73" y="63"/>
                  <a:pt x="73" y="63"/>
                  <a:pt x="73" y="63"/>
                </a:cubicBezTo>
                <a:close/>
                <a:moveTo>
                  <a:pt x="72" y="63"/>
                </a:moveTo>
                <a:cubicBezTo>
                  <a:pt x="72" y="63"/>
                  <a:pt x="72" y="63"/>
                  <a:pt x="72" y="63"/>
                </a:cubicBezTo>
                <a:cubicBezTo>
                  <a:pt x="72" y="63"/>
                  <a:pt x="72" y="63"/>
                  <a:pt x="72" y="63"/>
                </a:cubicBezTo>
                <a:close/>
                <a:moveTo>
                  <a:pt x="72" y="63"/>
                </a:moveTo>
                <a:cubicBezTo>
                  <a:pt x="72" y="63"/>
                  <a:pt x="72" y="63"/>
                  <a:pt x="72" y="63"/>
                </a:cubicBezTo>
                <a:cubicBezTo>
                  <a:pt x="72" y="63"/>
                  <a:pt x="72" y="64"/>
                  <a:pt x="72" y="63"/>
                </a:cubicBezTo>
                <a:cubicBezTo>
                  <a:pt x="72" y="63"/>
                  <a:pt x="72" y="63"/>
                  <a:pt x="72" y="63"/>
                </a:cubicBezTo>
                <a:close/>
                <a:moveTo>
                  <a:pt x="72" y="63"/>
                </a:moveTo>
                <a:cubicBezTo>
                  <a:pt x="72" y="63"/>
                  <a:pt x="72" y="64"/>
                  <a:pt x="72" y="64"/>
                </a:cubicBezTo>
                <a:cubicBezTo>
                  <a:pt x="72" y="64"/>
                  <a:pt x="72" y="63"/>
                  <a:pt x="72" y="63"/>
                </a:cubicBezTo>
                <a:close/>
                <a:moveTo>
                  <a:pt x="72" y="65"/>
                </a:moveTo>
                <a:cubicBezTo>
                  <a:pt x="72" y="65"/>
                  <a:pt x="72" y="65"/>
                  <a:pt x="72" y="65"/>
                </a:cubicBezTo>
                <a:cubicBezTo>
                  <a:pt x="72" y="65"/>
                  <a:pt x="72" y="65"/>
                  <a:pt x="72" y="65"/>
                </a:cubicBezTo>
                <a:cubicBezTo>
                  <a:pt x="72" y="65"/>
                  <a:pt x="72" y="65"/>
                  <a:pt x="72" y="65"/>
                </a:cubicBezTo>
                <a:close/>
                <a:moveTo>
                  <a:pt x="73" y="63"/>
                </a:moveTo>
                <a:cubicBezTo>
                  <a:pt x="72" y="63"/>
                  <a:pt x="72" y="63"/>
                  <a:pt x="72" y="63"/>
                </a:cubicBezTo>
                <a:cubicBezTo>
                  <a:pt x="72" y="63"/>
                  <a:pt x="72" y="63"/>
                  <a:pt x="72" y="63"/>
                </a:cubicBezTo>
                <a:cubicBezTo>
                  <a:pt x="72" y="63"/>
                  <a:pt x="72" y="63"/>
                  <a:pt x="73" y="63"/>
                </a:cubicBezTo>
                <a:close/>
                <a:moveTo>
                  <a:pt x="72" y="63"/>
                </a:moveTo>
                <a:cubicBezTo>
                  <a:pt x="72" y="63"/>
                  <a:pt x="72" y="63"/>
                  <a:pt x="72" y="63"/>
                </a:cubicBezTo>
                <a:cubicBezTo>
                  <a:pt x="72" y="63"/>
                  <a:pt x="72" y="63"/>
                  <a:pt x="72" y="63"/>
                </a:cubicBezTo>
                <a:close/>
                <a:moveTo>
                  <a:pt x="72" y="64"/>
                </a:moveTo>
                <a:cubicBezTo>
                  <a:pt x="72" y="64"/>
                  <a:pt x="72" y="64"/>
                  <a:pt x="72" y="64"/>
                </a:cubicBezTo>
                <a:cubicBezTo>
                  <a:pt x="72" y="64"/>
                  <a:pt x="72" y="64"/>
                  <a:pt x="72" y="64"/>
                </a:cubicBezTo>
                <a:close/>
                <a:moveTo>
                  <a:pt x="72" y="63"/>
                </a:moveTo>
                <a:cubicBezTo>
                  <a:pt x="73" y="62"/>
                  <a:pt x="73" y="62"/>
                  <a:pt x="73" y="62"/>
                </a:cubicBezTo>
                <a:cubicBezTo>
                  <a:pt x="72" y="63"/>
                  <a:pt x="72" y="63"/>
                  <a:pt x="72" y="63"/>
                </a:cubicBezTo>
                <a:close/>
                <a:moveTo>
                  <a:pt x="72" y="62"/>
                </a:moveTo>
                <a:cubicBezTo>
                  <a:pt x="73" y="62"/>
                  <a:pt x="73" y="62"/>
                  <a:pt x="73" y="62"/>
                </a:cubicBezTo>
                <a:cubicBezTo>
                  <a:pt x="73" y="62"/>
                  <a:pt x="73" y="62"/>
                  <a:pt x="72" y="62"/>
                </a:cubicBezTo>
                <a:cubicBezTo>
                  <a:pt x="73" y="62"/>
                  <a:pt x="72" y="62"/>
                  <a:pt x="72" y="62"/>
                </a:cubicBezTo>
                <a:close/>
                <a:moveTo>
                  <a:pt x="72" y="63"/>
                </a:moveTo>
                <a:cubicBezTo>
                  <a:pt x="72" y="63"/>
                  <a:pt x="72" y="62"/>
                  <a:pt x="72" y="62"/>
                </a:cubicBezTo>
                <a:cubicBezTo>
                  <a:pt x="72" y="62"/>
                  <a:pt x="72" y="62"/>
                  <a:pt x="72" y="63"/>
                </a:cubicBezTo>
                <a:close/>
                <a:moveTo>
                  <a:pt x="72" y="63"/>
                </a:moveTo>
                <a:cubicBezTo>
                  <a:pt x="72" y="63"/>
                  <a:pt x="72" y="63"/>
                  <a:pt x="72" y="63"/>
                </a:cubicBezTo>
                <a:cubicBezTo>
                  <a:pt x="72" y="63"/>
                  <a:pt x="72" y="63"/>
                  <a:pt x="72" y="63"/>
                </a:cubicBezTo>
                <a:close/>
                <a:moveTo>
                  <a:pt x="72" y="63"/>
                </a:moveTo>
                <a:cubicBezTo>
                  <a:pt x="72" y="63"/>
                  <a:pt x="72" y="63"/>
                  <a:pt x="72" y="63"/>
                </a:cubicBezTo>
                <a:cubicBezTo>
                  <a:pt x="72" y="63"/>
                  <a:pt x="72" y="63"/>
                  <a:pt x="72" y="63"/>
                </a:cubicBezTo>
                <a:cubicBezTo>
                  <a:pt x="72" y="63"/>
                  <a:pt x="72" y="63"/>
                  <a:pt x="72" y="63"/>
                </a:cubicBezTo>
                <a:close/>
                <a:moveTo>
                  <a:pt x="72" y="63"/>
                </a:moveTo>
                <a:cubicBezTo>
                  <a:pt x="72" y="63"/>
                  <a:pt x="72" y="63"/>
                  <a:pt x="72" y="63"/>
                </a:cubicBezTo>
                <a:cubicBezTo>
                  <a:pt x="72" y="63"/>
                  <a:pt x="72" y="63"/>
                  <a:pt x="72" y="63"/>
                </a:cubicBezTo>
                <a:close/>
                <a:moveTo>
                  <a:pt x="72" y="64"/>
                </a:moveTo>
                <a:cubicBezTo>
                  <a:pt x="72" y="64"/>
                  <a:pt x="72" y="64"/>
                  <a:pt x="71" y="64"/>
                </a:cubicBezTo>
                <a:cubicBezTo>
                  <a:pt x="72" y="64"/>
                  <a:pt x="72" y="64"/>
                  <a:pt x="72" y="64"/>
                </a:cubicBezTo>
                <a:close/>
                <a:moveTo>
                  <a:pt x="72" y="64"/>
                </a:moveTo>
                <a:cubicBezTo>
                  <a:pt x="72" y="64"/>
                  <a:pt x="72" y="64"/>
                  <a:pt x="72" y="64"/>
                </a:cubicBezTo>
                <a:cubicBezTo>
                  <a:pt x="72" y="64"/>
                  <a:pt x="72" y="64"/>
                  <a:pt x="72" y="63"/>
                </a:cubicBezTo>
                <a:lnTo>
                  <a:pt x="72" y="64"/>
                </a:lnTo>
                <a:close/>
                <a:moveTo>
                  <a:pt x="72" y="64"/>
                </a:moveTo>
                <a:cubicBezTo>
                  <a:pt x="72" y="64"/>
                  <a:pt x="72" y="64"/>
                  <a:pt x="72" y="64"/>
                </a:cubicBezTo>
                <a:cubicBezTo>
                  <a:pt x="72" y="64"/>
                  <a:pt x="72" y="64"/>
                  <a:pt x="72" y="64"/>
                </a:cubicBezTo>
                <a:close/>
                <a:moveTo>
                  <a:pt x="72" y="63"/>
                </a:moveTo>
                <a:cubicBezTo>
                  <a:pt x="72" y="63"/>
                  <a:pt x="72" y="63"/>
                  <a:pt x="72" y="63"/>
                </a:cubicBezTo>
                <a:cubicBezTo>
                  <a:pt x="72" y="63"/>
                  <a:pt x="72" y="63"/>
                  <a:pt x="72" y="63"/>
                </a:cubicBezTo>
                <a:cubicBezTo>
                  <a:pt x="72" y="63"/>
                  <a:pt x="72" y="63"/>
                  <a:pt x="72" y="63"/>
                </a:cubicBezTo>
                <a:close/>
                <a:moveTo>
                  <a:pt x="72" y="63"/>
                </a:moveTo>
                <a:cubicBezTo>
                  <a:pt x="72" y="63"/>
                  <a:pt x="72" y="63"/>
                  <a:pt x="72" y="63"/>
                </a:cubicBezTo>
                <a:cubicBezTo>
                  <a:pt x="72" y="63"/>
                  <a:pt x="72" y="63"/>
                  <a:pt x="72" y="63"/>
                </a:cubicBezTo>
                <a:close/>
                <a:moveTo>
                  <a:pt x="72" y="63"/>
                </a:moveTo>
                <a:cubicBezTo>
                  <a:pt x="72" y="63"/>
                  <a:pt x="72" y="63"/>
                  <a:pt x="72" y="63"/>
                </a:cubicBezTo>
                <a:cubicBezTo>
                  <a:pt x="72" y="63"/>
                  <a:pt x="72" y="63"/>
                  <a:pt x="72" y="63"/>
                </a:cubicBezTo>
                <a:close/>
                <a:moveTo>
                  <a:pt x="72" y="63"/>
                </a:moveTo>
                <a:cubicBezTo>
                  <a:pt x="72" y="63"/>
                  <a:pt x="72" y="63"/>
                  <a:pt x="72" y="63"/>
                </a:cubicBezTo>
                <a:cubicBezTo>
                  <a:pt x="72" y="63"/>
                  <a:pt x="72" y="63"/>
                  <a:pt x="72" y="63"/>
                </a:cubicBezTo>
                <a:cubicBezTo>
                  <a:pt x="72" y="63"/>
                  <a:pt x="72" y="63"/>
                  <a:pt x="72" y="63"/>
                </a:cubicBezTo>
                <a:close/>
                <a:moveTo>
                  <a:pt x="72" y="63"/>
                </a:moveTo>
                <a:cubicBezTo>
                  <a:pt x="72" y="63"/>
                  <a:pt x="72" y="63"/>
                  <a:pt x="72" y="63"/>
                </a:cubicBezTo>
                <a:cubicBezTo>
                  <a:pt x="72" y="63"/>
                  <a:pt x="72" y="63"/>
                  <a:pt x="72" y="63"/>
                </a:cubicBezTo>
                <a:close/>
                <a:moveTo>
                  <a:pt x="72" y="63"/>
                </a:moveTo>
                <a:cubicBezTo>
                  <a:pt x="72" y="63"/>
                  <a:pt x="72" y="63"/>
                  <a:pt x="72" y="63"/>
                </a:cubicBezTo>
                <a:cubicBezTo>
                  <a:pt x="72" y="63"/>
                  <a:pt x="72" y="63"/>
                  <a:pt x="72" y="63"/>
                </a:cubicBezTo>
                <a:close/>
                <a:moveTo>
                  <a:pt x="72" y="63"/>
                </a:moveTo>
                <a:cubicBezTo>
                  <a:pt x="72" y="63"/>
                  <a:pt x="72" y="63"/>
                  <a:pt x="72" y="63"/>
                </a:cubicBezTo>
                <a:cubicBezTo>
                  <a:pt x="72" y="63"/>
                  <a:pt x="72" y="63"/>
                  <a:pt x="72" y="63"/>
                </a:cubicBezTo>
                <a:cubicBezTo>
                  <a:pt x="72" y="63"/>
                  <a:pt x="72" y="63"/>
                  <a:pt x="72" y="63"/>
                </a:cubicBezTo>
                <a:close/>
                <a:moveTo>
                  <a:pt x="70" y="65"/>
                </a:moveTo>
                <a:cubicBezTo>
                  <a:pt x="70" y="65"/>
                  <a:pt x="70" y="64"/>
                  <a:pt x="70" y="65"/>
                </a:cubicBezTo>
                <a:cubicBezTo>
                  <a:pt x="70" y="65"/>
                  <a:pt x="71" y="64"/>
                  <a:pt x="72" y="63"/>
                </a:cubicBezTo>
                <a:cubicBezTo>
                  <a:pt x="71" y="63"/>
                  <a:pt x="71" y="63"/>
                  <a:pt x="71" y="63"/>
                </a:cubicBezTo>
                <a:cubicBezTo>
                  <a:pt x="71" y="64"/>
                  <a:pt x="71" y="64"/>
                  <a:pt x="71" y="64"/>
                </a:cubicBezTo>
                <a:cubicBezTo>
                  <a:pt x="70" y="64"/>
                  <a:pt x="71" y="64"/>
                  <a:pt x="71" y="64"/>
                </a:cubicBezTo>
                <a:cubicBezTo>
                  <a:pt x="71" y="64"/>
                  <a:pt x="70" y="64"/>
                  <a:pt x="70" y="65"/>
                </a:cubicBezTo>
                <a:cubicBezTo>
                  <a:pt x="70" y="65"/>
                  <a:pt x="70" y="65"/>
                  <a:pt x="70" y="65"/>
                </a:cubicBezTo>
                <a:cubicBezTo>
                  <a:pt x="70" y="65"/>
                  <a:pt x="70" y="65"/>
                  <a:pt x="70" y="65"/>
                </a:cubicBezTo>
                <a:close/>
                <a:moveTo>
                  <a:pt x="72" y="63"/>
                </a:moveTo>
                <a:cubicBezTo>
                  <a:pt x="72" y="63"/>
                  <a:pt x="72" y="63"/>
                  <a:pt x="72" y="63"/>
                </a:cubicBezTo>
                <a:cubicBezTo>
                  <a:pt x="72" y="63"/>
                  <a:pt x="72" y="63"/>
                  <a:pt x="72" y="63"/>
                </a:cubicBezTo>
                <a:cubicBezTo>
                  <a:pt x="72" y="63"/>
                  <a:pt x="72" y="63"/>
                  <a:pt x="72" y="63"/>
                </a:cubicBezTo>
                <a:cubicBezTo>
                  <a:pt x="72" y="63"/>
                  <a:pt x="72" y="63"/>
                  <a:pt x="72" y="63"/>
                </a:cubicBezTo>
                <a:close/>
                <a:moveTo>
                  <a:pt x="72" y="63"/>
                </a:moveTo>
                <a:cubicBezTo>
                  <a:pt x="71" y="63"/>
                  <a:pt x="71" y="64"/>
                  <a:pt x="71" y="64"/>
                </a:cubicBezTo>
                <a:cubicBezTo>
                  <a:pt x="71" y="64"/>
                  <a:pt x="71" y="64"/>
                  <a:pt x="71" y="64"/>
                </a:cubicBezTo>
                <a:cubicBezTo>
                  <a:pt x="71" y="64"/>
                  <a:pt x="72" y="63"/>
                  <a:pt x="72" y="63"/>
                </a:cubicBezTo>
                <a:cubicBezTo>
                  <a:pt x="72" y="63"/>
                  <a:pt x="72" y="63"/>
                  <a:pt x="72" y="63"/>
                </a:cubicBezTo>
                <a:cubicBezTo>
                  <a:pt x="72" y="63"/>
                  <a:pt x="72" y="63"/>
                  <a:pt x="72" y="63"/>
                </a:cubicBezTo>
                <a:cubicBezTo>
                  <a:pt x="72" y="63"/>
                  <a:pt x="72" y="63"/>
                  <a:pt x="72" y="63"/>
                </a:cubicBezTo>
                <a:cubicBezTo>
                  <a:pt x="72" y="63"/>
                  <a:pt x="72" y="63"/>
                  <a:pt x="72" y="63"/>
                </a:cubicBezTo>
                <a:cubicBezTo>
                  <a:pt x="72" y="63"/>
                  <a:pt x="72" y="63"/>
                  <a:pt x="72" y="63"/>
                </a:cubicBezTo>
                <a:cubicBezTo>
                  <a:pt x="72" y="63"/>
                  <a:pt x="72" y="63"/>
                  <a:pt x="72" y="63"/>
                </a:cubicBezTo>
                <a:cubicBezTo>
                  <a:pt x="72" y="63"/>
                  <a:pt x="72" y="63"/>
                  <a:pt x="72" y="63"/>
                </a:cubicBezTo>
                <a:cubicBezTo>
                  <a:pt x="72" y="63"/>
                  <a:pt x="72" y="63"/>
                  <a:pt x="72" y="63"/>
                </a:cubicBezTo>
                <a:cubicBezTo>
                  <a:pt x="72" y="63"/>
                  <a:pt x="72" y="63"/>
                  <a:pt x="72" y="63"/>
                </a:cubicBezTo>
                <a:cubicBezTo>
                  <a:pt x="72" y="63"/>
                  <a:pt x="72" y="63"/>
                  <a:pt x="72" y="63"/>
                </a:cubicBezTo>
                <a:cubicBezTo>
                  <a:pt x="72" y="63"/>
                  <a:pt x="72" y="63"/>
                  <a:pt x="72" y="63"/>
                </a:cubicBezTo>
                <a:cubicBezTo>
                  <a:pt x="72" y="63"/>
                  <a:pt x="72" y="63"/>
                  <a:pt x="72" y="63"/>
                </a:cubicBezTo>
                <a:cubicBezTo>
                  <a:pt x="72" y="63"/>
                  <a:pt x="72" y="63"/>
                  <a:pt x="72" y="63"/>
                </a:cubicBezTo>
                <a:close/>
                <a:moveTo>
                  <a:pt x="71" y="65"/>
                </a:moveTo>
                <a:cubicBezTo>
                  <a:pt x="71" y="65"/>
                  <a:pt x="71" y="65"/>
                  <a:pt x="71" y="65"/>
                </a:cubicBezTo>
                <a:cubicBezTo>
                  <a:pt x="71" y="65"/>
                  <a:pt x="71" y="65"/>
                  <a:pt x="71" y="65"/>
                </a:cubicBezTo>
                <a:close/>
                <a:moveTo>
                  <a:pt x="71" y="65"/>
                </a:moveTo>
                <a:cubicBezTo>
                  <a:pt x="71" y="65"/>
                  <a:pt x="71" y="65"/>
                  <a:pt x="71" y="65"/>
                </a:cubicBezTo>
                <a:cubicBezTo>
                  <a:pt x="71" y="65"/>
                  <a:pt x="71" y="65"/>
                  <a:pt x="71" y="65"/>
                </a:cubicBezTo>
                <a:cubicBezTo>
                  <a:pt x="71" y="65"/>
                  <a:pt x="71" y="65"/>
                  <a:pt x="71" y="65"/>
                </a:cubicBezTo>
                <a:cubicBezTo>
                  <a:pt x="71" y="65"/>
                  <a:pt x="71" y="65"/>
                  <a:pt x="71" y="65"/>
                </a:cubicBezTo>
                <a:cubicBezTo>
                  <a:pt x="71" y="65"/>
                  <a:pt x="71" y="64"/>
                  <a:pt x="72" y="64"/>
                </a:cubicBezTo>
                <a:cubicBezTo>
                  <a:pt x="71" y="64"/>
                  <a:pt x="71" y="65"/>
                  <a:pt x="71" y="65"/>
                </a:cubicBezTo>
                <a:close/>
                <a:moveTo>
                  <a:pt x="71" y="64"/>
                </a:moveTo>
                <a:cubicBezTo>
                  <a:pt x="71" y="64"/>
                  <a:pt x="71" y="64"/>
                  <a:pt x="71" y="64"/>
                </a:cubicBezTo>
                <a:cubicBezTo>
                  <a:pt x="71" y="65"/>
                  <a:pt x="71" y="65"/>
                  <a:pt x="71" y="65"/>
                </a:cubicBezTo>
                <a:cubicBezTo>
                  <a:pt x="71" y="64"/>
                  <a:pt x="71" y="64"/>
                  <a:pt x="71" y="64"/>
                </a:cubicBezTo>
                <a:cubicBezTo>
                  <a:pt x="71" y="64"/>
                  <a:pt x="71" y="64"/>
                  <a:pt x="71" y="64"/>
                </a:cubicBezTo>
                <a:close/>
                <a:moveTo>
                  <a:pt x="72" y="63"/>
                </a:moveTo>
                <a:cubicBezTo>
                  <a:pt x="72" y="62"/>
                  <a:pt x="72" y="62"/>
                  <a:pt x="72" y="62"/>
                </a:cubicBezTo>
                <a:cubicBezTo>
                  <a:pt x="72" y="63"/>
                  <a:pt x="72" y="63"/>
                  <a:pt x="72" y="63"/>
                </a:cubicBezTo>
                <a:close/>
                <a:moveTo>
                  <a:pt x="72" y="63"/>
                </a:moveTo>
                <a:cubicBezTo>
                  <a:pt x="72" y="62"/>
                  <a:pt x="72" y="62"/>
                  <a:pt x="72" y="62"/>
                </a:cubicBezTo>
                <a:cubicBezTo>
                  <a:pt x="72" y="63"/>
                  <a:pt x="72" y="63"/>
                  <a:pt x="72" y="63"/>
                </a:cubicBezTo>
                <a:close/>
                <a:moveTo>
                  <a:pt x="64" y="60"/>
                </a:moveTo>
                <a:cubicBezTo>
                  <a:pt x="64" y="60"/>
                  <a:pt x="64" y="60"/>
                  <a:pt x="64" y="60"/>
                </a:cubicBezTo>
                <a:close/>
                <a:moveTo>
                  <a:pt x="64" y="60"/>
                </a:moveTo>
                <a:cubicBezTo>
                  <a:pt x="64" y="60"/>
                  <a:pt x="64" y="60"/>
                  <a:pt x="64" y="60"/>
                </a:cubicBezTo>
                <a:cubicBezTo>
                  <a:pt x="64" y="60"/>
                  <a:pt x="64" y="60"/>
                  <a:pt x="64" y="60"/>
                </a:cubicBezTo>
                <a:close/>
                <a:moveTo>
                  <a:pt x="70" y="61"/>
                </a:moveTo>
                <a:cubicBezTo>
                  <a:pt x="70" y="61"/>
                  <a:pt x="71" y="60"/>
                  <a:pt x="70" y="60"/>
                </a:cubicBezTo>
                <a:cubicBezTo>
                  <a:pt x="70" y="61"/>
                  <a:pt x="70" y="61"/>
                  <a:pt x="70" y="61"/>
                </a:cubicBezTo>
                <a:cubicBezTo>
                  <a:pt x="70" y="61"/>
                  <a:pt x="70" y="61"/>
                  <a:pt x="70" y="61"/>
                </a:cubicBezTo>
                <a:close/>
                <a:moveTo>
                  <a:pt x="67" y="60"/>
                </a:moveTo>
                <a:cubicBezTo>
                  <a:pt x="67" y="61"/>
                  <a:pt x="67" y="61"/>
                  <a:pt x="67" y="61"/>
                </a:cubicBezTo>
                <a:cubicBezTo>
                  <a:pt x="67" y="60"/>
                  <a:pt x="67" y="60"/>
                  <a:pt x="67" y="60"/>
                </a:cubicBezTo>
                <a:close/>
                <a:moveTo>
                  <a:pt x="65" y="61"/>
                </a:moveTo>
                <a:cubicBezTo>
                  <a:pt x="65" y="61"/>
                  <a:pt x="65" y="61"/>
                  <a:pt x="65" y="61"/>
                </a:cubicBezTo>
                <a:cubicBezTo>
                  <a:pt x="65" y="61"/>
                  <a:pt x="65" y="61"/>
                  <a:pt x="65" y="61"/>
                </a:cubicBezTo>
                <a:close/>
                <a:moveTo>
                  <a:pt x="63" y="59"/>
                </a:moveTo>
                <a:cubicBezTo>
                  <a:pt x="62" y="59"/>
                  <a:pt x="62" y="59"/>
                  <a:pt x="62" y="59"/>
                </a:cubicBezTo>
                <a:cubicBezTo>
                  <a:pt x="62" y="59"/>
                  <a:pt x="63" y="59"/>
                  <a:pt x="63" y="59"/>
                </a:cubicBezTo>
                <a:close/>
                <a:moveTo>
                  <a:pt x="71" y="62"/>
                </a:moveTo>
                <a:cubicBezTo>
                  <a:pt x="71" y="62"/>
                  <a:pt x="71" y="62"/>
                  <a:pt x="71" y="62"/>
                </a:cubicBezTo>
                <a:cubicBezTo>
                  <a:pt x="71" y="62"/>
                  <a:pt x="71" y="62"/>
                  <a:pt x="71" y="62"/>
                </a:cubicBezTo>
                <a:close/>
                <a:moveTo>
                  <a:pt x="68" y="58"/>
                </a:moveTo>
                <a:cubicBezTo>
                  <a:pt x="68" y="58"/>
                  <a:pt x="68" y="58"/>
                  <a:pt x="68" y="58"/>
                </a:cubicBezTo>
                <a:cubicBezTo>
                  <a:pt x="68" y="58"/>
                  <a:pt x="68" y="58"/>
                  <a:pt x="68" y="58"/>
                </a:cubicBezTo>
                <a:close/>
                <a:moveTo>
                  <a:pt x="71" y="62"/>
                </a:moveTo>
                <a:cubicBezTo>
                  <a:pt x="71" y="62"/>
                  <a:pt x="71" y="62"/>
                  <a:pt x="71" y="62"/>
                </a:cubicBezTo>
                <a:cubicBezTo>
                  <a:pt x="71" y="62"/>
                  <a:pt x="71" y="62"/>
                  <a:pt x="71" y="62"/>
                </a:cubicBezTo>
                <a:cubicBezTo>
                  <a:pt x="71" y="62"/>
                  <a:pt x="71" y="62"/>
                  <a:pt x="71" y="62"/>
                </a:cubicBezTo>
                <a:close/>
                <a:moveTo>
                  <a:pt x="61" y="55"/>
                </a:moveTo>
                <a:cubicBezTo>
                  <a:pt x="61" y="55"/>
                  <a:pt x="61" y="55"/>
                  <a:pt x="61" y="55"/>
                </a:cubicBezTo>
                <a:cubicBezTo>
                  <a:pt x="61" y="55"/>
                  <a:pt x="61" y="55"/>
                  <a:pt x="61" y="55"/>
                </a:cubicBezTo>
                <a:close/>
                <a:moveTo>
                  <a:pt x="64" y="52"/>
                </a:moveTo>
                <a:cubicBezTo>
                  <a:pt x="64" y="52"/>
                  <a:pt x="64" y="52"/>
                  <a:pt x="64" y="52"/>
                </a:cubicBezTo>
                <a:cubicBezTo>
                  <a:pt x="64" y="52"/>
                  <a:pt x="64" y="52"/>
                  <a:pt x="64" y="52"/>
                </a:cubicBezTo>
                <a:close/>
                <a:moveTo>
                  <a:pt x="72" y="62"/>
                </a:moveTo>
                <a:cubicBezTo>
                  <a:pt x="72" y="62"/>
                  <a:pt x="72" y="62"/>
                  <a:pt x="72" y="62"/>
                </a:cubicBezTo>
                <a:close/>
                <a:moveTo>
                  <a:pt x="70" y="64"/>
                </a:moveTo>
                <a:cubicBezTo>
                  <a:pt x="70" y="64"/>
                  <a:pt x="70" y="64"/>
                  <a:pt x="70" y="64"/>
                </a:cubicBezTo>
                <a:cubicBezTo>
                  <a:pt x="70" y="64"/>
                  <a:pt x="70" y="64"/>
                  <a:pt x="70" y="64"/>
                </a:cubicBezTo>
                <a:close/>
                <a:moveTo>
                  <a:pt x="69" y="63"/>
                </a:moveTo>
                <a:cubicBezTo>
                  <a:pt x="69" y="63"/>
                  <a:pt x="69" y="63"/>
                  <a:pt x="69" y="63"/>
                </a:cubicBezTo>
                <a:cubicBezTo>
                  <a:pt x="69" y="63"/>
                  <a:pt x="69" y="63"/>
                  <a:pt x="69" y="63"/>
                </a:cubicBezTo>
                <a:close/>
                <a:moveTo>
                  <a:pt x="71" y="63"/>
                </a:moveTo>
                <a:cubicBezTo>
                  <a:pt x="71" y="62"/>
                  <a:pt x="71" y="62"/>
                  <a:pt x="71" y="62"/>
                </a:cubicBezTo>
                <a:cubicBezTo>
                  <a:pt x="71" y="62"/>
                  <a:pt x="71" y="62"/>
                  <a:pt x="71" y="63"/>
                </a:cubicBezTo>
                <a:close/>
                <a:moveTo>
                  <a:pt x="72" y="62"/>
                </a:moveTo>
                <a:cubicBezTo>
                  <a:pt x="72" y="62"/>
                  <a:pt x="72" y="62"/>
                  <a:pt x="72" y="62"/>
                </a:cubicBezTo>
                <a:cubicBezTo>
                  <a:pt x="72" y="62"/>
                  <a:pt x="72" y="62"/>
                  <a:pt x="72" y="62"/>
                </a:cubicBezTo>
                <a:close/>
                <a:moveTo>
                  <a:pt x="71" y="62"/>
                </a:moveTo>
                <a:cubicBezTo>
                  <a:pt x="71" y="62"/>
                  <a:pt x="71" y="62"/>
                  <a:pt x="71" y="62"/>
                </a:cubicBezTo>
                <a:cubicBezTo>
                  <a:pt x="71" y="62"/>
                  <a:pt x="72" y="62"/>
                  <a:pt x="72" y="62"/>
                </a:cubicBezTo>
                <a:lnTo>
                  <a:pt x="71" y="62"/>
                </a:lnTo>
                <a:close/>
                <a:moveTo>
                  <a:pt x="63" y="57"/>
                </a:moveTo>
                <a:cubicBezTo>
                  <a:pt x="63" y="57"/>
                  <a:pt x="63" y="57"/>
                  <a:pt x="63" y="57"/>
                </a:cubicBezTo>
                <a:cubicBezTo>
                  <a:pt x="63" y="57"/>
                  <a:pt x="63" y="57"/>
                  <a:pt x="63" y="57"/>
                </a:cubicBezTo>
                <a:close/>
                <a:moveTo>
                  <a:pt x="66" y="63"/>
                </a:moveTo>
                <a:cubicBezTo>
                  <a:pt x="66" y="63"/>
                  <a:pt x="66" y="63"/>
                  <a:pt x="66" y="63"/>
                </a:cubicBezTo>
                <a:cubicBezTo>
                  <a:pt x="66" y="63"/>
                  <a:pt x="66" y="63"/>
                  <a:pt x="66" y="63"/>
                </a:cubicBezTo>
                <a:close/>
                <a:moveTo>
                  <a:pt x="66" y="63"/>
                </a:moveTo>
                <a:cubicBezTo>
                  <a:pt x="66" y="63"/>
                  <a:pt x="66" y="63"/>
                  <a:pt x="66" y="63"/>
                </a:cubicBezTo>
                <a:cubicBezTo>
                  <a:pt x="67" y="62"/>
                  <a:pt x="67" y="62"/>
                  <a:pt x="67" y="62"/>
                </a:cubicBezTo>
                <a:lnTo>
                  <a:pt x="66" y="63"/>
                </a:lnTo>
                <a:close/>
                <a:moveTo>
                  <a:pt x="64" y="60"/>
                </a:moveTo>
                <a:cubicBezTo>
                  <a:pt x="64" y="59"/>
                  <a:pt x="63" y="59"/>
                  <a:pt x="63" y="60"/>
                </a:cubicBezTo>
                <a:cubicBezTo>
                  <a:pt x="63" y="59"/>
                  <a:pt x="64" y="59"/>
                  <a:pt x="64" y="59"/>
                </a:cubicBezTo>
                <a:cubicBezTo>
                  <a:pt x="63" y="59"/>
                  <a:pt x="63" y="60"/>
                  <a:pt x="63" y="60"/>
                </a:cubicBezTo>
                <a:cubicBezTo>
                  <a:pt x="63" y="59"/>
                  <a:pt x="63" y="59"/>
                  <a:pt x="63" y="59"/>
                </a:cubicBezTo>
                <a:cubicBezTo>
                  <a:pt x="63" y="59"/>
                  <a:pt x="63" y="59"/>
                  <a:pt x="63" y="59"/>
                </a:cubicBezTo>
                <a:cubicBezTo>
                  <a:pt x="63" y="59"/>
                  <a:pt x="63" y="59"/>
                  <a:pt x="63" y="59"/>
                </a:cubicBezTo>
                <a:cubicBezTo>
                  <a:pt x="63" y="59"/>
                  <a:pt x="62" y="59"/>
                  <a:pt x="62" y="59"/>
                </a:cubicBezTo>
                <a:cubicBezTo>
                  <a:pt x="63" y="59"/>
                  <a:pt x="63" y="59"/>
                  <a:pt x="63" y="59"/>
                </a:cubicBezTo>
                <a:cubicBezTo>
                  <a:pt x="62" y="59"/>
                  <a:pt x="62" y="59"/>
                  <a:pt x="62" y="59"/>
                </a:cubicBezTo>
                <a:cubicBezTo>
                  <a:pt x="63" y="59"/>
                  <a:pt x="63" y="59"/>
                  <a:pt x="63" y="58"/>
                </a:cubicBezTo>
                <a:cubicBezTo>
                  <a:pt x="63" y="58"/>
                  <a:pt x="63" y="58"/>
                  <a:pt x="63" y="58"/>
                </a:cubicBezTo>
                <a:cubicBezTo>
                  <a:pt x="63" y="58"/>
                  <a:pt x="63" y="58"/>
                  <a:pt x="63" y="58"/>
                </a:cubicBezTo>
                <a:cubicBezTo>
                  <a:pt x="63" y="58"/>
                  <a:pt x="63" y="58"/>
                  <a:pt x="63" y="58"/>
                </a:cubicBezTo>
                <a:cubicBezTo>
                  <a:pt x="63" y="58"/>
                  <a:pt x="63" y="59"/>
                  <a:pt x="63" y="59"/>
                </a:cubicBezTo>
                <a:cubicBezTo>
                  <a:pt x="63" y="59"/>
                  <a:pt x="62" y="59"/>
                  <a:pt x="63" y="58"/>
                </a:cubicBezTo>
                <a:cubicBezTo>
                  <a:pt x="63" y="58"/>
                  <a:pt x="63" y="58"/>
                  <a:pt x="63" y="58"/>
                </a:cubicBezTo>
                <a:cubicBezTo>
                  <a:pt x="63" y="58"/>
                  <a:pt x="63" y="58"/>
                  <a:pt x="63" y="58"/>
                </a:cubicBezTo>
                <a:cubicBezTo>
                  <a:pt x="63" y="58"/>
                  <a:pt x="63" y="58"/>
                  <a:pt x="64" y="58"/>
                </a:cubicBezTo>
                <a:cubicBezTo>
                  <a:pt x="64" y="58"/>
                  <a:pt x="63" y="58"/>
                  <a:pt x="63" y="58"/>
                </a:cubicBezTo>
                <a:cubicBezTo>
                  <a:pt x="63" y="58"/>
                  <a:pt x="63" y="58"/>
                  <a:pt x="63" y="58"/>
                </a:cubicBezTo>
                <a:cubicBezTo>
                  <a:pt x="63" y="58"/>
                  <a:pt x="63" y="58"/>
                  <a:pt x="63" y="58"/>
                </a:cubicBezTo>
                <a:cubicBezTo>
                  <a:pt x="63" y="58"/>
                  <a:pt x="63" y="58"/>
                  <a:pt x="63" y="58"/>
                </a:cubicBezTo>
                <a:cubicBezTo>
                  <a:pt x="64" y="58"/>
                  <a:pt x="64" y="58"/>
                  <a:pt x="64" y="58"/>
                </a:cubicBezTo>
                <a:cubicBezTo>
                  <a:pt x="64" y="57"/>
                  <a:pt x="63" y="58"/>
                  <a:pt x="63" y="58"/>
                </a:cubicBezTo>
                <a:cubicBezTo>
                  <a:pt x="63" y="58"/>
                  <a:pt x="63" y="58"/>
                  <a:pt x="63" y="58"/>
                </a:cubicBezTo>
                <a:cubicBezTo>
                  <a:pt x="63" y="58"/>
                  <a:pt x="62" y="58"/>
                  <a:pt x="63" y="58"/>
                </a:cubicBezTo>
                <a:cubicBezTo>
                  <a:pt x="63" y="58"/>
                  <a:pt x="62" y="58"/>
                  <a:pt x="62" y="58"/>
                </a:cubicBezTo>
                <a:cubicBezTo>
                  <a:pt x="62" y="58"/>
                  <a:pt x="63" y="58"/>
                  <a:pt x="63" y="58"/>
                </a:cubicBezTo>
                <a:cubicBezTo>
                  <a:pt x="62" y="58"/>
                  <a:pt x="62" y="58"/>
                  <a:pt x="62" y="58"/>
                </a:cubicBezTo>
                <a:cubicBezTo>
                  <a:pt x="62" y="58"/>
                  <a:pt x="64" y="57"/>
                  <a:pt x="63" y="57"/>
                </a:cubicBezTo>
                <a:cubicBezTo>
                  <a:pt x="63" y="57"/>
                  <a:pt x="62" y="58"/>
                  <a:pt x="62" y="58"/>
                </a:cubicBezTo>
                <a:cubicBezTo>
                  <a:pt x="62" y="58"/>
                  <a:pt x="63" y="57"/>
                  <a:pt x="62" y="57"/>
                </a:cubicBezTo>
                <a:cubicBezTo>
                  <a:pt x="63" y="57"/>
                  <a:pt x="63" y="57"/>
                  <a:pt x="63" y="57"/>
                </a:cubicBezTo>
                <a:cubicBezTo>
                  <a:pt x="63" y="57"/>
                  <a:pt x="63" y="57"/>
                  <a:pt x="62" y="57"/>
                </a:cubicBezTo>
                <a:cubicBezTo>
                  <a:pt x="63" y="57"/>
                  <a:pt x="63" y="57"/>
                  <a:pt x="63" y="57"/>
                </a:cubicBezTo>
                <a:cubicBezTo>
                  <a:pt x="62" y="57"/>
                  <a:pt x="63" y="57"/>
                  <a:pt x="62" y="57"/>
                </a:cubicBezTo>
                <a:cubicBezTo>
                  <a:pt x="63" y="57"/>
                  <a:pt x="62" y="57"/>
                  <a:pt x="62" y="57"/>
                </a:cubicBezTo>
                <a:cubicBezTo>
                  <a:pt x="63" y="57"/>
                  <a:pt x="62" y="57"/>
                  <a:pt x="63" y="57"/>
                </a:cubicBezTo>
                <a:cubicBezTo>
                  <a:pt x="63" y="57"/>
                  <a:pt x="63" y="57"/>
                  <a:pt x="63" y="57"/>
                </a:cubicBezTo>
                <a:cubicBezTo>
                  <a:pt x="63" y="57"/>
                  <a:pt x="64" y="57"/>
                  <a:pt x="64" y="56"/>
                </a:cubicBezTo>
                <a:cubicBezTo>
                  <a:pt x="64" y="56"/>
                  <a:pt x="63" y="57"/>
                  <a:pt x="63" y="57"/>
                </a:cubicBezTo>
                <a:cubicBezTo>
                  <a:pt x="63" y="57"/>
                  <a:pt x="63" y="57"/>
                  <a:pt x="63" y="57"/>
                </a:cubicBezTo>
                <a:cubicBezTo>
                  <a:pt x="62" y="57"/>
                  <a:pt x="63" y="57"/>
                  <a:pt x="62" y="57"/>
                </a:cubicBezTo>
                <a:cubicBezTo>
                  <a:pt x="63" y="57"/>
                  <a:pt x="62" y="57"/>
                  <a:pt x="62" y="57"/>
                </a:cubicBezTo>
                <a:cubicBezTo>
                  <a:pt x="62" y="57"/>
                  <a:pt x="62" y="57"/>
                  <a:pt x="62" y="57"/>
                </a:cubicBezTo>
                <a:cubicBezTo>
                  <a:pt x="62" y="57"/>
                  <a:pt x="64" y="56"/>
                  <a:pt x="64" y="56"/>
                </a:cubicBezTo>
                <a:cubicBezTo>
                  <a:pt x="64" y="56"/>
                  <a:pt x="63" y="56"/>
                  <a:pt x="63" y="56"/>
                </a:cubicBezTo>
                <a:cubicBezTo>
                  <a:pt x="63" y="56"/>
                  <a:pt x="63" y="56"/>
                  <a:pt x="62" y="57"/>
                </a:cubicBezTo>
                <a:cubicBezTo>
                  <a:pt x="63" y="56"/>
                  <a:pt x="62" y="57"/>
                  <a:pt x="62" y="56"/>
                </a:cubicBezTo>
                <a:cubicBezTo>
                  <a:pt x="63" y="56"/>
                  <a:pt x="63" y="56"/>
                  <a:pt x="63" y="56"/>
                </a:cubicBezTo>
                <a:cubicBezTo>
                  <a:pt x="63" y="56"/>
                  <a:pt x="63" y="56"/>
                  <a:pt x="63" y="56"/>
                </a:cubicBezTo>
                <a:cubicBezTo>
                  <a:pt x="63" y="56"/>
                  <a:pt x="63" y="56"/>
                  <a:pt x="63" y="56"/>
                </a:cubicBezTo>
                <a:cubicBezTo>
                  <a:pt x="62" y="56"/>
                  <a:pt x="62" y="56"/>
                  <a:pt x="62" y="56"/>
                </a:cubicBezTo>
                <a:cubicBezTo>
                  <a:pt x="62" y="56"/>
                  <a:pt x="62" y="56"/>
                  <a:pt x="63" y="56"/>
                </a:cubicBezTo>
                <a:cubicBezTo>
                  <a:pt x="63" y="56"/>
                  <a:pt x="62" y="56"/>
                  <a:pt x="62" y="56"/>
                </a:cubicBezTo>
                <a:cubicBezTo>
                  <a:pt x="62" y="56"/>
                  <a:pt x="62" y="56"/>
                  <a:pt x="62" y="56"/>
                </a:cubicBezTo>
                <a:cubicBezTo>
                  <a:pt x="62" y="56"/>
                  <a:pt x="63" y="55"/>
                  <a:pt x="62" y="55"/>
                </a:cubicBezTo>
                <a:cubicBezTo>
                  <a:pt x="62" y="56"/>
                  <a:pt x="62" y="56"/>
                  <a:pt x="62" y="56"/>
                </a:cubicBezTo>
                <a:cubicBezTo>
                  <a:pt x="61" y="56"/>
                  <a:pt x="62" y="55"/>
                  <a:pt x="61" y="55"/>
                </a:cubicBezTo>
                <a:cubicBezTo>
                  <a:pt x="61" y="55"/>
                  <a:pt x="61" y="55"/>
                  <a:pt x="61" y="55"/>
                </a:cubicBezTo>
                <a:cubicBezTo>
                  <a:pt x="61" y="55"/>
                  <a:pt x="61" y="55"/>
                  <a:pt x="61" y="55"/>
                </a:cubicBezTo>
                <a:cubicBezTo>
                  <a:pt x="61" y="55"/>
                  <a:pt x="61" y="55"/>
                  <a:pt x="61" y="55"/>
                </a:cubicBezTo>
                <a:cubicBezTo>
                  <a:pt x="61" y="55"/>
                  <a:pt x="62" y="55"/>
                  <a:pt x="62" y="55"/>
                </a:cubicBezTo>
                <a:cubicBezTo>
                  <a:pt x="61" y="55"/>
                  <a:pt x="61" y="55"/>
                  <a:pt x="61" y="55"/>
                </a:cubicBezTo>
                <a:cubicBezTo>
                  <a:pt x="62" y="55"/>
                  <a:pt x="62" y="55"/>
                  <a:pt x="62" y="55"/>
                </a:cubicBezTo>
                <a:cubicBezTo>
                  <a:pt x="62" y="55"/>
                  <a:pt x="61" y="55"/>
                  <a:pt x="61" y="55"/>
                </a:cubicBezTo>
                <a:cubicBezTo>
                  <a:pt x="62" y="54"/>
                  <a:pt x="61" y="55"/>
                  <a:pt x="62" y="54"/>
                </a:cubicBezTo>
                <a:cubicBezTo>
                  <a:pt x="61" y="55"/>
                  <a:pt x="62" y="54"/>
                  <a:pt x="61" y="55"/>
                </a:cubicBezTo>
                <a:cubicBezTo>
                  <a:pt x="61" y="55"/>
                  <a:pt x="61" y="55"/>
                  <a:pt x="61" y="54"/>
                </a:cubicBezTo>
                <a:cubicBezTo>
                  <a:pt x="61" y="55"/>
                  <a:pt x="61" y="55"/>
                  <a:pt x="61" y="55"/>
                </a:cubicBezTo>
                <a:cubicBezTo>
                  <a:pt x="61" y="54"/>
                  <a:pt x="62" y="54"/>
                  <a:pt x="61" y="54"/>
                </a:cubicBezTo>
                <a:cubicBezTo>
                  <a:pt x="61" y="54"/>
                  <a:pt x="61" y="54"/>
                  <a:pt x="61" y="54"/>
                </a:cubicBezTo>
                <a:cubicBezTo>
                  <a:pt x="62" y="54"/>
                  <a:pt x="61" y="54"/>
                  <a:pt x="61" y="54"/>
                </a:cubicBezTo>
                <a:cubicBezTo>
                  <a:pt x="61" y="54"/>
                  <a:pt x="61" y="54"/>
                  <a:pt x="62" y="54"/>
                </a:cubicBezTo>
                <a:cubicBezTo>
                  <a:pt x="60" y="54"/>
                  <a:pt x="62" y="53"/>
                  <a:pt x="61" y="53"/>
                </a:cubicBezTo>
                <a:cubicBezTo>
                  <a:pt x="62" y="53"/>
                  <a:pt x="63" y="52"/>
                  <a:pt x="64" y="52"/>
                </a:cubicBezTo>
                <a:cubicBezTo>
                  <a:pt x="64" y="52"/>
                  <a:pt x="64" y="52"/>
                  <a:pt x="64" y="52"/>
                </a:cubicBezTo>
                <a:cubicBezTo>
                  <a:pt x="64" y="52"/>
                  <a:pt x="64" y="52"/>
                  <a:pt x="64" y="52"/>
                </a:cubicBezTo>
                <a:cubicBezTo>
                  <a:pt x="64" y="53"/>
                  <a:pt x="64" y="53"/>
                  <a:pt x="64" y="53"/>
                </a:cubicBezTo>
                <a:cubicBezTo>
                  <a:pt x="64" y="52"/>
                  <a:pt x="64" y="52"/>
                  <a:pt x="64" y="52"/>
                </a:cubicBezTo>
                <a:cubicBezTo>
                  <a:pt x="64" y="52"/>
                  <a:pt x="65" y="52"/>
                  <a:pt x="65" y="52"/>
                </a:cubicBezTo>
                <a:cubicBezTo>
                  <a:pt x="64" y="53"/>
                  <a:pt x="65" y="53"/>
                  <a:pt x="64" y="53"/>
                </a:cubicBezTo>
                <a:cubicBezTo>
                  <a:pt x="65" y="53"/>
                  <a:pt x="65" y="53"/>
                  <a:pt x="65" y="53"/>
                </a:cubicBezTo>
                <a:cubicBezTo>
                  <a:pt x="64" y="54"/>
                  <a:pt x="65" y="53"/>
                  <a:pt x="65" y="53"/>
                </a:cubicBezTo>
                <a:cubicBezTo>
                  <a:pt x="65" y="54"/>
                  <a:pt x="65" y="54"/>
                  <a:pt x="65" y="54"/>
                </a:cubicBezTo>
                <a:cubicBezTo>
                  <a:pt x="65" y="54"/>
                  <a:pt x="65" y="53"/>
                  <a:pt x="65" y="53"/>
                </a:cubicBezTo>
                <a:cubicBezTo>
                  <a:pt x="65" y="53"/>
                  <a:pt x="65" y="54"/>
                  <a:pt x="65" y="54"/>
                </a:cubicBezTo>
                <a:cubicBezTo>
                  <a:pt x="65" y="54"/>
                  <a:pt x="65" y="54"/>
                  <a:pt x="65" y="54"/>
                </a:cubicBezTo>
                <a:cubicBezTo>
                  <a:pt x="65" y="54"/>
                  <a:pt x="65" y="54"/>
                  <a:pt x="66" y="54"/>
                </a:cubicBezTo>
                <a:cubicBezTo>
                  <a:pt x="65" y="54"/>
                  <a:pt x="66" y="54"/>
                  <a:pt x="64" y="55"/>
                </a:cubicBezTo>
                <a:cubicBezTo>
                  <a:pt x="64" y="55"/>
                  <a:pt x="65" y="54"/>
                  <a:pt x="65" y="54"/>
                </a:cubicBezTo>
                <a:cubicBezTo>
                  <a:pt x="65" y="55"/>
                  <a:pt x="65" y="55"/>
                  <a:pt x="65" y="54"/>
                </a:cubicBezTo>
                <a:cubicBezTo>
                  <a:pt x="65" y="55"/>
                  <a:pt x="66" y="55"/>
                  <a:pt x="65" y="55"/>
                </a:cubicBezTo>
                <a:cubicBezTo>
                  <a:pt x="66" y="55"/>
                  <a:pt x="65"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6"/>
                  <a:pt x="66" y="56"/>
                </a:cubicBezTo>
                <a:cubicBezTo>
                  <a:pt x="66" y="56"/>
                  <a:pt x="66" y="56"/>
                  <a:pt x="65" y="57"/>
                </a:cubicBezTo>
                <a:cubicBezTo>
                  <a:pt x="65" y="57"/>
                  <a:pt x="65" y="57"/>
                  <a:pt x="65" y="57"/>
                </a:cubicBezTo>
                <a:cubicBezTo>
                  <a:pt x="65" y="57"/>
                  <a:pt x="65" y="57"/>
                  <a:pt x="65" y="57"/>
                </a:cubicBezTo>
                <a:cubicBezTo>
                  <a:pt x="65" y="57"/>
                  <a:pt x="66" y="57"/>
                  <a:pt x="66" y="56"/>
                </a:cubicBezTo>
                <a:cubicBezTo>
                  <a:pt x="66" y="56"/>
                  <a:pt x="66" y="56"/>
                  <a:pt x="66" y="56"/>
                </a:cubicBezTo>
                <a:cubicBezTo>
                  <a:pt x="68" y="55"/>
                  <a:pt x="66" y="57"/>
                  <a:pt x="67" y="56"/>
                </a:cubicBezTo>
                <a:cubicBezTo>
                  <a:pt x="67" y="56"/>
                  <a:pt x="67" y="57"/>
                  <a:pt x="67" y="57"/>
                </a:cubicBezTo>
                <a:cubicBezTo>
                  <a:pt x="67" y="56"/>
                  <a:pt x="66" y="57"/>
                  <a:pt x="67" y="57"/>
                </a:cubicBezTo>
                <a:cubicBezTo>
                  <a:pt x="66" y="57"/>
                  <a:pt x="66" y="57"/>
                  <a:pt x="66" y="57"/>
                </a:cubicBezTo>
                <a:cubicBezTo>
                  <a:pt x="67" y="57"/>
                  <a:pt x="67" y="57"/>
                  <a:pt x="67" y="57"/>
                </a:cubicBezTo>
                <a:cubicBezTo>
                  <a:pt x="67" y="57"/>
                  <a:pt x="67" y="57"/>
                  <a:pt x="67" y="57"/>
                </a:cubicBezTo>
                <a:cubicBezTo>
                  <a:pt x="67" y="57"/>
                  <a:pt x="67" y="57"/>
                  <a:pt x="67" y="57"/>
                </a:cubicBezTo>
                <a:cubicBezTo>
                  <a:pt x="67" y="57"/>
                  <a:pt x="67" y="57"/>
                  <a:pt x="67" y="57"/>
                </a:cubicBezTo>
                <a:cubicBezTo>
                  <a:pt x="67" y="57"/>
                  <a:pt x="67" y="57"/>
                  <a:pt x="67" y="57"/>
                </a:cubicBezTo>
                <a:cubicBezTo>
                  <a:pt x="66" y="58"/>
                  <a:pt x="68" y="57"/>
                  <a:pt x="67" y="58"/>
                </a:cubicBezTo>
                <a:cubicBezTo>
                  <a:pt x="67" y="58"/>
                  <a:pt x="67" y="58"/>
                  <a:pt x="68" y="58"/>
                </a:cubicBezTo>
                <a:cubicBezTo>
                  <a:pt x="67" y="58"/>
                  <a:pt x="67" y="58"/>
                  <a:pt x="67" y="58"/>
                </a:cubicBezTo>
                <a:cubicBezTo>
                  <a:pt x="68" y="58"/>
                  <a:pt x="67" y="58"/>
                  <a:pt x="67" y="58"/>
                </a:cubicBezTo>
                <a:cubicBezTo>
                  <a:pt x="68" y="58"/>
                  <a:pt x="68" y="58"/>
                  <a:pt x="68" y="58"/>
                </a:cubicBezTo>
                <a:cubicBezTo>
                  <a:pt x="67" y="58"/>
                  <a:pt x="69" y="58"/>
                  <a:pt x="69" y="58"/>
                </a:cubicBezTo>
                <a:cubicBezTo>
                  <a:pt x="68" y="58"/>
                  <a:pt x="68" y="58"/>
                  <a:pt x="68" y="58"/>
                </a:cubicBezTo>
                <a:cubicBezTo>
                  <a:pt x="68" y="58"/>
                  <a:pt x="69" y="58"/>
                  <a:pt x="68" y="58"/>
                </a:cubicBezTo>
                <a:cubicBezTo>
                  <a:pt x="68" y="58"/>
                  <a:pt x="68" y="58"/>
                  <a:pt x="68" y="58"/>
                </a:cubicBezTo>
                <a:cubicBezTo>
                  <a:pt x="68" y="58"/>
                  <a:pt x="67" y="59"/>
                  <a:pt x="67" y="59"/>
                </a:cubicBezTo>
                <a:cubicBezTo>
                  <a:pt x="67" y="59"/>
                  <a:pt x="67" y="59"/>
                  <a:pt x="67" y="59"/>
                </a:cubicBezTo>
                <a:cubicBezTo>
                  <a:pt x="68" y="59"/>
                  <a:pt x="66" y="60"/>
                  <a:pt x="67" y="59"/>
                </a:cubicBezTo>
                <a:cubicBezTo>
                  <a:pt x="68" y="59"/>
                  <a:pt x="68" y="59"/>
                  <a:pt x="68" y="59"/>
                </a:cubicBezTo>
                <a:cubicBezTo>
                  <a:pt x="67" y="59"/>
                  <a:pt x="68" y="59"/>
                  <a:pt x="67" y="59"/>
                </a:cubicBezTo>
                <a:cubicBezTo>
                  <a:pt x="67" y="59"/>
                  <a:pt x="67" y="59"/>
                  <a:pt x="67" y="59"/>
                </a:cubicBezTo>
                <a:cubicBezTo>
                  <a:pt x="67" y="59"/>
                  <a:pt x="67" y="60"/>
                  <a:pt x="68" y="59"/>
                </a:cubicBezTo>
                <a:cubicBezTo>
                  <a:pt x="68" y="59"/>
                  <a:pt x="68" y="59"/>
                  <a:pt x="68" y="59"/>
                </a:cubicBezTo>
                <a:cubicBezTo>
                  <a:pt x="68" y="59"/>
                  <a:pt x="68" y="59"/>
                  <a:pt x="68" y="59"/>
                </a:cubicBezTo>
                <a:cubicBezTo>
                  <a:pt x="68" y="59"/>
                  <a:pt x="68" y="59"/>
                  <a:pt x="68" y="59"/>
                </a:cubicBezTo>
                <a:cubicBezTo>
                  <a:pt x="68" y="59"/>
                  <a:pt x="68" y="59"/>
                  <a:pt x="68" y="60"/>
                </a:cubicBezTo>
                <a:cubicBezTo>
                  <a:pt x="68" y="60"/>
                  <a:pt x="68" y="60"/>
                  <a:pt x="68" y="60"/>
                </a:cubicBezTo>
                <a:cubicBezTo>
                  <a:pt x="68" y="60"/>
                  <a:pt x="68" y="60"/>
                  <a:pt x="68" y="60"/>
                </a:cubicBezTo>
                <a:cubicBezTo>
                  <a:pt x="68" y="59"/>
                  <a:pt x="69" y="59"/>
                  <a:pt x="69" y="59"/>
                </a:cubicBezTo>
                <a:cubicBezTo>
                  <a:pt x="69" y="59"/>
                  <a:pt x="69" y="59"/>
                  <a:pt x="69" y="59"/>
                </a:cubicBezTo>
                <a:cubicBezTo>
                  <a:pt x="69" y="59"/>
                  <a:pt x="69" y="59"/>
                  <a:pt x="69" y="59"/>
                </a:cubicBezTo>
                <a:cubicBezTo>
                  <a:pt x="69" y="59"/>
                  <a:pt x="69" y="59"/>
                  <a:pt x="69" y="60"/>
                </a:cubicBezTo>
                <a:cubicBezTo>
                  <a:pt x="69" y="59"/>
                  <a:pt x="69" y="60"/>
                  <a:pt x="69" y="60"/>
                </a:cubicBezTo>
                <a:cubicBezTo>
                  <a:pt x="69" y="60"/>
                  <a:pt x="69" y="60"/>
                  <a:pt x="68" y="60"/>
                </a:cubicBezTo>
                <a:cubicBezTo>
                  <a:pt x="69" y="59"/>
                  <a:pt x="68" y="60"/>
                  <a:pt x="69" y="60"/>
                </a:cubicBezTo>
                <a:cubicBezTo>
                  <a:pt x="68" y="60"/>
                  <a:pt x="69" y="60"/>
                  <a:pt x="68" y="61"/>
                </a:cubicBezTo>
                <a:cubicBezTo>
                  <a:pt x="68" y="61"/>
                  <a:pt x="69" y="61"/>
                  <a:pt x="69" y="61"/>
                </a:cubicBezTo>
                <a:cubicBezTo>
                  <a:pt x="68" y="61"/>
                  <a:pt x="68" y="61"/>
                  <a:pt x="68" y="61"/>
                </a:cubicBezTo>
                <a:cubicBezTo>
                  <a:pt x="69" y="61"/>
                  <a:pt x="69" y="61"/>
                  <a:pt x="69" y="61"/>
                </a:cubicBezTo>
                <a:cubicBezTo>
                  <a:pt x="69" y="61"/>
                  <a:pt x="69" y="61"/>
                  <a:pt x="68" y="61"/>
                </a:cubicBezTo>
                <a:cubicBezTo>
                  <a:pt x="69" y="61"/>
                  <a:pt x="69" y="61"/>
                  <a:pt x="69" y="61"/>
                </a:cubicBezTo>
                <a:cubicBezTo>
                  <a:pt x="69" y="61"/>
                  <a:pt x="69" y="61"/>
                  <a:pt x="69" y="61"/>
                </a:cubicBezTo>
                <a:cubicBezTo>
                  <a:pt x="69" y="61"/>
                  <a:pt x="69" y="61"/>
                  <a:pt x="69" y="61"/>
                </a:cubicBezTo>
                <a:cubicBezTo>
                  <a:pt x="69" y="61"/>
                  <a:pt x="69" y="61"/>
                  <a:pt x="69" y="61"/>
                </a:cubicBezTo>
                <a:cubicBezTo>
                  <a:pt x="69" y="61"/>
                  <a:pt x="69" y="61"/>
                  <a:pt x="70" y="61"/>
                </a:cubicBezTo>
                <a:cubicBezTo>
                  <a:pt x="69" y="61"/>
                  <a:pt x="70" y="61"/>
                  <a:pt x="69" y="61"/>
                </a:cubicBezTo>
                <a:cubicBezTo>
                  <a:pt x="69" y="61"/>
                  <a:pt x="69" y="61"/>
                  <a:pt x="69" y="61"/>
                </a:cubicBezTo>
                <a:cubicBezTo>
                  <a:pt x="70" y="61"/>
                  <a:pt x="70" y="61"/>
                  <a:pt x="70" y="61"/>
                </a:cubicBezTo>
                <a:cubicBezTo>
                  <a:pt x="70" y="61"/>
                  <a:pt x="70" y="61"/>
                  <a:pt x="70" y="61"/>
                </a:cubicBezTo>
                <a:cubicBezTo>
                  <a:pt x="70" y="61"/>
                  <a:pt x="70" y="61"/>
                  <a:pt x="70" y="61"/>
                </a:cubicBezTo>
                <a:cubicBezTo>
                  <a:pt x="70" y="61"/>
                  <a:pt x="70" y="61"/>
                  <a:pt x="70" y="61"/>
                </a:cubicBezTo>
                <a:cubicBezTo>
                  <a:pt x="70" y="61"/>
                  <a:pt x="70" y="61"/>
                  <a:pt x="70" y="61"/>
                </a:cubicBezTo>
                <a:cubicBezTo>
                  <a:pt x="70" y="61"/>
                  <a:pt x="70" y="61"/>
                  <a:pt x="70" y="61"/>
                </a:cubicBezTo>
                <a:cubicBezTo>
                  <a:pt x="70" y="61"/>
                  <a:pt x="70" y="61"/>
                  <a:pt x="70" y="61"/>
                </a:cubicBezTo>
                <a:cubicBezTo>
                  <a:pt x="70" y="61"/>
                  <a:pt x="70" y="61"/>
                  <a:pt x="70" y="61"/>
                </a:cubicBezTo>
                <a:cubicBezTo>
                  <a:pt x="70" y="61"/>
                  <a:pt x="70" y="61"/>
                  <a:pt x="70" y="61"/>
                </a:cubicBezTo>
                <a:cubicBezTo>
                  <a:pt x="69" y="62"/>
                  <a:pt x="71" y="61"/>
                  <a:pt x="70" y="61"/>
                </a:cubicBezTo>
                <a:cubicBezTo>
                  <a:pt x="70" y="61"/>
                  <a:pt x="70" y="61"/>
                  <a:pt x="70" y="61"/>
                </a:cubicBezTo>
                <a:cubicBezTo>
                  <a:pt x="70" y="61"/>
                  <a:pt x="70" y="62"/>
                  <a:pt x="70" y="62"/>
                </a:cubicBezTo>
                <a:cubicBezTo>
                  <a:pt x="70" y="61"/>
                  <a:pt x="70" y="61"/>
                  <a:pt x="70" y="61"/>
                </a:cubicBezTo>
                <a:cubicBezTo>
                  <a:pt x="70" y="61"/>
                  <a:pt x="71" y="61"/>
                  <a:pt x="71" y="61"/>
                </a:cubicBezTo>
                <a:cubicBezTo>
                  <a:pt x="71" y="61"/>
                  <a:pt x="71" y="61"/>
                  <a:pt x="71" y="61"/>
                </a:cubicBezTo>
                <a:cubicBezTo>
                  <a:pt x="71" y="61"/>
                  <a:pt x="72" y="61"/>
                  <a:pt x="71" y="62"/>
                </a:cubicBezTo>
                <a:cubicBezTo>
                  <a:pt x="71" y="61"/>
                  <a:pt x="71" y="62"/>
                  <a:pt x="71" y="62"/>
                </a:cubicBezTo>
                <a:cubicBezTo>
                  <a:pt x="71" y="62"/>
                  <a:pt x="71" y="62"/>
                  <a:pt x="71" y="62"/>
                </a:cubicBezTo>
                <a:cubicBezTo>
                  <a:pt x="71" y="62"/>
                  <a:pt x="71" y="62"/>
                  <a:pt x="71" y="62"/>
                </a:cubicBezTo>
                <a:cubicBezTo>
                  <a:pt x="70" y="63"/>
                  <a:pt x="71" y="62"/>
                  <a:pt x="71" y="62"/>
                </a:cubicBezTo>
                <a:cubicBezTo>
                  <a:pt x="71" y="62"/>
                  <a:pt x="71" y="62"/>
                  <a:pt x="71" y="62"/>
                </a:cubicBezTo>
                <a:cubicBezTo>
                  <a:pt x="71" y="62"/>
                  <a:pt x="71" y="62"/>
                  <a:pt x="71" y="62"/>
                </a:cubicBezTo>
                <a:cubicBezTo>
                  <a:pt x="71" y="62"/>
                  <a:pt x="71" y="62"/>
                  <a:pt x="71" y="62"/>
                </a:cubicBezTo>
                <a:cubicBezTo>
                  <a:pt x="72" y="62"/>
                  <a:pt x="71" y="62"/>
                  <a:pt x="71" y="62"/>
                </a:cubicBezTo>
                <a:cubicBezTo>
                  <a:pt x="71" y="62"/>
                  <a:pt x="71" y="62"/>
                  <a:pt x="71" y="62"/>
                </a:cubicBezTo>
                <a:cubicBezTo>
                  <a:pt x="71" y="62"/>
                  <a:pt x="71" y="63"/>
                  <a:pt x="71" y="63"/>
                </a:cubicBezTo>
                <a:cubicBezTo>
                  <a:pt x="71" y="63"/>
                  <a:pt x="71" y="63"/>
                  <a:pt x="71" y="63"/>
                </a:cubicBezTo>
                <a:cubicBezTo>
                  <a:pt x="71" y="63"/>
                  <a:pt x="71" y="63"/>
                  <a:pt x="71" y="63"/>
                </a:cubicBezTo>
                <a:cubicBezTo>
                  <a:pt x="71" y="63"/>
                  <a:pt x="71" y="63"/>
                  <a:pt x="71" y="63"/>
                </a:cubicBezTo>
                <a:cubicBezTo>
                  <a:pt x="71" y="63"/>
                  <a:pt x="71" y="63"/>
                  <a:pt x="71" y="63"/>
                </a:cubicBezTo>
                <a:cubicBezTo>
                  <a:pt x="71" y="63"/>
                  <a:pt x="71" y="63"/>
                  <a:pt x="71" y="63"/>
                </a:cubicBezTo>
                <a:cubicBezTo>
                  <a:pt x="71" y="63"/>
                  <a:pt x="71" y="63"/>
                  <a:pt x="71" y="63"/>
                </a:cubicBezTo>
                <a:cubicBezTo>
                  <a:pt x="71" y="63"/>
                  <a:pt x="71" y="63"/>
                  <a:pt x="71" y="63"/>
                </a:cubicBezTo>
                <a:cubicBezTo>
                  <a:pt x="71" y="63"/>
                  <a:pt x="71" y="62"/>
                  <a:pt x="72" y="62"/>
                </a:cubicBezTo>
                <a:cubicBezTo>
                  <a:pt x="71" y="63"/>
                  <a:pt x="72" y="62"/>
                  <a:pt x="72" y="62"/>
                </a:cubicBezTo>
                <a:cubicBezTo>
                  <a:pt x="71" y="63"/>
                  <a:pt x="72" y="62"/>
                  <a:pt x="71" y="63"/>
                </a:cubicBezTo>
                <a:cubicBezTo>
                  <a:pt x="72" y="62"/>
                  <a:pt x="71" y="63"/>
                  <a:pt x="72" y="62"/>
                </a:cubicBezTo>
                <a:cubicBezTo>
                  <a:pt x="71" y="63"/>
                  <a:pt x="72" y="63"/>
                  <a:pt x="71" y="63"/>
                </a:cubicBezTo>
                <a:cubicBezTo>
                  <a:pt x="71" y="63"/>
                  <a:pt x="71" y="63"/>
                  <a:pt x="71" y="63"/>
                </a:cubicBezTo>
                <a:cubicBezTo>
                  <a:pt x="70" y="64"/>
                  <a:pt x="70" y="64"/>
                  <a:pt x="70" y="64"/>
                </a:cubicBezTo>
                <a:cubicBezTo>
                  <a:pt x="70" y="64"/>
                  <a:pt x="71" y="63"/>
                  <a:pt x="70" y="64"/>
                </a:cubicBezTo>
                <a:cubicBezTo>
                  <a:pt x="71" y="64"/>
                  <a:pt x="70" y="64"/>
                  <a:pt x="70" y="64"/>
                </a:cubicBezTo>
                <a:cubicBezTo>
                  <a:pt x="71" y="63"/>
                  <a:pt x="71" y="63"/>
                  <a:pt x="71" y="63"/>
                </a:cubicBezTo>
                <a:cubicBezTo>
                  <a:pt x="71" y="63"/>
                  <a:pt x="70" y="63"/>
                  <a:pt x="70" y="64"/>
                </a:cubicBezTo>
                <a:cubicBezTo>
                  <a:pt x="70" y="64"/>
                  <a:pt x="70" y="64"/>
                  <a:pt x="70" y="64"/>
                </a:cubicBezTo>
                <a:cubicBezTo>
                  <a:pt x="70" y="64"/>
                  <a:pt x="70" y="64"/>
                  <a:pt x="70" y="64"/>
                </a:cubicBezTo>
                <a:cubicBezTo>
                  <a:pt x="70" y="64"/>
                  <a:pt x="69" y="64"/>
                  <a:pt x="69" y="65"/>
                </a:cubicBezTo>
                <a:cubicBezTo>
                  <a:pt x="69" y="64"/>
                  <a:pt x="69" y="64"/>
                  <a:pt x="69" y="64"/>
                </a:cubicBezTo>
                <a:cubicBezTo>
                  <a:pt x="69" y="64"/>
                  <a:pt x="69" y="64"/>
                  <a:pt x="70" y="64"/>
                </a:cubicBezTo>
                <a:cubicBezTo>
                  <a:pt x="70" y="64"/>
                  <a:pt x="70" y="64"/>
                  <a:pt x="70" y="64"/>
                </a:cubicBezTo>
                <a:cubicBezTo>
                  <a:pt x="70" y="64"/>
                  <a:pt x="69" y="64"/>
                  <a:pt x="70" y="64"/>
                </a:cubicBezTo>
                <a:cubicBezTo>
                  <a:pt x="70" y="64"/>
                  <a:pt x="70" y="63"/>
                  <a:pt x="71" y="63"/>
                </a:cubicBezTo>
                <a:cubicBezTo>
                  <a:pt x="71" y="62"/>
                  <a:pt x="70" y="64"/>
                  <a:pt x="70" y="63"/>
                </a:cubicBezTo>
                <a:cubicBezTo>
                  <a:pt x="70" y="63"/>
                  <a:pt x="70" y="63"/>
                  <a:pt x="70" y="63"/>
                </a:cubicBezTo>
                <a:cubicBezTo>
                  <a:pt x="70" y="63"/>
                  <a:pt x="69" y="64"/>
                  <a:pt x="68" y="64"/>
                </a:cubicBezTo>
                <a:cubicBezTo>
                  <a:pt x="69" y="64"/>
                  <a:pt x="69" y="64"/>
                  <a:pt x="69" y="64"/>
                </a:cubicBezTo>
                <a:cubicBezTo>
                  <a:pt x="68" y="64"/>
                  <a:pt x="68" y="64"/>
                  <a:pt x="68" y="65"/>
                </a:cubicBezTo>
                <a:cubicBezTo>
                  <a:pt x="68" y="64"/>
                  <a:pt x="68" y="65"/>
                  <a:pt x="68" y="64"/>
                </a:cubicBezTo>
                <a:cubicBezTo>
                  <a:pt x="68" y="64"/>
                  <a:pt x="68" y="64"/>
                  <a:pt x="68" y="64"/>
                </a:cubicBezTo>
                <a:cubicBezTo>
                  <a:pt x="68" y="64"/>
                  <a:pt x="68" y="64"/>
                  <a:pt x="69" y="64"/>
                </a:cubicBezTo>
                <a:cubicBezTo>
                  <a:pt x="69" y="64"/>
                  <a:pt x="69" y="64"/>
                  <a:pt x="69" y="63"/>
                </a:cubicBezTo>
                <a:cubicBezTo>
                  <a:pt x="69" y="63"/>
                  <a:pt x="69" y="63"/>
                  <a:pt x="69" y="63"/>
                </a:cubicBezTo>
                <a:cubicBezTo>
                  <a:pt x="69" y="63"/>
                  <a:pt x="68" y="64"/>
                  <a:pt x="68" y="64"/>
                </a:cubicBezTo>
                <a:cubicBezTo>
                  <a:pt x="68" y="64"/>
                  <a:pt x="68" y="64"/>
                  <a:pt x="68" y="64"/>
                </a:cubicBezTo>
                <a:cubicBezTo>
                  <a:pt x="67" y="64"/>
                  <a:pt x="68" y="64"/>
                  <a:pt x="67" y="64"/>
                </a:cubicBezTo>
                <a:cubicBezTo>
                  <a:pt x="67" y="64"/>
                  <a:pt x="67" y="64"/>
                  <a:pt x="68" y="64"/>
                </a:cubicBezTo>
                <a:cubicBezTo>
                  <a:pt x="67" y="64"/>
                  <a:pt x="67" y="64"/>
                  <a:pt x="67" y="64"/>
                </a:cubicBezTo>
                <a:cubicBezTo>
                  <a:pt x="68" y="64"/>
                  <a:pt x="68" y="63"/>
                  <a:pt x="69" y="63"/>
                </a:cubicBezTo>
                <a:cubicBezTo>
                  <a:pt x="69" y="63"/>
                  <a:pt x="69" y="62"/>
                  <a:pt x="69" y="62"/>
                </a:cubicBezTo>
                <a:cubicBezTo>
                  <a:pt x="69" y="62"/>
                  <a:pt x="67" y="64"/>
                  <a:pt x="67" y="64"/>
                </a:cubicBezTo>
                <a:cubicBezTo>
                  <a:pt x="66" y="65"/>
                  <a:pt x="67" y="64"/>
                  <a:pt x="67" y="64"/>
                </a:cubicBezTo>
                <a:cubicBezTo>
                  <a:pt x="67" y="64"/>
                  <a:pt x="66" y="64"/>
                  <a:pt x="67" y="64"/>
                </a:cubicBezTo>
                <a:cubicBezTo>
                  <a:pt x="67" y="64"/>
                  <a:pt x="67" y="64"/>
                  <a:pt x="67" y="64"/>
                </a:cubicBezTo>
                <a:cubicBezTo>
                  <a:pt x="67" y="64"/>
                  <a:pt x="67" y="64"/>
                  <a:pt x="67" y="64"/>
                </a:cubicBezTo>
                <a:cubicBezTo>
                  <a:pt x="67" y="64"/>
                  <a:pt x="67" y="63"/>
                  <a:pt x="68" y="63"/>
                </a:cubicBezTo>
                <a:cubicBezTo>
                  <a:pt x="68" y="63"/>
                  <a:pt x="67" y="63"/>
                  <a:pt x="66" y="64"/>
                </a:cubicBezTo>
                <a:cubicBezTo>
                  <a:pt x="67" y="64"/>
                  <a:pt x="67" y="64"/>
                  <a:pt x="67" y="64"/>
                </a:cubicBezTo>
                <a:cubicBezTo>
                  <a:pt x="66" y="64"/>
                  <a:pt x="66" y="64"/>
                  <a:pt x="66" y="64"/>
                </a:cubicBezTo>
                <a:cubicBezTo>
                  <a:pt x="66" y="64"/>
                  <a:pt x="66" y="64"/>
                  <a:pt x="66" y="64"/>
                </a:cubicBezTo>
                <a:cubicBezTo>
                  <a:pt x="66" y="64"/>
                  <a:pt x="66" y="64"/>
                  <a:pt x="66" y="64"/>
                </a:cubicBezTo>
                <a:cubicBezTo>
                  <a:pt x="66" y="64"/>
                  <a:pt x="66" y="64"/>
                  <a:pt x="66" y="63"/>
                </a:cubicBezTo>
                <a:cubicBezTo>
                  <a:pt x="67" y="63"/>
                  <a:pt x="69" y="62"/>
                  <a:pt x="69" y="62"/>
                </a:cubicBezTo>
                <a:cubicBezTo>
                  <a:pt x="69" y="62"/>
                  <a:pt x="69" y="62"/>
                  <a:pt x="69" y="62"/>
                </a:cubicBezTo>
                <a:cubicBezTo>
                  <a:pt x="69" y="62"/>
                  <a:pt x="69" y="62"/>
                  <a:pt x="69" y="62"/>
                </a:cubicBezTo>
                <a:cubicBezTo>
                  <a:pt x="69" y="62"/>
                  <a:pt x="67" y="63"/>
                  <a:pt x="67" y="63"/>
                </a:cubicBezTo>
                <a:cubicBezTo>
                  <a:pt x="67" y="63"/>
                  <a:pt x="68" y="63"/>
                  <a:pt x="68" y="62"/>
                </a:cubicBezTo>
                <a:cubicBezTo>
                  <a:pt x="68" y="62"/>
                  <a:pt x="66" y="63"/>
                  <a:pt x="66" y="63"/>
                </a:cubicBezTo>
                <a:cubicBezTo>
                  <a:pt x="66" y="63"/>
                  <a:pt x="66" y="63"/>
                  <a:pt x="66" y="63"/>
                </a:cubicBezTo>
                <a:cubicBezTo>
                  <a:pt x="66" y="63"/>
                  <a:pt x="66" y="63"/>
                  <a:pt x="66" y="63"/>
                </a:cubicBezTo>
                <a:cubicBezTo>
                  <a:pt x="66" y="63"/>
                  <a:pt x="67" y="63"/>
                  <a:pt x="67" y="62"/>
                </a:cubicBezTo>
                <a:cubicBezTo>
                  <a:pt x="66" y="63"/>
                  <a:pt x="66" y="63"/>
                  <a:pt x="66" y="63"/>
                </a:cubicBezTo>
                <a:cubicBezTo>
                  <a:pt x="66" y="63"/>
                  <a:pt x="67" y="62"/>
                  <a:pt x="67" y="62"/>
                </a:cubicBezTo>
                <a:cubicBezTo>
                  <a:pt x="67" y="62"/>
                  <a:pt x="66" y="63"/>
                  <a:pt x="66" y="63"/>
                </a:cubicBezTo>
                <a:cubicBezTo>
                  <a:pt x="67" y="62"/>
                  <a:pt x="66" y="63"/>
                  <a:pt x="67" y="62"/>
                </a:cubicBezTo>
                <a:cubicBezTo>
                  <a:pt x="67" y="62"/>
                  <a:pt x="66" y="63"/>
                  <a:pt x="66" y="63"/>
                </a:cubicBezTo>
                <a:cubicBezTo>
                  <a:pt x="66" y="63"/>
                  <a:pt x="66" y="63"/>
                  <a:pt x="66" y="63"/>
                </a:cubicBezTo>
                <a:cubicBezTo>
                  <a:pt x="66" y="63"/>
                  <a:pt x="68" y="62"/>
                  <a:pt x="68" y="61"/>
                </a:cubicBezTo>
                <a:cubicBezTo>
                  <a:pt x="66" y="63"/>
                  <a:pt x="66" y="63"/>
                  <a:pt x="66" y="63"/>
                </a:cubicBezTo>
                <a:cubicBezTo>
                  <a:pt x="66" y="62"/>
                  <a:pt x="67" y="62"/>
                  <a:pt x="67" y="62"/>
                </a:cubicBezTo>
                <a:cubicBezTo>
                  <a:pt x="66" y="62"/>
                  <a:pt x="66" y="62"/>
                  <a:pt x="66" y="62"/>
                </a:cubicBezTo>
                <a:cubicBezTo>
                  <a:pt x="66" y="62"/>
                  <a:pt x="66" y="62"/>
                  <a:pt x="66" y="62"/>
                </a:cubicBezTo>
                <a:cubicBezTo>
                  <a:pt x="66" y="62"/>
                  <a:pt x="66" y="62"/>
                  <a:pt x="66" y="62"/>
                </a:cubicBezTo>
                <a:cubicBezTo>
                  <a:pt x="66" y="62"/>
                  <a:pt x="66" y="62"/>
                  <a:pt x="66" y="62"/>
                </a:cubicBezTo>
                <a:cubicBezTo>
                  <a:pt x="67" y="61"/>
                  <a:pt x="65" y="62"/>
                  <a:pt x="66" y="62"/>
                </a:cubicBezTo>
                <a:cubicBezTo>
                  <a:pt x="66" y="62"/>
                  <a:pt x="66" y="62"/>
                  <a:pt x="66" y="62"/>
                </a:cubicBezTo>
                <a:cubicBezTo>
                  <a:pt x="66" y="62"/>
                  <a:pt x="66" y="62"/>
                  <a:pt x="65" y="62"/>
                </a:cubicBezTo>
                <a:cubicBezTo>
                  <a:pt x="65" y="62"/>
                  <a:pt x="65" y="62"/>
                  <a:pt x="66" y="62"/>
                </a:cubicBezTo>
                <a:cubicBezTo>
                  <a:pt x="65" y="62"/>
                  <a:pt x="65" y="62"/>
                  <a:pt x="65" y="62"/>
                </a:cubicBezTo>
                <a:cubicBezTo>
                  <a:pt x="65" y="62"/>
                  <a:pt x="65" y="62"/>
                  <a:pt x="66" y="62"/>
                </a:cubicBezTo>
                <a:cubicBezTo>
                  <a:pt x="65" y="62"/>
                  <a:pt x="66" y="61"/>
                  <a:pt x="66" y="62"/>
                </a:cubicBezTo>
                <a:cubicBezTo>
                  <a:pt x="66" y="61"/>
                  <a:pt x="67" y="61"/>
                  <a:pt x="67" y="61"/>
                </a:cubicBezTo>
                <a:cubicBezTo>
                  <a:pt x="67" y="61"/>
                  <a:pt x="66" y="61"/>
                  <a:pt x="65" y="62"/>
                </a:cubicBezTo>
                <a:cubicBezTo>
                  <a:pt x="65" y="61"/>
                  <a:pt x="65" y="61"/>
                  <a:pt x="65" y="61"/>
                </a:cubicBezTo>
                <a:cubicBezTo>
                  <a:pt x="65" y="62"/>
                  <a:pt x="65" y="62"/>
                  <a:pt x="65" y="62"/>
                </a:cubicBezTo>
                <a:cubicBezTo>
                  <a:pt x="66" y="61"/>
                  <a:pt x="66" y="61"/>
                  <a:pt x="66" y="61"/>
                </a:cubicBezTo>
                <a:cubicBezTo>
                  <a:pt x="66" y="61"/>
                  <a:pt x="65" y="61"/>
                  <a:pt x="66" y="61"/>
                </a:cubicBezTo>
                <a:cubicBezTo>
                  <a:pt x="66" y="61"/>
                  <a:pt x="66" y="61"/>
                  <a:pt x="66" y="61"/>
                </a:cubicBezTo>
                <a:cubicBezTo>
                  <a:pt x="66" y="61"/>
                  <a:pt x="66" y="61"/>
                  <a:pt x="66" y="61"/>
                </a:cubicBezTo>
                <a:cubicBezTo>
                  <a:pt x="66" y="61"/>
                  <a:pt x="66" y="61"/>
                  <a:pt x="67" y="61"/>
                </a:cubicBezTo>
                <a:cubicBezTo>
                  <a:pt x="66" y="61"/>
                  <a:pt x="66" y="61"/>
                  <a:pt x="66" y="61"/>
                </a:cubicBezTo>
                <a:cubicBezTo>
                  <a:pt x="67" y="61"/>
                  <a:pt x="67" y="60"/>
                  <a:pt x="67" y="60"/>
                </a:cubicBezTo>
                <a:cubicBezTo>
                  <a:pt x="67" y="60"/>
                  <a:pt x="67" y="60"/>
                  <a:pt x="67" y="60"/>
                </a:cubicBezTo>
                <a:cubicBezTo>
                  <a:pt x="67" y="60"/>
                  <a:pt x="67" y="60"/>
                  <a:pt x="67" y="60"/>
                </a:cubicBezTo>
                <a:cubicBezTo>
                  <a:pt x="67" y="60"/>
                  <a:pt x="67" y="60"/>
                  <a:pt x="67" y="60"/>
                </a:cubicBezTo>
                <a:cubicBezTo>
                  <a:pt x="67" y="60"/>
                  <a:pt x="67" y="60"/>
                  <a:pt x="67" y="60"/>
                </a:cubicBezTo>
                <a:cubicBezTo>
                  <a:pt x="66" y="61"/>
                  <a:pt x="66" y="61"/>
                  <a:pt x="65" y="61"/>
                </a:cubicBezTo>
                <a:cubicBezTo>
                  <a:pt x="66" y="61"/>
                  <a:pt x="66" y="61"/>
                  <a:pt x="66" y="61"/>
                </a:cubicBezTo>
                <a:cubicBezTo>
                  <a:pt x="65" y="61"/>
                  <a:pt x="65" y="61"/>
                  <a:pt x="65" y="61"/>
                </a:cubicBezTo>
                <a:cubicBezTo>
                  <a:pt x="65" y="61"/>
                  <a:pt x="65" y="61"/>
                  <a:pt x="65" y="61"/>
                </a:cubicBezTo>
                <a:cubicBezTo>
                  <a:pt x="64" y="61"/>
                  <a:pt x="66" y="60"/>
                  <a:pt x="65" y="61"/>
                </a:cubicBezTo>
                <a:cubicBezTo>
                  <a:pt x="65" y="61"/>
                  <a:pt x="65" y="61"/>
                  <a:pt x="65" y="61"/>
                </a:cubicBezTo>
                <a:cubicBezTo>
                  <a:pt x="65" y="61"/>
                  <a:pt x="65" y="61"/>
                  <a:pt x="65" y="61"/>
                </a:cubicBezTo>
                <a:cubicBezTo>
                  <a:pt x="64" y="61"/>
                  <a:pt x="64" y="61"/>
                  <a:pt x="64" y="61"/>
                </a:cubicBezTo>
                <a:cubicBezTo>
                  <a:pt x="64" y="61"/>
                  <a:pt x="65" y="61"/>
                  <a:pt x="65" y="61"/>
                </a:cubicBezTo>
                <a:cubicBezTo>
                  <a:pt x="64" y="61"/>
                  <a:pt x="64" y="61"/>
                  <a:pt x="64" y="61"/>
                </a:cubicBezTo>
                <a:cubicBezTo>
                  <a:pt x="64" y="61"/>
                  <a:pt x="63" y="61"/>
                  <a:pt x="64" y="61"/>
                </a:cubicBezTo>
                <a:cubicBezTo>
                  <a:pt x="64" y="61"/>
                  <a:pt x="64" y="61"/>
                  <a:pt x="64" y="61"/>
                </a:cubicBezTo>
                <a:cubicBezTo>
                  <a:pt x="64" y="61"/>
                  <a:pt x="64" y="61"/>
                  <a:pt x="64" y="61"/>
                </a:cubicBezTo>
                <a:cubicBezTo>
                  <a:pt x="64" y="61"/>
                  <a:pt x="64" y="61"/>
                  <a:pt x="64" y="61"/>
                </a:cubicBezTo>
                <a:cubicBezTo>
                  <a:pt x="64" y="61"/>
                  <a:pt x="64" y="61"/>
                  <a:pt x="64" y="60"/>
                </a:cubicBezTo>
                <a:cubicBezTo>
                  <a:pt x="64" y="60"/>
                  <a:pt x="64" y="60"/>
                  <a:pt x="64" y="60"/>
                </a:cubicBezTo>
                <a:cubicBezTo>
                  <a:pt x="64" y="60"/>
                  <a:pt x="63" y="61"/>
                  <a:pt x="63" y="61"/>
                </a:cubicBezTo>
                <a:cubicBezTo>
                  <a:pt x="63" y="61"/>
                  <a:pt x="63" y="61"/>
                  <a:pt x="64" y="61"/>
                </a:cubicBezTo>
                <a:cubicBezTo>
                  <a:pt x="64" y="60"/>
                  <a:pt x="64" y="60"/>
                  <a:pt x="64" y="60"/>
                </a:cubicBezTo>
                <a:cubicBezTo>
                  <a:pt x="64" y="60"/>
                  <a:pt x="63" y="61"/>
                  <a:pt x="64" y="60"/>
                </a:cubicBezTo>
                <a:cubicBezTo>
                  <a:pt x="64" y="60"/>
                  <a:pt x="64" y="60"/>
                  <a:pt x="65" y="60"/>
                </a:cubicBezTo>
                <a:cubicBezTo>
                  <a:pt x="64" y="60"/>
                  <a:pt x="64" y="60"/>
                  <a:pt x="64" y="60"/>
                </a:cubicBezTo>
                <a:cubicBezTo>
                  <a:pt x="65" y="60"/>
                  <a:pt x="65" y="60"/>
                  <a:pt x="65" y="60"/>
                </a:cubicBezTo>
                <a:cubicBezTo>
                  <a:pt x="65"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59"/>
                  <a:pt x="63" y="60"/>
                  <a:pt x="63" y="60"/>
                </a:cubicBezTo>
                <a:cubicBezTo>
                  <a:pt x="63" y="60"/>
                  <a:pt x="63" y="60"/>
                  <a:pt x="63" y="60"/>
                </a:cubicBezTo>
                <a:cubicBezTo>
                  <a:pt x="64" y="60"/>
                  <a:pt x="64" y="60"/>
                  <a:pt x="64" y="60"/>
                </a:cubicBezTo>
                <a:cubicBezTo>
                  <a:pt x="63" y="60"/>
                  <a:pt x="63" y="60"/>
                  <a:pt x="62" y="60"/>
                </a:cubicBezTo>
                <a:cubicBezTo>
                  <a:pt x="63" y="60"/>
                  <a:pt x="63" y="60"/>
                  <a:pt x="63" y="60"/>
                </a:cubicBezTo>
                <a:cubicBezTo>
                  <a:pt x="63" y="60"/>
                  <a:pt x="63" y="60"/>
                  <a:pt x="63" y="60"/>
                </a:cubicBezTo>
                <a:cubicBezTo>
                  <a:pt x="64" y="60"/>
                  <a:pt x="63" y="60"/>
                  <a:pt x="64" y="60"/>
                </a:cubicBezTo>
                <a:close/>
                <a:moveTo>
                  <a:pt x="64" y="60"/>
                </a:moveTo>
                <a:cubicBezTo>
                  <a:pt x="64" y="60"/>
                  <a:pt x="64" y="60"/>
                  <a:pt x="64" y="60"/>
                </a:cubicBezTo>
                <a:cubicBezTo>
                  <a:pt x="64" y="60"/>
                  <a:pt x="65" y="60"/>
                  <a:pt x="64" y="60"/>
                </a:cubicBezTo>
                <a:close/>
                <a:moveTo>
                  <a:pt x="66" y="61"/>
                </a:moveTo>
                <a:cubicBezTo>
                  <a:pt x="66" y="61"/>
                  <a:pt x="66" y="61"/>
                  <a:pt x="66" y="61"/>
                </a:cubicBezTo>
                <a:cubicBezTo>
                  <a:pt x="66" y="61"/>
                  <a:pt x="66" y="61"/>
                  <a:pt x="66" y="61"/>
                </a:cubicBezTo>
                <a:close/>
                <a:moveTo>
                  <a:pt x="71" y="62"/>
                </a:moveTo>
                <a:cubicBezTo>
                  <a:pt x="71" y="62"/>
                  <a:pt x="71" y="62"/>
                  <a:pt x="71" y="62"/>
                </a:cubicBezTo>
                <a:cubicBezTo>
                  <a:pt x="71" y="62"/>
                  <a:pt x="71" y="62"/>
                  <a:pt x="71" y="62"/>
                </a:cubicBezTo>
                <a:close/>
                <a:moveTo>
                  <a:pt x="71" y="63"/>
                </a:moveTo>
                <a:cubicBezTo>
                  <a:pt x="71" y="63"/>
                  <a:pt x="71" y="63"/>
                  <a:pt x="71" y="63"/>
                </a:cubicBezTo>
                <a:cubicBezTo>
                  <a:pt x="71" y="63"/>
                  <a:pt x="71" y="63"/>
                  <a:pt x="71" y="63"/>
                </a:cubicBezTo>
                <a:cubicBezTo>
                  <a:pt x="71" y="63"/>
                  <a:pt x="71" y="63"/>
                  <a:pt x="71" y="63"/>
                </a:cubicBezTo>
                <a:close/>
                <a:moveTo>
                  <a:pt x="66" y="55"/>
                </a:moveTo>
                <a:cubicBezTo>
                  <a:pt x="66" y="55"/>
                  <a:pt x="66" y="55"/>
                  <a:pt x="66" y="55"/>
                </a:cubicBezTo>
                <a:cubicBezTo>
                  <a:pt x="66" y="55"/>
                  <a:pt x="66" y="55"/>
                  <a:pt x="66" y="55"/>
                </a:cubicBezTo>
                <a:close/>
                <a:moveTo>
                  <a:pt x="65" y="61"/>
                </a:moveTo>
                <a:cubicBezTo>
                  <a:pt x="66" y="61"/>
                  <a:pt x="66" y="61"/>
                  <a:pt x="66" y="61"/>
                </a:cubicBezTo>
                <a:cubicBezTo>
                  <a:pt x="65" y="61"/>
                  <a:pt x="65" y="61"/>
                  <a:pt x="65" y="61"/>
                </a:cubicBezTo>
                <a:close/>
                <a:moveTo>
                  <a:pt x="63" y="59"/>
                </a:moveTo>
                <a:cubicBezTo>
                  <a:pt x="63" y="59"/>
                  <a:pt x="63" y="59"/>
                  <a:pt x="63" y="59"/>
                </a:cubicBezTo>
                <a:cubicBezTo>
                  <a:pt x="63" y="59"/>
                  <a:pt x="63" y="59"/>
                  <a:pt x="63" y="59"/>
                </a:cubicBezTo>
                <a:close/>
                <a:moveTo>
                  <a:pt x="67" y="64"/>
                </a:moveTo>
                <a:cubicBezTo>
                  <a:pt x="67" y="64"/>
                  <a:pt x="67" y="64"/>
                  <a:pt x="67" y="64"/>
                </a:cubicBezTo>
                <a:cubicBezTo>
                  <a:pt x="67" y="64"/>
                  <a:pt x="67" y="64"/>
                  <a:pt x="67" y="64"/>
                </a:cubicBezTo>
                <a:close/>
                <a:moveTo>
                  <a:pt x="72" y="62"/>
                </a:moveTo>
                <a:cubicBezTo>
                  <a:pt x="72" y="62"/>
                  <a:pt x="72" y="62"/>
                  <a:pt x="72" y="62"/>
                </a:cubicBezTo>
                <a:cubicBezTo>
                  <a:pt x="72" y="62"/>
                  <a:pt x="72" y="62"/>
                  <a:pt x="72" y="63"/>
                </a:cubicBezTo>
                <a:cubicBezTo>
                  <a:pt x="72" y="62"/>
                  <a:pt x="72" y="62"/>
                  <a:pt x="72" y="62"/>
                </a:cubicBezTo>
                <a:close/>
                <a:moveTo>
                  <a:pt x="70" y="65"/>
                </a:moveTo>
                <a:cubicBezTo>
                  <a:pt x="70" y="65"/>
                  <a:pt x="70" y="65"/>
                  <a:pt x="70" y="65"/>
                </a:cubicBezTo>
                <a:cubicBezTo>
                  <a:pt x="70" y="65"/>
                  <a:pt x="70" y="65"/>
                  <a:pt x="70" y="65"/>
                </a:cubicBezTo>
                <a:cubicBezTo>
                  <a:pt x="70" y="65"/>
                  <a:pt x="70" y="65"/>
                  <a:pt x="70" y="65"/>
                </a:cubicBezTo>
                <a:close/>
                <a:moveTo>
                  <a:pt x="71" y="64"/>
                </a:moveTo>
                <a:cubicBezTo>
                  <a:pt x="70" y="64"/>
                  <a:pt x="71" y="64"/>
                  <a:pt x="71" y="64"/>
                </a:cubicBezTo>
                <a:cubicBezTo>
                  <a:pt x="71" y="64"/>
                  <a:pt x="71" y="64"/>
                  <a:pt x="71" y="64"/>
                </a:cubicBezTo>
                <a:cubicBezTo>
                  <a:pt x="71" y="63"/>
                  <a:pt x="71" y="63"/>
                  <a:pt x="71" y="64"/>
                </a:cubicBezTo>
                <a:close/>
                <a:moveTo>
                  <a:pt x="71" y="64"/>
                </a:moveTo>
                <a:cubicBezTo>
                  <a:pt x="71" y="64"/>
                  <a:pt x="71" y="64"/>
                  <a:pt x="71" y="64"/>
                </a:cubicBezTo>
                <a:cubicBezTo>
                  <a:pt x="71" y="64"/>
                  <a:pt x="71" y="64"/>
                  <a:pt x="71" y="64"/>
                </a:cubicBezTo>
                <a:close/>
                <a:moveTo>
                  <a:pt x="71" y="63"/>
                </a:moveTo>
                <a:cubicBezTo>
                  <a:pt x="71" y="63"/>
                  <a:pt x="72" y="62"/>
                  <a:pt x="71" y="62"/>
                </a:cubicBezTo>
                <a:cubicBezTo>
                  <a:pt x="72" y="62"/>
                  <a:pt x="71" y="63"/>
                  <a:pt x="71" y="63"/>
                </a:cubicBezTo>
                <a:close/>
                <a:moveTo>
                  <a:pt x="70" y="65"/>
                </a:moveTo>
                <a:cubicBezTo>
                  <a:pt x="70" y="64"/>
                  <a:pt x="70" y="64"/>
                  <a:pt x="70" y="64"/>
                </a:cubicBezTo>
                <a:cubicBezTo>
                  <a:pt x="70" y="64"/>
                  <a:pt x="70" y="64"/>
                  <a:pt x="70" y="64"/>
                </a:cubicBezTo>
                <a:lnTo>
                  <a:pt x="70" y="65"/>
                </a:lnTo>
                <a:close/>
                <a:moveTo>
                  <a:pt x="70" y="64"/>
                </a:moveTo>
                <a:cubicBezTo>
                  <a:pt x="70" y="64"/>
                  <a:pt x="70" y="64"/>
                  <a:pt x="70" y="64"/>
                </a:cubicBezTo>
                <a:cubicBezTo>
                  <a:pt x="70" y="64"/>
                  <a:pt x="70" y="64"/>
                  <a:pt x="70" y="64"/>
                </a:cubicBezTo>
                <a:cubicBezTo>
                  <a:pt x="70" y="64"/>
                  <a:pt x="70" y="64"/>
                  <a:pt x="70" y="64"/>
                </a:cubicBezTo>
                <a:close/>
                <a:moveTo>
                  <a:pt x="70" y="64"/>
                </a:moveTo>
                <a:cubicBezTo>
                  <a:pt x="70" y="64"/>
                  <a:pt x="70" y="64"/>
                  <a:pt x="70" y="64"/>
                </a:cubicBezTo>
                <a:cubicBezTo>
                  <a:pt x="70" y="64"/>
                  <a:pt x="70" y="64"/>
                  <a:pt x="70" y="64"/>
                </a:cubicBezTo>
                <a:close/>
                <a:moveTo>
                  <a:pt x="70" y="65"/>
                </a:moveTo>
                <a:cubicBezTo>
                  <a:pt x="70" y="64"/>
                  <a:pt x="70" y="64"/>
                  <a:pt x="70" y="64"/>
                </a:cubicBezTo>
                <a:cubicBezTo>
                  <a:pt x="70" y="64"/>
                  <a:pt x="70" y="64"/>
                  <a:pt x="70" y="64"/>
                </a:cubicBezTo>
                <a:lnTo>
                  <a:pt x="70" y="65"/>
                </a:lnTo>
                <a:close/>
                <a:moveTo>
                  <a:pt x="69" y="63"/>
                </a:moveTo>
                <a:cubicBezTo>
                  <a:pt x="69" y="64"/>
                  <a:pt x="69" y="64"/>
                  <a:pt x="69" y="64"/>
                </a:cubicBezTo>
                <a:cubicBezTo>
                  <a:pt x="69" y="64"/>
                  <a:pt x="69" y="64"/>
                  <a:pt x="69" y="64"/>
                </a:cubicBezTo>
                <a:cubicBezTo>
                  <a:pt x="69" y="64"/>
                  <a:pt x="69" y="64"/>
                  <a:pt x="69" y="63"/>
                </a:cubicBezTo>
                <a:close/>
                <a:moveTo>
                  <a:pt x="69" y="65"/>
                </a:moveTo>
                <a:cubicBezTo>
                  <a:pt x="69" y="64"/>
                  <a:pt x="69" y="64"/>
                  <a:pt x="69" y="64"/>
                </a:cubicBezTo>
                <a:cubicBezTo>
                  <a:pt x="68" y="65"/>
                  <a:pt x="68" y="65"/>
                  <a:pt x="68" y="65"/>
                </a:cubicBezTo>
                <a:lnTo>
                  <a:pt x="69" y="65"/>
                </a:lnTo>
                <a:close/>
                <a:moveTo>
                  <a:pt x="68" y="65"/>
                </a:moveTo>
                <a:cubicBezTo>
                  <a:pt x="68" y="65"/>
                  <a:pt x="68" y="65"/>
                  <a:pt x="68" y="65"/>
                </a:cubicBezTo>
                <a:cubicBezTo>
                  <a:pt x="68" y="65"/>
                  <a:pt x="68" y="65"/>
                  <a:pt x="68" y="65"/>
                </a:cubicBezTo>
                <a:close/>
                <a:moveTo>
                  <a:pt x="68" y="63"/>
                </a:moveTo>
                <a:cubicBezTo>
                  <a:pt x="68" y="63"/>
                  <a:pt x="68" y="63"/>
                  <a:pt x="68" y="63"/>
                </a:cubicBezTo>
                <a:cubicBezTo>
                  <a:pt x="69" y="63"/>
                  <a:pt x="69" y="63"/>
                  <a:pt x="69" y="63"/>
                </a:cubicBezTo>
                <a:lnTo>
                  <a:pt x="68" y="63"/>
                </a:lnTo>
                <a:close/>
                <a:moveTo>
                  <a:pt x="66" y="64"/>
                </a:moveTo>
                <a:cubicBezTo>
                  <a:pt x="66" y="64"/>
                  <a:pt x="66" y="63"/>
                  <a:pt x="66" y="64"/>
                </a:cubicBezTo>
                <a:cubicBezTo>
                  <a:pt x="66" y="64"/>
                  <a:pt x="66" y="63"/>
                  <a:pt x="66" y="63"/>
                </a:cubicBezTo>
                <a:cubicBezTo>
                  <a:pt x="66" y="63"/>
                  <a:pt x="66" y="63"/>
                  <a:pt x="66" y="64"/>
                </a:cubicBezTo>
                <a:close/>
                <a:moveTo>
                  <a:pt x="66" y="63"/>
                </a:moveTo>
                <a:cubicBezTo>
                  <a:pt x="66" y="63"/>
                  <a:pt x="66" y="63"/>
                  <a:pt x="66" y="63"/>
                </a:cubicBezTo>
                <a:cubicBezTo>
                  <a:pt x="66" y="63"/>
                  <a:pt x="66" y="63"/>
                  <a:pt x="66" y="63"/>
                </a:cubicBezTo>
                <a:close/>
                <a:moveTo>
                  <a:pt x="65" y="52"/>
                </a:moveTo>
                <a:cubicBezTo>
                  <a:pt x="65" y="52"/>
                  <a:pt x="65" y="52"/>
                  <a:pt x="65" y="52"/>
                </a:cubicBezTo>
                <a:cubicBezTo>
                  <a:pt x="65" y="52"/>
                  <a:pt x="65" y="52"/>
                  <a:pt x="65" y="52"/>
                </a:cubicBezTo>
                <a:close/>
                <a:moveTo>
                  <a:pt x="64" y="52"/>
                </a:moveTo>
                <a:cubicBezTo>
                  <a:pt x="65" y="52"/>
                  <a:pt x="65" y="52"/>
                  <a:pt x="65" y="52"/>
                </a:cubicBezTo>
                <a:cubicBezTo>
                  <a:pt x="64" y="52"/>
                  <a:pt x="64" y="52"/>
                  <a:pt x="64" y="52"/>
                </a:cubicBezTo>
                <a:cubicBezTo>
                  <a:pt x="64" y="52"/>
                  <a:pt x="64" y="52"/>
                  <a:pt x="64" y="52"/>
                </a:cubicBezTo>
                <a:close/>
                <a:moveTo>
                  <a:pt x="63" y="61"/>
                </a:moveTo>
                <a:cubicBezTo>
                  <a:pt x="63" y="61"/>
                  <a:pt x="63" y="61"/>
                  <a:pt x="63" y="61"/>
                </a:cubicBezTo>
                <a:cubicBezTo>
                  <a:pt x="63" y="61"/>
                  <a:pt x="63" y="61"/>
                  <a:pt x="63" y="61"/>
                </a:cubicBezTo>
                <a:close/>
                <a:moveTo>
                  <a:pt x="63" y="60"/>
                </a:moveTo>
                <a:cubicBezTo>
                  <a:pt x="63" y="60"/>
                  <a:pt x="63" y="60"/>
                  <a:pt x="63" y="60"/>
                </a:cubicBezTo>
                <a:cubicBezTo>
                  <a:pt x="64" y="60"/>
                  <a:pt x="64" y="60"/>
                  <a:pt x="64" y="60"/>
                </a:cubicBezTo>
                <a:lnTo>
                  <a:pt x="63" y="60"/>
                </a:lnTo>
                <a:close/>
                <a:moveTo>
                  <a:pt x="62" y="60"/>
                </a:moveTo>
                <a:cubicBezTo>
                  <a:pt x="62" y="60"/>
                  <a:pt x="62" y="60"/>
                  <a:pt x="62" y="60"/>
                </a:cubicBezTo>
                <a:cubicBezTo>
                  <a:pt x="62" y="60"/>
                  <a:pt x="63" y="60"/>
                  <a:pt x="62" y="60"/>
                </a:cubicBezTo>
                <a:close/>
                <a:moveTo>
                  <a:pt x="15" y="48"/>
                </a:moveTo>
                <a:cubicBezTo>
                  <a:pt x="15" y="48"/>
                  <a:pt x="15" y="48"/>
                  <a:pt x="15" y="48"/>
                </a:cubicBezTo>
                <a:cubicBezTo>
                  <a:pt x="15" y="48"/>
                  <a:pt x="15" y="48"/>
                  <a:pt x="15" y="48"/>
                </a:cubicBezTo>
                <a:close/>
                <a:moveTo>
                  <a:pt x="14" y="48"/>
                </a:moveTo>
                <a:cubicBezTo>
                  <a:pt x="14" y="48"/>
                  <a:pt x="14" y="48"/>
                  <a:pt x="14" y="48"/>
                </a:cubicBezTo>
                <a:cubicBezTo>
                  <a:pt x="14" y="48"/>
                  <a:pt x="14" y="48"/>
                  <a:pt x="14" y="48"/>
                </a:cubicBezTo>
                <a:close/>
                <a:moveTo>
                  <a:pt x="14" y="47"/>
                </a:moveTo>
                <a:cubicBezTo>
                  <a:pt x="13" y="48"/>
                  <a:pt x="14" y="47"/>
                  <a:pt x="14" y="48"/>
                </a:cubicBezTo>
                <a:cubicBezTo>
                  <a:pt x="13" y="48"/>
                  <a:pt x="13" y="48"/>
                  <a:pt x="13" y="48"/>
                </a:cubicBezTo>
                <a:cubicBezTo>
                  <a:pt x="14" y="47"/>
                  <a:pt x="14" y="47"/>
                  <a:pt x="14" y="47"/>
                </a:cubicBezTo>
                <a:cubicBezTo>
                  <a:pt x="14" y="47"/>
                  <a:pt x="14" y="47"/>
                  <a:pt x="14" y="47"/>
                </a:cubicBezTo>
                <a:close/>
                <a:moveTo>
                  <a:pt x="15" y="47"/>
                </a:moveTo>
                <a:cubicBezTo>
                  <a:pt x="15" y="47"/>
                  <a:pt x="15" y="47"/>
                  <a:pt x="15" y="47"/>
                </a:cubicBezTo>
                <a:cubicBezTo>
                  <a:pt x="15" y="47"/>
                  <a:pt x="15" y="47"/>
                  <a:pt x="15" y="47"/>
                </a:cubicBezTo>
                <a:cubicBezTo>
                  <a:pt x="15" y="47"/>
                  <a:pt x="15" y="47"/>
                  <a:pt x="15" y="47"/>
                </a:cubicBezTo>
                <a:close/>
                <a:moveTo>
                  <a:pt x="15" y="47"/>
                </a:moveTo>
                <a:cubicBezTo>
                  <a:pt x="15" y="47"/>
                  <a:pt x="15" y="47"/>
                  <a:pt x="15" y="47"/>
                </a:cubicBezTo>
                <a:close/>
                <a:moveTo>
                  <a:pt x="15" y="47"/>
                </a:moveTo>
                <a:cubicBezTo>
                  <a:pt x="15" y="47"/>
                  <a:pt x="15" y="47"/>
                  <a:pt x="15" y="47"/>
                </a:cubicBezTo>
                <a:cubicBezTo>
                  <a:pt x="15" y="47"/>
                  <a:pt x="15" y="47"/>
                  <a:pt x="16" y="47"/>
                </a:cubicBezTo>
                <a:cubicBezTo>
                  <a:pt x="15" y="47"/>
                  <a:pt x="15" y="47"/>
                  <a:pt x="15" y="47"/>
                </a:cubicBezTo>
                <a:close/>
                <a:moveTo>
                  <a:pt x="15" y="47"/>
                </a:moveTo>
                <a:cubicBezTo>
                  <a:pt x="15" y="47"/>
                  <a:pt x="15" y="47"/>
                  <a:pt x="15" y="47"/>
                </a:cubicBezTo>
                <a:cubicBezTo>
                  <a:pt x="15" y="47"/>
                  <a:pt x="15" y="47"/>
                  <a:pt x="15" y="47"/>
                </a:cubicBezTo>
                <a:close/>
                <a:moveTo>
                  <a:pt x="15" y="47"/>
                </a:moveTo>
                <a:cubicBezTo>
                  <a:pt x="15" y="47"/>
                  <a:pt x="15" y="47"/>
                  <a:pt x="15" y="47"/>
                </a:cubicBezTo>
                <a:cubicBezTo>
                  <a:pt x="15" y="47"/>
                  <a:pt x="14" y="47"/>
                  <a:pt x="15" y="47"/>
                </a:cubicBezTo>
                <a:cubicBezTo>
                  <a:pt x="15" y="47"/>
                  <a:pt x="15" y="47"/>
                  <a:pt x="15" y="47"/>
                </a:cubicBezTo>
                <a:close/>
                <a:moveTo>
                  <a:pt x="15" y="47"/>
                </a:moveTo>
                <a:cubicBezTo>
                  <a:pt x="15" y="47"/>
                  <a:pt x="15" y="47"/>
                  <a:pt x="14" y="47"/>
                </a:cubicBezTo>
                <a:cubicBezTo>
                  <a:pt x="14" y="47"/>
                  <a:pt x="15" y="47"/>
                  <a:pt x="15" y="47"/>
                </a:cubicBezTo>
                <a:close/>
                <a:moveTo>
                  <a:pt x="13" y="48"/>
                </a:moveTo>
                <a:cubicBezTo>
                  <a:pt x="13" y="48"/>
                  <a:pt x="13" y="48"/>
                  <a:pt x="13" y="48"/>
                </a:cubicBezTo>
                <a:cubicBezTo>
                  <a:pt x="13" y="48"/>
                  <a:pt x="13" y="48"/>
                  <a:pt x="13" y="48"/>
                </a:cubicBezTo>
                <a:cubicBezTo>
                  <a:pt x="13" y="48"/>
                  <a:pt x="13" y="47"/>
                  <a:pt x="13" y="48"/>
                </a:cubicBezTo>
                <a:close/>
                <a:moveTo>
                  <a:pt x="15" y="47"/>
                </a:moveTo>
                <a:cubicBezTo>
                  <a:pt x="15" y="47"/>
                  <a:pt x="15" y="47"/>
                  <a:pt x="15" y="47"/>
                </a:cubicBezTo>
                <a:cubicBezTo>
                  <a:pt x="15" y="47"/>
                  <a:pt x="15" y="47"/>
                  <a:pt x="15" y="47"/>
                </a:cubicBezTo>
                <a:cubicBezTo>
                  <a:pt x="15" y="47"/>
                  <a:pt x="15" y="47"/>
                  <a:pt x="15" y="47"/>
                </a:cubicBezTo>
                <a:close/>
                <a:moveTo>
                  <a:pt x="15" y="47"/>
                </a:moveTo>
                <a:cubicBezTo>
                  <a:pt x="15" y="47"/>
                  <a:pt x="15" y="47"/>
                  <a:pt x="15" y="47"/>
                </a:cubicBezTo>
                <a:cubicBezTo>
                  <a:pt x="15" y="47"/>
                  <a:pt x="15" y="47"/>
                  <a:pt x="15" y="47"/>
                </a:cubicBezTo>
                <a:close/>
                <a:moveTo>
                  <a:pt x="14" y="47"/>
                </a:moveTo>
                <a:cubicBezTo>
                  <a:pt x="14" y="47"/>
                  <a:pt x="14" y="47"/>
                  <a:pt x="14" y="47"/>
                </a:cubicBezTo>
                <a:cubicBezTo>
                  <a:pt x="14" y="47"/>
                  <a:pt x="14" y="47"/>
                  <a:pt x="14" y="47"/>
                </a:cubicBezTo>
                <a:close/>
                <a:moveTo>
                  <a:pt x="15" y="47"/>
                </a:moveTo>
                <a:cubicBezTo>
                  <a:pt x="16" y="46"/>
                  <a:pt x="16" y="46"/>
                  <a:pt x="16" y="46"/>
                </a:cubicBezTo>
                <a:cubicBezTo>
                  <a:pt x="15" y="47"/>
                  <a:pt x="15" y="47"/>
                  <a:pt x="15" y="47"/>
                </a:cubicBezTo>
                <a:close/>
                <a:moveTo>
                  <a:pt x="15" y="46"/>
                </a:moveTo>
                <a:cubicBezTo>
                  <a:pt x="16" y="46"/>
                  <a:pt x="16" y="46"/>
                  <a:pt x="16" y="46"/>
                </a:cubicBezTo>
                <a:cubicBezTo>
                  <a:pt x="16" y="46"/>
                  <a:pt x="16" y="46"/>
                  <a:pt x="15" y="46"/>
                </a:cubicBezTo>
                <a:cubicBezTo>
                  <a:pt x="16" y="46"/>
                  <a:pt x="16" y="46"/>
                  <a:pt x="15" y="46"/>
                </a:cubicBezTo>
                <a:close/>
                <a:moveTo>
                  <a:pt x="15" y="46"/>
                </a:moveTo>
                <a:cubicBezTo>
                  <a:pt x="15" y="46"/>
                  <a:pt x="15" y="46"/>
                  <a:pt x="15" y="46"/>
                </a:cubicBezTo>
                <a:cubicBezTo>
                  <a:pt x="15" y="46"/>
                  <a:pt x="15" y="46"/>
                  <a:pt x="15" y="46"/>
                </a:cubicBezTo>
                <a:close/>
                <a:moveTo>
                  <a:pt x="15" y="47"/>
                </a:moveTo>
                <a:cubicBezTo>
                  <a:pt x="15" y="47"/>
                  <a:pt x="15" y="47"/>
                  <a:pt x="15" y="47"/>
                </a:cubicBezTo>
                <a:cubicBezTo>
                  <a:pt x="15" y="47"/>
                  <a:pt x="15" y="47"/>
                  <a:pt x="15" y="47"/>
                </a:cubicBezTo>
                <a:cubicBezTo>
                  <a:pt x="15" y="47"/>
                  <a:pt x="15" y="47"/>
                  <a:pt x="15" y="47"/>
                </a:cubicBezTo>
                <a:close/>
                <a:moveTo>
                  <a:pt x="15" y="47"/>
                </a:moveTo>
                <a:cubicBezTo>
                  <a:pt x="15" y="47"/>
                  <a:pt x="15" y="47"/>
                  <a:pt x="15" y="47"/>
                </a:cubicBezTo>
                <a:cubicBezTo>
                  <a:pt x="15" y="47"/>
                  <a:pt x="15" y="47"/>
                  <a:pt x="15" y="47"/>
                </a:cubicBezTo>
                <a:cubicBezTo>
                  <a:pt x="15" y="47"/>
                  <a:pt x="15" y="47"/>
                  <a:pt x="15" y="47"/>
                </a:cubicBezTo>
                <a:close/>
                <a:moveTo>
                  <a:pt x="15" y="47"/>
                </a:moveTo>
                <a:cubicBezTo>
                  <a:pt x="15" y="47"/>
                  <a:pt x="15" y="47"/>
                  <a:pt x="15" y="47"/>
                </a:cubicBezTo>
                <a:cubicBezTo>
                  <a:pt x="15" y="47"/>
                  <a:pt x="15" y="47"/>
                  <a:pt x="15" y="47"/>
                </a:cubicBezTo>
                <a:close/>
                <a:moveTo>
                  <a:pt x="14" y="47"/>
                </a:moveTo>
                <a:cubicBezTo>
                  <a:pt x="14" y="47"/>
                  <a:pt x="14" y="47"/>
                  <a:pt x="13" y="47"/>
                </a:cubicBezTo>
                <a:cubicBezTo>
                  <a:pt x="14" y="47"/>
                  <a:pt x="14" y="47"/>
                  <a:pt x="14" y="47"/>
                </a:cubicBezTo>
                <a:close/>
                <a:moveTo>
                  <a:pt x="14" y="47"/>
                </a:moveTo>
                <a:cubicBezTo>
                  <a:pt x="14" y="47"/>
                  <a:pt x="14" y="47"/>
                  <a:pt x="14" y="47"/>
                </a:cubicBezTo>
                <a:cubicBezTo>
                  <a:pt x="14" y="47"/>
                  <a:pt x="14" y="47"/>
                  <a:pt x="14" y="47"/>
                </a:cubicBezTo>
                <a:close/>
                <a:moveTo>
                  <a:pt x="14" y="47"/>
                </a:moveTo>
                <a:cubicBezTo>
                  <a:pt x="14" y="47"/>
                  <a:pt x="14" y="47"/>
                  <a:pt x="14" y="47"/>
                </a:cubicBezTo>
                <a:cubicBezTo>
                  <a:pt x="14" y="47"/>
                  <a:pt x="14" y="47"/>
                  <a:pt x="14" y="47"/>
                </a:cubicBezTo>
                <a:close/>
                <a:moveTo>
                  <a:pt x="15" y="46"/>
                </a:moveTo>
                <a:cubicBezTo>
                  <a:pt x="15" y="47"/>
                  <a:pt x="15" y="46"/>
                  <a:pt x="14" y="46"/>
                </a:cubicBezTo>
                <a:cubicBezTo>
                  <a:pt x="14" y="47"/>
                  <a:pt x="14" y="47"/>
                  <a:pt x="14" y="47"/>
                </a:cubicBezTo>
                <a:cubicBezTo>
                  <a:pt x="14" y="47"/>
                  <a:pt x="15" y="47"/>
                  <a:pt x="15" y="46"/>
                </a:cubicBezTo>
                <a:close/>
                <a:moveTo>
                  <a:pt x="15" y="47"/>
                </a:moveTo>
                <a:cubicBezTo>
                  <a:pt x="15" y="47"/>
                  <a:pt x="15" y="47"/>
                  <a:pt x="15" y="47"/>
                </a:cubicBezTo>
                <a:cubicBezTo>
                  <a:pt x="15" y="47"/>
                  <a:pt x="15" y="47"/>
                  <a:pt x="15" y="47"/>
                </a:cubicBezTo>
                <a:close/>
                <a:moveTo>
                  <a:pt x="14" y="46"/>
                </a:moveTo>
                <a:cubicBezTo>
                  <a:pt x="14" y="46"/>
                  <a:pt x="14" y="46"/>
                  <a:pt x="14" y="46"/>
                </a:cubicBezTo>
                <a:cubicBezTo>
                  <a:pt x="14" y="46"/>
                  <a:pt x="14" y="46"/>
                  <a:pt x="14" y="46"/>
                </a:cubicBezTo>
                <a:close/>
                <a:moveTo>
                  <a:pt x="14" y="47"/>
                </a:moveTo>
                <a:cubicBezTo>
                  <a:pt x="14" y="47"/>
                  <a:pt x="14" y="47"/>
                  <a:pt x="14" y="47"/>
                </a:cubicBezTo>
                <a:cubicBezTo>
                  <a:pt x="14" y="47"/>
                  <a:pt x="14" y="47"/>
                  <a:pt x="14" y="47"/>
                </a:cubicBezTo>
                <a:cubicBezTo>
                  <a:pt x="14" y="47"/>
                  <a:pt x="14" y="47"/>
                  <a:pt x="14" y="47"/>
                </a:cubicBezTo>
                <a:close/>
                <a:moveTo>
                  <a:pt x="15" y="46"/>
                </a:moveTo>
                <a:cubicBezTo>
                  <a:pt x="15" y="46"/>
                  <a:pt x="15" y="46"/>
                  <a:pt x="15" y="46"/>
                </a:cubicBezTo>
                <a:cubicBezTo>
                  <a:pt x="15" y="46"/>
                  <a:pt x="15" y="46"/>
                  <a:pt x="15" y="46"/>
                </a:cubicBezTo>
                <a:close/>
                <a:moveTo>
                  <a:pt x="15" y="47"/>
                </a:moveTo>
                <a:cubicBezTo>
                  <a:pt x="15" y="47"/>
                  <a:pt x="15" y="47"/>
                  <a:pt x="15" y="47"/>
                </a:cubicBezTo>
                <a:cubicBezTo>
                  <a:pt x="15" y="47"/>
                  <a:pt x="15" y="47"/>
                  <a:pt x="15" y="47"/>
                </a:cubicBezTo>
                <a:close/>
                <a:moveTo>
                  <a:pt x="15" y="47"/>
                </a:moveTo>
                <a:cubicBezTo>
                  <a:pt x="15" y="47"/>
                  <a:pt x="15" y="47"/>
                  <a:pt x="14" y="47"/>
                </a:cubicBezTo>
                <a:cubicBezTo>
                  <a:pt x="14" y="47"/>
                  <a:pt x="15" y="47"/>
                  <a:pt x="15" y="47"/>
                </a:cubicBezTo>
                <a:cubicBezTo>
                  <a:pt x="15" y="47"/>
                  <a:pt x="15" y="47"/>
                  <a:pt x="15" y="47"/>
                </a:cubicBezTo>
                <a:close/>
                <a:moveTo>
                  <a:pt x="12" y="47"/>
                </a:moveTo>
                <a:cubicBezTo>
                  <a:pt x="12" y="47"/>
                  <a:pt x="12" y="47"/>
                  <a:pt x="12" y="47"/>
                </a:cubicBezTo>
                <a:cubicBezTo>
                  <a:pt x="12" y="47"/>
                  <a:pt x="14" y="46"/>
                  <a:pt x="14" y="46"/>
                </a:cubicBezTo>
                <a:cubicBezTo>
                  <a:pt x="14" y="46"/>
                  <a:pt x="14" y="46"/>
                  <a:pt x="14" y="46"/>
                </a:cubicBezTo>
                <a:cubicBezTo>
                  <a:pt x="14" y="46"/>
                  <a:pt x="13" y="47"/>
                  <a:pt x="13" y="47"/>
                </a:cubicBezTo>
                <a:cubicBezTo>
                  <a:pt x="13" y="47"/>
                  <a:pt x="13" y="46"/>
                  <a:pt x="13" y="46"/>
                </a:cubicBezTo>
                <a:cubicBezTo>
                  <a:pt x="13" y="47"/>
                  <a:pt x="13" y="47"/>
                  <a:pt x="12" y="47"/>
                </a:cubicBezTo>
                <a:cubicBezTo>
                  <a:pt x="12" y="47"/>
                  <a:pt x="12" y="47"/>
                  <a:pt x="12" y="47"/>
                </a:cubicBezTo>
                <a:cubicBezTo>
                  <a:pt x="12" y="47"/>
                  <a:pt x="12" y="47"/>
                  <a:pt x="12" y="47"/>
                </a:cubicBezTo>
                <a:close/>
                <a:moveTo>
                  <a:pt x="14" y="46"/>
                </a:moveTo>
                <a:cubicBezTo>
                  <a:pt x="14" y="46"/>
                  <a:pt x="14" y="46"/>
                  <a:pt x="14" y="46"/>
                </a:cubicBezTo>
                <a:cubicBezTo>
                  <a:pt x="14" y="46"/>
                  <a:pt x="15" y="46"/>
                  <a:pt x="15" y="46"/>
                </a:cubicBezTo>
                <a:cubicBezTo>
                  <a:pt x="15" y="46"/>
                  <a:pt x="15" y="46"/>
                  <a:pt x="14" y="46"/>
                </a:cubicBezTo>
                <a:cubicBezTo>
                  <a:pt x="14" y="46"/>
                  <a:pt x="14" y="46"/>
                  <a:pt x="14" y="46"/>
                </a:cubicBezTo>
                <a:close/>
                <a:moveTo>
                  <a:pt x="14" y="46"/>
                </a:moveTo>
                <a:cubicBezTo>
                  <a:pt x="14" y="47"/>
                  <a:pt x="14" y="47"/>
                  <a:pt x="13" y="47"/>
                </a:cubicBezTo>
                <a:cubicBezTo>
                  <a:pt x="13" y="47"/>
                  <a:pt x="14" y="47"/>
                  <a:pt x="14" y="47"/>
                </a:cubicBezTo>
                <a:cubicBezTo>
                  <a:pt x="14" y="47"/>
                  <a:pt x="14" y="47"/>
                  <a:pt x="14" y="46"/>
                </a:cubicBezTo>
                <a:cubicBezTo>
                  <a:pt x="14" y="46"/>
                  <a:pt x="14" y="46"/>
                  <a:pt x="14"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4" y="46"/>
                  <a:pt x="14" y="46"/>
                </a:cubicBezTo>
                <a:cubicBezTo>
                  <a:pt x="14" y="46"/>
                  <a:pt x="15" y="46"/>
                  <a:pt x="15" y="46"/>
                </a:cubicBezTo>
                <a:cubicBezTo>
                  <a:pt x="15" y="46"/>
                  <a:pt x="15" y="46"/>
                  <a:pt x="15" y="46"/>
                </a:cubicBezTo>
                <a:cubicBezTo>
                  <a:pt x="15" y="46"/>
                  <a:pt x="15" y="46"/>
                  <a:pt x="15" y="46"/>
                </a:cubicBezTo>
                <a:cubicBezTo>
                  <a:pt x="14" y="46"/>
                  <a:pt x="14" y="46"/>
                  <a:pt x="14" y="46"/>
                </a:cubicBezTo>
                <a:cubicBezTo>
                  <a:pt x="14" y="46"/>
                  <a:pt x="14" y="46"/>
                  <a:pt x="14" y="46"/>
                </a:cubicBezTo>
                <a:close/>
                <a:moveTo>
                  <a:pt x="12" y="47"/>
                </a:moveTo>
                <a:cubicBezTo>
                  <a:pt x="12" y="47"/>
                  <a:pt x="12" y="47"/>
                  <a:pt x="12" y="47"/>
                </a:cubicBezTo>
                <a:cubicBezTo>
                  <a:pt x="12" y="47"/>
                  <a:pt x="12" y="47"/>
                  <a:pt x="12" y="47"/>
                </a:cubicBezTo>
                <a:close/>
                <a:moveTo>
                  <a:pt x="13" y="47"/>
                </a:moveTo>
                <a:cubicBezTo>
                  <a:pt x="13" y="47"/>
                  <a:pt x="13" y="47"/>
                  <a:pt x="13" y="47"/>
                </a:cubicBezTo>
                <a:cubicBezTo>
                  <a:pt x="13" y="47"/>
                  <a:pt x="13" y="47"/>
                  <a:pt x="12" y="47"/>
                </a:cubicBezTo>
                <a:cubicBezTo>
                  <a:pt x="13" y="47"/>
                  <a:pt x="13" y="47"/>
                  <a:pt x="13" y="47"/>
                </a:cubicBezTo>
                <a:cubicBezTo>
                  <a:pt x="13" y="47"/>
                  <a:pt x="13" y="47"/>
                  <a:pt x="13" y="47"/>
                </a:cubicBezTo>
                <a:cubicBezTo>
                  <a:pt x="13" y="47"/>
                  <a:pt x="14" y="47"/>
                  <a:pt x="14" y="47"/>
                </a:cubicBezTo>
                <a:cubicBezTo>
                  <a:pt x="13" y="47"/>
                  <a:pt x="13" y="47"/>
                  <a:pt x="13" y="47"/>
                </a:cubicBezTo>
                <a:close/>
                <a:moveTo>
                  <a:pt x="13" y="47"/>
                </a:moveTo>
                <a:cubicBezTo>
                  <a:pt x="13" y="47"/>
                  <a:pt x="13" y="47"/>
                  <a:pt x="13" y="47"/>
                </a:cubicBezTo>
                <a:cubicBezTo>
                  <a:pt x="13" y="47"/>
                  <a:pt x="13" y="47"/>
                  <a:pt x="13" y="47"/>
                </a:cubicBezTo>
                <a:cubicBezTo>
                  <a:pt x="13" y="47"/>
                  <a:pt x="13" y="47"/>
                  <a:pt x="13" y="47"/>
                </a:cubicBezTo>
                <a:cubicBezTo>
                  <a:pt x="13" y="47"/>
                  <a:pt x="13" y="47"/>
                  <a:pt x="13" y="47"/>
                </a:cubicBezTo>
                <a:close/>
                <a:moveTo>
                  <a:pt x="15" y="46"/>
                </a:moveTo>
                <a:cubicBezTo>
                  <a:pt x="15" y="46"/>
                  <a:pt x="15" y="46"/>
                  <a:pt x="15" y="46"/>
                </a:cubicBezTo>
                <a:cubicBezTo>
                  <a:pt x="14" y="46"/>
                  <a:pt x="14" y="46"/>
                  <a:pt x="14" y="46"/>
                </a:cubicBezTo>
                <a:lnTo>
                  <a:pt x="15" y="46"/>
                </a:lnTo>
                <a:close/>
                <a:moveTo>
                  <a:pt x="15" y="46"/>
                </a:moveTo>
                <a:cubicBezTo>
                  <a:pt x="15" y="46"/>
                  <a:pt x="15" y="46"/>
                  <a:pt x="15" y="46"/>
                </a:cubicBezTo>
                <a:cubicBezTo>
                  <a:pt x="15" y="46"/>
                  <a:pt x="15" y="46"/>
                  <a:pt x="15" y="46"/>
                </a:cubicBezTo>
                <a:close/>
                <a:moveTo>
                  <a:pt x="9" y="42"/>
                </a:moveTo>
                <a:cubicBezTo>
                  <a:pt x="9" y="42"/>
                  <a:pt x="9" y="42"/>
                  <a:pt x="9" y="42"/>
                </a:cubicBezTo>
                <a:cubicBezTo>
                  <a:pt x="9" y="42"/>
                  <a:pt x="9" y="42"/>
                  <a:pt x="9" y="42"/>
                </a:cubicBezTo>
                <a:close/>
                <a:moveTo>
                  <a:pt x="9" y="43"/>
                </a:moveTo>
                <a:cubicBezTo>
                  <a:pt x="9" y="43"/>
                  <a:pt x="9" y="43"/>
                  <a:pt x="9" y="43"/>
                </a:cubicBezTo>
                <a:cubicBezTo>
                  <a:pt x="9" y="43"/>
                  <a:pt x="9" y="43"/>
                  <a:pt x="9" y="43"/>
                </a:cubicBezTo>
                <a:close/>
                <a:moveTo>
                  <a:pt x="14" y="44"/>
                </a:moveTo>
                <a:cubicBezTo>
                  <a:pt x="15" y="44"/>
                  <a:pt x="15" y="44"/>
                  <a:pt x="15" y="44"/>
                </a:cubicBezTo>
                <a:cubicBezTo>
                  <a:pt x="14" y="44"/>
                  <a:pt x="14" y="44"/>
                  <a:pt x="14" y="44"/>
                </a:cubicBezTo>
                <a:cubicBezTo>
                  <a:pt x="14" y="44"/>
                  <a:pt x="14" y="44"/>
                  <a:pt x="14" y="44"/>
                </a:cubicBezTo>
                <a:close/>
                <a:moveTo>
                  <a:pt x="11" y="43"/>
                </a:moveTo>
                <a:cubicBezTo>
                  <a:pt x="11" y="43"/>
                  <a:pt x="11" y="43"/>
                  <a:pt x="11" y="43"/>
                </a:cubicBezTo>
                <a:cubicBezTo>
                  <a:pt x="11" y="43"/>
                  <a:pt x="12" y="43"/>
                  <a:pt x="12" y="43"/>
                </a:cubicBezTo>
                <a:cubicBezTo>
                  <a:pt x="12" y="43"/>
                  <a:pt x="11" y="43"/>
                  <a:pt x="11" y="43"/>
                </a:cubicBezTo>
                <a:close/>
                <a:moveTo>
                  <a:pt x="10" y="44"/>
                </a:moveTo>
                <a:cubicBezTo>
                  <a:pt x="10" y="44"/>
                  <a:pt x="10" y="44"/>
                  <a:pt x="10" y="44"/>
                </a:cubicBezTo>
                <a:cubicBezTo>
                  <a:pt x="10" y="44"/>
                  <a:pt x="10" y="44"/>
                  <a:pt x="10" y="44"/>
                </a:cubicBezTo>
                <a:close/>
                <a:moveTo>
                  <a:pt x="8" y="42"/>
                </a:moveTo>
                <a:cubicBezTo>
                  <a:pt x="8" y="42"/>
                  <a:pt x="8" y="42"/>
                  <a:pt x="8" y="42"/>
                </a:cubicBezTo>
                <a:cubicBezTo>
                  <a:pt x="8" y="42"/>
                  <a:pt x="8" y="42"/>
                  <a:pt x="8" y="42"/>
                </a:cubicBezTo>
                <a:close/>
                <a:moveTo>
                  <a:pt x="14" y="45"/>
                </a:moveTo>
                <a:cubicBezTo>
                  <a:pt x="14" y="45"/>
                  <a:pt x="14" y="45"/>
                  <a:pt x="15" y="45"/>
                </a:cubicBezTo>
                <a:cubicBezTo>
                  <a:pt x="14" y="45"/>
                  <a:pt x="14" y="45"/>
                  <a:pt x="14" y="45"/>
                </a:cubicBezTo>
                <a:close/>
                <a:moveTo>
                  <a:pt x="13" y="42"/>
                </a:moveTo>
                <a:cubicBezTo>
                  <a:pt x="13" y="42"/>
                  <a:pt x="13" y="42"/>
                  <a:pt x="13" y="42"/>
                </a:cubicBezTo>
                <a:cubicBezTo>
                  <a:pt x="13" y="42"/>
                  <a:pt x="13" y="42"/>
                  <a:pt x="13" y="42"/>
                </a:cubicBezTo>
                <a:close/>
                <a:moveTo>
                  <a:pt x="15" y="45"/>
                </a:moveTo>
                <a:cubicBezTo>
                  <a:pt x="14" y="45"/>
                  <a:pt x="14" y="45"/>
                  <a:pt x="14" y="45"/>
                </a:cubicBezTo>
                <a:cubicBezTo>
                  <a:pt x="14" y="45"/>
                  <a:pt x="15" y="45"/>
                  <a:pt x="15" y="45"/>
                </a:cubicBezTo>
                <a:cubicBezTo>
                  <a:pt x="15" y="45"/>
                  <a:pt x="15" y="45"/>
                  <a:pt x="15" y="45"/>
                </a:cubicBezTo>
                <a:close/>
                <a:moveTo>
                  <a:pt x="8" y="39"/>
                </a:moveTo>
                <a:cubicBezTo>
                  <a:pt x="8" y="39"/>
                  <a:pt x="8" y="39"/>
                  <a:pt x="8" y="39"/>
                </a:cubicBezTo>
                <a:cubicBezTo>
                  <a:pt x="8" y="39"/>
                  <a:pt x="8" y="39"/>
                  <a:pt x="8" y="39"/>
                </a:cubicBezTo>
                <a:close/>
                <a:moveTo>
                  <a:pt x="12" y="38"/>
                </a:moveTo>
                <a:cubicBezTo>
                  <a:pt x="12" y="38"/>
                  <a:pt x="12" y="38"/>
                  <a:pt x="12" y="38"/>
                </a:cubicBezTo>
                <a:cubicBezTo>
                  <a:pt x="12" y="38"/>
                  <a:pt x="12" y="38"/>
                  <a:pt x="12" y="38"/>
                </a:cubicBezTo>
                <a:close/>
                <a:moveTo>
                  <a:pt x="15" y="46"/>
                </a:moveTo>
                <a:cubicBezTo>
                  <a:pt x="15" y="46"/>
                  <a:pt x="15" y="46"/>
                  <a:pt x="15" y="46"/>
                </a:cubicBezTo>
                <a:close/>
                <a:moveTo>
                  <a:pt x="13" y="46"/>
                </a:moveTo>
                <a:cubicBezTo>
                  <a:pt x="13" y="46"/>
                  <a:pt x="13" y="46"/>
                  <a:pt x="13" y="46"/>
                </a:cubicBezTo>
                <a:cubicBezTo>
                  <a:pt x="13" y="46"/>
                  <a:pt x="13" y="46"/>
                  <a:pt x="13" y="46"/>
                </a:cubicBezTo>
                <a:close/>
                <a:moveTo>
                  <a:pt x="12" y="46"/>
                </a:moveTo>
                <a:cubicBezTo>
                  <a:pt x="12" y="46"/>
                  <a:pt x="12" y="46"/>
                  <a:pt x="12" y="46"/>
                </a:cubicBezTo>
                <a:cubicBezTo>
                  <a:pt x="12" y="46"/>
                  <a:pt x="12" y="46"/>
                  <a:pt x="12" y="46"/>
                </a:cubicBezTo>
                <a:close/>
                <a:moveTo>
                  <a:pt x="15" y="46"/>
                </a:moveTo>
                <a:cubicBezTo>
                  <a:pt x="15" y="46"/>
                  <a:pt x="15" y="46"/>
                  <a:pt x="15" y="46"/>
                </a:cubicBezTo>
                <a:cubicBezTo>
                  <a:pt x="15" y="46"/>
                  <a:pt x="15" y="46"/>
                  <a:pt x="15" y="46"/>
                </a:cubicBezTo>
                <a:close/>
                <a:moveTo>
                  <a:pt x="15" y="46"/>
                </a:moveTo>
                <a:cubicBezTo>
                  <a:pt x="15" y="46"/>
                  <a:pt x="15" y="46"/>
                  <a:pt x="15" y="46"/>
                </a:cubicBezTo>
                <a:cubicBezTo>
                  <a:pt x="15" y="46"/>
                  <a:pt x="15" y="46"/>
                  <a:pt x="15" y="46"/>
                </a:cubicBezTo>
                <a:close/>
                <a:moveTo>
                  <a:pt x="15" y="46"/>
                </a:moveTo>
                <a:cubicBezTo>
                  <a:pt x="15" y="46"/>
                  <a:pt x="15" y="46"/>
                  <a:pt x="15" y="46"/>
                </a:cubicBezTo>
                <a:cubicBezTo>
                  <a:pt x="15" y="46"/>
                  <a:pt x="15" y="46"/>
                  <a:pt x="15" y="46"/>
                </a:cubicBezTo>
                <a:cubicBezTo>
                  <a:pt x="15" y="46"/>
                  <a:pt x="15" y="46"/>
                  <a:pt x="15" y="46"/>
                </a:cubicBezTo>
                <a:close/>
                <a:moveTo>
                  <a:pt x="10" y="40"/>
                </a:moveTo>
                <a:cubicBezTo>
                  <a:pt x="10" y="40"/>
                  <a:pt x="10" y="40"/>
                  <a:pt x="10" y="40"/>
                </a:cubicBezTo>
                <a:cubicBezTo>
                  <a:pt x="9" y="40"/>
                  <a:pt x="9" y="40"/>
                  <a:pt x="10" y="40"/>
                </a:cubicBezTo>
                <a:close/>
                <a:moveTo>
                  <a:pt x="10" y="45"/>
                </a:moveTo>
                <a:cubicBezTo>
                  <a:pt x="10" y="45"/>
                  <a:pt x="10" y="45"/>
                  <a:pt x="10" y="45"/>
                </a:cubicBezTo>
                <a:cubicBezTo>
                  <a:pt x="10" y="45"/>
                  <a:pt x="10" y="45"/>
                  <a:pt x="10" y="45"/>
                </a:cubicBezTo>
                <a:close/>
                <a:moveTo>
                  <a:pt x="9" y="45"/>
                </a:moveTo>
                <a:cubicBezTo>
                  <a:pt x="10" y="44"/>
                  <a:pt x="10" y="44"/>
                  <a:pt x="10" y="45"/>
                </a:cubicBezTo>
                <a:cubicBezTo>
                  <a:pt x="11" y="44"/>
                  <a:pt x="11" y="44"/>
                  <a:pt x="11" y="44"/>
                </a:cubicBezTo>
                <a:lnTo>
                  <a:pt x="9" y="45"/>
                </a:lnTo>
                <a:close/>
                <a:moveTo>
                  <a:pt x="9" y="42"/>
                </a:moveTo>
                <a:cubicBezTo>
                  <a:pt x="9" y="42"/>
                  <a:pt x="9" y="42"/>
                  <a:pt x="8" y="42"/>
                </a:cubicBezTo>
                <a:cubicBezTo>
                  <a:pt x="8" y="42"/>
                  <a:pt x="9" y="42"/>
                  <a:pt x="9" y="42"/>
                </a:cubicBezTo>
                <a:cubicBezTo>
                  <a:pt x="9" y="42"/>
                  <a:pt x="8" y="42"/>
                  <a:pt x="8" y="42"/>
                </a:cubicBezTo>
                <a:cubicBezTo>
                  <a:pt x="9" y="42"/>
                  <a:pt x="9" y="42"/>
                  <a:pt x="9" y="42"/>
                </a:cubicBezTo>
                <a:cubicBezTo>
                  <a:pt x="8" y="42"/>
                  <a:pt x="9" y="42"/>
                  <a:pt x="9" y="42"/>
                </a:cubicBezTo>
                <a:cubicBezTo>
                  <a:pt x="9" y="42"/>
                  <a:pt x="8" y="42"/>
                  <a:pt x="8" y="42"/>
                </a:cubicBezTo>
                <a:cubicBezTo>
                  <a:pt x="9" y="42"/>
                  <a:pt x="8" y="42"/>
                  <a:pt x="8" y="42"/>
                </a:cubicBezTo>
                <a:cubicBezTo>
                  <a:pt x="8" y="42"/>
                  <a:pt x="8" y="42"/>
                  <a:pt x="9" y="42"/>
                </a:cubicBezTo>
                <a:cubicBezTo>
                  <a:pt x="8" y="42"/>
                  <a:pt x="8" y="42"/>
                  <a:pt x="8" y="42"/>
                </a:cubicBezTo>
                <a:cubicBezTo>
                  <a:pt x="8" y="42"/>
                  <a:pt x="9" y="42"/>
                  <a:pt x="9" y="41"/>
                </a:cubicBezTo>
                <a:cubicBezTo>
                  <a:pt x="9" y="41"/>
                  <a:pt x="9" y="41"/>
                  <a:pt x="9" y="41"/>
                </a:cubicBezTo>
                <a:cubicBezTo>
                  <a:pt x="9" y="41"/>
                  <a:pt x="9" y="41"/>
                  <a:pt x="9" y="41"/>
                </a:cubicBezTo>
                <a:cubicBezTo>
                  <a:pt x="9" y="41"/>
                  <a:pt x="9" y="41"/>
                  <a:pt x="9" y="41"/>
                </a:cubicBezTo>
                <a:cubicBezTo>
                  <a:pt x="8" y="41"/>
                  <a:pt x="8" y="41"/>
                  <a:pt x="8" y="41"/>
                </a:cubicBezTo>
                <a:cubicBezTo>
                  <a:pt x="8" y="41"/>
                  <a:pt x="8" y="41"/>
                  <a:pt x="8" y="41"/>
                </a:cubicBezTo>
                <a:cubicBezTo>
                  <a:pt x="9" y="41"/>
                  <a:pt x="9" y="41"/>
                  <a:pt x="9" y="41"/>
                </a:cubicBezTo>
                <a:cubicBezTo>
                  <a:pt x="8" y="41"/>
                  <a:pt x="9" y="41"/>
                  <a:pt x="9" y="41"/>
                </a:cubicBezTo>
                <a:cubicBezTo>
                  <a:pt x="9" y="41"/>
                  <a:pt x="9" y="41"/>
                  <a:pt x="10" y="41"/>
                </a:cubicBezTo>
                <a:cubicBezTo>
                  <a:pt x="10" y="41"/>
                  <a:pt x="9" y="41"/>
                  <a:pt x="9" y="41"/>
                </a:cubicBezTo>
                <a:cubicBezTo>
                  <a:pt x="9" y="41"/>
                  <a:pt x="9" y="41"/>
                  <a:pt x="8" y="41"/>
                </a:cubicBezTo>
                <a:cubicBezTo>
                  <a:pt x="9" y="41"/>
                  <a:pt x="9" y="41"/>
                  <a:pt x="9" y="41"/>
                </a:cubicBezTo>
                <a:cubicBezTo>
                  <a:pt x="9" y="41"/>
                  <a:pt x="9" y="41"/>
                  <a:pt x="9" y="41"/>
                </a:cubicBezTo>
                <a:cubicBezTo>
                  <a:pt x="10" y="41"/>
                  <a:pt x="10" y="41"/>
                  <a:pt x="10" y="41"/>
                </a:cubicBezTo>
                <a:cubicBezTo>
                  <a:pt x="10" y="41"/>
                  <a:pt x="9" y="41"/>
                  <a:pt x="9" y="41"/>
                </a:cubicBezTo>
                <a:cubicBezTo>
                  <a:pt x="9" y="41"/>
                  <a:pt x="9" y="41"/>
                  <a:pt x="9" y="41"/>
                </a:cubicBezTo>
                <a:cubicBezTo>
                  <a:pt x="9" y="41"/>
                  <a:pt x="8" y="41"/>
                  <a:pt x="9" y="41"/>
                </a:cubicBezTo>
                <a:cubicBezTo>
                  <a:pt x="9" y="41"/>
                  <a:pt x="8" y="41"/>
                  <a:pt x="8" y="41"/>
                </a:cubicBezTo>
                <a:cubicBezTo>
                  <a:pt x="8" y="41"/>
                  <a:pt x="9" y="41"/>
                  <a:pt x="9" y="41"/>
                </a:cubicBezTo>
                <a:cubicBezTo>
                  <a:pt x="8" y="41"/>
                  <a:pt x="8" y="41"/>
                  <a:pt x="8" y="41"/>
                </a:cubicBezTo>
                <a:cubicBezTo>
                  <a:pt x="8" y="41"/>
                  <a:pt x="10" y="41"/>
                  <a:pt x="9" y="41"/>
                </a:cubicBezTo>
                <a:cubicBezTo>
                  <a:pt x="9" y="41"/>
                  <a:pt x="8" y="41"/>
                  <a:pt x="8" y="41"/>
                </a:cubicBezTo>
                <a:cubicBezTo>
                  <a:pt x="8" y="41"/>
                  <a:pt x="9" y="41"/>
                  <a:pt x="8" y="41"/>
                </a:cubicBezTo>
                <a:cubicBezTo>
                  <a:pt x="9" y="41"/>
                  <a:pt x="9" y="41"/>
                  <a:pt x="9" y="41"/>
                </a:cubicBezTo>
                <a:cubicBezTo>
                  <a:pt x="9" y="41"/>
                  <a:pt x="9" y="41"/>
                  <a:pt x="9" y="41"/>
                </a:cubicBezTo>
                <a:cubicBezTo>
                  <a:pt x="9" y="41"/>
                  <a:pt x="9" y="41"/>
                  <a:pt x="9" y="41"/>
                </a:cubicBezTo>
                <a:cubicBezTo>
                  <a:pt x="8" y="41"/>
                  <a:pt x="10" y="40"/>
                  <a:pt x="8" y="41"/>
                </a:cubicBezTo>
                <a:cubicBezTo>
                  <a:pt x="9" y="40"/>
                  <a:pt x="8" y="40"/>
                  <a:pt x="9" y="40"/>
                </a:cubicBezTo>
                <a:cubicBezTo>
                  <a:pt x="9" y="40"/>
                  <a:pt x="9" y="41"/>
                  <a:pt x="10" y="40"/>
                </a:cubicBezTo>
                <a:cubicBezTo>
                  <a:pt x="10" y="40"/>
                  <a:pt x="9" y="40"/>
                  <a:pt x="10" y="40"/>
                </a:cubicBezTo>
                <a:cubicBezTo>
                  <a:pt x="10" y="40"/>
                  <a:pt x="10" y="40"/>
                  <a:pt x="10" y="40"/>
                </a:cubicBezTo>
                <a:cubicBezTo>
                  <a:pt x="11" y="40"/>
                  <a:pt x="10" y="40"/>
                  <a:pt x="9" y="40"/>
                </a:cubicBezTo>
                <a:cubicBezTo>
                  <a:pt x="10" y="40"/>
                  <a:pt x="10" y="40"/>
                  <a:pt x="10" y="40"/>
                </a:cubicBezTo>
                <a:cubicBezTo>
                  <a:pt x="9" y="40"/>
                  <a:pt x="9" y="40"/>
                  <a:pt x="9" y="40"/>
                </a:cubicBezTo>
                <a:cubicBezTo>
                  <a:pt x="9" y="40"/>
                  <a:pt x="9" y="40"/>
                  <a:pt x="9" y="40"/>
                </a:cubicBezTo>
                <a:cubicBezTo>
                  <a:pt x="9" y="40"/>
                  <a:pt x="9" y="40"/>
                  <a:pt x="9" y="40"/>
                </a:cubicBezTo>
                <a:cubicBezTo>
                  <a:pt x="9" y="40"/>
                  <a:pt x="10" y="40"/>
                  <a:pt x="10" y="40"/>
                </a:cubicBezTo>
                <a:cubicBezTo>
                  <a:pt x="10" y="40"/>
                  <a:pt x="10" y="40"/>
                  <a:pt x="10" y="40"/>
                </a:cubicBezTo>
                <a:cubicBezTo>
                  <a:pt x="9" y="40"/>
                  <a:pt x="10" y="40"/>
                  <a:pt x="9" y="40"/>
                </a:cubicBezTo>
                <a:cubicBezTo>
                  <a:pt x="10" y="40"/>
                  <a:pt x="8" y="40"/>
                  <a:pt x="9" y="40"/>
                </a:cubicBezTo>
                <a:cubicBezTo>
                  <a:pt x="10" y="40"/>
                  <a:pt x="10" y="40"/>
                  <a:pt x="10" y="40"/>
                </a:cubicBezTo>
                <a:cubicBezTo>
                  <a:pt x="10" y="40"/>
                  <a:pt x="10" y="40"/>
                  <a:pt x="9" y="40"/>
                </a:cubicBezTo>
                <a:cubicBezTo>
                  <a:pt x="10" y="40"/>
                  <a:pt x="10" y="40"/>
                  <a:pt x="10" y="40"/>
                </a:cubicBezTo>
                <a:cubicBezTo>
                  <a:pt x="9" y="40"/>
                  <a:pt x="9" y="40"/>
                  <a:pt x="9" y="40"/>
                </a:cubicBezTo>
                <a:cubicBezTo>
                  <a:pt x="9" y="40"/>
                  <a:pt x="9" y="40"/>
                  <a:pt x="9" y="40"/>
                </a:cubicBezTo>
                <a:cubicBezTo>
                  <a:pt x="9" y="40"/>
                  <a:pt x="9" y="40"/>
                  <a:pt x="9" y="40"/>
                </a:cubicBezTo>
                <a:cubicBezTo>
                  <a:pt x="9" y="40"/>
                  <a:pt x="9" y="40"/>
                  <a:pt x="9" y="40"/>
                </a:cubicBezTo>
                <a:cubicBezTo>
                  <a:pt x="9" y="40"/>
                  <a:pt x="10" y="39"/>
                  <a:pt x="9" y="39"/>
                </a:cubicBezTo>
                <a:cubicBezTo>
                  <a:pt x="9" y="39"/>
                  <a:pt x="9" y="39"/>
                  <a:pt x="9" y="39"/>
                </a:cubicBezTo>
                <a:cubicBezTo>
                  <a:pt x="8" y="39"/>
                  <a:pt x="9" y="39"/>
                  <a:pt x="8" y="39"/>
                </a:cubicBezTo>
                <a:cubicBezTo>
                  <a:pt x="8" y="39"/>
                  <a:pt x="8" y="39"/>
                  <a:pt x="8" y="39"/>
                </a:cubicBezTo>
                <a:cubicBezTo>
                  <a:pt x="8" y="39"/>
                  <a:pt x="8" y="39"/>
                  <a:pt x="8" y="39"/>
                </a:cubicBezTo>
                <a:cubicBezTo>
                  <a:pt x="8" y="39"/>
                  <a:pt x="8" y="39"/>
                  <a:pt x="8" y="39"/>
                </a:cubicBezTo>
                <a:cubicBezTo>
                  <a:pt x="9" y="39"/>
                  <a:pt x="9" y="39"/>
                  <a:pt x="9" y="39"/>
                </a:cubicBezTo>
                <a:cubicBezTo>
                  <a:pt x="9" y="39"/>
                  <a:pt x="9" y="39"/>
                  <a:pt x="9" y="39"/>
                </a:cubicBezTo>
                <a:cubicBezTo>
                  <a:pt x="9" y="39"/>
                  <a:pt x="9" y="39"/>
                  <a:pt x="9" y="39"/>
                </a:cubicBezTo>
                <a:cubicBezTo>
                  <a:pt x="9" y="39"/>
                  <a:pt x="8" y="39"/>
                  <a:pt x="8" y="39"/>
                </a:cubicBezTo>
                <a:cubicBezTo>
                  <a:pt x="9" y="39"/>
                  <a:pt x="8" y="39"/>
                  <a:pt x="9" y="39"/>
                </a:cubicBezTo>
                <a:cubicBezTo>
                  <a:pt x="9" y="39"/>
                  <a:pt x="9" y="39"/>
                  <a:pt x="9" y="39"/>
                </a:cubicBezTo>
                <a:cubicBezTo>
                  <a:pt x="9" y="39"/>
                  <a:pt x="9" y="39"/>
                  <a:pt x="9" y="39"/>
                </a:cubicBezTo>
                <a:cubicBezTo>
                  <a:pt x="8" y="39"/>
                  <a:pt x="8" y="39"/>
                  <a:pt x="8" y="39"/>
                </a:cubicBezTo>
                <a:cubicBezTo>
                  <a:pt x="9" y="39"/>
                  <a:pt x="9" y="38"/>
                  <a:pt x="9" y="38"/>
                </a:cubicBezTo>
                <a:cubicBezTo>
                  <a:pt x="9" y="38"/>
                  <a:pt x="9" y="38"/>
                  <a:pt x="9" y="38"/>
                </a:cubicBezTo>
                <a:cubicBezTo>
                  <a:pt x="9" y="38"/>
                  <a:pt x="9" y="38"/>
                  <a:pt x="9" y="38"/>
                </a:cubicBezTo>
                <a:cubicBezTo>
                  <a:pt x="9" y="38"/>
                  <a:pt x="9" y="38"/>
                  <a:pt x="9" y="38"/>
                </a:cubicBezTo>
                <a:cubicBezTo>
                  <a:pt x="8" y="38"/>
                  <a:pt x="10" y="38"/>
                  <a:pt x="9" y="38"/>
                </a:cubicBezTo>
                <a:cubicBezTo>
                  <a:pt x="10" y="38"/>
                  <a:pt x="11" y="38"/>
                  <a:pt x="12" y="38"/>
                </a:cubicBezTo>
                <a:cubicBezTo>
                  <a:pt x="12" y="38"/>
                  <a:pt x="12" y="38"/>
                  <a:pt x="12" y="38"/>
                </a:cubicBezTo>
                <a:cubicBezTo>
                  <a:pt x="12" y="37"/>
                  <a:pt x="12" y="38"/>
                  <a:pt x="12" y="38"/>
                </a:cubicBezTo>
                <a:cubicBezTo>
                  <a:pt x="12" y="38"/>
                  <a:pt x="12" y="38"/>
                  <a:pt x="12" y="38"/>
                </a:cubicBezTo>
                <a:cubicBezTo>
                  <a:pt x="12" y="38"/>
                  <a:pt x="12" y="38"/>
                  <a:pt x="12" y="38"/>
                </a:cubicBezTo>
                <a:cubicBezTo>
                  <a:pt x="12" y="38"/>
                  <a:pt x="12" y="38"/>
                  <a:pt x="13" y="38"/>
                </a:cubicBezTo>
                <a:cubicBezTo>
                  <a:pt x="11" y="38"/>
                  <a:pt x="13" y="38"/>
                  <a:pt x="12" y="38"/>
                </a:cubicBezTo>
                <a:cubicBezTo>
                  <a:pt x="12" y="38"/>
                  <a:pt x="12" y="38"/>
                  <a:pt x="12" y="38"/>
                </a:cubicBezTo>
                <a:cubicBezTo>
                  <a:pt x="12" y="38"/>
                  <a:pt x="13" y="38"/>
                  <a:pt x="13" y="38"/>
                </a:cubicBezTo>
                <a:cubicBezTo>
                  <a:pt x="12" y="39"/>
                  <a:pt x="12" y="39"/>
                  <a:pt x="12" y="39"/>
                </a:cubicBezTo>
                <a:cubicBezTo>
                  <a:pt x="12" y="39"/>
                  <a:pt x="13" y="38"/>
                  <a:pt x="13" y="38"/>
                </a:cubicBezTo>
                <a:cubicBezTo>
                  <a:pt x="13" y="39"/>
                  <a:pt x="12" y="39"/>
                  <a:pt x="13" y="39"/>
                </a:cubicBezTo>
                <a:cubicBezTo>
                  <a:pt x="12" y="39"/>
                  <a:pt x="12" y="39"/>
                  <a:pt x="12" y="39"/>
                </a:cubicBezTo>
                <a:cubicBezTo>
                  <a:pt x="13" y="39"/>
                  <a:pt x="12" y="39"/>
                  <a:pt x="13" y="39"/>
                </a:cubicBezTo>
                <a:cubicBezTo>
                  <a:pt x="12" y="39"/>
                  <a:pt x="13" y="39"/>
                  <a:pt x="11" y="39"/>
                </a:cubicBezTo>
                <a:cubicBezTo>
                  <a:pt x="11" y="39"/>
                  <a:pt x="12" y="39"/>
                  <a:pt x="12" y="39"/>
                </a:cubicBezTo>
                <a:cubicBezTo>
                  <a:pt x="12" y="39"/>
                  <a:pt x="12" y="39"/>
                  <a:pt x="12" y="39"/>
                </a:cubicBezTo>
                <a:cubicBezTo>
                  <a:pt x="12" y="39"/>
                  <a:pt x="13" y="39"/>
                  <a:pt x="12" y="40"/>
                </a:cubicBezTo>
                <a:cubicBezTo>
                  <a:pt x="12" y="39"/>
                  <a:pt x="12" y="40"/>
                  <a:pt x="12" y="40"/>
                </a:cubicBezTo>
                <a:cubicBezTo>
                  <a:pt x="13" y="39"/>
                  <a:pt x="13" y="39"/>
                  <a:pt x="13" y="39"/>
                </a:cubicBezTo>
                <a:cubicBezTo>
                  <a:pt x="13" y="40"/>
                  <a:pt x="13" y="40"/>
                  <a:pt x="13" y="40"/>
                </a:cubicBezTo>
                <a:cubicBezTo>
                  <a:pt x="13" y="40"/>
                  <a:pt x="13" y="40"/>
                  <a:pt x="13" y="40"/>
                </a:cubicBezTo>
                <a:cubicBezTo>
                  <a:pt x="13" y="40"/>
                  <a:pt x="13" y="40"/>
                  <a:pt x="12" y="40"/>
                </a:cubicBezTo>
                <a:cubicBezTo>
                  <a:pt x="12" y="40"/>
                  <a:pt x="13" y="40"/>
                  <a:pt x="13" y="40"/>
                </a:cubicBezTo>
                <a:cubicBezTo>
                  <a:pt x="13" y="40"/>
                  <a:pt x="13" y="40"/>
                  <a:pt x="13" y="40"/>
                </a:cubicBezTo>
                <a:cubicBezTo>
                  <a:pt x="13" y="40"/>
                  <a:pt x="13" y="40"/>
                  <a:pt x="13" y="40"/>
                </a:cubicBezTo>
                <a:cubicBezTo>
                  <a:pt x="13" y="40"/>
                  <a:pt x="13" y="40"/>
                  <a:pt x="12" y="40"/>
                </a:cubicBezTo>
                <a:cubicBezTo>
                  <a:pt x="12" y="40"/>
                  <a:pt x="13" y="40"/>
                  <a:pt x="13" y="40"/>
                </a:cubicBezTo>
                <a:cubicBezTo>
                  <a:pt x="13" y="40"/>
                  <a:pt x="12" y="40"/>
                  <a:pt x="12" y="40"/>
                </a:cubicBezTo>
                <a:cubicBezTo>
                  <a:pt x="12" y="40"/>
                  <a:pt x="12" y="40"/>
                  <a:pt x="12" y="40"/>
                </a:cubicBezTo>
                <a:cubicBezTo>
                  <a:pt x="13" y="40"/>
                  <a:pt x="13" y="40"/>
                  <a:pt x="13" y="40"/>
                </a:cubicBezTo>
                <a:cubicBezTo>
                  <a:pt x="13" y="40"/>
                  <a:pt x="12" y="40"/>
                  <a:pt x="13" y="40"/>
                </a:cubicBezTo>
                <a:cubicBezTo>
                  <a:pt x="12" y="40"/>
                  <a:pt x="13" y="40"/>
                  <a:pt x="12" y="41"/>
                </a:cubicBezTo>
                <a:cubicBezTo>
                  <a:pt x="12" y="41"/>
                  <a:pt x="12" y="41"/>
                  <a:pt x="12" y="41"/>
                </a:cubicBezTo>
                <a:cubicBezTo>
                  <a:pt x="12" y="41"/>
                  <a:pt x="11" y="41"/>
                  <a:pt x="11" y="41"/>
                </a:cubicBezTo>
                <a:cubicBezTo>
                  <a:pt x="11" y="41"/>
                  <a:pt x="12" y="41"/>
                  <a:pt x="12" y="41"/>
                </a:cubicBezTo>
                <a:cubicBezTo>
                  <a:pt x="13" y="41"/>
                  <a:pt x="13" y="41"/>
                  <a:pt x="13" y="41"/>
                </a:cubicBezTo>
                <a:cubicBezTo>
                  <a:pt x="14" y="40"/>
                  <a:pt x="13" y="41"/>
                  <a:pt x="13" y="41"/>
                </a:cubicBezTo>
                <a:cubicBezTo>
                  <a:pt x="13" y="41"/>
                  <a:pt x="13" y="41"/>
                  <a:pt x="13" y="41"/>
                </a:cubicBezTo>
                <a:cubicBezTo>
                  <a:pt x="13" y="41"/>
                  <a:pt x="12" y="41"/>
                  <a:pt x="13" y="41"/>
                </a:cubicBezTo>
                <a:cubicBezTo>
                  <a:pt x="12" y="41"/>
                  <a:pt x="12" y="41"/>
                  <a:pt x="12" y="41"/>
                </a:cubicBezTo>
                <a:cubicBezTo>
                  <a:pt x="13" y="41"/>
                  <a:pt x="13" y="41"/>
                  <a:pt x="13" y="41"/>
                </a:cubicBezTo>
                <a:cubicBezTo>
                  <a:pt x="13" y="41"/>
                  <a:pt x="13" y="41"/>
                  <a:pt x="12" y="41"/>
                </a:cubicBezTo>
                <a:cubicBezTo>
                  <a:pt x="13" y="41"/>
                  <a:pt x="13" y="41"/>
                  <a:pt x="13" y="41"/>
                </a:cubicBezTo>
                <a:cubicBezTo>
                  <a:pt x="13" y="41"/>
                  <a:pt x="13" y="41"/>
                  <a:pt x="13" y="41"/>
                </a:cubicBezTo>
                <a:cubicBezTo>
                  <a:pt x="13" y="41"/>
                  <a:pt x="13" y="41"/>
                  <a:pt x="13" y="41"/>
                </a:cubicBezTo>
                <a:cubicBezTo>
                  <a:pt x="12" y="42"/>
                  <a:pt x="14" y="41"/>
                  <a:pt x="12" y="42"/>
                </a:cubicBezTo>
                <a:cubicBezTo>
                  <a:pt x="13" y="42"/>
                  <a:pt x="13" y="42"/>
                  <a:pt x="13" y="42"/>
                </a:cubicBezTo>
                <a:cubicBezTo>
                  <a:pt x="13" y="42"/>
                  <a:pt x="13" y="42"/>
                  <a:pt x="13" y="42"/>
                </a:cubicBezTo>
                <a:cubicBezTo>
                  <a:pt x="14" y="42"/>
                  <a:pt x="13" y="42"/>
                  <a:pt x="13" y="42"/>
                </a:cubicBezTo>
                <a:cubicBezTo>
                  <a:pt x="13" y="42"/>
                  <a:pt x="13" y="42"/>
                  <a:pt x="14" y="42"/>
                </a:cubicBezTo>
                <a:cubicBezTo>
                  <a:pt x="13" y="42"/>
                  <a:pt x="14" y="42"/>
                  <a:pt x="14" y="42"/>
                </a:cubicBezTo>
                <a:cubicBezTo>
                  <a:pt x="14" y="42"/>
                  <a:pt x="13" y="42"/>
                  <a:pt x="13" y="42"/>
                </a:cubicBezTo>
                <a:cubicBezTo>
                  <a:pt x="13" y="42"/>
                  <a:pt x="14" y="42"/>
                  <a:pt x="14" y="42"/>
                </a:cubicBezTo>
                <a:cubicBezTo>
                  <a:pt x="14" y="42"/>
                  <a:pt x="14" y="42"/>
                  <a:pt x="14" y="42"/>
                </a:cubicBezTo>
                <a:cubicBezTo>
                  <a:pt x="14" y="42"/>
                  <a:pt x="12" y="42"/>
                  <a:pt x="12" y="42"/>
                </a:cubicBezTo>
                <a:cubicBezTo>
                  <a:pt x="12" y="42"/>
                  <a:pt x="12" y="42"/>
                  <a:pt x="12" y="42"/>
                </a:cubicBezTo>
                <a:cubicBezTo>
                  <a:pt x="13" y="42"/>
                  <a:pt x="11" y="43"/>
                  <a:pt x="12" y="43"/>
                </a:cubicBezTo>
                <a:cubicBezTo>
                  <a:pt x="13" y="42"/>
                  <a:pt x="13" y="42"/>
                  <a:pt x="13" y="42"/>
                </a:cubicBezTo>
                <a:cubicBezTo>
                  <a:pt x="12" y="43"/>
                  <a:pt x="13" y="42"/>
                  <a:pt x="12" y="43"/>
                </a:cubicBezTo>
                <a:cubicBezTo>
                  <a:pt x="12" y="43"/>
                  <a:pt x="12" y="43"/>
                  <a:pt x="12" y="43"/>
                </a:cubicBezTo>
                <a:cubicBezTo>
                  <a:pt x="12" y="43"/>
                  <a:pt x="12" y="43"/>
                  <a:pt x="13" y="43"/>
                </a:cubicBezTo>
                <a:cubicBezTo>
                  <a:pt x="13" y="43"/>
                  <a:pt x="13" y="43"/>
                  <a:pt x="13" y="43"/>
                </a:cubicBezTo>
                <a:cubicBezTo>
                  <a:pt x="13" y="43"/>
                  <a:pt x="13" y="43"/>
                  <a:pt x="13" y="43"/>
                </a:cubicBezTo>
                <a:cubicBezTo>
                  <a:pt x="13" y="43"/>
                  <a:pt x="13" y="43"/>
                  <a:pt x="13" y="43"/>
                </a:cubicBezTo>
                <a:cubicBezTo>
                  <a:pt x="13" y="43"/>
                  <a:pt x="13" y="43"/>
                  <a:pt x="13" y="43"/>
                </a:cubicBezTo>
                <a:cubicBezTo>
                  <a:pt x="13" y="43"/>
                  <a:pt x="13" y="43"/>
                  <a:pt x="12" y="43"/>
                </a:cubicBezTo>
                <a:cubicBezTo>
                  <a:pt x="13" y="43"/>
                  <a:pt x="13" y="43"/>
                  <a:pt x="13" y="43"/>
                </a:cubicBezTo>
                <a:cubicBezTo>
                  <a:pt x="13" y="43"/>
                  <a:pt x="14" y="43"/>
                  <a:pt x="14" y="43"/>
                </a:cubicBezTo>
                <a:cubicBezTo>
                  <a:pt x="14" y="43"/>
                  <a:pt x="14" y="43"/>
                  <a:pt x="14" y="43"/>
                </a:cubicBezTo>
                <a:cubicBezTo>
                  <a:pt x="14" y="43"/>
                  <a:pt x="14" y="43"/>
                  <a:pt x="14" y="43"/>
                </a:cubicBezTo>
                <a:cubicBezTo>
                  <a:pt x="14" y="43"/>
                  <a:pt x="14" y="43"/>
                  <a:pt x="13" y="43"/>
                </a:cubicBezTo>
                <a:cubicBezTo>
                  <a:pt x="14" y="43"/>
                  <a:pt x="14" y="43"/>
                  <a:pt x="14" y="43"/>
                </a:cubicBezTo>
                <a:cubicBezTo>
                  <a:pt x="14" y="43"/>
                  <a:pt x="13" y="43"/>
                  <a:pt x="13" y="43"/>
                </a:cubicBezTo>
                <a:cubicBezTo>
                  <a:pt x="14" y="43"/>
                  <a:pt x="12" y="43"/>
                  <a:pt x="14" y="43"/>
                </a:cubicBezTo>
                <a:cubicBezTo>
                  <a:pt x="13" y="44"/>
                  <a:pt x="14" y="44"/>
                  <a:pt x="13" y="44"/>
                </a:cubicBezTo>
                <a:cubicBezTo>
                  <a:pt x="12" y="44"/>
                  <a:pt x="13" y="44"/>
                  <a:pt x="13" y="44"/>
                </a:cubicBezTo>
                <a:cubicBezTo>
                  <a:pt x="13" y="44"/>
                  <a:pt x="13" y="44"/>
                  <a:pt x="13" y="44"/>
                </a:cubicBezTo>
                <a:cubicBezTo>
                  <a:pt x="13" y="44"/>
                  <a:pt x="13" y="44"/>
                  <a:pt x="14" y="44"/>
                </a:cubicBezTo>
                <a:cubicBezTo>
                  <a:pt x="13" y="44"/>
                  <a:pt x="13" y="44"/>
                  <a:pt x="13" y="44"/>
                </a:cubicBezTo>
                <a:cubicBezTo>
                  <a:pt x="13" y="44"/>
                  <a:pt x="13" y="44"/>
                  <a:pt x="13" y="44"/>
                </a:cubicBezTo>
                <a:cubicBezTo>
                  <a:pt x="13" y="44"/>
                  <a:pt x="13" y="44"/>
                  <a:pt x="13" y="44"/>
                </a:cubicBezTo>
                <a:cubicBezTo>
                  <a:pt x="13" y="44"/>
                  <a:pt x="13" y="44"/>
                  <a:pt x="13" y="44"/>
                </a:cubicBezTo>
                <a:cubicBezTo>
                  <a:pt x="13" y="44"/>
                  <a:pt x="13" y="44"/>
                  <a:pt x="13" y="44"/>
                </a:cubicBezTo>
                <a:cubicBezTo>
                  <a:pt x="14" y="44"/>
                  <a:pt x="13" y="44"/>
                  <a:pt x="14" y="44"/>
                </a:cubicBezTo>
                <a:cubicBezTo>
                  <a:pt x="13" y="44"/>
                  <a:pt x="14" y="44"/>
                  <a:pt x="13" y="44"/>
                </a:cubicBezTo>
                <a:cubicBezTo>
                  <a:pt x="13"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3" y="45"/>
                  <a:pt x="15" y="44"/>
                  <a:pt x="14" y="45"/>
                </a:cubicBezTo>
                <a:cubicBezTo>
                  <a:pt x="14" y="45"/>
                  <a:pt x="14" y="44"/>
                  <a:pt x="14" y="45"/>
                </a:cubicBezTo>
                <a:cubicBezTo>
                  <a:pt x="14" y="45"/>
                  <a:pt x="13" y="45"/>
                  <a:pt x="14" y="45"/>
                </a:cubicBezTo>
                <a:cubicBezTo>
                  <a:pt x="14" y="45"/>
                  <a:pt x="14" y="45"/>
                  <a:pt x="14" y="45"/>
                </a:cubicBezTo>
                <a:cubicBezTo>
                  <a:pt x="14" y="45"/>
                  <a:pt x="14" y="45"/>
                  <a:pt x="14" y="45"/>
                </a:cubicBezTo>
                <a:cubicBezTo>
                  <a:pt x="15" y="45"/>
                  <a:pt x="15" y="45"/>
                  <a:pt x="15" y="45"/>
                </a:cubicBezTo>
                <a:cubicBezTo>
                  <a:pt x="15" y="45"/>
                  <a:pt x="16" y="45"/>
                  <a:pt x="15" y="45"/>
                </a:cubicBezTo>
                <a:cubicBezTo>
                  <a:pt x="15" y="45"/>
                  <a:pt x="15" y="45"/>
                  <a:pt x="15" y="45"/>
                </a:cubicBezTo>
                <a:cubicBezTo>
                  <a:pt x="14" y="45"/>
                  <a:pt x="14" y="45"/>
                  <a:pt x="14" y="45"/>
                </a:cubicBezTo>
                <a:cubicBezTo>
                  <a:pt x="14" y="45"/>
                  <a:pt x="14" y="45"/>
                  <a:pt x="14" y="45"/>
                </a:cubicBezTo>
                <a:cubicBezTo>
                  <a:pt x="14" y="45"/>
                  <a:pt x="14" y="45"/>
                  <a:pt x="14" y="45"/>
                </a:cubicBezTo>
                <a:cubicBezTo>
                  <a:pt x="14" y="46"/>
                  <a:pt x="14" y="46"/>
                  <a:pt x="14" y="46"/>
                </a:cubicBezTo>
                <a:cubicBezTo>
                  <a:pt x="15" y="46"/>
                  <a:pt x="15" y="46"/>
                  <a:pt x="15" y="46"/>
                </a:cubicBezTo>
                <a:cubicBezTo>
                  <a:pt x="14" y="46"/>
                  <a:pt x="15" y="46"/>
                  <a:pt x="15" y="46"/>
                </a:cubicBezTo>
                <a:cubicBezTo>
                  <a:pt x="15" y="46"/>
                  <a:pt x="15" y="46"/>
                  <a:pt x="15" y="46"/>
                </a:cubicBezTo>
                <a:cubicBezTo>
                  <a:pt x="15" y="46"/>
                  <a:pt x="15" y="46"/>
                  <a:pt x="15" y="46"/>
                </a:cubicBezTo>
                <a:cubicBezTo>
                  <a:pt x="14" y="46"/>
                  <a:pt x="14" y="46"/>
                  <a:pt x="14" y="46"/>
                </a:cubicBezTo>
                <a:cubicBezTo>
                  <a:pt x="14" y="46"/>
                  <a:pt x="14" y="46"/>
                  <a:pt x="14" y="46"/>
                </a:cubicBezTo>
                <a:cubicBezTo>
                  <a:pt x="14" y="46"/>
                  <a:pt x="14" y="46"/>
                  <a:pt x="13" y="46"/>
                </a:cubicBezTo>
                <a:cubicBezTo>
                  <a:pt x="14" y="46"/>
                  <a:pt x="14" y="46"/>
                  <a:pt x="14" y="46"/>
                </a:cubicBezTo>
                <a:cubicBezTo>
                  <a:pt x="14" y="46"/>
                  <a:pt x="14" y="46"/>
                  <a:pt x="14" y="46"/>
                </a:cubicBezTo>
                <a:cubicBezTo>
                  <a:pt x="14" y="46"/>
                  <a:pt x="14" y="46"/>
                  <a:pt x="14" y="46"/>
                </a:cubicBezTo>
                <a:cubicBezTo>
                  <a:pt x="15" y="46"/>
                  <a:pt x="15" y="46"/>
                  <a:pt x="15" y="46"/>
                </a:cubicBezTo>
                <a:cubicBezTo>
                  <a:pt x="15" y="46"/>
                  <a:pt x="15" y="46"/>
                  <a:pt x="15" y="46"/>
                </a:cubicBezTo>
                <a:cubicBezTo>
                  <a:pt x="15" y="46"/>
                  <a:pt x="15" y="46"/>
                  <a:pt x="15" y="46"/>
                </a:cubicBezTo>
                <a:cubicBezTo>
                  <a:pt x="15" y="46"/>
                  <a:pt x="15" y="46"/>
                  <a:pt x="15" y="46"/>
                </a:cubicBezTo>
                <a:cubicBezTo>
                  <a:pt x="14" y="46"/>
                  <a:pt x="15" y="46"/>
                  <a:pt x="14" y="46"/>
                </a:cubicBezTo>
                <a:cubicBezTo>
                  <a:pt x="15" y="46"/>
                  <a:pt x="14" y="46"/>
                  <a:pt x="15" y="46"/>
                </a:cubicBezTo>
                <a:cubicBezTo>
                  <a:pt x="14" y="46"/>
                  <a:pt x="15" y="46"/>
                  <a:pt x="14" y="46"/>
                </a:cubicBezTo>
                <a:cubicBezTo>
                  <a:pt x="14" y="46"/>
                  <a:pt x="14" y="46"/>
                  <a:pt x="13" y="46"/>
                </a:cubicBezTo>
                <a:cubicBezTo>
                  <a:pt x="13" y="46"/>
                  <a:pt x="13" y="46"/>
                  <a:pt x="13" y="46"/>
                </a:cubicBezTo>
                <a:cubicBezTo>
                  <a:pt x="12" y="46"/>
                  <a:pt x="13" y="46"/>
                  <a:pt x="13" y="46"/>
                </a:cubicBezTo>
                <a:cubicBezTo>
                  <a:pt x="13" y="46"/>
                  <a:pt x="13" y="46"/>
                  <a:pt x="13" y="46"/>
                </a:cubicBezTo>
                <a:cubicBezTo>
                  <a:pt x="13" y="46"/>
                  <a:pt x="13" y="46"/>
                  <a:pt x="13" y="46"/>
                </a:cubicBezTo>
                <a:cubicBezTo>
                  <a:pt x="14" y="46"/>
                  <a:pt x="13" y="46"/>
                  <a:pt x="13" y="46"/>
                </a:cubicBezTo>
                <a:cubicBezTo>
                  <a:pt x="13" y="46"/>
                  <a:pt x="13"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3" y="46"/>
                  <a:pt x="13" y="46"/>
                  <a:pt x="13" y="46"/>
                </a:cubicBezTo>
                <a:cubicBezTo>
                  <a:pt x="13" y="46"/>
                  <a:pt x="12" y="46"/>
                  <a:pt x="12" y="46"/>
                </a:cubicBezTo>
                <a:cubicBezTo>
                  <a:pt x="13" y="46"/>
                  <a:pt x="13" y="46"/>
                  <a:pt x="14" y="46"/>
                </a:cubicBezTo>
                <a:cubicBezTo>
                  <a:pt x="14" y="46"/>
                  <a:pt x="13" y="46"/>
                  <a:pt x="13" y="46"/>
                </a:cubicBezTo>
                <a:cubicBezTo>
                  <a:pt x="13" y="46"/>
                  <a:pt x="13" y="46"/>
                  <a:pt x="13" y="46"/>
                </a:cubicBezTo>
                <a:cubicBezTo>
                  <a:pt x="13" y="46"/>
                  <a:pt x="12" y="46"/>
                  <a:pt x="11" y="46"/>
                </a:cubicBezTo>
                <a:cubicBezTo>
                  <a:pt x="11" y="46"/>
                  <a:pt x="12" y="46"/>
                  <a:pt x="11" y="46"/>
                </a:cubicBezTo>
                <a:cubicBezTo>
                  <a:pt x="11" y="46"/>
                  <a:pt x="11" y="46"/>
                  <a:pt x="10" y="46"/>
                </a:cubicBezTo>
                <a:cubicBezTo>
                  <a:pt x="11" y="46"/>
                  <a:pt x="11" y="46"/>
                  <a:pt x="11" y="46"/>
                </a:cubicBezTo>
                <a:cubicBezTo>
                  <a:pt x="11" y="46"/>
                  <a:pt x="11" y="46"/>
                  <a:pt x="11" y="46"/>
                </a:cubicBezTo>
                <a:cubicBezTo>
                  <a:pt x="11" y="46"/>
                  <a:pt x="11" y="46"/>
                  <a:pt x="11" y="46"/>
                </a:cubicBezTo>
                <a:cubicBezTo>
                  <a:pt x="11" y="46"/>
                  <a:pt x="12" y="46"/>
                  <a:pt x="12" y="46"/>
                </a:cubicBezTo>
                <a:cubicBezTo>
                  <a:pt x="12" y="45"/>
                  <a:pt x="12" y="45"/>
                  <a:pt x="12" y="45"/>
                </a:cubicBezTo>
                <a:cubicBezTo>
                  <a:pt x="12" y="45"/>
                  <a:pt x="11" y="46"/>
                  <a:pt x="11" y="46"/>
                </a:cubicBezTo>
                <a:cubicBezTo>
                  <a:pt x="11" y="46"/>
                  <a:pt x="11" y="46"/>
                  <a:pt x="11" y="46"/>
                </a:cubicBezTo>
                <a:cubicBezTo>
                  <a:pt x="10" y="46"/>
                  <a:pt x="11" y="45"/>
                  <a:pt x="10" y="46"/>
                </a:cubicBezTo>
                <a:cubicBezTo>
                  <a:pt x="10" y="46"/>
                  <a:pt x="10" y="46"/>
                  <a:pt x="11" y="45"/>
                </a:cubicBezTo>
                <a:cubicBezTo>
                  <a:pt x="11" y="45"/>
                  <a:pt x="10" y="46"/>
                  <a:pt x="10" y="46"/>
                </a:cubicBezTo>
                <a:cubicBezTo>
                  <a:pt x="11" y="45"/>
                  <a:pt x="11" y="45"/>
                  <a:pt x="12" y="45"/>
                </a:cubicBezTo>
                <a:cubicBezTo>
                  <a:pt x="12" y="45"/>
                  <a:pt x="13" y="45"/>
                  <a:pt x="13" y="45"/>
                </a:cubicBezTo>
                <a:cubicBezTo>
                  <a:pt x="13" y="45"/>
                  <a:pt x="10" y="45"/>
                  <a:pt x="9" y="46"/>
                </a:cubicBezTo>
                <a:cubicBezTo>
                  <a:pt x="9" y="46"/>
                  <a:pt x="10" y="45"/>
                  <a:pt x="10" y="45"/>
                </a:cubicBezTo>
                <a:cubicBezTo>
                  <a:pt x="11" y="45"/>
                  <a:pt x="9" y="45"/>
                  <a:pt x="10" y="45"/>
                </a:cubicBezTo>
                <a:cubicBezTo>
                  <a:pt x="10" y="45"/>
                  <a:pt x="10" y="45"/>
                  <a:pt x="10" y="45"/>
                </a:cubicBezTo>
                <a:cubicBezTo>
                  <a:pt x="10" y="45"/>
                  <a:pt x="10" y="45"/>
                  <a:pt x="10" y="45"/>
                </a:cubicBezTo>
                <a:cubicBezTo>
                  <a:pt x="10" y="45"/>
                  <a:pt x="11" y="45"/>
                  <a:pt x="11" y="45"/>
                </a:cubicBezTo>
                <a:cubicBezTo>
                  <a:pt x="11" y="45"/>
                  <a:pt x="10" y="45"/>
                  <a:pt x="9" y="45"/>
                </a:cubicBezTo>
                <a:cubicBezTo>
                  <a:pt x="10" y="45"/>
                  <a:pt x="10" y="45"/>
                  <a:pt x="10" y="45"/>
                </a:cubicBezTo>
                <a:cubicBezTo>
                  <a:pt x="10" y="45"/>
                  <a:pt x="9" y="45"/>
                  <a:pt x="9" y="45"/>
                </a:cubicBezTo>
                <a:cubicBezTo>
                  <a:pt x="9" y="45"/>
                  <a:pt x="9" y="45"/>
                  <a:pt x="9" y="45"/>
                </a:cubicBezTo>
                <a:cubicBezTo>
                  <a:pt x="9" y="45"/>
                  <a:pt x="9" y="45"/>
                  <a:pt x="9" y="45"/>
                </a:cubicBezTo>
                <a:cubicBezTo>
                  <a:pt x="9" y="45"/>
                  <a:pt x="10" y="45"/>
                  <a:pt x="10" y="45"/>
                </a:cubicBezTo>
                <a:cubicBezTo>
                  <a:pt x="11" y="45"/>
                  <a:pt x="12" y="45"/>
                  <a:pt x="13" y="45"/>
                </a:cubicBezTo>
                <a:cubicBezTo>
                  <a:pt x="13" y="45"/>
                  <a:pt x="13" y="45"/>
                  <a:pt x="13" y="45"/>
                </a:cubicBezTo>
                <a:cubicBezTo>
                  <a:pt x="13" y="45"/>
                  <a:pt x="13" y="45"/>
                  <a:pt x="13" y="45"/>
                </a:cubicBezTo>
                <a:cubicBezTo>
                  <a:pt x="13" y="45"/>
                  <a:pt x="11" y="45"/>
                  <a:pt x="10" y="45"/>
                </a:cubicBezTo>
                <a:cubicBezTo>
                  <a:pt x="10" y="45"/>
                  <a:pt x="11" y="45"/>
                  <a:pt x="12" y="45"/>
                </a:cubicBezTo>
                <a:cubicBezTo>
                  <a:pt x="12" y="45"/>
                  <a:pt x="10" y="45"/>
                  <a:pt x="10" y="45"/>
                </a:cubicBezTo>
                <a:cubicBezTo>
                  <a:pt x="10" y="45"/>
                  <a:pt x="10" y="45"/>
                  <a:pt x="10" y="45"/>
                </a:cubicBezTo>
                <a:cubicBezTo>
                  <a:pt x="10" y="45"/>
                  <a:pt x="10" y="45"/>
                  <a:pt x="10" y="45"/>
                </a:cubicBezTo>
                <a:cubicBezTo>
                  <a:pt x="10" y="45"/>
                  <a:pt x="11" y="45"/>
                  <a:pt x="11" y="45"/>
                </a:cubicBezTo>
                <a:cubicBezTo>
                  <a:pt x="10" y="45"/>
                  <a:pt x="10" y="45"/>
                  <a:pt x="10" y="45"/>
                </a:cubicBezTo>
                <a:cubicBezTo>
                  <a:pt x="10" y="45"/>
                  <a:pt x="11" y="45"/>
                  <a:pt x="11" y="44"/>
                </a:cubicBezTo>
                <a:cubicBezTo>
                  <a:pt x="11" y="44"/>
                  <a:pt x="10" y="45"/>
                  <a:pt x="10" y="45"/>
                </a:cubicBezTo>
                <a:cubicBezTo>
                  <a:pt x="10" y="45"/>
                  <a:pt x="10" y="45"/>
                  <a:pt x="11" y="44"/>
                </a:cubicBezTo>
                <a:cubicBezTo>
                  <a:pt x="11" y="44"/>
                  <a:pt x="10" y="45"/>
                  <a:pt x="10" y="45"/>
                </a:cubicBezTo>
                <a:cubicBezTo>
                  <a:pt x="9" y="45"/>
                  <a:pt x="10" y="45"/>
                  <a:pt x="10" y="45"/>
                </a:cubicBezTo>
                <a:cubicBezTo>
                  <a:pt x="10" y="45"/>
                  <a:pt x="12" y="44"/>
                  <a:pt x="13" y="44"/>
                </a:cubicBezTo>
                <a:cubicBezTo>
                  <a:pt x="10" y="44"/>
                  <a:pt x="10" y="44"/>
                  <a:pt x="10" y="44"/>
                </a:cubicBezTo>
                <a:cubicBezTo>
                  <a:pt x="10" y="44"/>
                  <a:pt x="11" y="44"/>
                  <a:pt x="11" y="44"/>
                </a:cubicBezTo>
                <a:cubicBezTo>
                  <a:pt x="10" y="44"/>
                  <a:pt x="10" y="44"/>
                  <a:pt x="10" y="44"/>
                </a:cubicBezTo>
                <a:cubicBezTo>
                  <a:pt x="10" y="44"/>
                  <a:pt x="10" y="44"/>
                  <a:pt x="10" y="44"/>
                </a:cubicBezTo>
                <a:cubicBezTo>
                  <a:pt x="10" y="44"/>
                  <a:pt x="11" y="44"/>
                  <a:pt x="10" y="44"/>
                </a:cubicBezTo>
                <a:cubicBezTo>
                  <a:pt x="10" y="44"/>
                  <a:pt x="10" y="44"/>
                  <a:pt x="10" y="44"/>
                </a:cubicBezTo>
                <a:cubicBezTo>
                  <a:pt x="11" y="44"/>
                  <a:pt x="9" y="44"/>
                  <a:pt x="10" y="44"/>
                </a:cubicBezTo>
                <a:cubicBezTo>
                  <a:pt x="10" y="44"/>
                  <a:pt x="10" y="44"/>
                  <a:pt x="10" y="44"/>
                </a:cubicBezTo>
                <a:cubicBezTo>
                  <a:pt x="10" y="44"/>
                  <a:pt x="10" y="44"/>
                  <a:pt x="9" y="44"/>
                </a:cubicBezTo>
                <a:cubicBezTo>
                  <a:pt x="10" y="44"/>
                  <a:pt x="9" y="44"/>
                  <a:pt x="10" y="44"/>
                </a:cubicBezTo>
                <a:cubicBezTo>
                  <a:pt x="9" y="44"/>
                  <a:pt x="9" y="44"/>
                  <a:pt x="9" y="44"/>
                </a:cubicBezTo>
                <a:cubicBezTo>
                  <a:pt x="9" y="44"/>
                  <a:pt x="10" y="44"/>
                  <a:pt x="10" y="44"/>
                </a:cubicBezTo>
                <a:cubicBezTo>
                  <a:pt x="10" y="44"/>
                  <a:pt x="11" y="44"/>
                  <a:pt x="10" y="44"/>
                </a:cubicBezTo>
                <a:cubicBezTo>
                  <a:pt x="11" y="44"/>
                  <a:pt x="11" y="44"/>
                  <a:pt x="11" y="44"/>
                </a:cubicBezTo>
                <a:cubicBezTo>
                  <a:pt x="11" y="44"/>
                  <a:pt x="10" y="44"/>
                  <a:pt x="9" y="44"/>
                </a:cubicBez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3"/>
                </a:cubicBezTo>
                <a:cubicBezTo>
                  <a:pt x="10" y="43"/>
                  <a:pt x="10" y="43"/>
                  <a:pt x="10" y="44"/>
                </a:cubicBezTo>
                <a:cubicBezTo>
                  <a:pt x="10" y="43"/>
                  <a:pt x="11" y="43"/>
                  <a:pt x="11" y="43"/>
                </a:cubicBezTo>
                <a:cubicBezTo>
                  <a:pt x="11" y="43"/>
                  <a:pt x="11" y="43"/>
                  <a:pt x="11" y="43"/>
                </a:cubicBezTo>
                <a:cubicBezTo>
                  <a:pt x="11" y="43"/>
                  <a:pt x="12" y="43"/>
                  <a:pt x="12" y="43"/>
                </a:cubicBezTo>
                <a:cubicBezTo>
                  <a:pt x="12" y="43"/>
                  <a:pt x="12" y="43"/>
                  <a:pt x="12" y="43"/>
                </a:cubicBezTo>
                <a:cubicBezTo>
                  <a:pt x="12" y="43"/>
                  <a:pt x="12" y="43"/>
                  <a:pt x="12" y="43"/>
                </a:cubicBezTo>
                <a:cubicBezTo>
                  <a:pt x="12" y="43"/>
                  <a:pt x="12" y="43"/>
                  <a:pt x="12" y="43"/>
                </a:cubicBezTo>
                <a:cubicBezTo>
                  <a:pt x="12" y="43"/>
                  <a:pt x="12" y="43"/>
                  <a:pt x="11" y="43"/>
                </a:cubicBezTo>
                <a:cubicBezTo>
                  <a:pt x="11" y="43"/>
                  <a:pt x="10" y="43"/>
                  <a:pt x="10" y="44"/>
                </a:cubicBezTo>
                <a:cubicBezTo>
                  <a:pt x="10" y="43"/>
                  <a:pt x="10" y="43"/>
                  <a:pt x="10" y="43"/>
                </a:cubicBezTo>
                <a:cubicBezTo>
                  <a:pt x="10" y="43"/>
                  <a:pt x="10" y="43"/>
                  <a:pt x="9" y="43"/>
                </a:cubicBezTo>
                <a:cubicBezTo>
                  <a:pt x="9" y="43"/>
                  <a:pt x="10" y="43"/>
                  <a:pt x="10" y="43"/>
                </a:cubicBezTo>
                <a:cubicBezTo>
                  <a:pt x="9" y="43"/>
                  <a:pt x="11" y="43"/>
                  <a:pt x="10" y="43"/>
                </a:cubicBezTo>
                <a:cubicBezTo>
                  <a:pt x="10" y="43"/>
                  <a:pt x="9" y="43"/>
                  <a:pt x="9" y="43"/>
                </a:cubicBezTo>
                <a:cubicBezTo>
                  <a:pt x="9" y="43"/>
                  <a:pt x="9" y="43"/>
                  <a:pt x="9" y="43"/>
                </a:cubicBezTo>
                <a:cubicBezTo>
                  <a:pt x="9" y="43"/>
                  <a:pt x="9" y="43"/>
                  <a:pt x="9" y="43"/>
                </a:cubicBezTo>
                <a:cubicBezTo>
                  <a:pt x="9" y="43"/>
                  <a:pt x="9" y="43"/>
                  <a:pt x="9" y="43"/>
                </a:cubicBezTo>
                <a:cubicBezTo>
                  <a:pt x="9" y="43"/>
                  <a:pt x="9" y="43"/>
                  <a:pt x="9" y="43"/>
                </a:cubicBezTo>
                <a:cubicBezTo>
                  <a:pt x="9" y="43"/>
                  <a:pt x="8" y="43"/>
                  <a:pt x="8" y="43"/>
                </a:cubicBezTo>
                <a:cubicBezTo>
                  <a:pt x="9" y="43"/>
                  <a:pt x="9" y="43"/>
                  <a:pt x="9" y="43"/>
                </a:cubicBezTo>
                <a:cubicBezTo>
                  <a:pt x="9" y="43"/>
                  <a:pt x="9" y="43"/>
                  <a:pt x="8" y="43"/>
                </a:cubicBezTo>
                <a:cubicBezTo>
                  <a:pt x="9" y="43"/>
                  <a:pt x="9" y="43"/>
                  <a:pt x="9" y="43"/>
                </a:cubicBezTo>
                <a:cubicBezTo>
                  <a:pt x="9" y="43"/>
                  <a:pt x="9" y="43"/>
                  <a:pt x="9" y="43"/>
                </a:cubicBezTo>
                <a:cubicBezTo>
                  <a:pt x="9" y="43"/>
                  <a:pt x="9" y="43"/>
                  <a:pt x="9" y="43"/>
                </a:cubicBezTo>
                <a:cubicBezTo>
                  <a:pt x="9" y="43"/>
                  <a:pt x="8" y="43"/>
                  <a:pt x="8" y="43"/>
                </a:cubicBezTo>
                <a:cubicBezTo>
                  <a:pt x="8" y="43"/>
                  <a:pt x="8" y="43"/>
                  <a:pt x="9" y="43"/>
                </a:cubicBezTo>
                <a:cubicBezTo>
                  <a:pt x="9" y="43"/>
                  <a:pt x="9" y="43"/>
                  <a:pt x="9" y="43"/>
                </a:cubicBezTo>
                <a:cubicBezTo>
                  <a:pt x="10" y="43"/>
                  <a:pt x="8" y="43"/>
                  <a:pt x="9" y="43"/>
                </a:cubicBezTo>
                <a:cubicBezTo>
                  <a:pt x="9" y="43"/>
                  <a:pt x="9" y="43"/>
                  <a:pt x="10" y="43"/>
                </a:cubicBezTo>
                <a:cubicBezTo>
                  <a:pt x="9" y="43"/>
                  <a:pt x="9" y="43"/>
                  <a:pt x="9" y="43"/>
                </a:cubicBezTo>
                <a:cubicBezTo>
                  <a:pt x="10" y="43"/>
                  <a:pt x="10" y="43"/>
                  <a:pt x="10" y="43"/>
                </a:cubicBezTo>
                <a:cubicBezTo>
                  <a:pt x="10" y="43"/>
                  <a:pt x="9" y="43"/>
                  <a:pt x="9" y="43"/>
                </a:cubicBezTo>
                <a:cubicBezTo>
                  <a:pt x="9" y="43"/>
                  <a:pt x="9" y="43"/>
                  <a:pt x="9" y="43"/>
                </a:cubicBezTo>
                <a:cubicBezTo>
                  <a:pt x="9" y="43"/>
                  <a:pt x="9" y="43"/>
                  <a:pt x="9" y="43"/>
                </a:cubicBezTo>
                <a:cubicBezTo>
                  <a:pt x="9" y="43"/>
                  <a:pt x="9" y="42"/>
                  <a:pt x="9" y="42"/>
                </a:cubicBezTo>
                <a:cubicBezTo>
                  <a:pt x="9" y="42"/>
                  <a:pt x="9" y="42"/>
                  <a:pt x="9" y="42"/>
                </a:cubicBezTo>
                <a:cubicBezTo>
                  <a:pt x="9" y="42"/>
                  <a:pt x="9" y="42"/>
                  <a:pt x="9" y="42"/>
                </a:cubicBezTo>
                <a:cubicBezTo>
                  <a:pt x="10" y="42"/>
                  <a:pt x="8" y="43"/>
                  <a:pt x="9" y="42"/>
                </a:cubicBezTo>
                <a:cubicBezTo>
                  <a:pt x="9" y="42"/>
                  <a:pt x="9" y="42"/>
                  <a:pt x="9" y="42"/>
                </a:cubicBezTo>
                <a:cubicBezTo>
                  <a:pt x="9" y="42"/>
                  <a:pt x="9" y="42"/>
                  <a:pt x="9" y="42"/>
                </a:cubicBezTo>
                <a:cubicBezTo>
                  <a:pt x="8" y="43"/>
                  <a:pt x="9" y="42"/>
                  <a:pt x="7" y="42"/>
                </a:cubicBezTo>
                <a:cubicBezTo>
                  <a:pt x="8" y="42"/>
                  <a:pt x="8" y="42"/>
                  <a:pt x="8" y="42"/>
                </a:cubicBezTo>
                <a:cubicBezTo>
                  <a:pt x="9" y="42"/>
                  <a:pt x="9" y="42"/>
                  <a:pt x="9" y="42"/>
                </a:cubicBezTo>
                <a:cubicBezTo>
                  <a:pt x="9" y="42"/>
                  <a:pt x="9" y="42"/>
                  <a:pt x="9" y="42"/>
                </a:cubicBezTo>
                <a:close/>
                <a:moveTo>
                  <a:pt x="9" y="43"/>
                </a:moveTo>
                <a:cubicBezTo>
                  <a:pt x="9" y="43"/>
                  <a:pt x="9" y="43"/>
                  <a:pt x="9" y="43"/>
                </a:cubicBezTo>
                <a:cubicBezTo>
                  <a:pt x="9" y="43"/>
                  <a:pt x="10" y="43"/>
                  <a:pt x="9" y="43"/>
                </a:cubicBezTo>
                <a:close/>
                <a:moveTo>
                  <a:pt x="11" y="43"/>
                </a:moveTo>
                <a:cubicBezTo>
                  <a:pt x="10" y="44"/>
                  <a:pt x="10" y="44"/>
                  <a:pt x="10" y="44"/>
                </a:cubicBezTo>
                <a:cubicBezTo>
                  <a:pt x="11" y="44"/>
                  <a:pt x="11" y="43"/>
                  <a:pt x="11" y="43"/>
                </a:cubicBezTo>
                <a:close/>
                <a:moveTo>
                  <a:pt x="14" y="46"/>
                </a:moveTo>
                <a:cubicBezTo>
                  <a:pt x="14" y="46"/>
                  <a:pt x="14" y="46"/>
                  <a:pt x="14" y="46"/>
                </a:cubicBezTo>
                <a:cubicBezTo>
                  <a:pt x="14" y="46"/>
                  <a:pt x="14" y="46"/>
                  <a:pt x="14" y="46"/>
                </a:cubicBezTo>
                <a:close/>
                <a:moveTo>
                  <a:pt x="14" y="46"/>
                </a:moveTo>
                <a:cubicBezTo>
                  <a:pt x="14" y="46"/>
                  <a:pt x="14" y="46"/>
                  <a:pt x="14" y="46"/>
                </a:cubicBezTo>
                <a:cubicBezTo>
                  <a:pt x="14" y="46"/>
                  <a:pt x="14" y="46"/>
                  <a:pt x="14" y="46"/>
                </a:cubicBezTo>
                <a:cubicBezTo>
                  <a:pt x="14" y="46"/>
                  <a:pt x="14" y="46"/>
                  <a:pt x="14" y="46"/>
                </a:cubicBezTo>
                <a:close/>
                <a:moveTo>
                  <a:pt x="13" y="40"/>
                </a:moveTo>
                <a:cubicBezTo>
                  <a:pt x="13" y="40"/>
                  <a:pt x="13" y="40"/>
                  <a:pt x="13" y="40"/>
                </a:cubicBezTo>
                <a:cubicBezTo>
                  <a:pt x="13" y="40"/>
                  <a:pt x="12" y="40"/>
                  <a:pt x="13" y="40"/>
                </a:cubicBezTo>
                <a:close/>
                <a:moveTo>
                  <a:pt x="10" y="44"/>
                </a:moveTo>
                <a:cubicBezTo>
                  <a:pt x="10" y="44"/>
                  <a:pt x="10" y="44"/>
                  <a:pt x="10" y="44"/>
                </a:cubicBezTo>
                <a:cubicBezTo>
                  <a:pt x="10" y="44"/>
                  <a:pt x="10" y="44"/>
                  <a:pt x="10" y="44"/>
                </a:cubicBezTo>
                <a:close/>
                <a:moveTo>
                  <a:pt x="8" y="42"/>
                </a:moveTo>
                <a:cubicBezTo>
                  <a:pt x="8" y="42"/>
                  <a:pt x="8" y="42"/>
                  <a:pt x="8" y="42"/>
                </a:cubicBezTo>
                <a:cubicBezTo>
                  <a:pt x="8" y="42"/>
                  <a:pt x="8" y="42"/>
                  <a:pt x="8" y="42"/>
                </a:cubicBezTo>
                <a:close/>
                <a:moveTo>
                  <a:pt x="10" y="46"/>
                </a:moveTo>
                <a:cubicBezTo>
                  <a:pt x="10" y="46"/>
                  <a:pt x="10" y="46"/>
                  <a:pt x="10" y="46"/>
                </a:cubicBezTo>
                <a:cubicBezTo>
                  <a:pt x="10" y="46"/>
                  <a:pt x="10" y="46"/>
                  <a:pt x="10" y="46"/>
                </a:cubicBezTo>
                <a:close/>
                <a:moveTo>
                  <a:pt x="15" y="46"/>
                </a:moveTo>
                <a:cubicBezTo>
                  <a:pt x="15" y="46"/>
                  <a:pt x="15" y="46"/>
                  <a:pt x="15" y="46"/>
                </a:cubicBezTo>
                <a:cubicBezTo>
                  <a:pt x="15" y="46"/>
                  <a:pt x="15" y="46"/>
                  <a:pt x="15" y="46"/>
                </a:cubicBezTo>
                <a:cubicBezTo>
                  <a:pt x="15" y="46"/>
                  <a:pt x="15" y="46"/>
                  <a:pt x="15" y="46"/>
                </a:cubicBezTo>
                <a:close/>
                <a:moveTo>
                  <a:pt x="12" y="47"/>
                </a:moveTo>
                <a:cubicBezTo>
                  <a:pt x="12" y="47"/>
                  <a:pt x="12" y="47"/>
                  <a:pt x="12" y="47"/>
                </a:cubicBezTo>
                <a:cubicBezTo>
                  <a:pt x="12" y="47"/>
                  <a:pt x="12" y="47"/>
                  <a:pt x="12" y="47"/>
                </a:cubicBezTo>
                <a:cubicBezTo>
                  <a:pt x="12" y="47"/>
                  <a:pt x="12" y="47"/>
                  <a:pt x="12" y="47"/>
                </a:cubicBezTo>
                <a:close/>
                <a:moveTo>
                  <a:pt x="13" y="46"/>
                </a:moveTo>
                <a:cubicBezTo>
                  <a:pt x="13" y="46"/>
                  <a:pt x="13" y="46"/>
                  <a:pt x="13" y="46"/>
                </a:cubicBezTo>
                <a:cubicBezTo>
                  <a:pt x="13" y="46"/>
                  <a:pt x="13" y="46"/>
                  <a:pt x="13" y="46"/>
                </a:cubicBezTo>
                <a:cubicBezTo>
                  <a:pt x="14" y="46"/>
                  <a:pt x="14" y="46"/>
                  <a:pt x="13" y="46"/>
                </a:cubicBezTo>
                <a:close/>
                <a:moveTo>
                  <a:pt x="13" y="46"/>
                </a:moveTo>
                <a:cubicBezTo>
                  <a:pt x="13" y="46"/>
                  <a:pt x="13" y="46"/>
                  <a:pt x="13" y="46"/>
                </a:cubicBezTo>
                <a:cubicBezTo>
                  <a:pt x="13" y="46"/>
                  <a:pt x="13" y="46"/>
                  <a:pt x="13" y="46"/>
                </a:cubicBezTo>
                <a:close/>
                <a:moveTo>
                  <a:pt x="14" y="46"/>
                </a:moveTo>
                <a:cubicBezTo>
                  <a:pt x="14" y="46"/>
                  <a:pt x="15" y="46"/>
                  <a:pt x="15" y="46"/>
                </a:cubicBezTo>
                <a:cubicBezTo>
                  <a:pt x="15" y="46"/>
                  <a:pt x="14" y="46"/>
                  <a:pt x="14" y="46"/>
                </a:cubicBezTo>
                <a:close/>
                <a:moveTo>
                  <a:pt x="12" y="47"/>
                </a:moveTo>
                <a:cubicBezTo>
                  <a:pt x="13" y="46"/>
                  <a:pt x="13" y="46"/>
                  <a:pt x="13" y="46"/>
                </a:cubicBezTo>
                <a:cubicBezTo>
                  <a:pt x="12" y="46"/>
                  <a:pt x="12" y="46"/>
                  <a:pt x="12" y="46"/>
                </a:cubicBezTo>
                <a:lnTo>
                  <a:pt x="12" y="47"/>
                </a:lnTo>
                <a:close/>
                <a:moveTo>
                  <a:pt x="12" y="46"/>
                </a:moveTo>
                <a:cubicBezTo>
                  <a:pt x="12" y="46"/>
                  <a:pt x="12" y="46"/>
                  <a:pt x="12" y="46"/>
                </a:cubicBezTo>
                <a:cubicBezTo>
                  <a:pt x="12" y="46"/>
                  <a:pt x="12" y="46"/>
                  <a:pt x="12" y="46"/>
                </a:cubicBezTo>
                <a:cubicBezTo>
                  <a:pt x="12" y="46"/>
                  <a:pt x="13" y="46"/>
                  <a:pt x="12" y="46"/>
                </a:cubicBezTo>
                <a:close/>
                <a:moveTo>
                  <a:pt x="12" y="46"/>
                </a:moveTo>
                <a:cubicBezTo>
                  <a:pt x="12" y="46"/>
                  <a:pt x="12" y="46"/>
                  <a:pt x="13" y="46"/>
                </a:cubicBezTo>
                <a:cubicBezTo>
                  <a:pt x="13" y="46"/>
                  <a:pt x="12" y="46"/>
                  <a:pt x="12" y="46"/>
                </a:cubicBezTo>
                <a:close/>
                <a:moveTo>
                  <a:pt x="12" y="46"/>
                </a:moveTo>
                <a:cubicBezTo>
                  <a:pt x="12" y="46"/>
                  <a:pt x="12" y="46"/>
                  <a:pt x="12" y="46"/>
                </a:cubicBezTo>
                <a:cubicBezTo>
                  <a:pt x="12" y="46"/>
                  <a:pt x="12" y="46"/>
                  <a:pt x="12" y="46"/>
                </a:cubicBezTo>
                <a:close/>
                <a:moveTo>
                  <a:pt x="12" y="46"/>
                </a:moveTo>
                <a:cubicBezTo>
                  <a:pt x="12" y="46"/>
                  <a:pt x="12" y="46"/>
                  <a:pt x="12" y="46"/>
                </a:cubicBezTo>
                <a:cubicBezTo>
                  <a:pt x="12" y="46"/>
                  <a:pt x="12" y="46"/>
                  <a:pt x="12" y="46"/>
                </a:cubicBezTo>
                <a:cubicBezTo>
                  <a:pt x="12" y="46"/>
                  <a:pt x="12" y="46"/>
                  <a:pt x="12" y="46"/>
                </a:cubicBezTo>
                <a:close/>
                <a:moveTo>
                  <a:pt x="11" y="46"/>
                </a:moveTo>
                <a:cubicBezTo>
                  <a:pt x="11" y="46"/>
                  <a:pt x="11" y="46"/>
                  <a:pt x="11" y="46"/>
                </a:cubicBezTo>
                <a:cubicBezTo>
                  <a:pt x="11" y="46"/>
                  <a:pt x="11" y="46"/>
                  <a:pt x="11" y="46"/>
                </a:cubicBezTo>
                <a:close/>
                <a:moveTo>
                  <a:pt x="11" y="46"/>
                </a:moveTo>
                <a:cubicBezTo>
                  <a:pt x="11" y="46"/>
                  <a:pt x="10" y="46"/>
                  <a:pt x="10" y="46"/>
                </a:cubicBezTo>
                <a:cubicBezTo>
                  <a:pt x="11" y="46"/>
                  <a:pt x="11" y="46"/>
                  <a:pt x="11" y="46"/>
                </a:cubicBezTo>
                <a:close/>
                <a:moveTo>
                  <a:pt x="12" y="45"/>
                </a:moveTo>
                <a:cubicBezTo>
                  <a:pt x="12" y="45"/>
                  <a:pt x="12" y="45"/>
                  <a:pt x="12" y="45"/>
                </a:cubicBezTo>
                <a:cubicBezTo>
                  <a:pt x="13" y="45"/>
                  <a:pt x="13" y="45"/>
                  <a:pt x="13" y="45"/>
                </a:cubicBezTo>
                <a:lnTo>
                  <a:pt x="12" y="45"/>
                </a:lnTo>
                <a:close/>
                <a:moveTo>
                  <a:pt x="9" y="45"/>
                </a:moveTo>
                <a:cubicBezTo>
                  <a:pt x="9" y="45"/>
                  <a:pt x="10" y="45"/>
                  <a:pt x="9" y="45"/>
                </a:cubicBezTo>
                <a:cubicBezTo>
                  <a:pt x="10" y="45"/>
                  <a:pt x="10" y="45"/>
                  <a:pt x="10" y="45"/>
                </a:cubicBezTo>
                <a:cubicBezTo>
                  <a:pt x="10" y="45"/>
                  <a:pt x="10" y="45"/>
                  <a:pt x="9" y="45"/>
                </a:cubicBezTo>
                <a:close/>
                <a:moveTo>
                  <a:pt x="10" y="45"/>
                </a:moveTo>
                <a:cubicBezTo>
                  <a:pt x="10" y="45"/>
                  <a:pt x="10" y="45"/>
                  <a:pt x="10" y="45"/>
                </a:cubicBezTo>
                <a:cubicBezTo>
                  <a:pt x="10" y="45"/>
                  <a:pt x="10" y="45"/>
                  <a:pt x="10" y="45"/>
                </a:cubicBezTo>
                <a:close/>
                <a:moveTo>
                  <a:pt x="13" y="37"/>
                </a:moveTo>
                <a:cubicBezTo>
                  <a:pt x="13" y="37"/>
                  <a:pt x="13" y="37"/>
                  <a:pt x="13" y="37"/>
                </a:cubicBezTo>
                <a:cubicBezTo>
                  <a:pt x="13" y="37"/>
                  <a:pt x="13" y="37"/>
                  <a:pt x="13" y="37"/>
                </a:cubicBezTo>
                <a:close/>
                <a:moveTo>
                  <a:pt x="12" y="37"/>
                </a:moveTo>
                <a:cubicBezTo>
                  <a:pt x="13" y="37"/>
                  <a:pt x="13" y="37"/>
                  <a:pt x="13" y="37"/>
                </a:cubicBezTo>
                <a:cubicBezTo>
                  <a:pt x="12" y="37"/>
                  <a:pt x="12" y="37"/>
                  <a:pt x="12" y="37"/>
                </a:cubicBezTo>
                <a:cubicBezTo>
                  <a:pt x="12" y="37"/>
                  <a:pt x="12" y="37"/>
                  <a:pt x="12" y="37"/>
                </a:cubicBezTo>
                <a:close/>
                <a:moveTo>
                  <a:pt x="8" y="43"/>
                </a:moveTo>
                <a:cubicBezTo>
                  <a:pt x="8" y="43"/>
                  <a:pt x="8" y="43"/>
                  <a:pt x="8" y="43"/>
                </a:cubicBezTo>
                <a:cubicBezTo>
                  <a:pt x="8" y="43"/>
                  <a:pt x="8" y="43"/>
                  <a:pt x="8" y="43"/>
                </a:cubicBezTo>
                <a:close/>
                <a:moveTo>
                  <a:pt x="8" y="43"/>
                </a:moveTo>
                <a:cubicBezTo>
                  <a:pt x="8" y="43"/>
                  <a:pt x="8" y="43"/>
                  <a:pt x="8" y="43"/>
                </a:cubicBezTo>
                <a:cubicBezTo>
                  <a:pt x="9" y="42"/>
                  <a:pt x="9" y="42"/>
                  <a:pt x="9" y="42"/>
                </a:cubicBezTo>
                <a:lnTo>
                  <a:pt x="8" y="43"/>
                </a:lnTo>
                <a:close/>
                <a:moveTo>
                  <a:pt x="7" y="42"/>
                </a:moveTo>
                <a:cubicBezTo>
                  <a:pt x="7" y="42"/>
                  <a:pt x="8" y="42"/>
                  <a:pt x="8" y="42"/>
                </a:cubicBezTo>
                <a:cubicBezTo>
                  <a:pt x="7" y="42"/>
                  <a:pt x="8" y="42"/>
                  <a:pt x="7" y="42"/>
                </a:cubicBezTo>
                <a:close/>
                <a:moveTo>
                  <a:pt x="22" y="52"/>
                </a:moveTo>
                <a:cubicBezTo>
                  <a:pt x="22" y="51"/>
                  <a:pt x="22" y="51"/>
                  <a:pt x="22" y="51"/>
                </a:cubicBezTo>
                <a:cubicBezTo>
                  <a:pt x="22" y="51"/>
                  <a:pt x="22" y="51"/>
                  <a:pt x="22" y="52"/>
                </a:cubicBezTo>
                <a:close/>
                <a:moveTo>
                  <a:pt x="21" y="52"/>
                </a:moveTo>
                <a:cubicBezTo>
                  <a:pt x="21" y="52"/>
                  <a:pt x="21" y="52"/>
                  <a:pt x="21" y="52"/>
                </a:cubicBezTo>
                <a:cubicBezTo>
                  <a:pt x="21" y="52"/>
                  <a:pt x="21" y="52"/>
                  <a:pt x="21" y="52"/>
                </a:cubicBezTo>
                <a:close/>
                <a:moveTo>
                  <a:pt x="21" y="52"/>
                </a:moveTo>
                <a:cubicBezTo>
                  <a:pt x="21" y="53"/>
                  <a:pt x="21" y="52"/>
                  <a:pt x="21" y="52"/>
                </a:cubicBezTo>
                <a:cubicBezTo>
                  <a:pt x="21" y="52"/>
                  <a:pt x="21" y="52"/>
                  <a:pt x="21" y="52"/>
                </a:cubicBezTo>
                <a:cubicBezTo>
                  <a:pt x="21" y="52"/>
                  <a:pt x="21" y="52"/>
                  <a:pt x="21" y="52"/>
                </a:cubicBezTo>
                <a:cubicBezTo>
                  <a:pt x="21" y="52"/>
                  <a:pt x="21" y="52"/>
                  <a:pt x="21" y="52"/>
                </a:cubicBezTo>
                <a:close/>
                <a:moveTo>
                  <a:pt x="22" y="51"/>
                </a:moveTo>
                <a:cubicBezTo>
                  <a:pt x="22" y="51"/>
                  <a:pt x="22" y="51"/>
                  <a:pt x="22" y="51"/>
                </a:cubicBezTo>
                <a:cubicBezTo>
                  <a:pt x="22" y="51"/>
                  <a:pt x="22" y="51"/>
                  <a:pt x="22" y="51"/>
                </a:cubicBezTo>
                <a:close/>
                <a:moveTo>
                  <a:pt x="22" y="51"/>
                </a:moveTo>
                <a:cubicBezTo>
                  <a:pt x="22" y="51"/>
                  <a:pt x="22" y="51"/>
                  <a:pt x="22" y="51"/>
                </a:cubicBezTo>
                <a:close/>
                <a:moveTo>
                  <a:pt x="22" y="51"/>
                </a:moveTo>
                <a:cubicBezTo>
                  <a:pt x="22" y="51"/>
                  <a:pt x="22" y="51"/>
                  <a:pt x="22" y="51"/>
                </a:cubicBezTo>
                <a:cubicBezTo>
                  <a:pt x="22" y="51"/>
                  <a:pt x="22" y="51"/>
                  <a:pt x="23" y="51"/>
                </a:cubicBezTo>
                <a:cubicBezTo>
                  <a:pt x="22" y="51"/>
                  <a:pt x="22" y="51"/>
                  <a:pt x="22" y="51"/>
                </a:cubicBezTo>
                <a:close/>
                <a:moveTo>
                  <a:pt x="22" y="51"/>
                </a:moveTo>
                <a:cubicBezTo>
                  <a:pt x="22" y="51"/>
                  <a:pt x="22" y="51"/>
                  <a:pt x="22" y="51"/>
                </a:cubicBezTo>
                <a:cubicBezTo>
                  <a:pt x="22" y="51"/>
                  <a:pt x="22" y="51"/>
                  <a:pt x="22" y="51"/>
                </a:cubicBezTo>
                <a:close/>
                <a:moveTo>
                  <a:pt x="22" y="51"/>
                </a:moveTo>
                <a:cubicBezTo>
                  <a:pt x="22" y="51"/>
                  <a:pt x="22" y="51"/>
                  <a:pt x="22" y="51"/>
                </a:cubicBezTo>
                <a:cubicBezTo>
                  <a:pt x="22" y="51"/>
                  <a:pt x="22" y="52"/>
                  <a:pt x="22" y="51"/>
                </a:cubicBezTo>
                <a:cubicBezTo>
                  <a:pt x="22" y="51"/>
                  <a:pt x="22" y="51"/>
                  <a:pt x="22" y="51"/>
                </a:cubicBezTo>
                <a:close/>
                <a:moveTo>
                  <a:pt x="22" y="51"/>
                </a:moveTo>
                <a:cubicBezTo>
                  <a:pt x="22" y="51"/>
                  <a:pt x="22" y="51"/>
                  <a:pt x="22" y="52"/>
                </a:cubicBezTo>
                <a:cubicBezTo>
                  <a:pt x="22" y="52"/>
                  <a:pt x="22" y="51"/>
                  <a:pt x="22" y="51"/>
                </a:cubicBezTo>
                <a:close/>
                <a:moveTo>
                  <a:pt x="21" y="52"/>
                </a:moveTo>
                <a:cubicBezTo>
                  <a:pt x="20" y="53"/>
                  <a:pt x="20" y="53"/>
                  <a:pt x="20" y="53"/>
                </a:cubicBezTo>
                <a:cubicBezTo>
                  <a:pt x="21" y="53"/>
                  <a:pt x="21" y="53"/>
                  <a:pt x="21" y="53"/>
                </a:cubicBezTo>
                <a:cubicBezTo>
                  <a:pt x="21" y="53"/>
                  <a:pt x="21" y="52"/>
                  <a:pt x="21" y="52"/>
                </a:cubicBezTo>
                <a:close/>
                <a:moveTo>
                  <a:pt x="22" y="51"/>
                </a:moveTo>
                <a:cubicBezTo>
                  <a:pt x="22" y="51"/>
                  <a:pt x="22" y="51"/>
                  <a:pt x="22" y="51"/>
                </a:cubicBezTo>
                <a:cubicBezTo>
                  <a:pt x="22" y="51"/>
                  <a:pt x="22" y="51"/>
                  <a:pt x="22" y="51"/>
                </a:cubicBezTo>
                <a:cubicBezTo>
                  <a:pt x="22" y="51"/>
                  <a:pt x="22" y="51"/>
                  <a:pt x="22" y="51"/>
                </a:cubicBezTo>
                <a:close/>
                <a:moveTo>
                  <a:pt x="22" y="51"/>
                </a:moveTo>
                <a:cubicBezTo>
                  <a:pt x="22" y="51"/>
                  <a:pt x="22" y="51"/>
                  <a:pt x="22" y="51"/>
                </a:cubicBezTo>
                <a:cubicBezTo>
                  <a:pt x="22" y="51"/>
                  <a:pt x="22" y="51"/>
                  <a:pt x="22" y="51"/>
                </a:cubicBezTo>
                <a:close/>
                <a:moveTo>
                  <a:pt x="21" y="52"/>
                </a:moveTo>
                <a:cubicBezTo>
                  <a:pt x="22" y="52"/>
                  <a:pt x="22" y="52"/>
                  <a:pt x="22" y="52"/>
                </a:cubicBezTo>
                <a:cubicBezTo>
                  <a:pt x="21" y="52"/>
                  <a:pt x="21" y="52"/>
                  <a:pt x="21" y="52"/>
                </a:cubicBezTo>
                <a:close/>
                <a:moveTo>
                  <a:pt x="22" y="51"/>
                </a:moveTo>
                <a:cubicBezTo>
                  <a:pt x="23" y="51"/>
                  <a:pt x="23" y="51"/>
                  <a:pt x="23" y="51"/>
                </a:cubicBezTo>
                <a:cubicBezTo>
                  <a:pt x="22" y="51"/>
                  <a:pt x="22" y="51"/>
                  <a:pt x="22" y="51"/>
                </a:cubicBezTo>
                <a:close/>
                <a:moveTo>
                  <a:pt x="22" y="51"/>
                </a:moveTo>
                <a:cubicBezTo>
                  <a:pt x="23" y="51"/>
                  <a:pt x="23" y="51"/>
                  <a:pt x="23" y="50"/>
                </a:cubicBezTo>
                <a:cubicBezTo>
                  <a:pt x="23" y="50"/>
                  <a:pt x="23" y="51"/>
                  <a:pt x="22" y="51"/>
                </a:cubicBezTo>
                <a:cubicBezTo>
                  <a:pt x="23" y="51"/>
                  <a:pt x="23" y="51"/>
                  <a:pt x="22" y="51"/>
                </a:cubicBezTo>
                <a:close/>
                <a:moveTo>
                  <a:pt x="22" y="51"/>
                </a:moveTo>
                <a:cubicBezTo>
                  <a:pt x="22" y="51"/>
                  <a:pt x="22" y="51"/>
                  <a:pt x="22" y="51"/>
                </a:cubicBezTo>
                <a:cubicBezTo>
                  <a:pt x="22" y="51"/>
                  <a:pt x="22" y="51"/>
                  <a:pt x="22" y="51"/>
                </a:cubicBezTo>
                <a:close/>
                <a:moveTo>
                  <a:pt x="22" y="51"/>
                </a:moveTo>
                <a:cubicBezTo>
                  <a:pt x="22" y="51"/>
                  <a:pt x="22" y="51"/>
                  <a:pt x="22" y="51"/>
                </a:cubicBezTo>
                <a:cubicBezTo>
                  <a:pt x="22" y="51"/>
                  <a:pt x="22" y="51"/>
                  <a:pt x="22" y="51"/>
                </a:cubicBezTo>
                <a:close/>
                <a:moveTo>
                  <a:pt x="22" y="51"/>
                </a:moveTo>
                <a:cubicBezTo>
                  <a:pt x="22" y="51"/>
                  <a:pt x="22" y="51"/>
                  <a:pt x="22" y="51"/>
                </a:cubicBezTo>
                <a:cubicBezTo>
                  <a:pt x="22" y="51"/>
                  <a:pt x="22" y="51"/>
                  <a:pt x="22" y="51"/>
                </a:cubicBezTo>
                <a:cubicBezTo>
                  <a:pt x="22" y="51"/>
                  <a:pt x="22" y="51"/>
                  <a:pt x="22" y="51"/>
                </a:cubicBezTo>
                <a:close/>
                <a:moveTo>
                  <a:pt x="22" y="51"/>
                </a:moveTo>
                <a:cubicBezTo>
                  <a:pt x="22" y="51"/>
                  <a:pt x="22" y="51"/>
                  <a:pt x="22" y="51"/>
                </a:cubicBezTo>
                <a:cubicBezTo>
                  <a:pt x="22" y="51"/>
                  <a:pt x="22" y="51"/>
                  <a:pt x="22" y="51"/>
                </a:cubicBezTo>
                <a:close/>
                <a:moveTo>
                  <a:pt x="21" y="52"/>
                </a:moveTo>
                <a:cubicBezTo>
                  <a:pt x="21" y="52"/>
                  <a:pt x="21" y="52"/>
                  <a:pt x="21" y="52"/>
                </a:cubicBezTo>
                <a:cubicBezTo>
                  <a:pt x="21" y="52"/>
                  <a:pt x="21" y="52"/>
                  <a:pt x="21" y="52"/>
                </a:cubicBezTo>
                <a:close/>
                <a:moveTo>
                  <a:pt x="21" y="51"/>
                </a:moveTo>
                <a:cubicBezTo>
                  <a:pt x="21" y="52"/>
                  <a:pt x="21" y="52"/>
                  <a:pt x="21" y="52"/>
                </a:cubicBezTo>
                <a:cubicBezTo>
                  <a:pt x="21" y="51"/>
                  <a:pt x="21" y="51"/>
                  <a:pt x="22" y="51"/>
                </a:cubicBezTo>
                <a:lnTo>
                  <a:pt x="21" y="51"/>
                </a:lnTo>
                <a:close/>
                <a:moveTo>
                  <a:pt x="21" y="52"/>
                </a:moveTo>
                <a:cubicBezTo>
                  <a:pt x="21" y="51"/>
                  <a:pt x="21" y="51"/>
                  <a:pt x="21" y="51"/>
                </a:cubicBezTo>
                <a:cubicBezTo>
                  <a:pt x="21" y="51"/>
                  <a:pt x="21" y="51"/>
                  <a:pt x="21" y="51"/>
                </a:cubicBezTo>
                <a:lnTo>
                  <a:pt x="21" y="52"/>
                </a:lnTo>
                <a:close/>
                <a:moveTo>
                  <a:pt x="22" y="51"/>
                </a:moveTo>
                <a:cubicBezTo>
                  <a:pt x="22" y="51"/>
                  <a:pt x="22" y="51"/>
                  <a:pt x="22" y="51"/>
                </a:cubicBezTo>
                <a:cubicBezTo>
                  <a:pt x="22" y="51"/>
                  <a:pt x="21" y="51"/>
                  <a:pt x="21" y="51"/>
                </a:cubicBezTo>
                <a:cubicBezTo>
                  <a:pt x="22" y="51"/>
                  <a:pt x="22" y="51"/>
                  <a:pt x="22" y="51"/>
                </a:cubicBezTo>
                <a:close/>
                <a:moveTo>
                  <a:pt x="22" y="51"/>
                </a:moveTo>
                <a:cubicBezTo>
                  <a:pt x="22" y="51"/>
                  <a:pt x="22" y="51"/>
                  <a:pt x="22" y="51"/>
                </a:cubicBezTo>
                <a:cubicBezTo>
                  <a:pt x="22" y="51"/>
                  <a:pt x="22" y="51"/>
                  <a:pt x="22" y="51"/>
                </a:cubicBezTo>
                <a:close/>
                <a:moveTo>
                  <a:pt x="22" y="51"/>
                </a:moveTo>
                <a:cubicBezTo>
                  <a:pt x="21" y="51"/>
                  <a:pt x="21" y="51"/>
                  <a:pt x="21" y="51"/>
                </a:cubicBezTo>
                <a:cubicBezTo>
                  <a:pt x="22" y="51"/>
                  <a:pt x="22" y="51"/>
                  <a:pt x="22" y="51"/>
                </a:cubicBezTo>
                <a:close/>
                <a:moveTo>
                  <a:pt x="21" y="51"/>
                </a:moveTo>
                <a:cubicBezTo>
                  <a:pt x="21" y="51"/>
                  <a:pt x="21" y="51"/>
                  <a:pt x="22" y="51"/>
                </a:cubicBezTo>
                <a:cubicBezTo>
                  <a:pt x="22" y="51"/>
                  <a:pt x="21" y="51"/>
                  <a:pt x="21" y="51"/>
                </a:cubicBezTo>
                <a:cubicBezTo>
                  <a:pt x="21" y="51"/>
                  <a:pt x="21" y="51"/>
                  <a:pt x="21" y="51"/>
                </a:cubicBezTo>
                <a:close/>
                <a:moveTo>
                  <a:pt x="22" y="51"/>
                </a:moveTo>
                <a:cubicBezTo>
                  <a:pt x="22" y="51"/>
                  <a:pt x="22" y="51"/>
                  <a:pt x="22" y="51"/>
                </a:cubicBezTo>
                <a:cubicBezTo>
                  <a:pt x="22" y="51"/>
                  <a:pt x="22" y="51"/>
                  <a:pt x="22" y="51"/>
                </a:cubicBezTo>
                <a:close/>
                <a:moveTo>
                  <a:pt x="22" y="51"/>
                </a:moveTo>
                <a:cubicBezTo>
                  <a:pt x="22" y="51"/>
                  <a:pt x="22" y="51"/>
                  <a:pt x="22" y="51"/>
                </a:cubicBezTo>
                <a:cubicBezTo>
                  <a:pt x="22" y="51"/>
                  <a:pt x="22" y="51"/>
                  <a:pt x="22" y="51"/>
                </a:cubicBezTo>
                <a:close/>
                <a:moveTo>
                  <a:pt x="22" y="51"/>
                </a:moveTo>
                <a:cubicBezTo>
                  <a:pt x="22" y="51"/>
                  <a:pt x="22" y="51"/>
                  <a:pt x="22" y="51"/>
                </a:cubicBezTo>
                <a:cubicBezTo>
                  <a:pt x="22" y="51"/>
                  <a:pt x="22" y="51"/>
                  <a:pt x="22" y="51"/>
                </a:cubicBezTo>
                <a:cubicBezTo>
                  <a:pt x="22" y="51"/>
                  <a:pt x="22" y="51"/>
                  <a:pt x="22" y="51"/>
                </a:cubicBezTo>
                <a:close/>
                <a:moveTo>
                  <a:pt x="19" y="52"/>
                </a:moveTo>
                <a:cubicBezTo>
                  <a:pt x="19" y="52"/>
                  <a:pt x="20" y="52"/>
                  <a:pt x="19" y="52"/>
                </a:cubicBezTo>
                <a:cubicBezTo>
                  <a:pt x="20" y="52"/>
                  <a:pt x="21" y="51"/>
                  <a:pt x="21" y="51"/>
                </a:cubicBezTo>
                <a:cubicBezTo>
                  <a:pt x="21" y="51"/>
                  <a:pt x="21" y="51"/>
                  <a:pt x="21" y="51"/>
                </a:cubicBezTo>
                <a:cubicBezTo>
                  <a:pt x="21" y="51"/>
                  <a:pt x="20" y="51"/>
                  <a:pt x="20" y="52"/>
                </a:cubicBezTo>
                <a:cubicBezTo>
                  <a:pt x="20" y="52"/>
                  <a:pt x="20" y="51"/>
                  <a:pt x="20" y="51"/>
                </a:cubicBezTo>
                <a:cubicBezTo>
                  <a:pt x="20" y="52"/>
                  <a:pt x="20" y="52"/>
                  <a:pt x="19" y="52"/>
                </a:cubicBezTo>
                <a:cubicBezTo>
                  <a:pt x="19" y="52"/>
                  <a:pt x="19" y="52"/>
                  <a:pt x="19" y="52"/>
                </a:cubicBezTo>
                <a:cubicBezTo>
                  <a:pt x="19" y="52"/>
                  <a:pt x="19" y="52"/>
                  <a:pt x="19" y="52"/>
                </a:cubicBezTo>
                <a:close/>
                <a:moveTo>
                  <a:pt x="21" y="51"/>
                </a:moveTo>
                <a:cubicBezTo>
                  <a:pt x="21" y="51"/>
                  <a:pt x="21" y="51"/>
                  <a:pt x="21" y="51"/>
                </a:cubicBezTo>
                <a:cubicBezTo>
                  <a:pt x="22" y="51"/>
                  <a:pt x="22" y="51"/>
                  <a:pt x="22" y="51"/>
                </a:cubicBezTo>
                <a:cubicBezTo>
                  <a:pt x="22" y="51"/>
                  <a:pt x="22" y="51"/>
                  <a:pt x="22" y="51"/>
                </a:cubicBezTo>
                <a:cubicBezTo>
                  <a:pt x="21" y="51"/>
                  <a:pt x="21" y="51"/>
                  <a:pt x="21" y="51"/>
                </a:cubicBezTo>
                <a:close/>
                <a:moveTo>
                  <a:pt x="22" y="51"/>
                </a:moveTo>
                <a:cubicBezTo>
                  <a:pt x="21" y="51"/>
                  <a:pt x="21" y="51"/>
                  <a:pt x="21" y="52"/>
                </a:cubicBezTo>
                <a:cubicBezTo>
                  <a:pt x="21" y="52"/>
                  <a:pt x="21" y="51"/>
                  <a:pt x="21" y="51"/>
                </a:cubicBezTo>
                <a:cubicBezTo>
                  <a:pt x="21" y="51"/>
                  <a:pt x="21" y="51"/>
                  <a:pt x="21"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2" y="51"/>
                  <a:pt x="22" y="51"/>
                  <a:pt x="22" y="51"/>
                </a:cubicBezTo>
                <a:cubicBezTo>
                  <a:pt x="21" y="51"/>
                  <a:pt x="21" y="51"/>
                  <a:pt x="21" y="51"/>
                </a:cubicBezTo>
                <a:cubicBezTo>
                  <a:pt x="21" y="51"/>
                  <a:pt x="21" y="51"/>
                  <a:pt x="22" y="51"/>
                </a:cubicBezTo>
                <a:close/>
                <a:moveTo>
                  <a:pt x="20" y="52"/>
                </a:moveTo>
                <a:cubicBezTo>
                  <a:pt x="20" y="52"/>
                  <a:pt x="20" y="52"/>
                  <a:pt x="20" y="52"/>
                </a:cubicBezTo>
                <a:cubicBezTo>
                  <a:pt x="20" y="52"/>
                  <a:pt x="20" y="52"/>
                  <a:pt x="20" y="52"/>
                </a:cubicBezTo>
                <a:close/>
                <a:moveTo>
                  <a:pt x="20" y="52"/>
                </a:moveTo>
                <a:cubicBezTo>
                  <a:pt x="20" y="52"/>
                  <a:pt x="20" y="52"/>
                  <a:pt x="20" y="52"/>
                </a:cubicBezTo>
                <a:cubicBezTo>
                  <a:pt x="20" y="52"/>
                  <a:pt x="20" y="52"/>
                  <a:pt x="20" y="52"/>
                </a:cubicBezTo>
                <a:cubicBezTo>
                  <a:pt x="20" y="52"/>
                  <a:pt x="20" y="52"/>
                  <a:pt x="20" y="52"/>
                </a:cubicBezTo>
                <a:cubicBezTo>
                  <a:pt x="20" y="52"/>
                  <a:pt x="20" y="52"/>
                  <a:pt x="20" y="52"/>
                </a:cubicBezTo>
                <a:cubicBezTo>
                  <a:pt x="20" y="52"/>
                  <a:pt x="21" y="52"/>
                  <a:pt x="21" y="52"/>
                </a:cubicBezTo>
                <a:cubicBezTo>
                  <a:pt x="21" y="52"/>
                  <a:pt x="20" y="52"/>
                  <a:pt x="20" y="52"/>
                </a:cubicBezTo>
                <a:close/>
                <a:moveTo>
                  <a:pt x="21" y="52"/>
                </a:moveTo>
                <a:cubicBezTo>
                  <a:pt x="20" y="52"/>
                  <a:pt x="20" y="52"/>
                  <a:pt x="20" y="52"/>
                </a:cubicBezTo>
                <a:cubicBezTo>
                  <a:pt x="20" y="52"/>
                  <a:pt x="20" y="52"/>
                  <a:pt x="20" y="52"/>
                </a:cubicBezTo>
                <a:cubicBezTo>
                  <a:pt x="20" y="52"/>
                  <a:pt x="20" y="52"/>
                  <a:pt x="20" y="52"/>
                </a:cubicBezTo>
                <a:cubicBezTo>
                  <a:pt x="20" y="52"/>
                  <a:pt x="20" y="52"/>
                  <a:pt x="21" y="52"/>
                </a:cubicBezTo>
                <a:close/>
                <a:moveTo>
                  <a:pt x="22" y="51"/>
                </a:moveTo>
                <a:cubicBezTo>
                  <a:pt x="22" y="51"/>
                  <a:pt x="22" y="51"/>
                  <a:pt x="22" y="51"/>
                </a:cubicBezTo>
                <a:cubicBezTo>
                  <a:pt x="22" y="51"/>
                  <a:pt x="22" y="51"/>
                  <a:pt x="22" y="51"/>
                </a:cubicBezTo>
                <a:close/>
                <a:moveTo>
                  <a:pt x="22" y="51"/>
                </a:moveTo>
                <a:cubicBezTo>
                  <a:pt x="22" y="51"/>
                  <a:pt x="22" y="51"/>
                  <a:pt x="22" y="51"/>
                </a:cubicBezTo>
                <a:cubicBezTo>
                  <a:pt x="22" y="51"/>
                  <a:pt x="22" y="51"/>
                  <a:pt x="22" y="51"/>
                </a:cubicBezTo>
                <a:close/>
                <a:moveTo>
                  <a:pt x="15" y="47"/>
                </a:moveTo>
                <a:cubicBezTo>
                  <a:pt x="15" y="47"/>
                  <a:pt x="15" y="47"/>
                  <a:pt x="15" y="47"/>
                </a:cubicBezTo>
                <a:close/>
                <a:moveTo>
                  <a:pt x="15" y="47"/>
                </a:moveTo>
                <a:cubicBezTo>
                  <a:pt x="16" y="47"/>
                  <a:pt x="16" y="47"/>
                  <a:pt x="16" y="47"/>
                </a:cubicBezTo>
                <a:cubicBezTo>
                  <a:pt x="16" y="47"/>
                  <a:pt x="15" y="47"/>
                  <a:pt x="15" y="47"/>
                </a:cubicBezTo>
                <a:close/>
                <a:moveTo>
                  <a:pt x="21" y="49"/>
                </a:moveTo>
                <a:cubicBezTo>
                  <a:pt x="21" y="49"/>
                  <a:pt x="22" y="48"/>
                  <a:pt x="22" y="49"/>
                </a:cubicBezTo>
                <a:cubicBezTo>
                  <a:pt x="21" y="49"/>
                  <a:pt x="21" y="49"/>
                  <a:pt x="21" y="49"/>
                </a:cubicBezTo>
                <a:cubicBezTo>
                  <a:pt x="21" y="49"/>
                  <a:pt x="21" y="49"/>
                  <a:pt x="21" y="49"/>
                </a:cubicBezTo>
                <a:close/>
                <a:moveTo>
                  <a:pt x="18" y="47"/>
                </a:moveTo>
                <a:cubicBezTo>
                  <a:pt x="18" y="48"/>
                  <a:pt x="18" y="48"/>
                  <a:pt x="18" y="48"/>
                </a:cubicBezTo>
                <a:cubicBezTo>
                  <a:pt x="18" y="47"/>
                  <a:pt x="18" y="47"/>
                  <a:pt x="18" y="47"/>
                </a:cubicBezTo>
                <a:close/>
                <a:moveTo>
                  <a:pt x="17" y="48"/>
                </a:moveTo>
                <a:cubicBezTo>
                  <a:pt x="16" y="48"/>
                  <a:pt x="16" y="48"/>
                  <a:pt x="16" y="48"/>
                </a:cubicBezTo>
                <a:lnTo>
                  <a:pt x="17" y="48"/>
                </a:lnTo>
                <a:close/>
                <a:moveTo>
                  <a:pt x="15" y="46"/>
                </a:moveTo>
                <a:cubicBezTo>
                  <a:pt x="14" y="46"/>
                  <a:pt x="14" y="46"/>
                  <a:pt x="14" y="46"/>
                </a:cubicBezTo>
                <a:cubicBezTo>
                  <a:pt x="14" y="46"/>
                  <a:pt x="15" y="46"/>
                  <a:pt x="15" y="46"/>
                </a:cubicBezTo>
                <a:close/>
                <a:moveTo>
                  <a:pt x="21" y="50"/>
                </a:moveTo>
                <a:cubicBezTo>
                  <a:pt x="21" y="50"/>
                  <a:pt x="21" y="50"/>
                  <a:pt x="21" y="50"/>
                </a:cubicBezTo>
                <a:cubicBezTo>
                  <a:pt x="21" y="50"/>
                  <a:pt x="21" y="50"/>
                  <a:pt x="21" y="50"/>
                </a:cubicBezTo>
                <a:close/>
                <a:moveTo>
                  <a:pt x="20" y="45"/>
                </a:moveTo>
                <a:cubicBezTo>
                  <a:pt x="20" y="45"/>
                  <a:pt x="20" y="45"/>
                  <a:pt x="20" y="45"/>
                </a:cubicBezTo>
                <a:cubicBezTo>
                  <a:pt x="20" y="45"/>
                  <a:pt x="20" y="45"/>
                  <a:pt x="20" y="45"/>
                </a:cubicBezTo>
                <a:close/>
                <a:moveTo>
                  <a:pt x="21" y="50"/>
                </a:moveTo>
                <a:cubicBezTo>
                  <a:pt x="21" y="50"/>
                  <a:pt x="21" y="50"/>
                  <a:pt x="21" y="50"/>
                </a:cubicBezTo>
                <a:cubicBezTo>
                  <a:pt x="21" y="50"/>
                  <a:pt x="21" y="50"/>
                  <a:pt x="21" y="50"/>
                </a:cubicBezTo>
                <a:cubicBezTo>
                  <a:pt x="22" y="50"/>
                  <a:pt x="22" y="50"/>
                  <a:pt x="21" y="50"/>
                </a:cubicBezTo>
                <a:close/>
                <a:moveTo>
                  <a:pt x="14" y="43"/>
                </a:moveTo>
                <a:cubicBezTo>
                  <a:pt x="14" y="43"/>
                  <a:pt x="14" y="43"/>
                  <a:pt x="14" y="43"/>
                </a:cubicBezTo>
                <a:cubicBezTo>
                  <a:pt x="14" y="43"/>
                  <a:pt x="14" y="43"/>
                  <a:pt x="14" y="43"/>
                </a:cubicBezTo>
                <a:close/>
                <a:moveTo>
                  <a:pt x="17" y="40"/>
                </a:moveTo>
                <a:cubicBezTo>
                  <a:pt x="17" y="40"/>
                  <a:pt x="17" y="40"/>
                  <a:pt x="17" y="40"/>
                </a:cubicBezTo>
                <a:cubicBezTo>
                  <a:pt x="17" y="40"/>
                  <a:pt x="17" y="40"/>
                  <a:pt x="17" y="40"/>
                </a:cubicBezTo>
                <a:close/>
                <a:moveTo>
                  <a:pt x="22" y="50"/>
                </a:moveTo>
                <a:cubicBezTo>
                  <a:pt x="22" y="50"/>
                  <a:pt x="22" y="50"/>
                  <a:pt x="22" y="50"/>
                </a:cubicBezTo>
                <a:close/>
                <a:moveTo>
                  <a:pt x="20" y="51"/>
                </a:moveTo>
                <a:cubicBezTo>
                  <a:pt x="20" y="51"/>
                  <a:pt x="20" y="51"/>
                  <a:pt x="20" y="51"/>
                </a:cubicBezTo>
                <a:cubicBezTo>
                  <a:pt x="20" y="51"/>
                  <a:pt x="20" y="51"/>
                  <a:pt x="20" y="51"/>
                </a:cubicBezTo>
                <a:close/>
                <a:moveTo>
                  <a:pt x="19" y="50"/>
                </a:moveTo>
                <a:cubicBezTo>
                  <a:pt x="19" y="50"/>
                  <a:pt x="19" y="50"/>
                  <a:pt x="19" y="50"/>
                </a:cubicBezTo>
                <a:cubicBezTo>
                  <a:pt x="19" y="50"/>
                  <a:pt x="19" y="50"/>
                  <a:pt x="19" y="50"/>
                </a:cubicBezTo>
                <a:close/>
                <a:moveTo>
                  <a:pt x="22" y="51"/>
                </a:moveTo>
                <a:cubicBezTo>
                  <a:pt x="22" y="51"/>
                  <a:pt x="22" y="51"/>
                  <a:pt x="22" y="51"/>
                </a:cubicBezTo>
                <a:cubicBezTo>
                  <a:pt x="22" y="51"/>
                  <a:pt x="22" y="51"/>
                  <a:pt x="22" y="51"/>
                </a:cubicBezTo>
                <a:close/>
                <a:moveTo>
                  <a:pt x="22" y="51"/>
                </a:moveTo>
                <a:cubicBezTo>
                  <a:pt x="22" y="51"/>
                  <a:pt x="22" y="51"/>
                  <a:pt x="22" y="51"/>
                </a:cubicBezTo>
                <a:cubicBezTo>
                  <a:pt x="22" y="51"/>
                  <a:pt x="22" y="50"/>
                  <a:pt x="22" y="51"/>
                </a:cubicBezTo>
                <a:close/>
                <a:moveTo>
                  <a:pt x="22" y="50"/>
                </a:moveTo>
                <a:cubicBezTo>
                  <a:pt x="22" y="50"/>
                  <a:pt x="22" y="51"/>
                  <a:pt x="22" y="51"/>
                </a:cubicBezTo>
                <a:cubicBezTo>
                  <a:pt x="22" y="51"/>
                  <a:pt x="22" y="50"/>
                  <a:pt x="22" y="50"/>
                </a:cubicBezTo>
                <a:close/>
                <a:moveTo>
                  <a:pt x="16" y="44"/>
                </a:moveTo>
                <a:cubicBezTo>
                  <a:pt x="16" y="44"/>
                  <a:pt x="16" y="44"/>
                  <a:pt x="16" y="44"/>
                </a:cubicBezTo>
                <a:cubicBezTo>
                  <a:pt x="15" y="44"/>
                  <a:pt x="15" y="44"/>
                  <a:pt x="16" y="44"/>
                </a:cubicBezTo>
                <a:close/>
                <a:moveTo>
                  <a:pt x="17" y="49"/>
                </a:moveTo>
                <a:cubicBezTo>
                  <a:pt x="17" y="49"/>
                  <a:pt x="17" y="49"/>
                  <a:pt x="17" y="49"/>
                </a:cubicBezTo>
                <a:cubicBezTo>
                  <a:pt x="17" y="49"/>
                  <a:pt x="17" y="49"/>
                  <a:pt x="17" y="49"/>
                </a:cubicBezTo>
                <a:close/>
                <a:moveTo>
                  <a:pt x="16" y="49"/>
                </a:moveTo>
                <a:cubicBezTo>
                  <a:pt x="17" y="49"/>
                  <a:pt x="17" y="49"/>
                  <a:pt x="17" y="49"/>
                </a:cubicBezTo>
                <a:cubicBezTo>
                  <a:pt x="18" y="49"/>
                  <a:pt x="18" y="49"/>
                  <a:pt x="18" y="49"/>
                </a:cubicBezTo>
                <a:lnTo>
                  <a:pt x="16" y="49"/>
                </a:lnTo>
                <a:close/>
                <a:moveTo>
                  <a:pt x="15" y="46"/>
                </a:moveTo>
                <a:cubicBezTo>
                  <a:pt x="16" y="46"/>
                  <a:pt x="15" y="46"/>
                  <a:pt x="15" y="46"/>
                </a:cubicBezTo>
                <a:cubicBezTo>
                  <a:pt x="15" y="46"/>
                  <a:pt x="16" y="46"/>
                  <a:pt x="15" y="46"/>
                </a:cubicBezTo>
                <a:cubicBezTo>
                  <a:pt x="15" y="46"/>
                  <a:pt x="15" y="46"/>
                  <a:pt x="14" y="46"/>
                </a:cubicBezTo>
                <a:cubicBezTo>
                  <a:pt x="15" y="46"/>
                  <a:pt x="15" y="46"/>
                  <a:pt x="15" y="46"/>
                </a:cubicBezTo>
                <a:cubicBezTo>
                  <a:pt x="15" y="46"/>
                  <a:pt x="15" y="46"/>
                  <a:pt x="15" y="46"/>
                </a:cubicBezTo>
                <a:cubicBezTo>
                  <a:pt x="15" y="46"/>
                  <a:pt x="15" y="46"/>
                  <a:pt x="15" y="46"/>
                </a:cubicBezTo>
                <a:cubicBezTo>
                  <a:pt x="15" y="46"/>
                  <a:pt x="14" y="46"/>
                  <a:pt x="14" y="46"/>
                </a:cubicBezTo>
                <a:cubicBezTo>
                  <a:pt x="14" y="46"/>
                  <a:pt x="15" y="46"/>
                  <a:pt x="15" y="46"/>
                </a:cubicBezTo>
                <a:cubicBezTo>
                  <a:pt x="14" y="46"/>
                  <a:pt x="14" y="46"/>
                  <a:pt x="14" y="46"/>
                </a:cubicBezTo>
                <a:cubicBezTo>
                  <a:pt x="15" y="46"/>
                  <a:pt x="15" y="46"/>
                  <a:pt x="15" y="45"/>
                </a:cubicBezTo>
                <a:cubicBezTo>
                  <a:pt x="15" y="45"/>
                  <a:pt x="15" y="45"/>
                  <a:pt x="15" y="45"/>
                </a:cubicBezTo>
                <a:cubicBezTo>
                  <a:pt x="15" y="45"/>
                  <a:pt x="15" y="45"/>
                  <a:pt x="15" y="45"/>
                </a:cubicBezTo>
                <a:cubicBezTo>
                  <a:pt x="15" y="45"/>
                  <a:pt x="15" y="45"/>
                  <a:pt x="15" y="45"/>
                </a:cubicBezTo>
                <a:cubicBezTo>
                  <a:pt x="15" y="45"/>
                  <a:pt x="15" y="46"/>
                  <a:pt x="15" y="46"/>
                </a:cubicBezTo>
                <a:cubicBezTo>
                  <a:pt x="15" y="46"/>
                  <a:pt x="14" y="46"/>
                  <a:pt x="15" y="45"/>
                </a:cubicBezTo>
                <a:cubicBezTo>
                  <a:pt x="15" y="45"/>
                  <a:pt x="15" y="45"/>
                  <a:pt x="15" y="45"/>
                </a:cubicBezTo>
                <a:cubicBezTo>
                  <a:pt x="15" y="45"/>
                  <a:pt x="15" y="45"/>
                  <a:pt x="15" y="45"/>
                </a:cubicBezTo>
                <a:cubicBezTo>
                  <a:pt x="15" y="45"/>
                  <a:pt x="15" y="45"/>
                  <a:pt x="16" y="45"/>
                </a:cubicBezTo>
                <a:cubicBezTo>
                  <a:pt x="16" y="45"/>
                  <a:pt x="15" y="45"/>
                  <a:pt x="15" y="45"/>
                </a:cubicBezTo>
                <a:cubicBezTo>
                  <a:pt x="15" y="45"/>
                  <a:pt x="15" y="45"/>
                  <a:pt x="15" y="45"/>
                </a:cubicBezTo>
                <a:cubicBezTo>
                  <a:pt x="15" y="45"/>
                  <a:pt x="15" y="45"/>
                  <a:pt x="15" y="45"/>
                </a:cubicBezTo>
                <a:cubicBezTo>
                  <a:pt x="15" y="45"/>
                  <a:pt x="15" y="45"/>
                  <a:pt x="15" y="45"/>
                </a:cubicBezTo>
                <a:cubicBezTo>
                  <a:pt x="16" y="45"/>
                  <a:pt x="16" y="45"/>
                  <a:pt x="16" y="45"/>
                </a:cubicBezTo>
                <a:cubicBezTo>
                  <a:pt x="16" y="45"/>
                  <a:pt x="15" y="45"/>
                  <a:pt x="15" y="45"/>
                </a:cubicBezTo>
                <a:cubicBezTo>
                  <a:pt x="15" y="45"/>
                  <a:pt x="15" y="45"/>
                  <a:pt x="15" y="45"/>
                </a:cubicBezTo>
                <a:cubicBezTo>
                  <a:pt x="15" y="45"/>
                  <a:pt x="15" y="45"/>
                  <a:pt x="15" y="45"/>
                </a:cubicBezTo>
                <a:cubicBezTo>
                  <a:pt x="15" y="45"/>
                  <a:pt x="14" y="45"/>
                  <a:pt x="14" y="45"/>
                </a:cubicBezTo>
                <a:cubicBezTo>
                  <a:pt x="15" y="45"/>
                  <a:pt x="15" y="45"/>
                  <a:pt x="15" y="45"/>
                </a:cubicBezTo>
                <a:cubicBezTo>
                  <a:pt x="15" y="45"/>
                  <a:pt x="14" y="45"/>
                  <a:pt x="14" y="45"/>
                </a:cubicBezTo>
                <a:cubicBezTo>
                  <a:pt x="14" y="45"/>
                  <a:pt x="16" y="44"/>
                  <a:pt x="15" y="44"/>
                </a:cubicBezTo>
                <a:cubicBezTo>
                  <a:pt x="15" y="45"/>
                  <a:pt x="14" y="45"/>
                  <a:pt x="14" y="45"/>
                </a:cubicBezTo>
                <a:cubicBezTo>
                  <a:pt x="14" y="45"/>
                  <a:pt x="15" y="45"/>
                  <a:pt x="14" y="45"/>
                </a:cubicBezTo>
                <a:cubicBezTo>
                  <a:pt x="15" y="44"/>
                  <a:pt x="15" y="44"/>
                  <a:pt x="15" y="44"/>
                </a:cubicBezTo>
                <a:cubicBezTo>
                  <a:pt x="15" y="44"/>
                  <a:pt x="15" y="44"/>
                  <a:pt x="15" y="45"/>
                </a:cubicBezTo>
                <a:cubicBezTo>
                  <a:pt x="15" y="44"/>
                  <a:pt x="15" y="44"/>
                  <a:pt x="15" y="44"/>
                </a:cubicBezTo>
                <a:cubicBezTo>
                  <a:pt x="14" y="45"/>
                  <a:pt x="15" y="44"/>
                  <a:pt x="14" y="44"/>
                </a:cubicBezTo>
                <a:cubicBezTo>
                  <a:pt x="15" y="44"/>
                  <a:pt x="14" y="44"/>
                  <a:pt x="15" y="44"/>
                </a:cubicBezTo>
                <a:cubicBezTo>
                  <a:pt x="15" y="44"/>
                  <a:pt x="15" y="44"/>
                  <a:pt x="15" y="44"/>
                </a:cubicBezTo>
                <a:cubicBezTo>
                  <a:pt x="16" y="44"/>
                  <a:pt x="15" y="44"/>
                  <a:pt x="16" y="44"/>
                </a:cubicBezTo>
                <a:cubicBezTo>
                  <a:pt x="16" y="44"/>
                  <a:pt x="16" y="44"/>
                  <a:pt x="16" y="44"/>
                </a:cubicBezTo>
                <a:cubicBezTo>
                  <a:pt x="16"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6" y="43"/>
                  <a:pt x="16" y="43"/>
                </a:cubicBezTo>
                <a:cubicBezTo>
                  <a:pt x="16" y="43"/>
                  <a:pt x="16" y="43"/>
                  <a:pt x="15" y="44"/>
                </a:cubicBezTo>
                <a:cubicBezTo>
                  <a:pt x="15" y="44"/>
                  <a:pt x="16" y="44"/>
                  <a:pt x="15" y="44"/>
                </a:cubicBezTo>
                <a:cubicBezTo>
                  <a:pt x="16" y="43"/>
                  <a:pt x="14" y="44"/>
                  <a:pt x="15" y="44"/>
                </a:cubicBezTo>
                <a:cubicBezTo>
                  <a:pt x="15" y="43"/>
                  <a:pt x="15" y="43"/>
                  <a:pt x="16" y="43"/>
                </a:cubicBezTo>
                <a:cubicBezTo>
                  <a:pt x="16" y="43"/>
                  <a:pt x="15" y="43"/>
                  <a:pt x="15" y="43"/>
                </a:cubicBezTo>
                <a:cubicBezTo>
                  <a:pt x="15" y="43"/>
                  <a:pt x="15" y="43"/>
                  <a:pt x="15" y="43"/>
                </a:cubicBezTo>
                <a:cubicBezTo>
                  <a:pt x="15" y="43"/>
                  <a:pt x="15" y="43"/>
                  <a:pt x="14" y="44"/>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3"/>
                  <a:pt x="14" y="43"/>
                </a:cubicBezTo>
                <a:cubicBezTo>
                  <a:pt x="14" y="43"/>
                  <a:pt x="13"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5" y="42"/>
                  <a:pt x="14" y="43"/>
                  <a:pt x="15" y="42"/>
                </a:cubicBezTo>
                <a:cubicBezTo>
                  <a:pt x="14" y="42"/>
                  <a:pt x="15" y="42"/>
                  <a:pt x="14" y="42"/>
                </a:cubicBezTo>
                <a:cubicBezTo>
                  <a:pt x="14" y="42"/>
                  <a:pt x="14" y="42"/>
                  <a:pt x="14" y="42"/>
                </a:cubicBezTo>
                <a:cubicBezTo>
                  <a:pt x="14" y="43"/>
                  <a:pt x="14" y="43"/>
                  <a:pt x="14" y="43"/>
                </a:cubicBezTo>
                <a:cubicBezTo>
                  <a:pt x="14" y="42"/>
                  <a:pt x="14" y="42"/>
                  <a:pt x="14" y="42"/>
                </a:cubicBezTo>
                <a:cubicBezTo>
                  <a:pt x="14" y="42"/>
                  <a:pt x="14" y="42"/>
                  <a:pt x="14" y="42"/>
                </a:cubicBezTo>
                <a:cubicBezTo>
                  <a:pt x="14" y="42"/>
                  <a:pt x="14" y="42"/>
                  <a:pt x="14" y="42"/>
                </a:cubicBezTo>
                <a:cubicBezTo>
                  <a:pt x="14" y="42"/>
                  <a:pt x="14" y="42"/>
                  <a:pt x="14" y="42"/>
                </a:cubicBezTo>
                <a:cubicBezTo>
                  <a:pt x="13" y="42"/>
                  <a:pt x="15" y="41"/>
                  <a:pt x="14" y="41"/>
                </a:cubicBezTo>
                <a:cubicBezTo>
                  <a:pt x="15" y="41"/>
                  <a:pt x="16" y="40"/>
                  <a:pt x="16" y="40"/>
                </a:cubicBezTo>
                <a:cubicBezTo>
                  <a:pt x="16" y="40"/>
                  <a:pt x="16" y="40"/>
                  <a:pt x="16" y="40"/>
                </a:cubicBezTo>
                <a:cubicBezTo>
                  <a:pt x="17" y="40"/>
                  <a:pt x="16" y="40"/>
                  <a:pt x="17" y="40"/>
                </a:cubicBezTo>
                <a:cubicBezTo>
                  <a:pt x="16" y="40"/>
                  <a:pt x="16" y="40"/>
                  <a:pt x="16" y="40"/>
                </a:cubicBezTo>
                <a:cubicBezTo>
                  <a:pt x="17" y="40"/>
                  <a:pt x="17" y="40"/>
                  <a:pt x="17" y="40"/>
                </a:cubicBezTo>
                <a:cubicBezTo>
                  <a:pt x="17" y="40"/>
                  <a:pt x="17" y="40"/>
                  <a:pt x="17" y="40"/>
                </a:cubicBezTo>
                <a:cubicBezTo>
                  <a:pt x="16" y="41"/>
                  <a:pt x="18" y="40"/>
                  <a:pt x="17" y="41"/>
                </a:cubicBezTo>
                <a:cubicBezTo>
                  <a:pt x="17" y="41"/>
                  <a:pt x="17" y="41"/>
                  <a:pt x="17" y="41"/>
                </a:cubicBezTo>
                <a:cubicBezTo>
                  <a:pt x="17" y="41"/>
                  <a:pt x="18" y="41"/>
                  <a:pt x="18" y="41"/>
                </a:cubicBezTo>
                <a:cubicBezTo>
                  <a:pt x="17" y="41"/>
                  <a:pt x="17" y="41"/>
                  <a:pt x="17" y="41"/>
                </a:cubicBezTo>
                <a:cubicBezTo>
                  <a:pt x="17" y="41"/>
                  <a:pt x="18" y="41"/>
                  <a:pt x="18" y="41"/>
                </a:cubicBezTo>
                <a:cubicBezTo>
                  <a:pt x="18" y="41"/>
                  <a:pt x="17" y="41"/>
                  <a:pt x="18" y="41"/>
                </a:cubicBezTo>
                <a:cubicBezTo>
                  <a:pt x="18" y="42"/>
                  <a:pt x="17" y="42"/>
                  <a:pt x="17" y="42"/>
                </a:cubicBezTo>
                <a:cubicBezTo>
                  <a:pt x="18" y="41"/>
                  <a:pt x="18" y="42"/>
                  <a:pt x="18" y="41"/>
                </a:cubicBezTo>
                <a:cubicBezTo>
                  <a:pt x="17" y="42"/>
                  <a:pt x="18" y="42"/>
                  <a:pt x="17" y="42"/>
                </a:cubicBezTo>
                <a:cubicBezTo>
                  <a:pt x="17" y="42"/>
                  <a:pt x="17" y="42"/>
                  <a:pt x="17" y="42"/>
                </a:cubicBezTo>
                <a:cubicBezTo>
                  <a:pt x="17" y="42"/>
                  <a:pt x="17" y="42"/>
                  <a:pt x="18" y="42"/>
                </a:cubicBezTo>
                <a:cubicBezTo>
                  <a:pt x="18" y="42"/>
                  <a:pt x="18" y="42"/>
                  <a:pt x="17" y="43"/>
                </a:cubicBezTo>
                <a:cubicBezTo>
                  <a:pt x="18" y="42"/>
                  <a:pt x="18" y="43"/>
                  <a:pt x="18" y="42"/>
                </a:cubicBezTo>
                <a:cubicBezTo>
                  <a:pt x="19" y="42"/>
                  <a:pt x="19" y="42"/>
                  <a:pt x="19" y="42"/>
                </a:cubicBezTo>
                <a:cubicBezTo>
                  <a:pt x="19" y="42"/>
                  <a:pt x="19" y="42"/>
                  <a:pt x="19" y="42"/>
                </a:cubicBezTo>
                <a:cubicBezTo>
                  <a:pt x="19" y="42"/>
                  <a:pt x="19" y="42"/>
                  <a:pt x="19" y="42"/>
                </a:cubicBezTo>
                <a:cubicBezTo>
                  <a:pt x="18" y="42"/>
                  <a:pt x="18" y="42"/>
                  <a:pt x="18" y="43"/>
                </a:cubicBezTo>
                <a:cubicBezTo>
                  <a:pt x="18" y="43"/>
                  <a:pt x="18" y="42"/>
                  <a:pt x="19" y="42"/>
                </a:cubicBezTo>
                <a:cubicBezTo>
                  <a:pt x="19" y="42"/>
                  <a:pt x="19" y="42"/>
                  <a:pt x="19" y="42"/>
                </a:cubicBezTo>
                <a:cubicBezTo>
                  <a:pt x="19" y="42"/>
                  <a:pt x="19" y="42"/>
                  <a:pt x="19" y="42"/>
                </a:cubicBezTo>
                <a:cubicBezTo>
                  <a:pt x="19" y="42"/>
                  <a:pt x="18" y="43"/>
                  <a:pt x="18" y="43"/>
                </a:cubicBezTo>
                <a:cubicBezTo>
                  <a:pt x="18" y="43"/>
                  <a:pt x="19" y="42"/>
                  <a:pt x="19" y="43"/>
                </a:cubicBezTo>
                <a:cubicBezTo>
                  <a:pt x="19" y="43"/>
                  <a:pt x="18" y="43"/>
                  <a:pt x="18" y="43"/>
                </a:cubicBezTo>
                <a:cubicBezTo>
                  <a:pt x="18" y="43"/>
                  <a:pt x="18" y="43"/>
                  <a:pt x="18" y="43"/>
                </a:cubicBezTo>
                <a:cubicBezTo>
                  <a:pt x="19" y="43"/>
                  <a:pt x="19" y="43"/>
                  <a:pt x="19" y="43"/>
                </a:cubicBezTo>
                <a:cubicBezTo>
                  <a:pt x="19" y="43"/>
                  <a:pt x="18" y="43"/>
                  <a:pt x="18" y="43"/>
                </a:cubicBezTo>
                <a:cubicBezTo>
                  <a:pt x="18" y="44"/>
                  <a:pt x="19" y="44"/>
                  <a:pt x="18" y="44"/>
                </a:cubicBezTo>
                <a:cubicBezTo>
                  <a:pt x="18" y="44"/>
                  <a:pt x="18" y="44"/>
                  <a:pt x="18" y="44"/>
                </a:cubicBezTo>
                <a:cubicBezTo>
                  <a:pt x="18" y="44"/>
                  <a:pt x="17" y="44"/>
                  <a:pt x="17" y="44"/>
                </a:cubicBezTo>
                <a:cubicBezTo>
                  <a:pt x="17" y="44"/>
                  <a:pt x="18" y="44"/>
                  <a:pt x="18" y="44"/>
                </a:cubicBezTo>
                <a:cubicBezTo>
                  <a:pt x="19" y="44"/>
                  <a:pt x="19" y="44"/>
                  <a:pt x="19" y="44"/>
                </a:cubicBezTo>
                <a:cubicBezTo>
                  <a:pt x="20" y="43"/>
                  <a:pt x="19" y="44"/>
                  <a:pt x="19" y="44"/>
                </a:cubicBezTo>
                <a:cubicBezTo>
                  <a:pt x="19" y="44"/>
                  <a:pt x="19" y="44"/>
                  <a:pt x="19" y="44"/>
                </a:cubicBezTo>
                <a:cubicBezTo>
                  <a:pt x="20" y="44"/>
                  <a:pt x="19" y="44"/>
                  <a:pt x="19" y="44"/>
                </a:cubicBezTo>
                <a:cubicBezTo>
                  <a:pt x="18" y="45"/>
                  <a:pt x="18" y="45"/>
                  <a:pt x="18" y="45"/>
                </a:cubicBezTo>
                <a:cubicBezTo>
                  <a:pt x="19" y="44"/>
                  <a:pt x="19" y="44"/>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8" y="45"/>
                  <a:pt x="20" y="45"/>
                  <a:pt x="19" y="45"/>
                </a:cubicBezTo>
                <a:cubicBezTo>
                  <a:pt x="19" y="45"/>
                  <a:pt x="19" y="45"/>
                  <a:pt x="20" y="45"/>
                </a:cubicBezTo>
                <a:cubicBezTo>
                  <a:pt x="19" y="45"/>
                  <a:pt x="19" y="45"/>
                  <a:pt x="19" y="45"/>
                </a:cubicBezTo>
                <a:cubicBezTo>
                  <a:pt x="20" y="45"/>
                  <a:pt x="19" y="46"/>
                  <a:pt x="19" y="46"/>
                </a:cubicBezTo>
                <a:cubicBezTo>
                  <a:pt x="19" y="46"/>
                  <a:pt x="20" y="45"/>
                  <a:pt x="20" y="45"/>
                </a:cubicBezTo>
                <a:cubicBezTo>
                  <a:pt x="19" y="46"/>
                  <a:pt x="21" y="45"/>
                  <a:pt x="20" y="45"/>
                </a:cubicBezTo>
                <a:cubicBezTo>
                  <a:pt x="20" y="46"/>
                  <a:pt x="20" y="46"/>
                  <a:pt x="20" y="46"/>
                </a:cubicBezTo>
                <a:cubicBezTo>
                  <a:pt x="20" y="46"/>
                  <a:pt x="21" y="45"/>
                  <a:pt x="20" y="46"/>
                </a:cubicBezTo>
                <a:cubicBezTo>
                  <a:pt x="20" y="46"/>
                  <a:pt x="20" y="46"/>
                  <a:pt x="20" y="46"/>
                </a:cubicBezTo>
                <a:cubicBezTo>
                  <a:pt x="20" y="46"/>
                  <a:pt x="18" y="46"/>
                  <a:pt x="19" y="46"/>
                </a:cubicBezTo>
                <a:cubicBezTo>
                  <a:pt x="19" y="46"/>
                  <a:pt x="19" y="46"/>
                  <a:pt x="19" y="46"/>
                </a:cubicBezTo>
                <a:cubicBezTo>
                  <a:pt x="19" y="46"/>
                  <a:pt x="18" y="47"/>
                  <a:pt x="19" y="46"/>
                </a:cubicBezTo>
                <a:cubicBezTo>
                  <a:pt x="19" y="46"/>
                  <a:pt x="19" y="46"/>
                  <a:pt x="19" y="46"/>
                </a:cubicBezTo>
                <a:cubicBezTo>
                  <a:pt x="19" y="47"/>
                  <a:pt x="20" y="46"/>
                  <a:pt x="19" y="47"/>
                </a:cubicBezTo>
                <a:cubicBezTo>
                  <a:pt x="19" y="47"/>
                  <a:pt x="19" y="47"/>
                  <a:pt x="19" y="47"/>
                </a:cubicBezTo>
                <a:cubicBezTo>
                  <a:pt x="19" y="47"/>
                  <a:pt x="18" y="47"/>
                  <a:pt x="19" y="47"/>
                </a:cubicBezTo>
                <a:cubicBezTo>
                  <a:pt x="19" y="47"/>
                  <a:pt x="19" y="47"/>
                  <a:pt x="19" y="47"/>
                </a:cubicBezTo>
                <a:cubicBezTo>
                  <a:pt x="19" y="47"/>
                  <a:pt x="19" y="47"/>
                  <a:pt x="19" y="47"/>
                </a:cubicBezTo>
                <a:cubicBezTo>
                  <a:pt x="19" y="47"/>
                  <a:pt x="20" y="47"/>
                  <a:pt x="19" y="47"/>
                </a:cubicBezTo>
                <a:cubicBezTo>
                  <a:pt x="20" y="47"/>
                  <a:pt x="20" y="47"/>
                  <a:pt x="20" y="47"/>
                </a:cubicBezTo>
                <a:cubicBezTo>
                  <a:pt x="20" y="47"/>
                  <a:pt x="19" y="47"/>
                  <a:pt x="19" y="47"/>
                </a:cubicBezTo>
                <a:cubicBezTo>
                  <a:pt x="20" y="47"/>
                  <a:pt x="20" y="47"/>
                  <a:pt x="19" y="47"/>
                </a:cubicBezTo>
                <a:cubicBezTo>
                  <a:pt x="20" y="47"/>
                  <a:pt x="21" y="47"/>
                  <a:pt x="21" y="47"/>
                </a:cubicBezTo>
                <a:cubicBezTo>
                  <a:pt x="21" y="47"/>
                  <a:pt x="21" y="47"/>
                  <a:pt x="21" y="47"/>
                </a:cubicBezTo>
                <a:cubicBezTo>
                  <a:pt x="20" y="47"/>
                  <a:pt x="21" y="47"/>
                  <a:pt x="21" y="47"/>
                </a:cubicBezTo>
                <a:cubicBezTo>
                  <a:pt x="21" y="47"/>
                  <a:pt x="20" y="47"/>
                  <a:pt x="20" y="47"/>
                </a:cubicBezTo>
                <a:cubicBezTo>
                  <a:pt x="21" y="47"/>
                  <a:pt x="20" y="47"/>
                  <a:pt x="21" y="47"/>
                </a:cubicBezTo>
                <a:cubicBezTo>
                  <a:pt x="20" y="47"/>
                  <a:pt x="20" y="47"/>
                  <a:pt x="20" y="47"/>
                </a:cubicBezTo>
                <a:cubicBezTo>
                  <a:pt x="21" y="47"/>
                  <a:pt x="19" y="48"/>
                  <a:pt x="20" y="47"/>
                </a:cubicBezTo>
                <a:cubicBezTo>
                  <a:pt x="20" y="48"/>
                  <a:pt x="20" y="48"/>
                  <a:pt x="20" y="48"/>
                </a:cubicBezTo>
                <a:cubicBezTo>
                  <a:pt x="19" y="48"/>
                  <a:pt x="20" y="48"/>
                  <a:pt x="20" y="48"/>
                </a:cubicBezTo>
                <a:cubicBezTo>
                  <a:pt x="19" y="48"/>
                  <a:pt x="19" y="48"/>
                  <a:pt x="19" y="48"/>
                </a:cubicBezTo>
                <a:cubicBezTo>
                  <a:pt x="20" y="48"/>
                  <a:pt x="20" y="48"/>
                  <a:pt x="20" y="48"/>
                </a:cubicBezTo>
                <a:cubicBezTo>
                  <a:pt x="20" y="48"/>
                  <a:pt x="20" y="48"/>
                  <a:pt x="19" y="48"/>
                </a:cubicBezTo>
                <a:cubicBezTo>
                  <a:pt x="20" y="48"/>
                  <a:pt x="20" y="48"/>
                  <a:pt x="20" y="48"/>
                </a:cubicBezTo>
                <a:cubicBezTo>
                  <a:pt x="20" y="49"/>
                  <a:pt x="20" y="49"/>
                  <a:pt x="20" y="49"/>
                </a:cubicBezTo>
                <a:cubicBezTo>
                  <a:pt x="20" y="48"/>
                  <a:pt x="20" y="49"/>
                  <a:pt x="20" y="49"/>
                </a:cubicBezTo>
                <a:cubicBezTo>
                  <a:pt x="20" y="49"/>
                  <a:pt x="20" y="49"/>
                  <a:pt x="20" y="49"/>
                </a:cubicBezTo>
                <a:cubicBezTo>
                  <a:pt x="20" y="48"/>
                  <a:pt x="20" y="49"/>
                  <a:pt x="21" y="49"/>
                </a:cubicBezTo>
                <a:cubicBezTo>
                  <a:pt x="20" y="49"/>
                  <a:pt x="21" y="49"/>
                  <a:pt x="20" y="49"/>
                </a:cubicBezTo>
                <a:cubicBezTo>
                  <a:pt x="20" y="49"/>
                  <a:pt x="20" y="49"/>
                  <a:pt x="20" y="49"/>
                </a:cubicBezTo>
                <a:cubicBezTo>
                  <a:pt x="21" y="49"/>
                  <a:pt x="21" y="49"/>
                  <a:pt x="21" y="49"/>
                </a:cubicBezTo>
                <a:cubicBezTo>
                  <a:pt x="21" y="49"/>
                  <a:pt x="21" y="49"/>
                  <a:pt x="21" y="49"/>
                </a:cubicBezTo>
                <a:cubicBezTo>
                  <a:pt x="21" y="49"/>
                  <a:pt x="21" y="49"/>
                  <a:pt x="21" y="49"/>
                </a:cubicBezTo>
                <a:cubicBezTo>
                  <a:pt x="21" y="49"/>
                  <a:pt x="21" y="49"/>
                  <a:pt x="21" y="49"/>
                </a:cubicBezTo>
                <a:cubicBezTo>
                  <a:pt x="21" y="49"/>
                  <a:pt x="21" y="49"/>
                  <a:pt x="21" y="49"/>
                </a:cubicBezTo>
                <a:cubicBezTo>
                  <a:pt x="21" y="49"/>
                  <a:pt x="21" y="49"/>
                  <a:pt x="21" y="49"/>
                </a:cubicBezTo>
                <a:cubicBezTo>
                  <a:pt x="21" y="49"/>
                  <a:pt x="21" y="49"/>
                  <a:pt x="21" y="49"/>
                </a:cubicBezTo>
                <a:cubicBezTo>
                  <a:pt x="21" y="49"/>
                  <a:pt x="21" y="49"/>
                  <a:pt x="21" y="49"/>
                </a:cubicBezTo>
                <a:cubicBezTo>
                  <a:pt x="21" y="49"/>
                  <a:pt x="21" y="49"/>
                  <a:pt x="21" y="49"/>
                </a:cubicBezTo>
                <a:cubicBezTo>
                  <a:pt x="20" y="49"/>
                  <a:pt x="22" y="49"/>
                  <a:pt x="21" y="49"/>
                </a:cubicBezTo>
                <a:cubicBezTo>
                  <a:pt x="21" y="49"/>
                  <a:pt x="21" y="49"/>
                  <a:pt x="21" y="49"/>
                </a:cubicBezTo>
                <a:cubicBezTo>
                  <a:pt x="21" y="49"/>
                  <a:pt x="20" y="49"/>
                  <a:pt x="21" y="49"/>
                </a:cubicBezTo>
                <a:cubicBezTo>
                  <a:pt x="21" y="49"/>
                  <a:pt x="21" y="49"/>
                  <a:pt x="21" y="49"/>
                </a:cubicBezTo>
                <a:cubicBezTo>
                  <a:pt x="21" y="49"/>
                  <a:pt x="21" y="49"/>
                  <a:pt x="21" y="49"/>
                </a:cubicBezTo>
                <a:cubicBezTo>
                  <a:pt x="22" y="49"/>
                  <a:pt x="22" y="49"/>
                  <a:pt x="22" y="49"/>
                </a:cubicBezTo>
                <a:cubicBezTo>
                  <a:pt x="22" y="49"/>
                  <a:pt x="23" y="49"/>
                  <a:pt x="22" y="50"/>
                </a:cubicBezTo>
                <a:cubicBezTo>
                  <a:pt x="22" y="50"/>
                  <a:pt x="21" y="50"/>
                  <a:pt x="22" y="50"/>
                </a:cubicBezTo>
                <a:cubicBezTo>
                  <a:pt x="21" y="50"/>
                  <a:pt x="21" y="50"/>
                  <a:pt x="21" y="50"/>
                </a:cubicBezTo>
                <a:cubicBezTo>
                  <a:pt x="21" y="50"/>
                  <a:pt x="21" y="50"/>
                  <a:pt x="21" y="50"/>
                </a:cubicBezTo>
                <a:cubicBezTo>
                  <a:pt x="21" y="50"/>
                  <a:pt x="21" y="50"/>
                  <a:pt x="21" y="50"/>
                </a:cubicBezTo>
                <a:cubicBezTo>
                  <a:pt x="21" y="50"/>
                  <a:pt x="21" y="50"/>
                  <a:pt x="21" y="50"/>
                </a:cubicBezTo>
                <a:cubicBezTo>
                  <a:pt x="22" y="50"/>
                  <a:pt x="22" y="50"/>
                  <a:pt x="22" y="50"/>
                </a:cubicBezTo>
                <a:cubicBezTo>
                  <a:pt x="21" y="50"/>
                  <a:pt x="22" y="50"/>
                  <a:pt x="22" y="50"/>
                </a:cubicBezTo>
                <a:cubicBezTo>
                  <a:pt x="22" y="50"/>
                  <a:pt x="22" y="50"/>
                  <a:pt x="22" y="50"/>
                </a:cubicBezTo>
                <a:cubicBezTo>
                  <a:pt x="22" y="50"/>
                  <a:pt x="22" y="50"/>
                  <a:pt x="22" y="50"/>
                </a:cubicBezTo>
                <a:cubicBezTo>
                  <a:pt x="21" y="50"/>
                  <a:pt x="21" y="51"/>
                  <a:pt x="21" y="51"/>
                </a:cubicBezTo>
                <a:cubicBezTo>
                  <a:pt x="21" y="51"/>
                  <a:pt x="21" y="51"/>
                  <a:pt x="21" y="51"/>
                </a:cubicBezTo>
                <a:cubicBezTo>
                  <a:pt x="21" y="51"/>
                  <a:pt x="21" y="51"/>
                  <a:pt x="21" y="51"/>
                </a:cubicBezTo>
                <a:cubicBezTo>
                  <a:pt x="21" y="51"/>
                  <a:pt x="21" y="51"/>
                  <a:pt x="21" y="51"/>
                </a:cubicBezTo>
                <a:cubicBezTo>
                  <a:pt x="21" y="51"/>
                  <a:pt x="21" y="51"/>
                  <a:pt x="22" y="51"/>
                </a:cubicBezTo>
                <a:cubicBezTo>
                  <a:pt x="21" y="51"/>
                  <a:pt x="21" y="51"/>
                  <a:pt x="22" y="51"/>
                </a:cubicBezTo>
                <a:cubicBezTo>
                  <a:pt x="22" y="51"/>
                  <a:pt x="22" y="51"/>
                  <a:pt x="22" y="51"/>
                </a:cubicBezTo>
                <a:cubicBezTo>
                  <a:pt x="22" y="51"/>
                  <a:pt x="22" y="51"/>
                  <a:pt x="22" y="51"/>
                </a:cubicBezTo>
                <a:cubicBezTo>
                  <a:pt x="22" y="51"/>
                  <a:pt x="22" y="51"/>
                  <a:pt x="22" y="51"/>
                </a:cubicBezTo>
                <a:cubicBezTo>
                  <a:pt x="22" y="51"/>
                  <a:pt x="22" y="51"/>
                  <a:pt x="22" y="50"/>
                </a:cubicBezTo>
                <a:cubicBezTo>
                  <a:pt x="21" y="51"/>
                  <a:pt x="22" y="51"/>
                  <a:pt x="21" y="51"/>
                </a:cubicBezTo>
                <a:cubicBezTo>
                  <a:pt x="22" y="51"/>
                  <a:pt x="21" y="51"/>
                  <a:pt x="22" y="51"/>
                </a:cubicBezTo>
                <a:cubicBezTo>
                  <a:pt x="21" y="51"/>
                  <a:pt x="22" y="51"/>
                  <a:pt x="21" y="51"/>
                </a:cubicBezTo>
                <a:cubicBezTo>
                  <a:pt x="21" y="51"/>
                  <a:pt x="21" y="51"/>
                  <a:pt x="21" y="51"/>
                </a:cubicBezTo>
                <a:cubicBezTo>
                  <a:pt x="20" y="51"/>
                  <a:pt x="20" y="51"/>
                  <a:pt x="20" y="51"/>
                </a:cubicBezTo>
                <a:cubicBezTo>
                  <a:pt x="19" y="52"/>
                  <a:pt x="20" y="51"/>
                  <a:pt x="20" y="51"/>
                </a:cubicBezTo>
                <a:cubicBezTo>
                  <a:pt x="20" y="51"/>
                  <a:pt x="20" y="51"/>
                  <a:pt x="20" y="51"/>
                </a:cubicBezTo>
                <a:cubicBezTo>
                  <a:pt x="21" y="51"/>
                  <a:pt x="21" y="51"/>
                  <a:pt x="21" y="51"/>
                </a:cubicBezTo>
                <a:cubicBezTo>
                  <a:pt x="21" y="51"/>
                  <a:pt x="20" y="51"/>
                  <a:pt x="20" y="51"/>
                </a:cubicBezTo>
                <a:cubicBezTo>
                  <a:pt x="20" y="51"/>
                  <a:pt x="20"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20" y="51"/>
                  <a:pt x="20" y="51"/>
                  <a:pt x="20" y="51"/>
                </a:cubicBezTo>
                <a:cubicBezTo>
                  <a:pt x="20" y="51"/>
                  <a:pt x="19" y="51"/>
                  <a:pt x="19" y="51"/>
                </a:cubicBezTo>
                <a:cubicBezTo>
                  <a:pt x="20" y="51"/>
                  <a:pt x="20" y="51"/>
                  <a:pt x="21" y="51"/>
                </a:cubicBezTo>
                <a:cubicBezTo>
                  <a:pt x="21" y="50"/>
                  <a:pt x="20" y="51"/>
                  <a:pt x="20" y="51"/>
                </a:cubicBezTo>
                <a:cubicBezTo>
                  <a:pt x="20" y="51"/>
                  <a:pt x="20" y="51"/>
                  <a:pt x="20" y="51"/>
                </a:cubicBezTo>
                <a:cubicBezTo>
                  <a:pt x="20" y="51"/>
                  <a:pt x="19" y="51"/>
                  <a:pt x="18" y="51"/>
                </a:cubicBezTo>
                <a:cubicBezTo>
                  <a:pt x="18" y="51"/>
                  <a:pt x="19" y="51"/>
                  <a:pt x="18" y="51"/>
                </a:cubicBezTo>
                <a:cubicBezTo>
                  <a:pt x="18" y="51"/>
                  <a:pt x="18" y="51"/>
                  <a:pt x="17" y="51"/>
                </a:cubicBezTo>
                <a:cubicBezTo>
                  <a:pt x="18" y="51"/>
                  <a:pt x="18" y="51"/>
                  <a:pt x="18" y="51"/>
                </a:cubicBezTo>
                <a:cubicBezTo>
                  <a:pt x="18" y="51"/>
                  <a:pt x="18" y="51"/>
                  <a:pt x="18" y="51"/>
                </a:cubicBezTo>
                <a:cubicBezTo>
                  <a:pt x="18" y="51"/>
                  <a:pt x="18" y="51"/>
                  <a:pt x="18" y="51"/>
                </a:cubicBezTo>
                <a:cubicBezTo>
                  <a:pt x="18" y="51"/>
                  <a:pt x="19" y="50"/>
                  <a:pt x="19" y="50"/>
                </a:cubicBezTo>
                <a:cubicBezTo>
                  <a:pt x="19" y="50"/>
                  <a:pt x="19" y="50"/>
                  <a:pt x="19" y="50"/>
                </a:cubicBezTo>
                <a:cubicBezTo>
                  <a:pt x="19" y="50"/>
                  <a:pt x="18" y="50"/>
                  <a:pt x="18" y="51"/>
                </a:cubicBezTo>
                <a:cubicBezTo>
                  <a:pt x="18" y="50"/>
                  <a:pt x="18" y="50"/>
                  <a:pt x="18" y="50"/>
                </a:cubicBezTo>
                <a:cubicBezTo>
                  <a:pt x="17" y="51"/>
                  <a:pt x="18" y="50"/>
                  <a:pt x="17" y="50"/>
                </a:cubicBezTo>
                <a:cubicBezTo>
                  <a:pt x="17" y="50"/>
                  <a:pt x="17" y="50"/>
                  <a:pt x="18" y="50"/>
                </a:cubicBezTo>
                <a:cubicBezTo>
                  <a:pt x="18" y="50"/>
                  <a:pt x="17" y="50"/>
                  <a:pt x="17" y="50"/>
                </a:cubicBezTo>
                <a:cubicBezTo>
                  <a:pt x="18" y="50"/>
                  <a:pt x="18" y="50"/>
                  <a:pt x="19" y="50"/>
                </a:cubicBezTo>
                <a:cubicBezTo>
                  <a:pt x="19" y="50"/>
                  <a:pt x="20" y="50"/>
                  <a:pt x="20" y="50"/>
                </a:cubicBezTo>
                <a:cubicBezTo>
                  <a:pt x="19" y="50"/>
                  <a:pt x="17" y="50"/>
                  <a:pt x="16" y="50"/>
                </a:cubicBezTo>
                <a:cubicBezTo>
                  <a:pt x="16" y="50"/>
                  <a:pt x="17" y="50"/>
                  <a:pt x="17" y="50"/>
                </a:cubicBezTo>
                <a:cubicBezTo>
                  <a:pt x="17" y="50"/>
                  <a:pt x="16" y="50"/>
                  <a:pt x="17" y="50"/>
                </a:cubicBezTo>
                <a:cubicBezTo>
                  <a:pt x="17" y="50"/>
                  <a:pt x="17" y="50"/>
                  <a:pt x="17" y="50"/>
                </a:cubicBezTo>
                <a:cubicBezTo>
                  <a:pt x="17" y="50"/>
                  <a:pt x="17" y="50"/>
                  <a:pt x="17" y="50"/>
                </a:cubicBezTo>
                <a:cubicBezTo>
                  <a:pt x="17" y="50"/>
                  <a:pt x="18" y="50"/>
                  <a:pt x="18" y="50"/>
                </a:cubicBezTo>
                <a:cubicBezTo>
                  <a:pt x="18" y="50"/>
                  <a:pt x="17" y="50"/>
                  <a:pt x="16" y="50"/>
                </a:cubicBezTo>
                <a:cubicBezTo>
                  <a:pt x="17" y="50"/>
                  <a:pt x="17" y="50"/>
                  <a:pt x="17" y="50"/>
                </a:cubicBezTo>
                <a:cubicBezTo>
                  <a:pt x="16" y="50"/>
                  <a:pt x="16" y="50"/>
                  <a:pt x="16" y="50"/>
                </a:cubicBezTo>
                <a:cubicBezTo>
                  <a:pt x="16" y="50"/>
                  <a:pt x="16" y="50"/>
                  <a:pt x="16" y="50"/>
                </a:cubicBezTo>
                <a:cubicBezTo>
                  <a:pt x="16" y="50"/>
                  <a:pt x="16" y="50"/>
                  <a:pt x="16" y="50"/>
                </a:cubicBezTo>
                <a:cubicBezTo>
                  <a:pt x="16" y="50"/>
                  <a:pt x="16" y="50"/>
                  <a:pt x="17" y="50"/>
                </a:cubicBezTo>
                <a:cubicBezTo>
                  <a:pt x="17" y="50"/>
                  <a:pt x="19" y="49"/>
                  <a:pt x="20" y="49"/>
                </a:cubicBezTo>
                <a:cubicBezTo>
                  <a:pt x="20" y="49"/>
                  <a:pt x="20" y="49"/>
                  <a:pt x="20" y="49"/>
                </a:cubicBezTo>
                <a:cubicBezTo>
                  <a:pt x="20" y="49"/>
                  <a:pt x="20" y="49"/>
                  <a:pt x="20" y="49"/>
                </a:cubicBezTo>
                <a:cubicBezTo>
                  <a:pt x="20" y="49"/>
                  <a:pt x="17" y="50"/>
                  <a:pt x="17" y="50"/>
                </a:cubicBezTo>
                <a:cubicBezTo>
                  <a:pt x="17" y="50"/>
                  <a:pt x="18" y="49"/>
                  <a:pt x="18" y="49"/>
                </a:cubicBezTo>
                <a:cubicBezTo>
                  <a:pt x="18" y="49"/>
                  <a:pt x="17" y="50"/>
                  <a:pt x="17" y="49"/>
                </a:cubicBezTo>
                <a:cubicBezTo>
                  <a:pt x="17" y="49"/>
                  <a:pt x="17" y="49"/>
                  <a:pt x="17" y="49"/>
                </a:cubicBezTo>
                <a:cubicBezTo>
                  <a:pt x="16" y="49"/>
                  <a:pt x="17" y="49"/>
                  <a:pt x="16" y="49"/>
                </a:cubicBezTo>
                <a:cubicBezTo>
                  <a:pt x="17" y="49"/>
                  <a:pt x="18" y="49"/>
                  <a:pt x="18" y="49"/>
                </a:cubicBezTo>
                <a:cubicBezTo>
                  <a:pt x="17" y="49"/>
                  <a:pt x="17" y="49"/>
                  <a:pt x="17" y="49"/>
                </a:cubicBezTo>
                <a:cubicBezTo>
                  <a:pt x="17" y="49"/>
                  <a:pt x="18" y="49"/>
                  <a:pt x="18" y="49"/>
                </a:cubicBezTo>
                <a:cubicBezTo>
                  <a:pt x="18" y="49"/>
                  <a:pt x="17" y="49"/>
                  <a:pt x="17" y="49"/>
                </a:cubicBezTo>
                <a:cubicBezTo>
                  <a:pt x="17" y="49"/>
                  <a:pt x="17" y="49"/>
                  <a:pt x="18" y="49"/>
                </a:cubicBezTo>
                <a:cubicBezTo>
                  <a:pt x="18" y="49"/>
                  <a:pt x="17" y="49"/>
                  <a:pt x="17" y="49"/>
                </a:cubicBezTo>
                <a:cubicBezTo>
                  <a:pt x="16" y="49"/>
                  <a:pt x="16" y="49"/>
                  <a:pt x="17" y="49"/>
                </a:cubicBezTo>
                <a:cubicBezTo>
                  <a:pt x="17" y="49"/>
                  <a:pt x="19" y="49"/>
                  <a:pt x="19" y="48"/>
                </a:cubicBezTo>
                <a:cubicBezTo>
                  <a:pt x="17" y="49"/>
                  <a:pt x="17" y="49"/>
                  <a:pt x="17" y="49"/>
                </a:cubicBezTo>
                <a:cubicBezTo>
                  <a:pt x="17" y="49"/>
                  <a:pt x="18" y="49"/>
                  <a:pt x="18" y="49"/>
                </a:cubicBezTo>
                <a:cubicBezTo>
                  <a:pt x="17" y="49"/>
                  <a:pt x="17" y="49"/>
                  <a:pt x="17" y="49"/>
                </a:cubicBezTo>
                <a:cubicBezTo>
                  <a:pt x="17" y="49"/>
                  <a:pt x="17" y="49"/>
                  <a:pt x="17" y="49"/>
                </a:cubicBezTo>
                <a:cubicBezTo>
                  <a:pt x="17" y="49"/>
                  <a:pt x="17" y="48"/>
                  <a:pt x="17" y="48"/>
                </a:cubicBezTo>
                <a:cubicBezTo>
                  <a:pt x="17" y="48"/>
                  <a:pt x="17" y="48"/>
                  <a:pt x="17" y="48"/>
                </a:cubicBezTo>
                <a:cubicBezTo>
                  <a:pt x="18" y="48"/>
                  <a:pt x="16" y="49"/>
                  <a:pt x="17" y="48"/>
                </a:cubicBezTo>
                <a:cubicBezTo>
                  <a:pt x="17" y="48"/>
                  <a:pt x="17" y="48"/>
                  <a:pt x="17" y="48"/>
                </a:cubicBezTo>
                <a:cubicBezTo>
                  <a:pt x="17" y="48"/>
                  <a:pt x="17" y="48"/>
                  <a:pt x="16" y="48"/>
                </a:cubicBezTo>
                <a:cubicBezTo>
                  <a:pt x="16" y="48"/>
                  <a:pt x="16" y="48"/>
                  <a:pt x="17" y="48"/>
                </a:cubicBezTo>
                <a:cubicBezTo>
                  <a:pt x="16" y="48"/>
                  <a:pt x="16" y="48"/>
                  <a:pt x="16" y="48"/>
                </a:cubicBezTo>
                <a:cubicBezTo>
                  <a:pt x="16" y="48"/>
                  <a:pt x="17" y="48"/>
                  <a:pt x="17" y="48"/>
                </a:cubicBezTo>
                <a:cubicBezTo>
                  <a:pt x="16" y="48"/>
                  <a:pt x="17" y="48"/>
                  <a:pt x="17" y="48"/>
                </a:cubicBezTo>
                <a:cubicBezTo>
                  <a:pt x="17" y="48"/>
                  <a:pt x="18" y="48"/>
                  <a:pt x="18" y="48"/>
                </a:cubicBezTo>
                <a:cubicBezTo>
                  <a:pt x="18" y="48"/>
                  <a:pt x="17" y="48"/>
                  <a:pt x="16" y="48"/>
                </a:cubicBezTo>
                <a:cubicBezTo>
                  <a:pt x="17" y="48"/>
                  <a:pt x="17" y="48"/>
                  <a:pt x="17" y="48"/>
                </a:cubicBezTo>
                <a:cubicBezTo>
                  <a:pt x="16" y="48"/>
                  <a:pt x="16" y="48"/>
                  <a:pt x="16"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8" y="48"/>
                  <a:pt x="18" y="48"/>
                </a:cubicBezTo>
                <a:cubicBezTo>
                  <a:pt x="18" y="48"/>
                  <a:pt x="18" y="48"/>
                  <a:pt x="18" y="48"/>
                </a:cubicBezTo>
                <a:cubicBezTo>
                  <a:pt x="18" y="48"/>
                  <a:pt x="18" y="47"/>
                  <a:pt x="19" y="47"/>
                </a:cubicBezTo>
                <a:cubicBezTo>
                  <a:pt x="18" y="47"/>
                  <a:pt x="18" y="47"/>
                  <a:pt x="18" y="47"/>
                </a:cubicBezTo>
                <a:cubicBezTo>
                  <a:pt x="19" y="47"/>
                  <a:pt x="19" y="47"/>
                  <a:pt x="19" y="47"/>
                </a:cubicBezTo>
                <a:cubicBezTo>
                  <a:pt x="19" y="47"/>
                  <a:pt x="19" y="47"/>
                  <a:pt x="19" y="47"/>
                </a:cubicBezTo>
                <a:cubicBezTo>
                  <a:pt x="18" y="47"/>
                  <a:pt x="18" y="47"/>
                  <a:pt x="18" y="47"/>
                </a:cubicBezTo>
                <a:cubicBezTo>
                  <a:pt x="18" y="48"/>
                  <a:pt x="17" y="48"/>
                  <a:pt x="17" y="48"/>
                </a:cubicBezTo>
                <a:cubicBezTo>
                  <a:pt x="17" y="48"/>
                  <a:pt x="17" y="48"/>
                  <a:pt x="17" y="48"/>
                </a:cubicBezTo>
                <a:cubicBezTo>
                  <a:pt x="16" y="48"/>
                  <a:pt x="16" y="48"/>
                  <a:pt x="16" y="48"/>
                </a:cubicBezTo>
                <a:cubicBezTo>
                  <a:pt x="16" y="48"/>
                  <a:pt x="16" y="48"/>
                  <a:pt x="17" y="48"/>
                </a:cubicBezTo>
                <a:cubicBezTo>
                  <a:pt x="16" y="48"/>
                  <a:pt x="17" y="47"/>
                  <a:pt x="17" y="47"/>
                </a:cubicBezTo>
                <a:cubicBezTo>
                  <a:pt x="17" y="47"/>
                  <a:pt x="16" y="47"/>
                  <a:pt x="16" y="48"/>
                </a:cubicBezTo>
                <a:cubicBezTo>
                  <a:pt x="16" y="48"/>
                  <a:pt x="16" y="47"/>
                  <a:pt x="16" y="47"/>
                </a:cubicBezTo>
                <a:cubicBezTo>
                  <a:pt x="16" y="48"/>
                  <a:pt x="16" y="48"/>
                  <a:pt x="16" y="48"/>
                </a:cubicBezTo>
                <a:cubicBezTo>
                  <a:pt x="16" y="47"/>
                  <a:pt x="16" y="47"/>
                  <a:pt x="16" y="47"/>
                </a:cubicBezTo>
                <a:cubicBezTo>
                  <a:pt x="16" y="47"/>
                  <a:pt x="16" y="47"/>
                  <a:pt x="16" y="47"/>
                </a:cubicBezTo>
                <a:cubicBezTo>
                  <a:pt x="16" y="47"/>
                  <a:pt x="15" y="48"/>
                  <a:pt x="15" y="48"/>
                </a:cubicBezTo>
                <a:cubicBezTo>
                  <a:pt x="15" y="47"/>
                  <a:pt x="16" y="47"/>
                  <a:pt x="16" y="47"/>
                </a:cubicBezTo>
                <a:cubicBezTo>
                  <a:pt x="15" y="47"/>
                  <a:pt x="15" y="47"/>
                  <a:pt x="15" y="47"/>
                </a:cubicBezTo>
                <a:cubicBezTo>
                  <a:pt x="16" y="47"/>
                  <a:pt x="16" y="47"/>
                  <a:pt x="16" y="47"/>
                </a:cubicBezTo>
                <a:cubicBezTo>
                  <a:pt x="16" y="47"/>
                  <a:pt x="15" y="47"/>
                  <a:pt x="16" y="47"/>
                </a:cubicBezTo>
                <a:cubicBezTo>
                  <a:pt x="16" y="47"/>
                  <a:pt x="16" y="47"/>
                  <a:pt x="16" y="47"/>
                </a:cubicBezTo>
                <a:cubicBezTo>
                  <a:pt x="15" y="47"/>
                  <a:pt x="15" y="47"/>
                  <a:pt x="14" y="48"/>
                </a:cubicBezTo>
                <a:cubicBezTo>
                  <a:pt x="15" y="47"/>
                  <a:pt x="14" y="47"/>
                  <a:pt x="15" y="47"/>
                </a:cubicBezTo>
                <a:cubicBezTo>
                  <a:pt x="15" y="47"/>
                  <a:pt x="15" y="47"/>
                  <a:pt x="15" y="47"/>
                </a:cubicBezTo>
                <a:cubicBezTo>
                  <a:pt x="16" y="47"/>
                  <a:pt x="14"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6" y="47"/>
                  <a:pt x="16" y="47"/>
                  <a:pt x="16" y="47"/>
                </a:cubicBezTo>
                <a:cubicBezTo>
                  <a:pt x="15" y="47"/>
                  <a:pt x="15" y="47"/>
                  <a:pt x="15" y="47"/>
                </a:cubicBezTo>
                <a:cubicBezTo>
                  <a:pt x="16" y="47"/>
                  <a:pt x="16" y="47"/>
                  <a:pt x="16" y="46"/>
                </a:cubicBezTo>
                <a:cubicBezTo>
                  <a:pt x="16" y="46"/>
                  <a:pt x="14" y="47"/>
                  <a:pt x="15" y="47"/>
                </a:cubicBezTo>
                <a:cubicBezTo>
                  <a:pt x="15" y="47"/>
                  <a:pt x="15" y="47"/>
                  <a:pt x="15" y="47"/>
                </a:cubicBezTo>
                <a:cubicBezTo>
                  <a:pt x="15" y="46"/>
                  <a:pt x="15" y="46"/>
                  <a:pt x="15" y="46"/>
                </a:cubicBezTo>
                <a:cubicBezTo>
                  <a:pt x="14" y="47"/>
                  <a:pt x="15" y="46"/>
                  <a:pt x="14" y="47"/>
                </a:cubicBezTo>
                <a:cubicBezTo>
                  <a:pt x="14" y="47"/>
                  <a:pt x="14" y="47"/>
                  <a:pt x="15" y="46"/>
                </a:cubicBezTo>
                <a:cubicBezTo>
                  <a:pt x="15" y="46"/>
                  <a:pt x="15" y="46"/>
                  <a:pt x="15" y="46"/>
                </a:cubicBezTo>
                <a:cubicBezTo>
                  <a:pt x="15" y="46"/>
                  <a:pt x="15" y="46"/>
                  <a:pt x="15" y="46"/>
                </a:cubicBezTo>
                <a:close/>
                <a:moveTo>
                  <a:pt x="16" y="47"/>
                </a:moveTo>
                <a:cubicBezTo>
                  <a:pt x="15" y="47"/>
                  <a:pt x="16" y="47"/>
                  <a:pt x="16" y="47"/>
                </a:cubicBezTo>
                <a:cubicBezTo>
                  <a:pt x="16" y="47"/>
                  <a:pt x="16" y="47"/>
                  <a:pt x="16" y="47"/>
                </a:cubicBezTo>
                <a:close/>
                <a:moveTo>
                  <a:pt x="17" y="48"/>
                </a:moveTo>
                <a:cubicBezTo>
                  <a:pt x="17" y="48"/>
                  <a:pt x="17" y="48"/>
                  <a:pt x="17" y="48"/>
                </a:cubicBezTo>
                <a:cubicBezTo>
                  <a:pt x="17" y="48"/>
                  <a:pt x="17" y="48"/>
                  <a:pt x="17" y="48"/>
                </a:cubicBezTo>
                <a:close/>
                <a:moveTo>
                  <a:pt x="21" y="50"/>
                </a:moveTo>
                <a:cubicBezTo>
                  <a:pt x="21" y="50"/>
                  <a:pt x="21" y="50"/>
                  <a:pt x="21" y="50"/>
                </a:cubicBezTo>
                <a:cubicBezTo>
                  <a:pt x="21" y="50"/>
                  <a:pt x="21" y="50"/>
                  <a:pt x="21" y="50"/>
                </a:cubicBezTo>
                <a:close/>
                <a:moveTo>
                  <a:pt x="21" y="51"/>
                </a:moveTo>
                <a:cubicBezTo>
                  <a:pt x="21" y="51"/>
                  <a:pt x="21" y="51"/>
                  <a:pt x="21" y="51"/>
                </a:cubicBezTo>
                <a:cubicBezTo>
                  <a:pt x="21" y="51"/>
                  <a:pt x="21" y="51"/>
                  <a:pt x="21" y="51"/>
                </a:cubicBezTo>
                <a:cubicBezTo>
                  <a:pt x="21" y="51"/>
                  <a:pt x="21" y="51"/>
                  <a:pt x="21" y="51"/>
                </a:cubicBezTo>
                <a:close/>
                <a:moveTo>
                  <a:pt x="18" y="42"/>
                </a:moveTo>
                <a:cubicBezTo>
                  <a:pt x="18" y="42"/>
                  <a:pt x="18" y="42"/>
                  <a:pt x="18" y="42"/>
                </a:cubicBezTo>
                <a:cubicBezTo>
                  <a:pt x="18" y="42"/>
                  <a:pt x="18" y="42"/>
                  <a:pt x="18" y="42"/>
                </a:cubicBezTo>
                <a:close/>
                <a:moveTo>
                  <a:pt x="17" y="48"/>
                </a:moveTo>
                <a:cubicBezTo>
                  <a:pt x="17" y="48"/>
                  <a:pt x="17" y="48"/>
                  <a:pt x="17" y="48"/>
                </a:cubicBezTo>
                <a:cubicBezTo>
                  <a:pt x="17" y="48"/>
                  <a:pt x="17" y="48"/>
                  <a:pt x="17" y="48"/>
                </a:cubicBezTo>
                <a:close/>
                <a:moveTo>
                  <a:pt x="15" y="46"/>
                </a:moveTo>
                <a:cubicBezTo>
                  <a:pt x="15" y="46"/>
                  <a:pt x="15" y="46"/>
                  <a:pt x="15" y="46"/>
                </a:cubicBezTo>
                <a:cubicBezTo>
                  <a:pt x="15" y="46"/>
                  <a:pt x="15" y="46"/>
                  <a:pt x="15" y="46"/>
                </a:cubicBezTo>
                <a:close/>
                <a:moveTo>
                  <a:pt x="17" y="50"/>
                </a:moveTo>
                <a:cubicBezTo>
                  <a:pt x="17" y="50"/>
                  <a:pt x="17" y="50"/>
                  <a:pt x="17" y="50"/>
                </a:cubicBezTo>
                <a:cubicBezTo>
                  <a:pt x="17" y="50"/>
                  <a:pt x="17" y="50"/>
                  <a:pt x="17" y="50"/>
                </a:cubicBezTo>
                <a:close/>
                <a:moveTo>
                  <a:pt x="22" y="51"/>
                </a:moveTo>
                <a:cubicBezTo>
                  <a:pt x="22" y="51"/>
                  <a:pt x="22" y="51"/>
                  <a:pt x="22" y="51"/>
                </a:cubicBezTo>
                <a:cubicBezTo>
                  <a:pt x="22" y="51"/>
                  <a:pt x="22" y="51"/>
                  <a:pt x="22" y="51"/>
                </a:cubicBezTo>
                <a:cubicBezTo>
                  <a:pt x="22" y="51"/>
                  <a:pt x="22" y="51"/>
                  <a:pt x="22" y="51"/>
                </a:cubicBezTo>
                <a:close/>
                <a:moveTo>
                  <a:pt x="19" y="52"/>
                </a:moveTo>
                <a:cubicBezTo>
                  <a:pt x="19" y="52"/>
                  <a:pt x="19" y="52"/>
                  <a:pt x="19" y="52"/>
                </a:cubicBezTo>
                <a:cubicBezTo>
                  <a:pt x="20" y="52"/>
                  <a:pt x="20" y="52"/>
                  <a:pt x="20" y="52"/>
                </a:cubicBezTo>
                <a:cubicBezTo>
                  <a:pt x="20" y="52"/>
                  <a:pt x="19" y="52"/>
                  <a:pt x="19" y="52"/>
                </a:cubicBezTo>
                <a:close/>
                <a:moveTo>
                  <a:pt x="20" y="51"/>
                </a:moveTo>
                <a:cubicBezTo>
                  <a:pt x="20" y="51"/>
                  <a:pt x="20" y="51"/>
                  <a:pt x="20" y="51"/>
                </a:cubicBezTo>
                <a:cubicBezTo>
                  <a:pt x="20" y="51"/>
                  <a:pt x="20" y="51"/>
                  <a:pt x="20" y="51"/>
                </a:cubicBezTo>
                <a:cubicBezTo>
                  <a:pt x="21" y="51"/>
                  <a:pt x="21" y="51"/>
                  <a:pt x="20" y="51"/>
                </a:cubicBezTo>
                <a:close/>
                <a:moveTo>
                  <a:pt x="20" y="51"/>
                </a:moveTo>
                <a:cubicBezTo>
                  <a:pt x="20" y="51"/>
                  <a:pt x="20" y="51"/>
                  <a:pt x="20" y="51"/>
                </a:cubicBezTo>
                <a:cubicBezTo>
                  <a:pt x="21" y="51"/>
                  <a:pt x="20" y="51"/>
                  <a:pt x="20" y="51"/>
                </a:cubicBezTo>
                <a:close/>
                <a:moveTo>
                  <a:pt x="21" y="51"/>
                </a:moveTo>
                <a:cubicBezTo>
                  <a:pt x="21" y="51"/>
                  <a:pt x="22" y="50"/>
                  <a:pt x="22" y="50"/>
                </a:cubicBezTo>
                <a:cubicBezTo>
                  <a:pt x="22" y="50"/>
                  <a:pt x="21" y="51"/>
                  <a:pt x="21" y="51"/>
                </a:cubicBezTo>
                <a:close/>
                <a:moveTo>
                  <a:pt x="19" y="52"/>
                </a:moveTo>
                <a:cubicBezTo>
                  <a:pt x="20" y="51"/>
                  <a:pt x="20" y="51"/>
                  <a:pt x="20" y="51"/>
                </a:cubicBezTo>
                <a:cubicBezTo>
                  <a:pt x="19" y="52"/>
                  <a:pt x="19" y="52"/>
                  <a:pt x="19" y="52"/>
                </a:cubicBezTo>
                <a:close/>
                <a:moveTo>
                  <a:pt x="20" y="51"/>
                </a:moveTo>
                <a:cubicBezTo>
                  <a:pt x="19" y="51"/>
                  <a:pt x="19" y="51"/>
                  <a:pt x="19" y="51"/>
                </a:cubicBezTo>
                <a:cubicBezTo>
                  <a:pt x="19" y="51"/>
                  <a:pt x="20" y="51"/>
                  <a:pt x="20" y="51"/>
                </a:cubicBezTo>
                <a:cubicBezTo>
                  <a:pt x="20" y="51"/>
                  <a:pt x="20" y="51"/>
                  <a:pt x="20" y="51"/>
                </a:cubicBezTo>
                <a:close/>
                <a:moveTo>
                  <a:pt x="20" y="51"/>
                </a:moveTo>
                <a:cubicBezTo>
                  <a:pt x="20" y="51"/>
                  <a:pt x="20" y="51"/>
                  <a:pt x="20" y="51"/>
                </a:cubicBezTo>
                <a:cubicBezTo>
                  <a:pt x="20" y="51"/>
                  <a:pt x="20" y="51"/>
                  <a:pt x="20" y="51"/>
                </a:cubicBezTo>
                <a:close/>
                <a:moveTo>
                  <a:pt x="19" y="52"/>
                </a:moveTo>
                <a:cubicBezTo>
                  <a:pt x="19" y="52"/>
                  <a:pt x="19" y="52"/>
                  <a:pt x="19" y="52"/>
                </a:cubicBezTo>
                <a:cubicBezTo>
                  <a:pt x="19" y="52"/>
                  <a:pt x="19" y="52"/>
                  <a:pt x="19" y="52"/>
                </a:cubicBezTo>
                <a:close/>
                <a:moveTo>
                  <a:pt x="19" y="51"/>
                </a:moveTo>
                <a:cubicBezTo>
                  <a:pt x="19" y="51"/>
                  <a:pt x="19" y="51"/>
                  <a:pt x="19" y="51"/>
                </a:cubicBezTo>
                <a:cubicBezTo>
                  <a:pt x="19" y="51"/>
                  <a:pt x="19" y="51"/>
                  <a:pt x="19" y="51"/>
                </a:cubicBezTo>
                <a:cubicBezTo>
                  <a:pt x="19" y="51"/>
                  <a:pt x="19" y="51"/>
                  <a:pt x="19" y="51"/>
                </a:cubicBezTo>
                <a:close/>
                <a:moveTo>
                  <a:pt x="18" y="51"/>
                </a:moveTo>
                <a:cubicBezTo>
                  <a:pt x="18" y="51"/>
                  <a:pt x="18" y="51"/>
                  <a:pt x="19" y="51"/>
                </a:cubicBezTo>
                <a:cubicBezTo>
                  <a:pt x="18" y="51"/>
                  <a:pt x="18" y="51"/>
                  <a:pt x="18" y="51"/>
                </a:cubicBezTo>
                <a:close/>
                <a:moveTo>
                  <a:pt x="18" y="51"/>
                </a:moveTo>
                <a:cubicBezTo>
                  <a:pt x="18" y="51"/>
                  <a:pt x="17" y="51"/>
                  <a:pt x="18" y="51"/>
                </a:cubicBezTo>
                <a:cubicBezTo>
                  <a:pt x="18" y="51"/>
                  <a:pt x="18" y="51"/>
                  <a:pt x="18" y="51"/>
                </a:cubicBezTo>
                <a:close/>
                <a:moveTo>
                  <a:pt x="18" y="50"/>
                </a:moveTo>
                <a:cubicBezTo>
                  <a:pt x="19" y="50"/>
                  <a:pt x="19" y="50"/>
                  <a:pt x="19" y="50"/>
                </a:cubicBezTo>
                <a:cubicBezTo>
                  <a:pt x="20" y="50"/>
                  <a:pt x="20" y="50"/>
                  <a:pt x="20" y="50"/>
                </a:cubicBezTo>
                <a:lnTo>
                  <a:pt x="18" y="50"/>
                </a:lnTo>
                <a:close/>
                <a:moveTo>
                  <a:pt x="16" y="50"/>
                </a:moveTo>
                <a:cubicBezTo>
                  <a:pt x="16" y="50"/>
                  <a:pt x="17" y="50"/>
                  <a:pt x="16" y="50"/>
                </a:cubicBezTo>
                <a:cubicBezTo>
                  <a:pt x="17" y="50"/>
                  <a:pt x="17" y="50"/>
                  <a:pt x="17" y="50"/>
                </a:cubicBezTo>
                <a:cubicBezTo>
                  <a:pt x="16" y="50"/>
                  <a:pt x="17" y="50"/>
                  <a:pt x="16" y="50"/>
                </a:cubicBezTo>
                <a:close/>
                <a:moveTo>
                  <a:pt x="17" y="50"/>
                </a:moveTo>
                <a:cubicBezTo>
                  <a:pt x="17" y="50"/>
                  <a:pt x="17" y="50"/>
                  <a:pt x="17" y="50"/>
                </a:cubicBezTo>
                <a:cubicBezTo>
                  <a:pt x="17" y="50"/>
                  <a:pt x="17" y="50"/>
                  <a:pt x="17" y="50"/>
                </a:cubicBezTo>
                <a:close/>
                <a:moveTo>
                  <a:pt x="17" y="39"/>
                </a:moveTo>
                <a:cubicBezTo>
                  <a:pt x="17" y="39"/>
                  <a:pt x="17" y="39"/>
                  <a:pt x="17" y="39"/>
                </a:cubicBezTo>
                <a:cubicBezTo>
                  <a:pt x="17" y="39"/>
                  <a:pt x="17" y="39"/>
                  <a:pt x="17" y="39"/>
                </a:cubicBezTo>
                <a:close/>
                <a:moveTo>
                  <a:pt x="17" y="40"/>
                </a:moveTo>
                <a:cubicBezTo>
                  <a:pt x="17" y="39"/>
                  <a:pt x="17" y="39"/>
                  <a:pt x="17" y="39"/>
                </a:cubicBezTo>
                <a:cubicBezTo>
                  <a:pt x="17" y="40"/>
                  <a:pt x="17" y="40"/>
                  <a:pt x="17" y="40"/>
                </a:cubicBezTo>
                <a:cubicBezTo>
                  <a:pt x="17" y="40"/>
                  <a:pt x="17" y="40"/>
                  <a:pt x="17" y="40"/>
                </a:cubicBezTo>
                <a:close/>
                <a:moveTo>
                  <a:pt x="15" y="47"/>
                </a:moveTo>
                <a:cubicBezTo>
                  <a:pt x="15" y="47"/>
                  <a:pt x="15" y="47"/>
                  <a:pt x="15" y="47"/>
                </a:cubicBezTo>
                <a:cubicBezTo>
                  <a:pt x="15" y="47"/>
                  <a:pt x="15" y="47"/>
                  <a:pt x="15" y="47"/>
                </a:cubicBezTo>
                <a:close/>
                <a:moveTo>
                  <a:pt x="15" y="47"/>
                </a:moveTo>
                <a:cubicBezTo>
                  <a:pt x="15" y="47"/>
                  <a:pt x="15" y="47"/>
                  <a:pt x="15" y="47"/>
                </a:cubicBezTo>
                <a:cubicBezTo>
                  <a:pt x="15" y="47"/>
                  <a:pt x="15" y="47"/>
                  <a:pt x="15" y="47"/>
                </a:cubicBezTo>
                <a:close/>
                <a:moveTo>
                  <a:pt x="14" y="47"/>
                </a:moveTo>
                <a:cubicBezTo>
                  <a:pt x="14" y="47"/>
                  <a:pt x="14" y="47"/>
                  <a:pt x="14" y="47"/>
                </a:cubicBezTo>
                <a:cubicBezTo>
                  <a:pt x="14" y="47"/>
                  <a:pt x="15" y="46"/>
                  <a:pt x="14" y="47"/>
                </a:cubicBezTo>
                <a:close/>
                <a:moveTo>
                  <a:pt x="37" y="163"/>
                </a:moveTo>
                <a:cubicBezTo>
                  <a:pt x="37" y="163"/>
                  <a:pt x="37" y="163"/>
                  <a:pt x="37" y="163"/>
                </a:cubicBezTo>
                <a:cubicBezTo>
                  <a:pt x="37" y="163"/>
                  <a:pt x="36" y="163"/>
                  <a:pt x="37" y="163"/>
                </a:cubicBezTo>
                <a:close/>
                <a:moveTo>
                  <a:pt x="36" y="164"/>
                </a:moveTo>
                <a:cubicBezTo>
                  <a:pt x="36" y="164"/>
                  <a:pt x="36" y="164"/>
                  <a:pt x="36" y="164"/>
                </a:cubicBezTo>
                <a:cubicBezTo>
                  <a:pt x="36" y="164"/>
                  <a:pt x="36" y="164"/>
                  <a:pt x="36" y="164"/>
                </a:cubicBezTo>
                <a:close/>
                <a:moveTo>
                  <a:pt x="36" y="164"/>
                </a:moveTo>
                <a:cubicBezTo>
                  <a:pt x="35" y="164"/>
                  <a:pt x="36" y="164"/>
                  <a:pt x="36" y="164"/>
                </a:cubicBezTo>
                <a:cubicBezTo>
                  <a:pt x="36" y="164"/>
                  <a:pt x="36" y="164"/>
                  <a:pt x="36" y="164"/>
                </a:cubicBezTo>
                <a:cubicBezTo>
                  <a:pt x="36" y="164"/>
                  <a:pt x="36" y="164"/>
                  <a:pt x="36" y="164"/>
                </a:cubicBezTo>
                <a:cubicBezTo>
                  <a:pt x="36" y="164"/>
                  <a:pt x="36" y="164"/>
                  <a:pt x="36" y="164"/>
                </a:cubicBezTo>
                <a:close/>
                <a:moveTo>
                  <a:pt x="36" y="162"/>
                </a:moveTo>
                <a:cubicBezTo>
                  <a:pt x="36" y="163"/>
                  <a:pt x="36" y="163"/>
                  <a:pt x="36" y="162"/>
                </a:cubicBezTo>
                <a:cubicBezTo>
                  <a:pt x="36" y="162"/>
                  <a:pt x="36" y="162"/>
                  <a:pt x="36" y="162"/>
                </a:cubicBezTo>
                <a:cubicBezTo>
                  <a:pt x="36" y="162"/>
                  <a:pt x="36" y="162"/>
                  <a:pt x="36" y="162"/>
                </a:cubicBezTo>
                <a:close/>
                <a:moveTo>
                  <a:pt x="36" y="162"/>
                </a:moveTo>
                <a:cubicBezTo>
                  <a:pt x="36" y="162"/>
                  <a:pt x="36" y="162"/>
                  <a:pt x="36" y="162"/>
                </a:cubicBezTo>
                <a:close/>
                <a:moveTo>
                  <a:pt x="36" y="163"/>
                </a:moveTo>
                <a:cubicBezTo>
                  <a:pt x="36" y="162"/>
                  <a:pt x="36" y="162"/>
                  <a:pt x="36" y="162"/>
                </a:cubicBezTo>
                <a:cubicBezTo>
                  <a:pt x="36" y="162"/>
                  <a:pt x="36" y="162"/>
                  <a:pt x="36" y="162"/>
                </a:cubicBezTo>
                <a:cubicBezTo>
                  <a:pt x="36" y="162"/>
                  <a:pt x="36" y="162"/>
                  <a:pt x="36" y="163"/>
                </a:cubicBezTo>
                <a:close/>
                <a:moveTo>
                  <a:pt x="36" y="163"/>
                </a:moveTo>
                <a:cubicBezTo>
                  <a:pt x="36" y="163"/>
                  <a:pt x="36" y="163"/>
                  <a:pt x="36" y="163"/>
                </a:cubicBezTo>
                <a:cubicBezTo>
                  <a:pt x="36" y="163"/>
                  <a:pt x="36" y="163"/>
                  <a:pt x="36" y="163"/>
                </a:cubicBezTo>
                <a:close/>
                <a:moveTo>
                  <a:pt x="36" y="163"/>
                </a:moveTo>
                <a:cubicBezTo>
                  <a:pt x="36" y="163"/>
                  <a:pt x="36" y="163"/>
                  <a:pt x="36" y="163"/>
                </a:cubicBezTo>
                <a:cubicBezTo>
                  <a:pt x="36" y="163"/>
                  <a:pt x="36" y="163"/>
                  <a:pt x="36" y="163"/>
                </a:cubicBezTo>
                <a:cubicBezTo>
                  <a:pt x="36" y="163"/>
                  <a:pt x="36" y="163"/>
                  <a:pt x="36" y="163"/>
                </a:cubicBezTo>
                <a:close/>
                <a:moveTo>
                  <a:pt x="36" y="163"/>
                </a:moveTo>
                <a:cubicBezTo>
                  <a:pt x="36" y="163"/>
                  <a:pt x="36" y="163"/>
                  <a:pt x="36" y="163"/>
                </a:cubicBezTo>
                <a:cubicBezTo>
                  <a:pt x="36" y="163"/>
                  <a:pt x="36" y="163"/>
                  <a:pt x="36" y="163"/>
                </a:cubicBezTo>
                <a:close/>
                <a:moveTo>
                  <a:pt x="35" y="164"/>
                </a:moveTo>
                <a:cubicBezTo>
                  <a:pt x="35" y="165"/>
                  <a:pt x="35" y="165"/>
                  <a:pt x="35" y="165"/>
                </a:cubicBezTo>
                <a:cubicBezTo>
                  <a:pt x="35" y="164"/>
                  <a:pt x="35" y="164"/>
                  <a:pt x="35" y="164"/>
                </a:cubicBezTo>
                <a:cubicBezTo>
                  <a:pt x="35" y="165"/>
                  <a:pt x="35" y="164"/>
                  <a:pt x="35" y="164"/>
                </a:cubicBezTo>
                <a:close/>
                <a:moveTo>
                  <a:pt x="36" y="162"/>
                </a:moveTo>
                <a:cubicBezTo>
                  <a:pt x="36" y="162"/>
                  <a:pt x="36" y="162"/>
                  <a:pt x="36" y="163"/>
                </a:cubicBezTo>
                <a:cubicBezTo>
                  <a:pt x="36" y="162"/>
                  <a:pt x="36" y="162"/>
                  <a:pt x="36" y="162"/>
                </a:cubicBezTo>
                <a:cubicBezTo>
                  <a:pt x="36" y="162"/>
                  <a:pt x="36" y="162"/>
                  <a:pt x="36" y="162"/>
                </a:cubicBezTo>
                <a:close/>
                <a:moveTo>
                  <a:pt x="36" y="163"/>
                </a:moveTo>
                <a:cubicBezTo>
                  <a:pt x="36" y="163"/>
                  <a:pt x="36" y="163"/>
                  <a:pt x="36" y="163"/>
                </a:cubicBezTo>
                <a:cubicBezTo>
                  <a:pt x="36" y="163"/>
                  <a:pt x="36" y="163"/>
                  <a:pt x="36" y="163"/>
                </a:cubicBezTo>
                <a:close/>
                <a:moveTo>
                  <a:pt x="35" y="164"/>
                </a:moveTo>
                <a:cubicBezTo>
                  <a:pt x="36" y="163"/>
                  <a:pt x="36" y="163"/>
                  <a:pt x="36" y="163"/>
                </a:cubicBezTo>
                <a:cubicBezTo>
                  <a:pt x="35" y="164"/>
                  <a:pt x="35" y="164"/>
                  <a:pt x="35" y="164"/>
                </a:cubicBezTo>
                <a:close/>
                <a:moveTo>
                  <a:pt x="36" y="162"/>
                </a:moveTo>
                <a:cubicBezTo>
                  <a:pt x="36" y="162"/>
                  <a:pt x="36" y="162"/>
                  <a:pt x="36" y="162"/>
                </a:cubicBezTo>
                <a:cubicBezTo>
                  <a:pt x="36" y="162"/>
                  <a:pt x="36" y="162"/>
                  <a:pt x="36" y="162"/>
                </a:cubicBezTo>
                <a:close/>
                <a:moveTo>
                  <a:pt x="36" y="162"/>
                </a:moveTo>
                <a:cubicBezTo>
                  <a:pt x="36" y="162"/>
                  <a:pt x="36" y="162"/>
                  <a:pt x="36" y="161"/>
                </a:cubicBezTo>
                <a:cubicBezTo>
                  <a:pt x="36" y="161"/>
                  <a:pt x="36" y="162"/>
                  <a:pt x="36" y="162"/>
                </a:cubicBezTo>
                <a:cubicBezTo>
                  <a:pt x="36" y="162"/>
                  <a:pt x="36" y="162"/>
                  <a:pt x="36" y="162"/>
                </a:cubicBezTo>
                <a:close/>
                <a:moveTo>
                  <a:pt x="36" y="162"/>
                </a:moveTo>
                <a:cubicBezTo>
                  <a:pt x="36" y="162"/>
                  <a:pt x="36" y="162"/>
                  <a:pt x="36" y="162"/>
                </a:cubicBezTo>
                <a:cubicBezTo>
                  <a:pt x="36" y="162"/>
                  <a:pt x="36" y="162"/>
                  <a:pt x="36" y="162"/>
                </a:cubicBezTo>
                <a:close/>
                <a:moveTo>
                  <a:pt x="36" y="163"/>
                </a:moveTo>
                <a:cubicBezTo>
                  <a:pt x="36" y="163"/>
                  <a:pt x="36" y="162"/>
                  <a:pt x="36" y="162"/>
                </a:cubicBezTo>
                <a:cubicBezTo>
                  <a:pt x="36" y="163"/>
                  <a:pt x="36" y="163"/>
                  <a:pt x="36" y="163"/>
                </a:cubicBezTo>
                <a:close/>
                <a:moveTo>
                  <a:pt x="36" y="163"/>
                </a:moveTo>
                <a:cubicBezTo>
                  <a:pt x="36" y="163"/>
                  <a:pt x="36" y="163"/>
                  <a:pt x="36" y="163"/>
                </a:cubicBezTo>
                <a:cubicBezTo>
                  <a:pt x="36" y="163"/>
                  <a:pt x="36" y="163"/>
                  <a:pt x="36" y="163"/>
                </a:cubicBezTo>
                <a:cubicBezTo>
                  <a:pt x="36" y="163"/>
                  <a:pt x="36" y="163"/>
                  <a:pt x="36" y="163"/>
                </a:cubicBezTo>
                <a:close/>
                <a:moveTo>
                  <a:pt x="36" y="163"/>
                </a:moveTo>
                <a:cubicBezTo>
                  <a:pt x="36" y="163"/>
                  <a:pt x="36" y="163"/>
                  <a:pt x="36" y="163"/>
                </a:cubicBezTo>
                <a:cubicBezTo>
                  <a:pt x="36" y="163"/>
                  <a:pt x="36" y="163"/>
                  <a:pt x="36" y="163"/>
                </a:cubicBezTo>
                <a:close/>
                <a:moveTo>
                  <a:pt x="36" y="163"/>
                </a:moveTo>
                <a:cubicBezTo>
                  <a:pt x="35" y="163"/>
                  <a:pt x="35" y="164"/>
                  <a:pt x="35" y="164"/>
                </a:cubicBezTo>
                <a:cubicBezTo>
                  <a:pt x="35" y="164"/>
                  <a:pt x="35" y="164"/>
                  <a:pt x="36" y="163"/>
                </a:cubicBezTo>
                <a:close/>
                <a:moveTo>
                  <a:pt x="35" y="163"/>
                </a:moveTo>
                <a:cubicBezTo>
                  <a:pt x="35" y="163"/>
                  <a:pt x="35" y="163"/>
                  <a:pt x="35" y="163"/>
                </a:cubicBezTo>
                <a:cubicBezTo>
                  <a:pt x="35" y="163"/>
                  <a:pt x="36" y="163"/>
                  <a:pt x="36" y="163"/>
                </a:cubicBezTo>
                <a:lnTo>
                  <a:pt x="35" y="163"/>
                </a:lnTo>
                <a:close/>
                <a:moveTo>
                  <a:pt x="35" y="163"/>
                </a:moveTo>
                <a:cubicBezTo>
                  <a:pt x="35" y="163"/>
                  <a:pt x="35" y="163"/>
                  <a:pt x="35" y="163"/>
                </a:cubicBezTo>
                <a:cubicBezTo>
                  <a:pt x="35" y="163"/>
                  <a:pt x="35" y="163"/>
                  <a:pt x="35" y="163"/>
                </a:cubicBezTo>
                <a:close/>
                <a:moveTo>
                  <a:pt x="36" y="163"/>
                </a:moveTo>
                <a:cubicBezTo>
                  <a:pt x="35" y="163"/>
                  <a:pt x="35" y="163"/>
                  <a:pt x="35" y="163"/>
                </a:cubicBezTo>
                <a:cubicBezTo>
                  <a:pt x="35" y="163"/>
                  <a:pt x="35" y="163"/>
                  <a:pt x="35" y="163"/>
                </a:cubicBezTo>
                <a:cubicBezTo>
                  <a:pt x="35" y="163"/>
                  <a:pt x="36" y="163"/>
                  <a:pt x="36" y="163"/>
                </a:cubicBezTo>
                <a:close/>
                <a:moveTo>
                  <a:pt x="36" y="163"/>
                </a:moveTo>
                <a:cubicBezTo>
                  <a:pt x="36" y="163"/>
                  <a:pt x="36" y="163"/>
                  <a:pt x="36" y="163"/>
                </a:cubicBezTo>
                <a:cubicBezTo>
                  <a:pt x="36" y="163"/>
                  <a:pt x="36" y="163"/>
                  <a:pt x="36" y="163"/>
                </a:cubicBezTo>
                <a:close/>
                <a:moveTo>
                  <a:pt x="35" y="163"/>
                </a:moveTo>
                <a:cubicBezTo>
                  <a:pt x="35" y="163"/>
                  <a:pt x="35" y="163"/>
                  <a:pt x="35" y="163"/>
                </a:cubicBezTo>
                <a:cubicBezTo>
                  <a:pt x="35" y="163"/>
                  <a:pt x="35" y="163"/>
                  <a:pt x="35" y="163"/>
                </a:cubicBezTo>
                <a:close/>
                <a:moveTo>
                  <a:pt x="35" y="163"/>
                </a:moveTo>
                <a:cubicBezTo>
                  <a:pt x="35" y="163"/>
                  <a:pt x="35" y="163"/>
                  <a:pt x="35" y="163"/>
                </a:cubicBezTo>
                <a:cubicBezTo>
                  <a:pt x="35" y="163"/>
                  <a:pt x="35" y="163"/>
                  <a:pt x="35" y="163"/>
                </a:cubicBezTo>
                <a:cubicBezTo>
                  <a:pt x="35" y="163"/>
                  <a:pt x="35" y="163"/>
                  <a:pt x="35" y="163"/>
                </a:cubicBezTo>
                <a:close/>
                <a:moveTo>
                  <a:pt x="36" y="162"/>
                </a:moveTo>
                <a:cubicBezTo>
                  <a:pt x="36" y="162"/>
                  <a:pt x="35" y="162"/>
                  <a:pt x="35" y="163"/>
                </a:cubicBezTo>
                <a:cubicBezTo>
                  <a:pt x="36" y="162"/>
                  <a:pt x="36" y="162"/>
                  <a:pt x="36" y="162"/>
                </a:cubicBezTo>
                <a:close/>
                <a:moveTo>
                  <a:pt x="36" y="163"/>
                </a:moveTo>
                <a:cubicBezTo>
                  <a:pt x="36" y="163"/>
                  <a:pt x="36" y="163"/>
                  <a:pt x="36" y="163"/>
                </a:cubicBezTo>
                <a:cubicBezTo>
                  <a:pt x="36" y="162"/>
                  <a:pt x="36" y="163"/>
                  <a:pt x="36" y="163"/>
                </a:cubicBezTo>
                <a:close/>
                <a:moveTo>
                  <a:pt x="36" y="163"/>
                </a:moveTo>
                <a:cubicBezTo>
                  <a:pt x="36" y="163"/>
                  <a:pt x="36" y="163"/>
                  <a:pt x="35" y="163"/>
                </a:cubicBezTo>
                <a:cubicBezTo>
                  <a:pt x="35" y="163"/>
                  <a:pt x="36" y="163"/>
                  <a:pt x="36" y="163"/>
                </a:cubicBezTo>
                <a:cubicBezTo>
                  <a:pt x="36" y="163"/>
                  <a:pt x="36" y="163"/>
                  <a:pt x="36" y="163"/>
                </a:cubicBezTo>
                <a:close/>
                <a:moveTo>
                  <a:pt x="34" y="165"/>
                </a:moveTo>
                <a:cubicBezTo>
                  <a:pt x="34" y="165"/>
                  <a:pt x="34" y="164"/>
                  <a:pt x="34" y="165"/>
                </a:cubicBezTo>
                <a:cubicBezTo>
                  <a:pt x="34" y="164"/>
                  <a:pt x="35" y="163"/>
                  <a:pt x="35" y="163"/>
                </a:cubicBezTo>
                <a:cubicBezTo>
                  <a:pt x="35" y="163"/>
                  <a:pt x="35" y="163"/>
                  <a:pt x="35" y="163"/>
                </a:cubicBezTo>
                <a:cubicBezTo>
                  <a:pt x="35" y="163"/>
                  <a:pt x="35" y="164"/>
                  <a:pt x="34" y="164"/>
                </a:cubicBezTo>
                <a:cubicBezTo>
                  <a:pt x="34" y="164"/>
                  <a:pt x="35" y="164"/>
                  <a:pt x="35" y="164"/>
                </a:cubicBezTo>
                <a:cubicBezTo>
                  <a:pt x="34" y="164"/>
                  <a:pt x="34" y="164"/>
                  <a:pt x="34" y="165"/>
                </a:cubicBezTo>
                <a:cubicBezTo>
                  <a:pt x="34" y="165"/>
                  <a:pt x="34" y="165"/>
                  <a:pt x="34" y="165"/>
                </a:cubicBezTo>
                <a:cubicBezTo>
                  <a:pt x="34" y="165"/>
                  <a:pt x="34" y="165"/>
                  <a:pt x="34" y="165"/>
                </a:cubicBezTo>
                <a:close/>
                <a:moveTo>
                  <a:pt x="35" y="163"/>
                </a:moveTo>
                <a:cubicBezTo>
                  <a:pt x="35" y="163"/>
                  <a:pt x="35" y="163"/>
                  <a:pt x="35" y="163"/>
                </a:cubicBezTo>
                <a:cubicBezTo>
                  <a:pt x="35" y="163"/>
                  <a:pt x="35" y="162"/>
                  <a:pt x="35" y="162"/>
                </a:cubicBezTo>
                <a:cubicBezTo>
                  <a:pt x="35" y="162"/>
                  <a:pt x="35" y="162"/>
                  <a:pt x="35" y="163"/>
                </a:cubicBezTo>
                <a:cubicBezTo>
                  <a:pt x="35" y="163"/>
                  <a:pt x="35" y="163"/>
                  <a:pt x="35" y="163"/>
                </a:cubicBezTo>
                <a:close/>
                <a:moveTo>
                  <a:pt x="35" y="163"/>
                </a:moveTo>
                <a:cubicBezTo>
                  <a:pt x="35" y="163"/>
                  <a:pt x="35" y="163"/>
                  <a:pt x="35" y="164"/>
                </a:cubicBezTo>
                <a:cubicBezTo>
                  <a:pt x="35" y="164"/>
                  <a:pt x="35" y="163"/>
                  <a:pt x="35" y="163"/>
                </a:cubicBezTo>
                <a:cubicBezTo>
                  <a:pt x="35" y="163"/>
                  <a:pt x="35" y="163"/>
                  <a:pt x="35" y="163"/>
                </a:cubicBezTo>
                <a:cubicBezTo>
                  <a:pt x="35" y="163"/>
                  <a:pt x="35" y="163"/>
                  <a:pt x="35" y="163"/>
                </a:cubicBezTo>
                <a:cubicBezTo>
                  <a:pt x="35" y="163"/>
                  <a:pt x="35" y="163"/>
                  <a:pt x="35" y="163"/>
                </a:cubicBezTo>
                <a:cubicBezTo>
                  <a:pt x="35" y="163"/>
                  <a:pt x="35" y="163"/>
                  <a:pt x="35" y="163"/>
                </a:cubicBezTo>
                <a:cubicBezTo>
                  <a:pt x="35" y="163"/>
                  <a:pt x="35" y="163"/>
                  <a:pt x="35" y="163"/>
                </a:cubicBezTo>
                <a:cubicBezTo>
                  <a:pt x="35" y="163"/>
                  <a:pt x="35" y="163"/>
                  <a:pt x="35" y="163"/>
                </a:cubicBezTo>
                <a:cubicBezTo>
                  <a:pt x="35" y="163"/>
                  <a:pt x="35" y="163"/>
                  <a:pt x="35" y="163"/>
                </a:cubicBezTo>
                <a:cubicBezTo>
                  <a:pt x="35" y="163"/>
                  <a:pt x="35" y="163"/>
                  <a:pt x="35" y="163"/>
                </a:cubicBezTo>
                <a:cubicBezTo>
                  <a:pt x="35" y="163"/>
                  <a:pt x="35" y="163"/>
                  <a:pt x="35" y="163"/>
                </a:cubicBezTo>
                <a:cubicBezTo>
                  <a:pt x="35" y="163"/>
                  <a:pt x="35" y="163"/>
                  <a:pt x="35" y="163"/>
                </a:cubicBezTo>
                <a:cubicBezTo>
                  <a:pt x="35" y="163"/>
                  <a:pt x="35" y="163"/>
                  <a:pt x="35" y="163"/>
                </a:cubicBezTo>
                <a:cubicBezTo>
                  <a:pt x="35" y="163"/>
                  <a:pt x="35" y="163"/>
                  <a:pt x="35" y="163"/>
                </a:cubicBezTo>
                <a:cubicBezTo>
                  <a:pt x="35" y="163"/>
                  <a:pt x="35" y="163"/>
                  <a:pt x="35" y="163"/>
                </a:cubicBezTo>
                <a:cubicBezTo>
                  <a:pt x="35" y="163"/>
                  <a:pt x="35" y="163"/>
                  <a:pt x="35" y="163"/>
                </a:cubicBezTo>
                <a:close/>
                <a:moveTo>
                  <a:pt x="35" y="165"/>
                </a:moveTo>
                <a:cubicBezTo>
                  <a:pt x="35" y="165"/>
                  <a:pt x="35" y="165"/>
                  <a:pt x="35" y="165"/>
                </a:cubicBezTo>
                <a:cubicBezTo>
                  <a:pt x="35" y="165"/>
                  <a:pt x="35" y="165"/>
                  <a:pt x="35" y="165"/>
                </a:cubicBezTo>
                <a:close/>
                <a:moveTo>
                  <a:pt x="35" y="165"/>
                </a:moveTo>
                <a:cubicBezTo>
                  <a:pt x="35" y="165"/>
                  <a:pt x="35" y="164"/>
                  <a:pt x="35" y="164"/>
                </a:cubicBezTo>
                <a:cubicBezTo>
                  <a:pt x="35" y="165"/>
                  <a:pt x="35" y="165"/>
                  <a:pt x="35" y="165"/>
                </a:cubicBezTo>
                <a:cubicBezTo>
                  <a:pt x="35" y="165"/>
                  <a:pt x="35" y="164"/>
                  <a:pt x="35" y="164"/>
                </a:cubicBezTo>
                <a:cubicBezTo>
                  <a:pt x="35" y="164"/>
                  <a:pt x="35" y="164"/>
                  <a:pt x="35" y="164"/>
                </a:cubicBezTo>
                <a:cubicBezTo>
                  <a:pt x="35" y="164"/>
                  <a:pt x="35" y="164"/>
                  <a:pt x="35" y="164"/>
                </a:cubicBezTo>
                <a:cubicBezTo>
                  <a:pt x="35" y="164"/>
                  <a:pt x="35" y="164"/>
                  <a:pt x="35" y="165"/>
                </a:cubicBezTo>
                <a:close/>
                <a:moveTo>
                  <a:pt x="35" y="164"/>
                </a:moveTo>
                <a:cubicBezTo>
                  <a:pt x="35" y="164"/>
                  <a:pt x="35" y="164"/>
                  <a:pt x="35" y="164"/>
                </a:cubicBezTo>
                <a:cubicBezTo>
                  <a:pt x="35" y="164"/>
                  <a:pt x="35" y="164"/>
                  <a:pt x="35" y="164"/>
                </a:cubicBezTo>
                <a:cubicBezTo>
                  <a:pt x="35" y="164"/>
                  <a:pt x="35" y="164"/>
                  <a:pt x="35" y="164"/>
                </a:cubicBezTo>
                <a:cubicBezTo>
                  <a:pt x="35" y="164"/>
                  <a:pt x="35" y="164"/>
                  <a:pt x="35" y="164"/>
                </a:cubicBezTo>
                <a:close/>
                <a:moveTo>
                  <a:pt x="35" y="162"/>
                </a:moveTo>
                <a:cubicBezTo>
                  <a:pt x="36" y="162"/>
                  <a:pt x="36" y="162"/>
                  <a:pt x="36" y="162"/>
                </a:cubicBezTo>
                <a:cubicBezTo>
                  <a:pt x="35" y="163"/>
                  <a:pt x="35" y="163"/>
                  <a:pt x="35" y="163"/>
                </a:cubicBezTo>
                <a:lnTo>
                  <a:pt x="35" y="162"/>
                </a:lnTo>
                <a:close/>
                <a:moveTo>
                  <a:pt x="35" y="162"/>
                </a:moveTo>
                <a:cubicBezTo>
                  <a:pt x="35" y="162"/>
                  <a:pt x="35" y="162"/>
                  <a:pt x="35" y="162"/>
                </a:cubicBezTo>
                <a:cubicBezTo>
                  <a:pt x="35" y="162"/>
                  <a:pt x="35" y="162"/>
                  <a:pt x="35" y="162"/>
                </a:cubicBezTo>
                <a:close/>
                <a:moveTo>
                  <a:pt x="28" y="163"/>
                </a:moveTo>
                <a:cubicBezTo>
                  <a:pt x="28" y="163"/>
                  <a:pt x="28" y="163"/>
                  <a:pt x="28" y="163"/>
                </a:cubicBezTo>
                <a:close/>
                <a:moveTo>
                  <a:pt x="28" y="163"/>
                </a:moveTo>
                <a:cubicBezTo>
                  <a:pt x="28" y="163"/>
                  <a:pt x="28" y="163"/>
                  <a:pt x="28" y="163"/>
                </a:cubicBezTo>
                <a:cubicBezTo>
                  <a:pt x="28" y="163"/>
                  <a:pt x="28" y="163"/>
                  <a:pt x="28" y="163"/>
                </a:cubicBezTo>
                <a:close/>
                <a:moveTo>
                  <a:pt x="34" y="161"/>
                </a:moveTo>
                <a:cubicBezTo>
                  <a:pt x="34" y="161"/>
                  <a:pt x="34" y="161"/>
                  <a:pt x="34" y="161"/>
                </a:cubicBezTo>
                <a:cubicBezTo>
                  <a:pt x="34" y="161"/>
                  <a:pt x="34" y="161"/>
                  <a:pt x="34" y="161"/>
                </a:cubicBezTo>
                <a:cubicBezTo>
                  <a:pt x="34" y="161"/>
                  <a:pt x="34" y="161"/>
                  <a:pt x="34" y="161"/>
                </a:cubicBezTo>
                <a:close/>
                <a:moveTo>
                  <a:pt x="31" y="163"/>
                </a:moveTo>
                <a:cubicBezTo>
                  <a:pt x="31" y="163"/>
                  <a:pt x="31" y="163"/>
                  <a:pt x="31" y="163"/>
                </a:cubicBezTo>
                <a:cubicBezTo>
                  <a:pt x="31" y="163"/>
                  <a:pt x="31" y="162"/>
                  <a:pt x="31" y="162"/>
                </a:cubicBezTo>
                <a:lnTo>
                  <a:pt x="31" y="163"/>
                </a:lnTo>
                <a:close/>
                <a:moveTo>
                  <a:pt x="30" y="164"/>
                </a:moveTo>
                <a:cubicBezTo>
                  <a:pt x="30" y="164"/>
                  <a:pt x="30" y="164"/>
                  <a:pt x="30" y="164"/>
                </a:cubicBezTo>
                <a:close/>
                <a:moveTo>
                  <a:pt x="27" y="163"/>
                </a:moveTo>
                <a:cubicBezTo>
                  <a:pt x="27" y="163"/>
                  <a:pt x="27" y="163"/>
                  <a:pt x="27" y="163"/>
                </a:cubicBezTo>
                <a:cubicBezTo>
                  <a:pt x="27" y="163"/>
                  <a:pt x="27" y="163"/>
                  <a:pt x="27" y="163"/>
                </a:cubicBezTo>
                <a:close/>
                <a:moveTo>
                  <a:pt x="34" y="162"/>
                </a:moveTo>
                <a:cubicBezTo>
                  <a:pt x="35" y="162"/>
                  <a:pt x="35" y="162"/>
                  <a:pt x="35" y="162"/>
                </a:cubicBezTo>
                <a:cubicBezTo>
                  <a:pt x="34" y="162"/>
                  <a:pt x="34" y="162"/>
                  <a:pt x="34" y="162"/>
                </a:cubicBezTo>
                <a:close/>
                <a:moveTo>
                  <a:pt x="31" y="160"/>
                </a:moveTo>
                <a:cubicBezTo>
                  <a:pt x="31" y="160"/>
                  <a:pt x="31" y="160"/>
                  <a:pt x="31" y="160"/>
                </a:cubicBezTo>
                <a:cubicBezTo>
                  <a:pt x="31" y="160"/>
                  <a:pt x="31" y="160"/>
                  <a:pt x="31" y="160"/>
                </a:cubicBezTo>
                <a:close/>
                <a:moveTo>
                  <a:pt x="34" y="162"/>
                </a:moveTo>
                <a:cubicBezTo>
                  <a:pt x="34" y="162"/>
                  <a:pt x="34" y="162"/>
                  <a:pt x="34" y="162"/>
                </a:cubicBezTo>
                <a:cubicBezTo>
                  <a:pt x="34" y="162"/>
                  <a:pt x="35" y="162"/>
                  <a:pt x="35" y="162"/>
                </a:cubicBezTo>
                <a:cubicBezTo>
                  <a:pt x="35" y="162"/>
                  <a:pt x="35" y="162"/>
                  <a:pt x="34" y="162"/>
                </a:cubicBezTo>
                <a:close/>
                <a:moveTo>
                  <a:pt x="25" y="160"/>
                </a:moveTo>
                <a:cubicBezTo>
                  <a:pt x="25" y="160"/>
                  <a:pt x="25" y="160"/>
                  <a:pt x="25" y="160"/>
                </a:cubicBezTo>
                <a:cubicBezTo>
                  <a:pt x="25" y="160"/>
                  <a:pt x="25" y="160"/>
                  <a:pt x="25" y="160"/>
                </a:cubicBezTo>
                <a:close/>
                <a:moveTo>
                  <a:pt x="29" y="157"/>
                </a:moveTo>
                <a:cubicBezTo>
                  <a:pt x="29" y="157"/>
                  <a:pt x="29" y="157"/>
                  <a:pt x="29" y="157"/>
                </a:cubicBezTo>
                <a:cubicBezTo>
                  <a:pt x="29" y="157"/>
                  <a:pt x="29" y="157"/>
                  <a:pt x="29" y="157"/>
                </a:cubicBezTo>
                <a:close/>
                <a:moveTo>
                  <a:pt x="35" y="162"/>
                </a:moveTo>
                <a:cubicBezTo>
                  <a:pt x="35" y="162"/>
                  <a:pt x="35" y="162"/>
                  <a:pt x="35" y="162"/>
                </a:cubicBezTo>
                <a:close/>
                <a:moveTo>
                  <a:pt x="34" y="164"/>
                </a:moveTo>
                <a:cubicBezTo>
                  <a:pt x="34" y="164"/>
                  <a:pt x="34" y="164"/>
                  <a:pt x="34" y="164"/>
                </a:cubicBezTo>
                <a:cubicBezTo>
                  <a:pt x="34" y="164"/>
                  <a:pt x="34" y="164"/>
                  <a:pt x="34" y="164"/>
                </a:cubicBezTo>
                <a:close/>
                <a:moveTo>
                  <a:pt x="33" y="164"/>
                </a:moveTo>
                <a:cubicBezTo>
                  <a:pt x="33" y="164"/>
                  <a:pt x="33" y="164"/>
                  <a:pt x="33" y="164"/>
                </a:cubicBezTo>
                <a:cubicBezTo>
                  <a:pt x="33" y="164"/>
                  <a:pt x="33" y="164"/>
                  <a:pt x="33" y="164"/>
                </a:cubicBezTo>
                <a:close/>
                <a:moveTo>
                  <a:pt x="35" y="162"/>
                </a:moveTo>
                <a:cubicBezTo>
                  <a:pt x="35" y="162"/>
                  <a:pt x="35" y="162"/>
                  <a:pt x="35" y="162"/>
                </a:cubicBezTo>
                <a:cubicBezTo>
                  <a:pt x="35" y="162"/>
                  <a:pt x="35" y="162"/>
                  <a:pt x="35" y="162"/>
                </a:cubicBezTo>
                <a:close/>
                <a:moveTo>
                  <a:pt x="35" y="162"/>
                </a:moveTo>
                <a:cubicBezTo>
                  <a:pt x="35" y="162"/>
                  <a:pt x="35" y="162"/>
                  <a:pt x="35" y="162"/>
                </a:cubicBezTo>
                <a:cubicBezTo>
                  <a:pt x="35" y="162"/>
                  <a:pt x="35" y="162"/>
                  <a:pt x="35" y="162"/>
                </a:cubicBezTo>
                <a:close/>
                <a:moveTo>
                  <a:pt x="35" y="162"/>
                </a:moveTo>
                <a:cubicBezTo>
                  <a:pt x="35" y="162"/>
                  <a:pt x="35" y="162"/>
                  <a:pt x="35" y="162"/>
                </a:cubicBezTo>
                <a:cubicBezTo>
                  <a:pt x="35" y="162"/>
                  <a:pt x="35" y="162"/>
                  <a:pt x="35" y="162"/>
                </a:cubicBezTo>
                <a:close/>
                <a:moveTo>
                  <a:pt x="27" y="161"/>
                </a:moveTo>
                <a:cubicBezTo>
                  <a:pt x="27" y="161"/>
                  <a:pt x="27" y="161"/>
                  <a:pt x="27" y="161"/>
                </a:cubicBezTo>
                <a:cubicBezTo>
                  <a:pt x="27" y="161"/>
                  <a:pt x="27" y="161"/>
                  <a:pt x="27" y="161"/>
                </a:cubicBezTo>
                <a:close/>
                <a:moveTo>
                  <a:pt x="30" y="165"/>
                </a:moveTo>
                <a:cubicBezTo>
                  <a:pt x="30" y="165"/>
                  <a:pt x="30" y="165"/>
                  <a:pt x="30" y="165"/>
                </a:cubicBezTo>
                <a:cubicBezTo>
                  <a:pt x="30" y="165"/>
                  <a:pt x="30" y="165"/>
                  <a:pt x="30" y="165"/>
                </a:cubicBezTo>
                <a:close/>
                <a:moveTo>
                  <a:pt x="30" y="165"/>
                </a:moveTo>
                <a:cubicBezTo>
                  <a:pt x="31" y="164"/>
                  <a:pt x="31" y="165"/>
                  <a:pt x="30" y="165"/>
                </a:cubicBezTo>
                <a:cubicBezTo>
                  <a:pt x="31" y="164"/>
                  <a:pt x="31" y="164"/>
                  <a:pt x="31" y="164"/>
                </a:cubicBezTo>
                <a:lnTo>
                  <a:pt x="30" y="165"/>
                </a:lnTo>
                <a:close/>
                <a:moveTo>
                  <a:pt x="28" y="163"/>
                </a:moveTo>
                <a:cubicBezTo>
                  <a:pt x="28" y="163"/>
                  <a:pt x="28" y="163"/>
                  <a:pt x="27" y="163"/>
                </a:cubicBezTo>
                <a:cubicBezTo>
                  <a:pt x="28" y="163"/>
                  <a:pt x="28" y="163"/>
                  <a:pt x="28" y="163"/>
                </a:cubicBezTo>
                <a:cubicBezTo>
                  <a:pt x="28" y="163"/>
                  <a:pt x="27" y="163"/>
                  <a:pt x="27" y="163"/>
                </a:cubicBezTo>
                <a:cubicBezTo>
                  <a:pt x="28" y="163"/>
                  <a:pt x="28" y="163"/>
                  <a:pt x="28" y="163"/>
                </a:cubicBezTo>
                <a:cubicBezTo>
                  <a:pt x="27" y="163"/>
                  <a:pt x="27" y="163"/>
                  <a:pt x="27" y="163"/>
                </a:cubicBezTo>
                <a:cubicBezTo>
                  <a:pt x="27" y="163"/>
                  <a:pt x="27" y="163"/>
                  <a:pt x="27" y="163"/>
                </a:cubicBezTo>
                <a:cubicBezTo>
                  <a:pt x="27" y="163"/>
                  <a:pt x="27" y="163"/>
                  <a:pt x="27" y="163"/>
                </a:cubicBezTo>
                <a:cubicBezTo>
                  <a:pt x="27" y="163"/>
                  <a:pt x="27" y="163"/>
                  <a:pt x="27" y="162"/>
                </a:cubicBezTo>
                <a:cubicBezTo>
                  <a:pt x="27" y="163"/>
                  <a:pt x="27" y="163"/>
                  <a:pt x="27" y="163"/>
                </a:cubicBezTo>
                <a:cubicBezTo>
                  <a:pt x="27" y="163"/>
                  <a:pt x="27" y="162"/>
                  <a:pt x="28" y="162"/>
                </a:cubicBezTo>
                <a:cubicBezTo>
                  <a:pt x="28" y="162"/>
                  <a:pt x="27" y="162"/>
                  <a:pt x="27" y="162"/>
                </a:cubicBezTo>
                <a:cubicBezTo>
                  <a:pt x="27" y="162"/>
                  <a:pt x="28" y="162"/>
                  <a:pt x="28" y="162"/>
                </a:cubicBezTo>
                <a:cubicBezTo>
                  <a:pt x="27" y="162"/>
                  <a:pt x="27" y="162"/>
                  <a:pt x="27" y="162"/>
                </a:cubicBezTo>
                <a:cubicBezTo>
                  <a:pt x="27" y="162"/>
                  <a:pt x="27" y="162"/>
                  <a:pt x="27" y="162"/>
                </a:cubicBezTo>
                <a:cubicBezTo>
                  <a:pt x="27" y="162"/>
                  <a:pt x="27" y="163"/>
                  <a:pt x="27" y="162"/>
                </a:cubicBezTo>
                <a:cubicBezTo>
                  <a:pt x="27" y="162"/>
                  <a:pt x="27" y="162"/>
                  <a:pt x="27" y="162"/>
                </a:cubicBezTo>
                <a:cubicBezTo>
                  <a:pt x="27" y="162"/>
                  <a:pt x="27" y="162"/>
                  <a:pt x="28" y="162"/>
                </a:cubicBezTo>
                <a:cubicBezTo>
                  <a:pt x="28" y="162"/>
                  <a:pt x="28" y="162"/>
                  <a:pt x="28" y="162"/>
                </a:cubicBezTo>
                <a:cubicBezTo>
                  <a:pt x="28" y="162"/>
                  <a:pt x="27" y="162"/>
                  <a:pt x="27" y="162"/>
                </a:cubicBezTo>
                <a:cubicBezTo>
                  <a:pt x="27" y="162"/>
                  <a:pt x="27" y="162"/>
                  <a:pt x="27" y="162"/>
                </a:cubicBezTo>
                <a:cubicBezTo>
                  <a:pt x="27" y="162"/>
                  <a:pt x="27" y="162"/>
                  <a:pt x="27" y="162"/>
                </a:cubicBezTo>
                <a:cubicBezTo>
                  <a:pt x="27" y="162"/>
                  <a:pt x="27" y="162"/>
                  <a:pt x="27" y="162"/>
                </a:cubicBezTo>
                <a:cubicBezTo>
                  <a:pt x="28" y="161"/>
                  <a:pt x="28" y="161"/>
                  <a:pt x="28" y="161"/>
                </a:cubicBezTo>
                <a:cubicBezTo>
                  <a:pt x="28" y="161"/>
                  <a:pt x="27" y="162"/>
                  <a:pt x="27" y="162"/>
                </a:cubicBezTo>
                <a:cubicBezTo>
                  <a:pt x="28" y="161"/>
                  <a:pt x="28" y="161"/>
                  <a:pt x="28" y="161"/>
                </a:cubicBezTo>
                <a:cubicBezTo>
                  <a:pt x="27" y="162"/>
                  <a:pt x="27" y="162"/>
                  <a:pt x="27" y="162"/>
                </a:cubicBezTo>
                <a:cubicBezTo>
                  <a:pt x="27" y="162"/>
                  <a:pt x="27" y="162"/>
                  <a:pt x="27" y="162"/>
                </a:cubicBezTo>
                <a:cubicBezTo>
                  <a:pt x="27" y="162"/>
                  <a:pt x="27" y="162"/>
                  <a:pt x="27" y="162"/>
                </a:cubicBezTo>
                <a:cubicBezTo>
                  <a:pt x="27" y="162"/>
                  <a:pt x="26" y="162"/>
                  <a:pt x="27" y="162"/>
                </a:cubicBezTo>
                <a:cubicBezTo>
                  <a:pt x="26" y="162"/>
                  <a:pt x="28" y="161"/>
                  <a:pt x="27" y="161"/>
                </a:cubicBezTo>
                <a:cubicBezTo>
                  <a:pt x="27" y="161"/>
                  <a:pt x="26" y="162"/>
                  <a:pt x="27" y="162"/>
                </a:cubicBezTo>
                <a:cubicBezTo>
                  <a:pt x="26" y="162"/>
                  <a:pt x="27" y="161"/>
                  <a:pt x="27" y="162"/>
                </a:cubicBezTo>
                <a:cubicBezTo>
                  <a:pt x="27" y="161"/>
                  <a:pt x="27" y="161"/>
                  <a:pt x="27" y="161"/>
                </a:cubicBezTo>
                <a:cubicBezTo>
                  <a:pt x="27" y="161"/>
                  <a:pt x="27" y="161"/>
                  <a:pt x="27" y="161"/>
                </a:cubicBezTo>
                <a:cubicBezTo>
                  <a:pt x="27" y="161"/>
                  <a:pt x="27" y="161"/>
                  <a:pt x="27" y="161"/>
                </a:cubicBezTo>
                <a:cubicBezTo>
                  <a:pt x="26" y="162"/>
                  <a:pt x="27" y="161"/>
                  <a:pt x="26" y="161"/>
                </a:cubicBezTo>
                <a:cubicBezTo>
                  <a:pt x="27" y="161"/>
                  <a:pt x="26" y="161"/>
                  <a:pt x="27" y="161"/>
                </a:cubicBezTo>
                <a:cubicBezTo>
                  <a:pt x="27" y="161"/>
                  <a:pt x="27" y="161"/>
                  <a:pt x="27" y="161"/>
                </a:cubicBezTo>
                <a:cubicBezTo>
                  <a:pt x="28" y="161"/>
                  <a:pt x="27" y="161"/>
                  <a:pt x="27" y="161"/>
                </a:cubicBezTo>
                <a:cubicBezTo>
                  <a:pt x="28" y="161"/>
                  <a:pt x="28" y="161"/>
                  <a:pt x="28" y="160"/>
                </a:cubicBezTo>
                <a:cubicBezTo>
                  <a:pt x="28" y="160"/>
                  <a:pt x="27" y="161"/>
                  <a:pt x="27" y="161"/>
                </a:cubicBezTo>
                <a:cubicBezTo>
                  <a:pt x="27" y="161"/>
                  <a:pt x="27" y="161"/>
                  <a:pt x="27" y="161"/>
                </a:cubicBezTo>
                <a:cubicBezTo>
                  <a:pt x="27" y="161"/>
                  <a:pt x="27" y="161"/>
                  <a:pt x="27" y="161"/>
                </a:cubicBezTo>
                <a:cubicBezTo>
                  <a:pt x="27" y="161"/>
                  <a:pt x="27" y="161"/>
                  <a:pt x="27" y="161"/>
                </a:cubicBezTo>
                <a:cubicBezTo>
                  <a:pt x="27" y="161"/>
                  <a:pt x="27" y="161"/>
                  <a:pt x="27" y="161"/>
                </a:cubicBezTo>
                <a:cubicBezTo>
                  <a:pt x="27" y="161"/>
                  <a:pt x="28" y="160"/>
                  <a:pt x="28" y="160"/>
                </a:cubicBezTo>
                <a:cubicBezTo>
                  <a:pt x="28" y="160"/>
                  <a:pt x="27" y="160"/>
                  <a:pt x="27" y="160"/>
                </a:cubicBezTo>
                <a:cubicBezTo>
                  <a:pt x="27" y="160"/>
                  <a:pt x="27" y="160"/>
                  <a:pt x="27" y="161"/>
                </a:cubicBezTo>
                <a:cubicBezTo>
                  <a:pt x="27" y="160"/>
                  <a:pt x="26" y="161"/>
                  <a:pt x="27" y="160"/>
                </a:cubicBezTo>
                <a:cubicBezTo>
                  <a:pt x="27" y="160"/>
                  <a:pt x="27" y="160"/>
                  <a:pt x="27" y="160"/>
                </a:cubicBezTo>
                <a:cubicBezTo>
                  <a:pt x="27" y="160"/>
                  <a:pt x="27" y="160"/>
                  <a:pt x="27" y="160"/>
                </a:cubicBezTo>
                <a:cubicBezTo>
                  <a:pt x="27" y="160"/>
                  <a:pt x="27" y="160"/>
                  <a:pt x="27" y="160"/>
                </a:cubicBezTo>
                <a:cubicBezTo>
                  <a:pt x="26" y="160"/>
                  <a:pt x="27" y="160"/>
                  <a:pt x="26" y="160"/>
                </a:cubicBezTo>
                <a:cubicBezTo>
                  <a:pt x="26" y="160"/>
                  <a:pt x="27" y="160"/>
                  <a:pt x="27" y="160"/>
                </a:cubicBezTo>
                <a:cubicBezTo>
                  <a:pt x="27" y="160"/>
                  <a:pt x="27" y="160"/>
                  <a:pt x="26" y="160"/>
                </a:cubicBezTo>
                <a:cubicBezTo>
                  <a:pt x="27" y="160"/>
                  <a:pt x="27" y="160"/>
                  <a:pt x="27" y="160"/>
                </a:cubicBezTo>
                <a:cubicBezTo>
                  <a:pt x="26" y="160"/>
                  <a:pt x="27" y="160"/>
                  <a:pt x="26" y="160"/>
                </a:cubicBezTo>
                <a:cubicBezTo>
                  <a:pt x="26" y="160"/>
                  <a:pt x="26" y="160"/>
                  <a:pt x="26" y="160"/>
                </a:cubicBezTo>
                <a:cubicBezTo>
                  <a:pt x="26" y="160"/>
                  <a:pt x="26" y="160"/>
                  <a:pt x="26" y="160"/>
                </a:cubicBezTo>
                <a:cubicBezTo>
                  <a:pt x="25" y="160"/>
                  <a:pt x="25" y="160"/>
                  <a:pt x="25" y="160"/>
                </a:cubicBezTo>
                <a:cubicBezTo>
                  <a:pt x="26" y="160"/>
                  <a:pt x="25" y="160"/>
                  <a:pt x="25" y="160"/>
                </a:cubicBezTo>
                <a:cubicBezTo>
                  <a:pt x="25" y="160"/>
                  <a:pt x="25" y="160"/>
                  <a:pt x="25" y="160"/>
                </a:cubicBezTo>
                <a:cubicBezTo>
                  <a:pt x="26" y="159"/>
                  <a:pt x="26" y="159"/>
                  <a:pt x="26" y="159"/>
                </a:cubicBezTo>
                <a:cubicBezTo>
                  <a:pt x="26" y="159"/>
                  <a:pt x="26" y="159"/>
                  <a:pt x="26" y="159"/>
                </a:cubicBezTo>
                <a:cubicBezTo>
                  <a:pt x="26" y="159"/>
                  <a:pt x="26" y="159"/>
                  <a:pt x="26" y="159"/>
                </a:cubicBezTo>
                <a:cubicBezTo>
                  <a:pt x="26" y="159"/>
                  <a:pt x="25" y="159"/>
                  <a:pt x="25" y="159"/>
                </a:cubicBezTo>
                <a:cubicBezTo>
                  <a:pt x="26" y="159"/>
                  <a:pt x="25" y="159"/>
                  <a:pt x="26" y="159"/>
                </a:cubicBezTo>
                <a:cubicBezTo>
                  <a:pt x="26" y="159"/>
                  <a:pt x="26" y="159"/>
                  <a:pt x="26" y="159"/>
                </a:cubicBezTo>
                <a:cubicBezTo>
                  <a:pt x="26" y="159"/>
                  <a:pt x="26" y="159"/>
                  <a:pt x="26" y="159"/>
                </a:cubicBezTo>
                <a:cubicBezTo>
                  <a:pt x="25" y="159"/>
                  <a:pt x="25" y="159"/>
                  <a:pt x="25" y="159"/>
                </a:cubicBezTo>
                <a:cubicBezTo>
                  <a:pt x="26" y="159"/>
                  <a:pt x="26" y="158"/>
                  <a:pt x="26" y="158"/>
                </a:cubicBezTo>
                <a:cubicBezTo>
                  <a:pt x="26" y="158"/>
                  <a:pt x="26" y="158"/>
                  <a:pt x="26" y="158"/>
                </a:cubicBezTo>
                <a:cubicBezTo>
                  <a:pt x="26" y="158"/>
                  <a:pt x="26" y="158"/>
                  <a:pt x="26" y="158"/>
                </a:cubicBezTo>
                <a:cubicBezTo>
                  <a:pt x="26" y="158"/>
                  <a:pt x="26" y="158"/>
                  <a:pt x="26" y="158"/>
                </a:cubicBezTo>
                <a:cubicBezTo>
                  <a:pt x="25" y="158"/>
                  <a:pt x="27" y="158"/>
                  <a:pt x="26" y="158"/>
                </a:cubicBezTo>
                <a:cubicBezTo>
                  <a:pt x="27" y="158"/>
                  <a:pt x="28" y="157"/>
                  <a:pt x="29" y="157"/>
                </a:cubicBezTo>
                <a:cubicBezTo>
                  <a:pt x="29" y="157"/>
                  <a:pt x="29" y="157"/>
                  <a:pt x="29" y="157"/>
                </a:cubicBezTo>
                <a:cubicBezTo>
                  <a:pt x="29" y="157"/>
                  <a:pt x="29" y="157"/>
                  <a:pt x="29" y="157"/>
                </a:cubicBezTo>
                <a:cubicBezTo>
                  <a:pt x="29" y="158"/>
                  <a:pt x="29" y="158"/>
                  <a:pt x="29" y="158"/>
                </a:cubicBezTo>
                <a:cubicBezTo>
                  <a:pt x="29" y="157"/>
                  <a:pt x="29" y="157"/>
                  <a:pt x="29" y="157"/>
                </a:cubicBezTo>
                <a:cubicBezTo>
                  <a:pt x="29" y="157"/>
                  <a:pt x="29" y="157"/>
                  <a:pt x="30" y="157"/>
                </a:cubicBezTo>
                <a:cubicBezTo>
                  <a:pt x="28" y="158"/>
                  <a:pt x="30" y="158"/>
                  <a:pt x="29" y="158"/>
                </a:cubicBezTo>
                <a:cubicBezTo>
                  <a:pt x="29" y="158"/>
                  <a:pt x="29" y="158"/>
                  <a:pt x="29" y="158"/>
                </a:cubicBezTo>
                <a:cubicBezTo>
                  <a:pt x="29" y="158"/>
                  <a:pt x="30" y="158"/>
                  <a:pt x="30" y="158"/>
                </a:cubicBezTo>
                <a:cubicBezTo>
                  <a:pt x="29" y="158"/>
                  <a:pt x="29" y="158"/>
                  <a:pt x="29" y="158"/>
                </a:cubicBezTo>
                <a:cubicBezTo>
                  <a:pt x="29" y="158"/>
                  <a:pt x="29" y="158"/>
                  <a:pt x="29" y="158"/>
                </a:cubicBezTo>
                <a:cubicBezTo>
                  <a:pt x="30" y="158"/>
                  <a:pt x="29" y="158"/>
                  <a:pt x="29" y="158"/>
                </a:cubicBezTo>
                <a:cubicBezTo>
                  <a:pt x="29" y="158"/>
                  <a:pt x="29" y="158"/>
                  <a:pt x="29" y="158"/>
                </a:cubicBezTo>
                <a:cubicBezTo>
                  <a:pt x="30" y="158"/>
                  <a:pt x="29" y="158"/>
                  <a:pt x="30" y="158"/>
                </a:cubicBezTo>
                <a:cubicBezTo>
                  <a:pt x="29" y="158"/>
                  <a:pt x="30" y="158"/>
                  <a:pt x="28" y="159"/>
                </a:cubicBezTo>
                <a:cubicBezTo>
                  <a:pt x="28" y="159"/>
                  <a:pt x="29" y="159"/>
                  <a:pt x="29" y="159"/>
                </a:cubicBezTo>
                <a:cubicBezTo>
                  <a:pt x="29" y="159"/>
                  <a:pt x="29" y="159"/>
                  <a:pt x="29" y="158"/>
                </a:cubicBezTo>
                <a:cubicBezTo>
                  <a:pt x="29" y="159"/>
                  <a:pt x="30" y="158"/>
                  <a:pt x="29" y="159"/>
                </a:cubicBezTo>
                <a:cubicBezTo>
                  <a:pt x="30" y="159"/>
                  <a:pt x="29" y="159"/>
                  <a:pt x="30" y="159"/>
                </a:cubicBezTo>
                <a:cubicBezTo>
                  <a:pt x="30" y="158"/>
                  <a:pt x="30" y="158"/>
                  <a:pt x="30" y="158"/>
                </a:cubicBezTo>
                <a:cubicBezTo>
                  <a:pt x="30" y="158"/>
                  <a:pt x="30" y="158"/>
                  <a:pt x="30" y="158"/>
                </a:cubicBezTo>
                <a:cubicBezTo>
                  <a:pt x="30" y="158"/>
                  <a:pt x="30" y="158"/>
                  <a:pt x="30" y="158"/>
                </a:cubicBezTo>
                <a:cubicBezTo>
                  <a:pt x="30" y="158"/>
                  <a:pt x="30" y="159"/>
                  <a:pt x="30" y="159"/>
                </a:cubicBezTo>
                <a:cubicBezTo>
                  <a:pt x="30" y="159"/>
                  <a:pt x="30" y="159"/>
                  <a:pt x="30" y="158"/>
                </a:cubicBezTo>
                <a:cubicBezTo>
                  <a:pt x="30" y="158"/>
                  <a:pt x="30" y="158"/>
                  <a:pt x="30" y="158"/>
                </a:cubicBezTo>
                <a:cubicBezTo>
                  <a:pt x="30" y="158"/>
                  <a:pt x="30" y="158"/>
                  <a:pt x="30" y="158"/>
                </a:cubicBezTo>
                <a:cubicBezTo>
                  <a:pt x="30" y="158"/>
                  <a:pt x="30" y="159"/>
                  <a:pt x="30" y="159"/>
                </a:cubicBezTo>
                <a:cubicBezTo>
                  <a:pt x="30" y="159"/>
                  <a:pt x="30" y="158"/>
                  <a:pt x="30" y="159"/>
                </a:cubicBezTo>
                <a:cubicBezTo>
                  <a:pt x="30" y="159"/>
                  <a:pt x="30" y="159"/>
                  <a:pt x="30" y="159"/>
                </a:cubicBezTo>
                <a:cubicBezTo>
                  <a:pt x="30" y="159"/>
                  <a:pt x="30" y="159"/>
                  <a:pt x="30" y="159"/>
                </a:cubicBezTo>
                <a:cubicBezTo>
                  <a:pt x="30" y="159"/>
                  <a:pt x="30" y="159"/>
                  <a:pt x="30" y="159"/>
                </a:cubicBezTo>
                <a:cubicBezTo>
                  <a:pt x="30" y="159"/>
                  <a:pt x="30" y="159"/>
                  <a:pt x="30" y="159"/>
                </a:cubicBezTo>
                <a:cubicBezTo>
                  <a:pt x="30" y="160"/>
                  <a:pt x="30" y="159"/>
                  <a:pt x="29" y="160"/>
                </a:cubicBezTo>
                <a:cubicBezTo>
                  <a:pt x="29" y="160"/>
                  <a:pt x="29" y="160"/>
                  <a:pt x="29" y="160"/>
                </a:cubicBezTo>
                <a:cubicBezTo>
                  <a:pt x="29" y="160"/>
                  <a:pt x="29" y="160"/>
                  <a:pt x="29" y="160"/>
                </a:cubicBezTo>
                <a:cubicBezTo>
                  <a:pt x="29" y="160"/>
                  <a:pt x="30" y="160"/>
                  <a:pt x="30" y="160"/>
                </a:cubicBezTo>
                <a:cubicBezTo>
                  <a:pt x="30" y="159"/>
                  <a:pt x="30" y="159"/>
                  <a:pt x="30" y="159"/>
                </a:cubicBezTo>
                <a:cubicBezTo>
                  <a:pt x="32" y="158"/>
                  <a:pt x="30" y="160"/>
                  <a:pt x="31" y="159"/>
                </a:cubicBezTo>
                <a:cubicBezTo>
                  <a:pt x="31" y="159"/>
                  <a:pt x="31" y="159"/>
                  <a:pt x="31" y="160"/>
                </a:cubicBezTo>
                <a:cubicBezTo>
                  <a:pt x="31" y="159"/>
                  <a:pt x="30" y="160"/>
                  <a:pt x="31" y="160"/>
                </a:cubicBezTo>
                <a:cubicBezTo>
                  <a:pt x="30" y="160"/>
                  <a:pt x="30" y="160"/>
                  <a:pt x="30" y="160"/>
                </a:cubicBezTo>
                <a:cubicBezTo>
                  <a:pt x="31" y="160"/>
                  <a:pt x="31" y="160"/>
                  <a:pt x="31" y="160"/>
                </a:cubicBezTo>
                <a:cubicBezTo>
                  <a:pt x="31" y="160"/>
                  <a:pt x="31" y="160"/>
                  <a:pt x="30" y="160"/>
                </a:cubicBezTo>
                <a:cubicBezTo>
                  <a:pt x="31" y="160"/>
                  <a:pt x="31" y="160"/>
                  <a:pt x="31" y="160"/>
                </a:cubicBezTo>
                <a:cubicBezTo>
                  <a:pt x="31" y="160"/>
                  <a:pt x="31" y="160"/>
                  <a:pt x="31" y="160"/>
                </a:cubicBezTo>
                <a:cubicBezTo>
                  <a:pt x="31" y="160"/>
                  <a:pt x="31" y="160"/>
                  <a:pt x="31" y="160"/>
                </a:cubicBezTo>
                <a:cubicBezTo>
                  <a:pt x="30" y="161"/>
                  <a:pt x="32" y="159"/>
                  <a:pt x="31" y="161"/>
                </a:cubicBezTo>
                <a:cubicBezTo>
                  <a:pt x="31" y="160"/>
                  <a:pt x="31" y="160"/>
                  <a:pt x="31" y="160"/>
                </a:cubicBezTo>
                <a:cubicBezTo>
                  <a:pt x="31" y="160"/>
                  <a:pt x="31" y="160"/>
                  <a:pt x="31" y="160"/>
                </a:cubicBezTo>
                <a:cubicBezTo>
                  <a:pt x="32" y="160"/>
                  <a:pt x="31" y="161"/>
                  <a:pt x="31" y="161"/>
                </a:cubicBezTo>
                <a:cubicBezTo>
                  <a:pt x="31" y="160"/>
                  <a:pt x="31" y="160"/>
                  <a:pt x="32" y="160"/>
                </a:cubicBezTo>
                <a:cubicBezTo>
                  <a:pt x="31" y="161"/>
                  <a:pt x="32" y="160"/>
                  <a:pt x="32" y="160"/>
                </a:cubicBezTo>
                <a:cubicBezTo>
                  <a:pt x="32" y="160"/>
                  <a:pt x="32" y="160"/>
                  <a:pt x="31" y="160"/>
                </a:cubicBezTo>
                <a:cubicBezTo>
                  <a:pt x="32" y="160"/>
                  <a:pt x="32" y="159"/>
                  <a:pt x="32" y="160"/>
                </a:cubicBezTo>
                <a:cubicBezTo>
                  <a:pt x="32" y="160"/>
                  <a:pt x="32" y="160"/>
                  <a:pt x="32" y="160"/>
                </a:cubicBezTo>
                <a:cubicBezTo>
                  <a:pt x="32" y="160"/>
                  <a:pt x="31" y="162"/>
                  <a:pt x="31" y="161"/>
                </a:cubicBezTo>
                <a:cubicBezTo>
                  <a:pt x="31" y="161"/>
                  <a:pt x="31" y="161"/>
                  <a:pt x="31" y="161"/>
                </a:cubicBezTo>
                <a:cubicBezTo>
                  <a:pt x="31" y="161"/>
                  <a:pt x="30" y="162"/>
                  <a:pt x="31" y="161"/>
                </a:cubicBezTo>
                <a:cubicBezTo>
                  <a:pt x="31" y="161"/>
                  <a:pt x="31" y="161"/>
                  <a:pt x="31" y="161"/>
                </a:cubicBezTo>
                <a:cubicBezTo>
                  <a:pt x="31" y="162"/>
                  <a:pt x="32" y="161"/>
                  <a:pt x="31" y="161"/>
                </a:cubicBezTo>
                <a:cubicBezTo>
                  <a:pt x="31" y="161"/>
                  <a:pt x="31" y="161"/>
                  <a:pt x="31" y="161"/>
                </a:cubicBezTo>
                <a:cubicBezTo>
                  <a:pt x="31" y="161"/>
                  <a:pt x="31" y="162"/>
                  <a:pt x="31" y="161"/>
                </a:cubicBezTo>
                <a:cubicBezTo>
                  <a:pt x="32" y="161"/>
                  <a:pt x="32" y="161"/>
                  <a:pt x="32" y="161"/>
                </a:cubicBezTo>
                <a:cubicBezTo>
                  <a:pt x="32" y="161"/>
                  <a:pt x="32" y="161"/>
                  <a:pt x="32" y="161"/>
                </a:cubicBezTo>
                <a:cubicBezTo>
                  <a:pt x="32" y="161"/>
                  <a:pt x="32" y="161"/>
                  <a:pt x="32" y="161"/>
                </a:cubicBezTo>
                <a:cubicBezTo>
                  <a:pt x="32" y="161"/>
                  <a:pt x="32" y="161"/>
                  <a:pt x="32" y="161"/>
                </a:cubicBezTo>
                <a:cubicBezTo>
                  <a:pt x="32" y="161"/>
                  <a:pt x="32" y="161"/>
                  <a:pt x="31" y="162"/>
                </a:cubicBezTo>
                <a:cubicBezTo>
                  <a:pt x="32" y="161"/>
                  <a:pt x="32" y="161"/>
                  <a:pt x="32" y="162"/>
                </a:cubicBezTo>
                <a:cubicBezTo>
                  <a:pt x="32" y="161"/>
                  <a:pt x="33" y="160"/>
                  <a:pt x="33" y="160"/>
                </a:cubicBezTo>
                <a:cubicBezTo>
                  <a:pt x="33" y="160"/>
                  <a:pt x="33" y="160"/>
                  <a:pt x="33" y="161"/>
                </a:cubicBezTo>
                <a:cubicBezTo>
                  <a:pt x="33" y="161"/>
                  <a:pt x="33" y="161"/>
                  <a:pt x="33" y="161"/>
                </a:cubicBezTo>
                <a:cubicBezTo>
                  <a:pt x="33" y="161"/>
                  <a:pt x="32" y="161"/>
                  <a:pt x="32" y="161"/>
                </a:cubicBezTo>
                <a:cubicBezTo>
                  <a:pt x="33" y="160"/>
                  <a:pt x="32" y="161"/>
                  <a:pt x="33" y="161"/>
                </a:cubicBezTo>
                <a:cubicBezTo>
                  <a:pt x="32" y="161"/>
                  <a:pt x="32" y="161"/>
                  <a:pt x="32" y="161"/>
                </a:cubicBezTo>
                <a:cubicBezTo>
                  <a:pt x="33" y="161"/>
                  <a:pt x="32" y="162"/>
                  <a:pt x="32" y="161"/>
                </a:cubicBezTo>
                <a:cubicBezTo>
                  <a:pt x="32" y="162"/>
                  <a:pt x="33" y="161"/>
                  <a:pt x="32" y="162"/>
                </a:cubicBezTo>
                <a:cubicBezTo>
                  <a:pt x="32" y="162"/>
                  <a:pt x="32" y="162"/>
                  <a:pt x="32" y="162"/>
                </a:cubicBezTo>
                <a:cubicBezTo>
                  <a:pt x="32" y="162"/>
                  <a:pt x="32" y="162"/>
                  <a:pt x="32" y="162"/>
                </a:cubicBezTo>
                <a:cubicBezTo>
                  <a:pt x="33" y="162"/>
                  <a:pt x="32" y="162"/>
                  <a:pt x="33" y="161"/>
                </a:cubicBezTo>
                <a:cubicBezTo>
                  <a:pt x="33" y="162"/>
                  <a:pt x="33" y="162"/>
                  <a:pt x="32" y="162"/>
                </a:cubicBezTo>
                <a:cubicBezTo>
                  <a:pt x="33" y="162"/>
                  <a:pt x="33" y="162"/>
                  <a:pt x="33" y="162"/>
                </a:cubicBezTo>
                <a:cubicBezTo>
                  <a:pt x="33" y="162"/>
                  <a:pt x="33" y="162"/>
                  <a:pt x="33" y="162"/>
                </a:cubicBezTo>
                <a:cubicBezTo>
                  <a:pt x="33" y="162"/>
                  <a:pt x="33" y="162"/>
                  <a:pt x="33" y="162"/>
                </a:cubicBezTo>
                <a:cubicBezTo>
                  <a:pt x="33" y="162"/>
                  <a:pt x="33" y="162"/>
                  <a:pt x="32" y="162"/>
                </a:cubicBezTo>
                <a:cubicBezTo>
                  <a:pt x="33" y="162"/>
                  <a:pt x="33" y="162"/>
                  <a:pt x="33" y="161"/>
                </a:cubicBezTo>
                <a:cubicBezTo>
                  <a:pt x="33" y="162"/>
                  <a:pt x="33" y="161"/>
                  <a:pt x="33" y="162"/>
                </a:cubicBezTo>
                <a:cubicBezTo>
                  <a:pt x="33" y="162"/>
                  <a:pt x="33" y="162"/>
                  <a:pt x="33" y="162"/>
                </a:cubicBezTo>
                <a:cubicBezTo>
                  <a:pt x="33" y="161"/>
                  <a:pt x="34" y="161"/>
                  <a:pt x="34" y="161"/>
                </a:cubicBezTo>
                <a:cubicBezTo>
                  <a:pt x="34" y="161"/>
                  <a:pt x="34" y="161"/>
                  <a:pt x="34" y="161"/>
                </a:cubicBezTo>
                <a:cubicBezTo>
                  <a:pt x="33" y="162"/>
                  <a:pt x="33" y="162"/>
                  <a:pt x="33" y="162"/>
                </a:cubicBezTo>
                <a:cubicBezTo>
                  <a:pt x="33" y="162"/>
                  <a:pt x="33" y="162"/>
                  <a:pt x="33" y="162"/>
                </a:cubicBezTo>
                <a:cubicBezTo>
                  <a:pt x="33" y="162"/>
                  <a:pt x="34" y="161"/>
                  <a:pt x="34" y="161"/>
                </a:cubicBezTo>
                <a:cubicBezTo>
                  <a:pt x="34" y="161"/>
                  <a:pt x="33" y="162"/>
                  <a:pt x="33" y="162"/>
                </a:cubicBezTo>
                <a:cubicBezTo>
                  <a:pt x="33" y="162"/>
                  <a:pt x="33" y="162"/>
                  <a:pt x="33" y="162"/>
                </a:cubicBezTo>
                <a:cubicBezTo>
                  <a:pt x="33" y="162"/>
                  <a:pt x="33" y="162"/>
                  <a:pt x="33" y="162"/>
                </a:cubicBezTo>
                <a:cubicBezTo>
                  <a:pt x="33" y="162"/>
                  <a:pt x="33" y="162"/>
                  <a:pt x="33" y="162"/>
                </a:cubicBezTo>
                <a:cubicBezTo>
                  <a:pt x="33" y="162"/>
                  <a:pt x="34" y="161"/>
                  <a:pt x="34" y="162"/>
                </a:cubicBezTo>
                <a:cubicBezTo>
                  <a:pt x="34" y="162"/>
                  <a:pt x="34" y="162"/>
                  <a:pt x="34" y="162"/>
                </a:cubicBezTo>
                <a:cubicBezTo>
                  <a:pt x="34" y="162"/>
                  <a:pt x="33" y="162"/>
                  <a:pt x="34" y="162"/>
                </a:cubicBezTo>
                <a:cubicBezTo>
                  <a:pt x="34" y="162"/>
                  <a:pt x="34" y="162"/>
                  <a:pt x="34" y="162"/>
                </a:cubicBezTo>
                <a:cubicBezTo>
                  <a:pt x="34" y="162"/>
                  <a:pt x="34" y="162"/>
                  <a:pt x="34" y="162"/>
                </a:cubicBezTo>
                <a:cubicBezTo>
                  <a:pt x="34" y="161"/>
                  <a:pt x="34" y="161"/>
                  <a:pt x="34" y="161"/>
                </a:cubicBezTo>
                <a:cubicBezTo>
                  <a:pt x="34" y="161"/>
                  <a:pt x="35" y="161"/>
                  <a:pt x="34" y="162"/>
                </a:cubicBezTo>
                <a:cubicBezTo>
                  <a:pt x="35" y="161"/>
                  <a:pt x="34" y="162"/>
                  <a:pt x="34" y="162"/>
                </a:cubicBezTo>
                <a:cubicBezTo>
                  <a:pt x="34" y="162"/>
                  <a:pt x="34" y="162"/>
                  <a:pt x="34" y="162"/>
                </a:cubicBezTo>
                <a:cubicBezTo>
                  <a:pt x="34" y="162"/>
                  <a:pt x="34" y="162"/>
                  <a:pt x="34" y="162"/>
                </a:cubicBezTo>
                <a:cubicBezTo>
                  <a:pt x="34" y="163"/>
                  <a:pt x="35" y="162"/>
                  <a:pt x="35" y="162"/>
                </a:cubicBezTo>
                <a:cubicBezTo>
                  <a:pt x="35" y="162"/>
                  <a:pt x="35" y="162"/>
                  <a:pt x="35" y="162"/>
                </a:cubicBezTo>
                <a:cubicBezTo>
                  <a:pt x="35" y="162"/>
                  <a:pt x="35" y="162"/>
                  <a:pt x="35" y="162"/>
                </a:cubicBezTo>
                <a:cubicBezTo>
                  <a:pt x="35" y="162"/>
                  <a:pt x="35" y="162"/>
                  <a:pt x="35" y="162"/>
                </a:cubicBezTo>
                <a:cubicBezTo>
                  <a:pt x="35" y="162"/>
                  <a:pt x="35" y="162"/>
                  <a:pt x="35" y="162"/>
                </a:cubicBezTo>
                <a:cubicBezTo>
                  <a:pt x="35" y="162"/>
                  <a:pt x="35" y="162"/>
                  <a:pt x="35" y="162"/>
                </a:cubicBezTo>
                <a:cubicBezTo>
                  <a:pt x="35" y="162"/>
                  <a:pt x="35" y="163"/>
                  <a:pt x="34" y="163"/>
                </a:cubicBezTo>
                <a:cubicBezTo>
                  <a:pt x="35" y="163"/>
                  <a:pt x="35" y="163"/>
                  <a:pt x="35" y="163"/>
                </a:cubicBezTo>
                <a:cubicBezTo>
                  <a:pt x="34" y="163"/>
                  <a:pt x="34" y="163"/>
                  <a:pt x="34" y="163"/>
                </a:cubicBezTo>
                <a:cubicBezTo>
                  <a:pt x="35" y="163"/>
                  <a:pt x="35" y="163"/>
                  <a:pt x="35" y="163"/>
                </a:cubicBezTo>
                <a:cubicBezTo>
                  <a:pt x="35" y="162"/>
                  <a:pt x="35" y="162"/>
                  <a:pt x="35" y="162"/>
                </a:cubicBezTo>
                <a:cubicBezTo>
                  <a:pt x="35" y="162"/>
                  <a:pt x="35" y="162"/>
                  <a:pt x="35" y="162"/>
                </a:cubicBezTo>
                <a:cubicBezTo>
                  <a:pt x="35" y="162"/>
                  <a:pt x="35" y="162"/>
                  <a:pt x="35" y="162"/>
                </a:cubicBezTo>
                <a:cubicBezTo>
                  <a:pt x="35" y="162"/>
                  <a:pt x="35" y="162"/>
                  <a:pt x="35" y="162"/>
                </a:cubicBezTo>
                <a:cubicBezTo>
                  <a:pt x="35" y="162"/>
                  <a:pt x="35" y="162"/>
                  <a:pt x="35" y="162"/>
                </a:cubicBezTo>
                <a:cubicBezTo>
                  <a:pt x="35" y="162"/>
                  <a:pt x="35" y="162"/>
                  <a:pt x="35" y="162"/>
                </a:cubicBezTo>
                <a:cubicBezTo>
                  <a:pt x="35" y="163"/>
                  <a:pt x="35" y="162"/>
                  <a:pt x="35" y="163"/>
                </a:cubicBezTo>
                <a:cubicBezTo>
                  <a:pt x="35" y="162"/>
                  <a:pt x="35" y="163"/>
                  <a:pt x="35" y="162"/>
                </a:cubicBezTo>
                <a:cubicBezTo>
                  <a:pt x="35" y="163"/>
                  <a:pt x="35" y="162"/>
                  <a:pt x="35" y="163"/>
                </a:cubicBezTo>
                <a:cubicBezTo>
                  <a:pt x="35" y="163"/>
                  <a:pt x="35" y="163"/>
                  <a:pt x="35" y="163"/>
                </a:cubicBezTo>
                <a:cubicBezTo>
                  <a:pt x="34" y="164"/>
                  <a:pt x="34" y="164"/>
                  <a:pt x="34" y="164"/>
                </a:cubicBezTo>
                <a:cubicBezTo>
                  <a:pt x="34" y="164"/>
                  <a:pt x="34" y="163"/>
                  <a:pt x="34" y="164"/>
                </a:cubicBezTo>
                <a:cubicBezTo>
                  <a:pt x="34" y="163"/>
                  <a:pt x="34" y="164"/>
                  <a:pt x="34" y="164"/>
                </a:cubicBezTo>
                <a:cubicBezTo>
                  <a:pt x="35" y="163"/>
                  <a:pt x="35" y="163"/>
                  <a:pt x="35" y="163"/>
                </a:cubicBezTo>
                <a:cubicBezTo>
                  <a:pt x="35" y="163"/>
                  <a:pt x="34" y="163"/>
                  <a:pt x="34" y="164"/>
                </a:cubicBezTo>
                <a:cubicBezTo>
                  <a:pt x="34" y="164"/>
                  <a:pt x="34" y="164"/>
                  <a:pt x="34" y="164"/>
                </a:cubicBezTo>
                <a:cubicBezTo>
                  <a:pt x="34" y="164"/>
                  <a:pt x="34" y="164"/>
                  <a:pt x="34" y="164"/>
                </a:cubicBezTo>
                <a:cubicBezTo>
                  <a:pt x="34" y="164"/>
                  <a:pt x="34" y="165"/>
                  <a:pt x="33" y="165"/>
                </a:cubicBezTo>
                <a:cubicBezTo>
                  <a:pt x="34" y="164"/>
                  <a:pt x="33" y="165"/>
                  <a:pt x="33" y="164"/>
                </a:cubicBezTo>
                <a:cubicBezTo>
                  <a:pt x="33" y="164"/>
                  <a:pt x="33" y="164"/>
                  <a:pt x="34" y="164"/>
                </a:cubicBezTo>
                <a:cubicBezTo>
                  <a:pt x="34" y="164"/>
                  <a:pt x="34" y="164"/>
                  <a:pt x="34" y="164"/>
                </a:cubicBezTo>
                <a:cubicBezTo>
                  <a:pt x="34" y="164"/>
                  <a:pt x="33" y="164"/>
                  <a:pt x="34" y="164"/>
                </a:cubicBezTo>
                <a:cubicBezTo>
                  <a:pt x="34" y="164"/>
                  <a:pt x="34" y="163"/>
                  <a:pt x="34" y="163"/>
                </a:cubicBezTo>
                <a:cubicBezTo>
                  <a:pt x="35" y="162"/>
                  <a:pt x="34" y="164"/>
                  <a:pt x="34" y="163"/>
                </a:cubicBezTo>
                <a:cubicBezTo>
                  <a:pt x="34" y="164"/>
                  <a:pt x="34" y="163"/>
                  <a:pt x="34" y="163"/>
                </a:cubicBezTo>
                <a:cubicBezTo>
                  <a:pt x="34" y="163"/>
                  <a:pt x="33" y="164"/>
                  <a:pt x="33" y="165"/>
                </a:cubicBezTo>
                <a:cubicBezTo>
                  <a:pt x="33" y="165"/>
                  <a:pt x="33" y="164"/>
                  <a:pt x="33" y="165"/>
                </a:cubicBezTo>
                <a:cubicBezTo>
                  <a:pt x="33" y="165"/>
                  <a:pt x="33" y="165"/>
                  <a:pt x="32" y="165"/>
                </a:cubicBezTo>
                <a:cubicBezTo>
                  <a:pt x="33" y="165"/>
                  <a:pt x="32" y="165"/>
                  <a:pt x="33" y="165"/>
                </a:cubicBezTo>
                <a:cubicBezTo>
                  <a:pt x="33" y="165"/>
                  <a:pt x="33" y="165"/>
                  <a:pt x="33" y="165"/>
                </a:cubicBezTo>
                <a:cubicBezTo>
                  <a:pt x="33" y="165"/>
                  <a:pt x="33" y="165"/>
                  <a:pt x="33" y="164"/>
                </a:cubicBezTo>
                <a:cubicBezTo>
                  <a:pt x="33" y="164"/>
                  <a:pt x="33" y="164"/>
                  <a:pt x="33" y="164"/>
                </a:cubicBezTo>
                <a:cubicBezTo>
                  <a:pt x="33" y="164"/>
                  <a:pt x="33" y="164"/>
                  <a:pt x="33" y="164"/>
                </a:cubicBezTo>
                <a:cubicBezTo>
                  <a:pt x="33" y="164"/>
                  <a:pt x="32" y="165"/>
                  <a:pt x="32" y="165"/>
                </a:cubicBezTo>
                <a:cubicBezTo>
                  <a:pt x="32" y="165"/>
                  <a:pt x="32" y="165"/>
                  <a:pt x="32" y="165"/>
                </a:cubicBezTo>
                <a:cubicBezTo>
                  <a:pt x="32" y="165"/>
                  <a:pt x="32" y="165"/>
                  <a:pt x="32" y="165"/>
                </a:cubicBezTo>
                <a:cubicBezTo>
                  <a:pt x="32" y="165"/>
                  <a:pt x="32" y="165"/>
                  <a:pt x="32" y="165"/>
                </a:cubicBezTo>
                <a:cubicBezTo>
                  <a:pt x="32" y="165"/>
                  <a:pt x="32" y="165"/>
                  <a:pt x="32" y="165"/>
                </a:cubicBezTo>
                <a:cubicBezTo>
                  <a:pt x="32" y="165"/>
                  <a:pt x="32" y="164"/>
                  <a:pt x="33" y="164"/>
                </a:cubicBezTo>
                <a:cubicBezTo>
                  <a:pt x="33" y="163"/>
                  <a:pt x="33" y="163"/>
                  <a:pt x="33" y="163"/>
                </a:cubicBezTo>
                <a:cubicBezTo>
                  <a:pt x="33" y="163"/>
                  <a:pt x="32" y="165"/>
                  <a:pt x="31" y="166"/>
                </a:cubicBezTo>
                <a:cubicBezTo>
                  <a:pt x="31" y="166"/>
                  <a:pt x="31" y="165"/>
                  <a:pt x="31" y="165"/>
                </a:cubicBezTo>
                <a:cubicBezTo>
                  <a:pt x="32" y="165"/>
                  <a:pt x="31" y="166"/>
                  <a:pt x="31" y="165"/>
                </a:cubicBezTo>
                <a:cubicBezTo>
                  <a:pt x="31" y="165"/>
                  <a:pt x="31" y="165"/>
                  <a:pt x="31" y="165"/>
                </a:cubicBezTo>
                <a:cubicBezTo>
                  <a:pt x="32" y="165"/>
                  <a:pt x="31" y="165"/>
                  <a:pt x="31" y="165"/>
                </a:cubicBezTo>
                <a:cubicBezTo>
                  <a:pt x="31" y="165"/>
                  <a:pt x="32" y="164"/>
                  <a:pt x="32" y="164"/>
                </a:cubicBezTo>
                <a:cubicBezTo>
                  <a:pt x="32" y="164"/>
                  <a:pt x="31" y="165"/>
                  <a:pt x="31" y="165"/>
                </a:cubicBezTo>
                <a:cubicBezTo>
                  <a:pt x="31" y="165"/>
                  <a:pt x="31" y="165"/>
                  <a:pt x="31" y="165"/>
                </a:cubicBezTo>
                <a:cubicBezTo>
                  <a:pt x="31" y="165"/>
                  <a:pt x="31" y="165"/>
                  <a:pt x="31" y="166"/>
                </a:cubicBezTo>
                <a:cubicBezTo>
                  <a:pt x="31" y="166"/>
                  <a:pt x="31" y="166"/>
                  <a:pt x="31" y="166"/>
                </a:cubicBezTo>
                <a:cubicBezTo>
                  <a:pt x="31" y="166"/>
                  <a:pt x="31" y="166"/>
                  <a:pt x="31" y="165"/>
                </a:cubicBezTo>
                <a:cubicBezTo>
                  <a:pt x="31" y="165"/>
                  <a:pt x="31" y="165"/>
                  <a:pt x="31" y="165"/>
                </a:cubicBezTo>
                <a:cubicBezTo>
                  <a:pt x="32" y="164"/>
                  <a:pt x="33" y="163"/>
                  <a:pt x="33" y="162"/>
                </a:cubicBezTo>
                <a:cubicBezTo>
                  <a:pt x="33" y="163"/>
                  <a:pt x="33" y="163"/>
                  <a:pt x="33" y="163"/>
                </a:cubicBezTo>
                <a:cubicBezTo>
                  <a:pt x="33" y="162"/>
                  <a:pt x="33" y="162"/>
                  <a:pt x="33" y="162"/>
                </a:cubicBezTo>
                <a:cubicBezTo>
                  <a:pt x="33" y="163"/>
                  <a:pt x="31" y="164"/>
                  <a:pt x="31" y="165"/>
                </a:cubicBezTo>
                <a:cubicBezTo>
                  <a:pt x="31" y="165"/>
                  <a:pt x="32" y="164"/>
                  <a:pt x="32" y="164"/>
                </a:cubicBezTo>
                <a:cubicBezTo>
                  <a:pt x="32" y="163"/>
                  <a:pt x="31" y="165"/>
                  <a:pt x="31" y="165"/>
                </a:cubicBezTo>
                <a:cubicBezTo>
                  <a:pt x="31" y="165"/>
                  <a:pt x="31" y="165"/>
                  <a:pt x="31" y="165"/>
                </a:cubicBezTo>
                <a:cubicBezTo>
                  <a:pt x="31" y="165"/>
                  <a:pt x="31" y="165"/>
                  <a:pt x="31" y="165"/>
                </a:cubicBezTo>
                <a:cubicBezTo>
                  <a:pt x="31" y="165"/>
                  <a:pt x="31" y="164"/>
                  <a:pt x="31" y="164"/>
                </a:cubicBezTo>
                <a:cubicBezTo>
                  <a:pt x="31" y="165"/>
                  <a:pt x="31" y="165"/>
                  <a:pt x="31" y="165"/>
                </a:cubicBezTo>
                <a:cubicBezTo>
                  <a:pt x="31" y="165"/>
                  <a:pt x="31" y="164"/>
                  <a:pt x="31" y="164"/>
                </a:cubicBezTo>
                <a:cubicBezTo>
                  <a:pt x="31" y="164"/>
                  <a:pt x="31" y="165"/>
                  <a:pt x="31" y="165"/>
                </a:cubicBezTo>
                <a:cubicBezTo>
                  <a:pt x="31" y="164"/>
                  <a:pt x="31" y="164"/>
                  <a:pt x="31" y="164"/>
                </a:cubicBezTo>
                <a:cubicBezTo>
                  <a:pt x="31" y="164"/>
                  <a:pt x="31" y="165"/>
                  <a:pt x="31" y="165"/>
                </a:cubicBezTo>
                <a:cubicBezTo>
                  <a:pt x="30" y="165"/>
                  <a:pt x="30" y="165"/>
                  <a:pt x="30" y="165"/>
                </a:cubicBezTo>
                <a:cubicBezTo>
                  <a:pt x="31" y="164"/>
                  <a:pt x="32" y="163"/>
                  <a:pt x="32" y="162"/>
                </a:cubicBezTo>
                <a:cubicBezTo>
                  <a:pt x="30" y="165"/>
                  <a:pt x="30" y="165"/>
                  <a:pt x="30" y="165"/>
                </a:cubicBezTo>
                <a:cubicBezTo>
                  <a:pt x="30" y="164"/>
                  <a:pt x="31" y="164"/>
                  <a:pt x="31" y="164"/>
                </a:cubicBezTo>
                <a:cubicBezTo>
                  <a:pt x="31" y="164"/>
                  <a:pt x="30" y="164"/>
                  <a:pt x="30" y="164"/>
                </a:cubicBezTo>
                <a:cubicBezTo>
                  <a:pt x="30" y="164"/>
                  <a:pt x="30" y="164"/>
                  <a:pt x="30" y="164"/>
                </a:cubicBezTo>
                <a:cubicBezTo>
                  <a:pt x="31" y="164"/>
                  <a:pt x="31" y="164"/>
                  <a:pt x="30" y="164"/>
                </a:cubicBezTo>
                <a:cubicBezTo>
                  <a:pt x="31" y="164"/>
                  <a:pt x="31" y="164"/>
                  <a:pt x="31" y="164"/>
                </a:cubicBezTo>
                <a:cubicBezTo>
                  <a:pt x="31" y="163"/>
                  <a:pt x="30" y="165"/>
                  <a:pt x="30" y="164"/>
                </a:cubicBezTo>
                <a:cubicBezTo>
                  <a:pt x="30" y="164"/>
                  <a:pt x="30" y="164"/>
                  <a:pt x="31" y="164"/>
                </a:cubicBezTo>
                <a:cubicBezTo>
                  <a:pt x="30" y="164"/>
                  <a:pt x="30" y="164"/>
                  <a:pt x="30" y="164"/>
                </a:cubicBezTo>
                <a:cubicBezTo>
                  <a:pt x="30" y="164"/>
                  <a:pt x="30" y="164"/>
                  <a:pt x="30" y="164"/>
                </a:cubicBezTo>
                <a:cubicBezTo>
                  <a:pt x="30" y="164"/>
                  <a:pt x="30" y="164"/>
                  <a:pt x="30" y="164"/>
                </a:cubicBezTo>
                <a:cubicBezTo>
                  <a:pt x="30" y="164"/>
                  <a:pt x="30" y="164"/>
                  <a:pt x="30" y="164"/>
                </a:cubicBezTo>
                <a:cubicBezTo>
                  <a:pt x="30" y="164"/>
                  <a:pt x="31" y="163"/>
                  <a:pt x="30" y="164"/>
                </a:cubicBezTo>
                <a:cubicBezTo>
                  <a:pt x="31" y="163"/>
                  <a:pt x="31" y="163"/>
                  <a:pt x="31" y="163"/>
                </a:cubicBezTo>
                <a:cubicBezTo>
                  <a:pt x="31" y="163"/>
                  <a:pt x="30" y="164"/>
                  <a:pt x="30" y="164"/>
                </a:cubicBezTo>
                <a:cubicBezTo>
                  <a:pt x="30" y="164"/>
                  <a:pt x="30" y="164"/>
                  <a:pt x="30" y="164"/>
                </a:cubicBezTo>
                <a:cubicBezTo>
                  <a:pt x="30" y="164"/>
                  <a:pt x="30" y="164"/>
                  <a:pt x="30" y="164"/>
                </a:cubicBezTo>
                <a:cubicBezTo>
                  <a:pt x="30" y="163"/>
                  <a:pt x="30" y="163"/>
                  <a:pt x="30" y="163"/>
                </a:cubicBezTo>
                <a:cubicBezTo>
                  <a:pt x="30" y="164"/>
                  <a:pt x="30" y="164"/>
                  <a:pt x="30" y="164"/>
                </a:cubicBezTo>
                <a:cubicBezTo>
                  <a:pt x="30" y="164"/>
                  <a:pt x="30" y="163"/>
                  <a:pt x="30" y="163"/>
                </a:cubicBezTo>
                <a:cubicBezTo>
                  <a:pt x="30" y="163"/>
                  <a:pt x="30" y="163"/>
                  <a:pt x="30" y="164"/>
                </a:cubicBezTo>
                <a:cubicBezTo>
                  <a:pt x="30" y="163"/>
                  <a:pt x="30" y="163"/>
                  <a:pt x="31" y="163"/>
                </a:cubicBezTo>
                <a:cubicBezTo>
                  <a:pt x="31" y="163"/>
                  <a:pt x="31" y="163"/>
                  <a:pt x="31" y="163"/>
                </a:cubicBezTo>
                <a:cubicBezTo>
                  <a:pt x="31" y="163"/>
                  <a:pt x="31" y="162"/>
                  <a:pt x="31" y="162"/>
                </a:cubicBezTo>
                <a:cubicBezTo>
                  <a:pt x="31" y="162"/>
                  <a:pt x="31" y="162"/>
                  <a:pt x="31" y="162"/>
                </a:cubicBezTo>
                <a:cubicBezTo>
                  <a:pt x="31" y="162"/>
                  <a:pt x="31" y="162"/>
                  <a:pt x="31" y="162"/>
                </a:cubicBezTo>
                <a:cubicBezTo>
                  <a:pt x="31" y="162"/>
                  <a:pt x="31" y="162"/>
                  <a:pt x="31" y="162"/>
                </a:cubicBezTo>
                <a:cubicBezTo>
                  <a:pt x="31" y="162"/>
                  <a:pt x="31" y="162"/>
                  <a:pt x="31" y="163"/>
                </a:cubicBezTo>
                <a:cubicBezTo>
                  <a:pt x="30" y="163"/>
                  <a:pt x="30" y="163"/>
                  <a:pt x="30" y="164"/>
                </a:cubicBezTo>
                <a:cubicBezTo>
                  <a:pt x="30" y="163"/>
                  <a:pt x="30" y="163"/>
                  <a:pt x="30" y="163"/>
                </a:cubicBezTo>
                <a:cubicBezTo>
                  <a:pt x="29" y="164"/>
                  <a:pt x="30" y="164"/>
                  <a:pt x="29" y="164"/>
                </a:cubicBezTo>
                <a:cubicBezTo>
                  <a:pt x="29" y="164"/>
                  <a:pt x="29" y="164"/>
                  <a:pt x="30" y="163"/>
                </a:cubicBezTo>
                <a:cubicBezTo>
                  <a:pt x="29" y="164"/>
                  <a:pt x="30" y="163"/>
                  <a:pt x="30" y="163"/>
                </a:cubicBezTo>
                <a:cubicBezTo>
                  <a:pt x="29" y="163"/>
                  <a:pt x="29" y="164"/>
                  <a:pt x="29" y="164"/>
                </a:cubicBezTo>
                <a:cubicBezTo>
                  <a:pt x="29" y="164"/>
                  <a:pt x="29" y="164"/>
                  <a:pt x="29" y="164"/>
                </a:cubicBezTo>
                <a:cubicBezTo>
                  <a:pt x="29" y="164"/>
                  <a:pt x="29" y="164"/>
                  <a:pt x="29" y="164"/>
                </a:cubicBezTo>
                <a:cubicBezTo>
                  <a:pt x="29" y="164"/>
                  <a:pt x="29" y="164"/>
                  <a:pt x="29" y="164"/>
                </a:cubicBezTo>
                <a:cubicBezTo>
                  <a:pt x="29" y="164"/>
                  <a:pt x="29" y="164"/>
                  <a:pt x="29" y="164"/>
                </a:cubicBezTo>
                <a:cubicBezTo>
                  <a:pt x="29" y="164"/>
                  <a:pt x="28" y="164"/>
                  <a:pt x="28" y="164"/>
                </a:cubicBezTo>
                <a:cubicBezTo>
                  <a:pt x="28" y="164"/>
                  <a:pt x="29" y="164"/>
                  <a:pt x="29" y="164"/>
                </a:cubicBezTo>
                <a:cubicBezTo>
                  <a:pt x="29" y="164"/>
                  <a:pt x="28" y="164"/>
                  <a:pt x="28" y="164"/>
                </a:cubicBezTo>
                <a:cubicBezTo>
                  <a:pt x="29" y="164"/>
                  <a:pt x="29" y="164"/>
                  <a:pt x="29" y="164"/>
                </a:cubicBezTo>
                <a:cubicBezTo>
                  <a:pt x="29" y="164"/>
                  <a:pt x="28" y="164"/>
                  <a:pt x="29" y="163"/>
                </a:cubicBezTo>
                <a:cubicBezTo>
                  <a:pt x="29" y="163"/>
                  <a:pt x="29" y="163"/>
                  <a:pt x="29" y="163"/>
                </a:cubicBezTo>
                <a:cubicBezTo>
                  <a:pt x="28" y="164"/>
                  <a:pt x="28" y="164"/>
                  <a:pt x="28" y="165"/>
                </a:cubicBezTo>
                <a:cubicBezTo>
                  <a:pt x="28" y="164"/>
                  <a:pt x="28" y="164"/>
                  <a:pt x="28" y="164"/>
                </a:cubicBezTo>
                <a:cubicBezTo>
                  <a:pt x="28" y="164"/>
                  <a:pt x="28" y="164"/>
                  <a:pt x="28" y="164"/>
                </a:cubicBezTo>
                <a:cubicBezTo>
                  <a:pt x="29" y="163"/>
                  <a:pt x="28" y="164"/>
                  <a:pt x="29" y="163"/>
                </a:cubicBezTo>
                <a:cubicBezTo>
                  <a:pt x="29" y="163"/>
                  <a:pt x="29" y="163"/>
                  <a:pt x="29" y="163"/>
                </a:cubicBezTo>
                <a:cubicBezTo>
                  <a:pt x="29" y="163"/>
                  <a:pt x="29" y="163"/>
                  <a:pt x="29" y="163"/>
                </a:cubicBezTo>
                <a:cubicBezTo>
                  <a:pt x="29" y="163"/>
                  <a:pt x="29" y="163"/>
                  <a:pt x="29" y="163"/>
                </a:cubicBezTo>
                <a:cubicBezTo>
                  <a:pt x="29" y="163"/>
                  <a:pt x="29" y="163"/>
                  <a:pt x="28" y="163"/>
                </a:cubicBezTo>
                <a:cubicBezTo>
                  <a:pt x="28" y="163"/>
                  <a:pt x="28" y="163"/>
                  <a:pt x="28" y="163"/>
                </a:cubicBezTo>
                <a:cubicBezTo>
                  <a:pt x="28" y="163"/>
                  <a:pt x="28" y="163"/>
                  <a:pt x="28" y="163"/>
                </a:cubicBezTo>
                <a:cubicBezTo>
                  <a:pt x="28" y="163"/>
                  <a:pt x="28" y="163"/>
                  <a:pt x="29" y="163"/>
                </a:cubicBezTo>
                <a:cubicBezTo>
                  <a:pt x="28" y="163"/>
                  <a:pt x="28" y="163"/>
                  <a:pt x="28" y="163"/>
                </a:cubicBezTo>
                <a:cubicBezTo>
                  <a:pt x="28" y="163"/>
                  <a:pt x="28" y="163"/>
                  <a:pt x="29" y="163"/>
                </a:cubicBezTo>
                <a:cubicBezTo>
                  <a:pt x="29" y="163"/>
                  <a:pt x="27" y="164"/>
                  <a:pt x="28" y="163"/>
                </a:cubicBezTo>
                <a:cubicBezTo>
                  <a:pt x="28" y="163"/>
                  <a:pt x="28" y="163"/>
                  <a:pt x="28" y="163"/>
                </a:cubicBezTo>
                <a:cubicBezTo>
                  <a:pt x="28" y="163"/>
                  <a:pt x="28" y="163"/>
                  <a:pt x="28" y="163"/>
                </a:cubicBezTo>
                <a:cubicBezTo>
                  <a:pt x="27" y="164"/>
                  <a:pt x="28" y="163"/>
                  <a:pt x="27" y="164"/>
                </a:cubicBezTo>
                <a:cubicBezTo>
                  <a:pt x="27" y="164"/>
                  <a:pt x="27" y="164"/>
                  <a:pt x="28" y="163"/>
                </a:cubicBezTo>
                <a:cubicBezTo>
                  <a:pt x="28" y="163"/>
                  <a:pt x="28" y="163"/>
                  <a:pt x="28" y="163"/>
                </a:cubicBezTo>
                <a:cubicBezTo>
                  <a:pt x="28" y="163"/>
                  <a:pt x="28" y="163"/>
                  <a:pt x="28" y="163"/>
                </a:cubicBezTo>
                <a:close/>
                <a:moveTo>
                  <a:pt x="29" y="163"/>
                </a:moveTo>
                <a:cubicBezTo>
                  <a:pt x="28" y="164"/>
                  <a:pt x="29" y="163"/>
                  <a:pt x="29" y="163"/>
                </a:cubicBezTo>
                <a:cubicBezTo>
                  <a:pt x="29" y="163"/>
                  <a:pt x="29" y="163"/>
                  <a:pt x="29" y="163"/>
                </a:cubicBezTo>
                <a:close/>
                <a:moveTo>
                  <a:pt x="30" y="163"/>
                </a:moveTo>
                <a:cubicBezTo>
                  <a:pt x="30" y="163"/>
                  <a:pt x="30" y="163"/>
                  <a:pt x="30" y="163"/>
                </a:cubicBezTo>
                <a:cubicBezTo>
                  <a:pt x="30" y="163"/>
                  <a:pt x="30" y="163"/>
                  <a:pt x="30" y="163"/>
                </a:cubicBezTo>
                <a:close/>
                <a:moveTo>
                  <a:pt x="35" y="162"/>
                </a:moveTo>
                <a:cubicBezTo>
                  <a:pt x="35" y="162"/>
                  <a:pt x="35" y="162"/>
                  <a:pt x="35" y="162"/>
                </a:cubicBezTo>
                <a:cubicBezTo>
                  <a:pt x="35" y="162"/>
                  <a:pt x="35" y="162"/>
                  <a:pt x="35" y="162"/>
                </a:cubicBezTo>
                <a:close/>
                <a:moveTo>
                  <a:pt x="35" y="162"/>
                </a:moveTo>
                <a:cubicBezTo>
                  <a:pt x="35" y="162"/>
                  <a:pt x="35" y="162"/>
                  <a:pt x="35" y="162"/>
                </a:cubicBezTo>
                <a:cubicBezTo>
                  <a:pt x="35" y="163"/>
                  <a:pt x="35" y="163"/>
                  <a:pt x="35" y="163"/>
                </a:cubicBezTo>
                <a:cubicBezTo>
                  <a:pt x="35" y="163"/>
                  <a:pt x="35" y="163"/>
                  <a:pt x="35" y="162"/>
                </a:cubicBezTo>
                <a:close/>
                <a:moveTo>
                  <a:pt x="30" y="159"/>
                </a:moveTo>
                <a:cubicBezTo>
                  <a:pt x="30" y="159"/>
                  <a:pt x="30" y="159"/>
                  <a:pt x="30" y="159"/>
                </a:cubicBezTo>
                <a:cubicBezTo>
                  <a:pt x="30" y="159"/>
                  <a:pt x="30" y="159"/>
                  <a:pt x="30" y="159"/>
                </a:cubicBezTo>
                <a:close/>
                <a:moveTo>
                  <a:pt x="30" y="164"/>
                </a:moveTo>
                <a:cubicBezTo>
                  <a:pt x="30" y="164"/>
                  <a:pt x="30" y="164"/>
                  <a:pt x="30" y="164"/>
                </a:cubicBezTo>
                <a:cubicBezTo>
                  <a:pt x="30" y="164"/>
                  <a:pt x="30" y="164"/>
                  <a:pt x="30" y="164"/>
                </a:cubicBezTo>
                <a:close/>
                <a:moveTo>
                  <a:pt x="27" y="163"/>
                </a:moveTo>
                <a:cubicBezTo>
                  <a:pt x="27" y="163"/>
                  <a:pt x="27" y="163"/>
                  <a:pt x="27" y="163"/>
                </a:cubicBezTo>
                <a:cubicBezTo>
                  <a:pt x="27" y="163"/>
                  <a:pt x="27" y="163"/>
                  <a:pt x="27" y="163"/>
                </a:cubicBezTo>
                <a:close/>
                <a:moveTo>
                  <a:pt x="32" y="165"/>
                </a:moveTo>
                <a:cubicBezTo>
                  <a:pt x="32" y="165"/>
                  <a:pt x="32" y="165"/>
                  <a:pt x="32" y="165"/>
                </a:cubicBezTo>
                <a:cubicBezTo>
                  <a:pt x="32" y="165"/>
                  <a:pt x="32" y="165"/>
                  <a:pt x="32" y="165"/>
                </a:cubicBezTo>
                <a:close/>
                <a:moveTo>
                  <a:pt x="35" y="162"/>
                </a:moveTo>
                <a:cubicBezTo>
                  <a:pt x="35" y="162"/>
                  <a:pt x="35" y="162"/>
                  <a:pt x="35" y="162"/>
                </a:cubicBezTo>
                <a:cubicBezTo>
                  <a:pt x="35" y="162"/>
                  <a:pt x="35" y="162"/>
                  <a:pt x="35" y="162"/>
                </a:cubicBezTo>
                <a:cubicBezTo>
                  <a:pt x="35" y="162"/>
                  <a:pt x="35" y="162"/>
                  <a:pt x="35" y="162"/>
                </a:cubicBezTo>
                <a:close/>
                <a:moveTo>
                  <a:pt x="34" y="165"/>
                </a:moveTo>
                <a:cubicBezTo>
                  <a:pt x="34" y="165"/>
                  <a:pt x="34" y="165"/>
                  <a:pt x="34" y="165"/>
                </a:cubicBezTo>
                <a:cubicBezTo>
                  <a:pt x="34" y="164"/>
                  <a:pt x="34" y="164"/>
                  <a:pt x="34" y="164"/>
                </a:cubicBezTo>
                <a:cubicBezTo>
                  <a:pt x="34" y="164"/>
                  <a:pt x="34" y="165"/>
                  <a:pt x="34" y="165"/>
                </a:cubicBezTo>
                <a:close/>
                <a:moveTo>
                  <a:pt x="35" y="163"/>
                </a:moveTo>
                <a:cubicBezTo>
                  <a:pt x="34" y="164"/>
                  <a:pt x="34" y="164"/>
                  <a:pt x="34" y="164"/>
                </a:cubicBezTo>
                <a:cubicBezTo>
                  <a:pt x="34" y="164"/>
                  <a:pt x="34" y="164"/>
                  <a:pt x="34" y="164"/>
                </a:cubicBezTo>
                <a:cubicBezTo>
                  <a:pt x="35" y="163"/>
                  <a:pt x="35" y="163"/>
                  <a:pt x="35" y="163"/>
                </a:cubicBezTo>
                <a:close/>
                <a:moveTo>
                  <a:pt x="34" y="164"/>
                </a:moveTo>
                <a:cubicBezTo>
                  <a:pt x="35" y="164"/>
                  <a:pt x="35" y="164"/>
                  <a:pt x="35" y="164"/>
                </a:cubicBezTo>
                <a:cubicBezTo>
                  <a:pt x="35" y="163"/>
                  <a:pt x="35" y="164"/>
                  <a:pt x="34" y="164"/>
                </a:cubicBezTo>
                <a:close/>
                <a:moveTo>
                  <a:pt x="35" y="162"/>
                </a:moveTo>
                <a:cubicBezTo>
                  <a:pt x="35" y="162"/>
                  <a:pt x="35" y="162"/>
                  <a:pt x="35" y="162"/>
                </a:cubicBezTo>
                <a:cubicBezTo>
                  <a:pt x="35" y="162"/>
                  <a:pt x="35" y="163"/>
                  <a:pt x="35" y="162"/>
                </a:cubicBezTo>
                <a:close/>
                <a:moveTo>
                  <a:pt x="34" y="165"/>
                </a:moveTo>
                <a:cubicBezTo>
                  <a:pt x="34" y="164"/>
                  <a:pt x="34" y="164"/>
                  <a:pt x="34" y="164"/>
                </a:cubicBezTo>
                <a:cubicBezTo>
                  <a:pt x="34" y="164"/>
                  <a:pt x="34" y="164"/>
                  <a:pt x="34" y="164"/>
                </a:cubicBezTo>
                <a:lnTo>
                  <a:pt x="34" y="165"/>
                </a:lnTo>
                <a:close/>
                <a:moveTo>
                  <a:pt x="34" y="164"/>
                </a:moveTo>
                <a:cubicBezTo>
                  <a:pt x="34" y="164"/>
                  <a:pt x="34" y="164"/>
                  <a:pt x="34" y="164"/>
                </a:cubicBezTo>
                <a:cubicBezTo>
                  <a:pt x="34" y="164"/>
                  <a:pt x="34" y="164"/>
                  <a:pt x="34" y="164"/>
                </a:cubicBezTo>
                <a:cubicBezTo>
                  <a:pt x="34" y="164"/>
                  <a:pt x="34" y="164"/>
                  <a:pt x="34" y="164"/>
                </a:cubicBezTo>
                <a:close/>
                <a:moveTo>
                  <a:pt x="34" y="164"/>
                </a:moveTo>
                <a:cubicBezTo>
                  <a:pt x="34" y="164"/>
                  <a:pt x="34" y="164"/>
                  <a:pt x="34" y="164"/>
                </a:cubicBezTo>
                <a:cubicBezTo>
                  <a:pt x="34" y="164"/>
                  <a:pt x="34" y="164"/>
                  <a:pt x="34" y="164"/>
                </a:cubicBezTo>
                <a:close/>
                <a:moveTo>
                  <a:pt x="34" y="165"/>
                </a:moveTo>
                <a:cubicBezTo>
                  <a:pt x="34" y="165"/>
                  <a:pt x="34" y="165"/>
                  <a:pt x="34" y="165"/>
                </a:cubicBezTo>
                <a:cubicBezTo>
                  <a:pt x="34" y="165"/>
                  <a:pt x="34" y="165"/>
                  <a:pt x="34" y="165"/>
                </a:cubicBezTo>
                <a:close/>
                <a:moveTo>
                  <a:pt x="33" y="164"/>
                </a:moveTo>
                <a:cubicBezTo>
                  <a:pt x="33" y="164"/>
                  <a:pt x="33" y="164"/>
                  <a:pt x="33" y="164"/>
                </a:cubicBezTo>
                <a:cubicBezTo>
                  <a:pt x="33" y="164"/>
                  <a:pt x="33" y="164"/>
                  <a:pt x="33" y="164"/>
                </a:cubicBezTo>
                <a:cubicBezTo>
                  <a:pt x="33" y="164"/>
                  <a:pt x="33" y="164"/>
                  <a:pt x="33" y="164"/>
                </a:cubicBezTo>
                <a:close/>
                <a:moveTo>
                  <a:pt x="33" y="165"/>
                </a:moveTo>
                <a:cubicBezTo>
                  <a:pt x="33" y="165"/>
                  <a:pt x="33" y="165"/>
                  <a:pt x="33" y="165"/>
                </a:cubicBezTo>
                <a:cubicBezTo>
                  <a:pt x="33" y="165"/>
                  <a:pt x="33" y="165"/>
                  <a:pt x="33" y="165"/>
                </a:cubicBezTo>
                <a:close/>
                <a:moveTo>
                  <a:pt x="33" y="165"/>
                </a:moveTo>
                <a:cubicBezTo>
                  <a:pt x="33" y="165"/>
                  <a:pt x="32" y="165"/>
                  <a:pt x="32" y="165"/>
                </a:cubicBezTo>
                <a:cubicBezTo>
                  <a:pt x="33" y="165"/>
                  <a:pt x="33" y="165"/>
                  <a:pt x="33" y="165"/>
                </a:cubicBezTo>
                <a:close/>
                <a:moveTo>
                  <a:pt x="32" y="164"/>
                </a:moveTo>
                <a:cubicBezTo>
                  <a:pt x="32" y="164"/>
                  <a:pt x="32" y="164"/>
                  <a:pt x="32" y="164"/>
                </a:cubicBezTo>
                <a:cubicBezTo>
                  <a:pt x="33" y="163"/>
                  <a:pt x="33" y="163"/>
                  <a:pt x="33" y="163"/>
                </a:cubicBezTo>
                <a:lnTo>
                  <a:pt x="32" y="164"/>
                </a:lnTo>
                <a:close/>
                <a:moveTo>
                  <a:pt x="30" y="166"/>
                </a:moveTo>
                <a:cubicBezTo>
                  <a:pt x="30" y="166"/>
                  <a:pt x="31" y="165"/>
                  <a:pt x="31" y="165"/>
                </a:cubicBezTo>
                <a:cubicBezTo>
                  <a:pt x="31" y="165"/>
                  <a:pt x="31" y="165"/>
                  <a:pt x="31" y="165"/>
                </a:cubicBezTo>
                <a:cubicBezTo>
                  <a:pt x="31" y="165"/>
                  <a:pt x="31" y="165"/>
                  <a:pt x="30" y="166"/>
                </a:cubicBezTo>
                <a:close/>
                <a:moveTo>
                  <a:pt x="31" y="165"/>
                </a:moveTo>
                <a:cubicBezTo>
                  <a:pt x="31" y="165"/>
                  <a:pt x="31" y="165"/>
                  <a:pt x="31" y="165"/>
                </a:cubicBezTo>
                <a:cubicBezTo>
                  <a:pt x="31" y="165"/>
                  <a:pt x="31" y="165"/>
                  <a:pt x="31" y="165"/>
                </a:cubicBezTo>
                <a:close/>
                <a:moveTo>
                  <a:pt x="30" y="157"/>
                </a:moveTo>
                <a:cubicBezTo>
                  <a:pt x="30" y="157"/>
                  <a:pt x="30" y="157"/>
                  <a:pt x="30" y="157"/>
                </a:cubicBezTo>
                <a:cubicBezTo>
                  <a:pt x="30" y="157"/>
                  <a:pt x="30" y="157"/>
                  <a:pt x="30" y="157"/>
                </a:cubicBezTo>
                <a:close/>
                <a:moveTo>
                  <a:pt x="29" y="157"/>
                </a:moveTo>
                <a:cubicBezTo>
                  <a:pt x="30" y="157"/>
                  <a:pt x="30" y="157"/>
                  <a:pt x="30" y="157"/>
                </a:cubicBezTo>
                <a:cubicBezTo>
                  <a:pt x="29" y="157"/>
                  <a:pt x="29" y="157"/>
                  <a:pt x="29" y="157"/>
                </a:cubicBezTo>
                <a:cubicBezTo>
                  <a:pt x="29" y="157"/>
                  <a:pt x="29" y="157"/>
                  <a:pt x="29" y="157"/>
                </a:cubicBezTo>
                <a:close/>
                <a:moveTo>
                  <a:pt x="28" y="164"/>
                </a:moveTo>
                <a:cubicBezTo>
                  <a:pt x="28" y="164"/>
                  <a:pt x="28" y="164"/>
                  <a:pt x="28" y="164"/>
                </a:cubicBezTo>
                <a:cubicBezTo>
                  <a:pt x="28" y="164"/>
                  <a:pt x="28" y="164"/>
                  <a:pt x="28" y="164"/>
                </a:cubicBezTo>
                <a:close/>
                <a:moveTo>
                  <a:pt x="28" y="164"/>
                </a:moveTo>
                <a:cubicBezTo>
                  <a:pt x="28" y="164"/>
                  <a:pt x="28" y="164"/>
                  <a:pt x="28" y="164"/>
                </a:cubicBezTo>
                <a:cubicBezTo>
                  <a:pt x="28" y="163"/>
                  <a:pt x="28" y="163"/>
                  <a:pt x="28" y="163"/>
                </a:cubicBezTo>
                <a:lnTo>
                  <a:pt x="28" y="164"/>
                </a:lnTo>
                <a:close/>
                <a:moveTo>
                  <a:pt x="27" y="164"/>
                </a:moveTo>
                <a:cubicBezTo>
                  <a:pt x="27" y="164"/>
                  <a:pt x="27" y="164"/>
                  <a:pt x="27" y="164"/>
                </a:cubicBezTo>
                <a:cubicBezTo>
                  <a:pt x="27" y="164"/>
                  <a:pt x="27" y="163"/>
                  <a:pt x="27" y="164"/>
                </a:cubicBezTo>
                <a:close/>
                <a:moveTo>
                  <a:pt x="46" y="164"/>
                </a:moveTo>
                <a:cubicBezTo>
                  <a:pt x="46" y="164"/>
                  <a:pt x="46" y="164"/>
                  <a:pt x="46" y="164"/>
                </a:cubicBezTo>
                <a:cubicBezTo>
                  <a:pt x="46" y="164"/>
                  <a:pt x="46" y="164"/>
                  <a:pt x="46" y="164"/>
                </a:cubicBezTo>
                <a:close/>
                <a:moveTo>
                  <a:pt x="46" y="164"/>
                </a:moveTo>
                <a:cubicBezTo>
                  <a:pt x="46" y="164"/>
                  <a:pt x="46" y="164"/>
                  <a:pt x="46" y="164"/>
                </a:cubicBezTo>
                <a:cubicBezTo>
                  <a:pt x="46" y="164"/>
                  <a:pt x="46" y="164"/>
                  <a:pt x="46" y="164"/>
                </a:cubicBezTo>
                <a:close/>
                <a:moveTo>
                  <a:pt x="46" y="164"/>
                </a:moveTo>
                <a:cubicBezTo>
                  <a:pt x="46" y="165"/>
                  <a:pt x="46" y="164"/>
                  <a:pt x="46" y="164"/>
                </a:cubicBezTo>
                <a:cubicBezTo>
                  <a:pt x="46" y="164"/>
                  <a:pt x="46" y="164"/>
                  <a:pt x="46" y="164"/>
                </a:cubicBezTo>
                <a:cubicBezTo>
                  <a:pt x="46" y="164"/>
                  <a:pt x="46" y="164"/>
                  <a:pt x="46" y="164"/>
                </a:cubicBezTo>
                <a:cubicBezTo>
                  <a:pt x="46" y="164"/>
                  <a:pt x="46" y="164"/>
                  <a:pt x="46" y="164"/>
                </a:cubicBezTo>
                <a:close/>
                <a:moveTo>
                  <a:pt x="46" y="163"/>
                </a:moveTo>
                <a:cubicBezTo>
                  <a:pt x="46" y="163"/>
                  <a:pt x="46" y="163"/>
                  <a:pt x="46" y="163"/>
                </a:cubicBezTo>
                <a:cubicBezTo>
                  <a:pt x="46" y="163"/>
                  <a:pt x="46" y="163"/>
                  <a:pt x="46" y="163"/>
                </a:cubicBezTo>
                <a:cubicBezTo>
                  <a:pt x="46" y="163"/>
                  <a:pt x="46" y="163"/>
                  <a:pt x="46" y="163"/>
                </a:cubicBezTo>
                <a:close/>
                <a:moveTo>
                  <a:pt x="46" y="163"/>
                </a:moveTo>
                <a:cubicBezTo>
                  <a:pt x="46" y="163"/>
                  <a:pt x="46" y="162"/>
                  <a:pt x="46" y="163"/>
                </a:cubicBezTo>
                <a:close/>
                <a:moveTo>
                  <a:pt x="46" y="163"/>
                </a:moveTo>
                <a:cubicBezTo>
                  <a:pt x="46" y="163"/>
                  <a:pt x="46" y="163"/>
                  <a:pt x="46" y="163"/>
                </a:cubicBezTo>
                <a:cubicBezTo>
                  <a:pt x="46" y="162"/>
                  <a:pt x="46" y="162"/>
                  <a:pt x="46" y="162"/>
                </a:cubicBezTo>
                <a:cubicBezTo>
                  <a:pt x="46" y="162"/>
                  <a:pt x="46" y="163"/>
                  <a:pt x="46" y="163"/>
                </a:cubicBezTo>
                <a:close/>
                <a:moveTo>
                  <a:pt x="46" y="163"/>
                </a:moveTo>
                <a:cubicBezTo>
                  <a:pt x="46" y="163"/>
                  <a:pt x="46" y="163"/>
                  <a:pt x="46" y="163"/>
                </a:cubicBezTo>
                <a:cubicBezTo>
                  <a:pt x="46" y="163"/>
                  <a:pt x="46" y="163"/>
                  <a:pt x="46" y="163"/>
                </a:cubicBezTo>
                <a:close/>
                <a:moveTo>
                  <a:pt x="46" y="163"/>
                </a:moveTo>
                <a:cubicBezTo>
                  <a:pt x="46" y="163"/>
                  <a:pt x="46" y="163"/>
                  <a:pt x="46" y="163"/>
                </a:cubicBezTo>
                <a:cubicBezTo>
                  <a:pt x="46" y="163"/>
                  <a:pt x="46" y="164"/>
                  <a:pt x="46" y="163"/>
                </a:cubicBezTo>
                <a:cubicBezTo>
                  <a:pt x="46" y="163"/>
                  <a:pt x="46" y="163"/>
                  <a:pt x="46" y="163"/>
                </a:cubicBezTo>
                <a:close/>
                <a:moveTo>
                  <a:pt x="46" y="163"/>
                </a:moveTo>
                <a:cubicBezTo>
                  <a:pt x="46" y="163"/>
                  <a:pt x="46" y="163"/>
                  <a:pt x="46" y="164"/>
                </a:cubicBezTo>
                <a:cubicBezTo>
                  <a:pt x="46" y="163"/>
                  <a:pt x="46" y="163"/>
                  <a:pt x="46" y="163"/>
                </a:cubicBezTo>
                <a:close/>
                <a:moveTo>
                  <a:pt x="46" y="165"/>
                </a:moveTo>
                <a:cubicBezTo>
                  <a:pt x="46" y="165"/>
                  <a:pt x="46" y="165"/>
                  <a:pt x="46" y="165"/>
                </a:cubicBezTo>
                <a:cubicBezTo>
                  <a:pt x="46" y="165"/>
                  <a:pt x="46" y="165"/>
                  <a:pt x="46" y="165"/>
                </a:cubicBezTo>
                <a:cubicBezTo>
                  <a:pt x="46" y="165"/>
                  <a:pt x="46" y="165"/>
                  <a:pt x="46" y="165"/>
                </a:cubicBezTo>
                <a:close/>
                <a:moveTo>
                  <a:pt x="46" y="162"/>
                </a:moveTo>
                <a:cubicBezTo>
                  <a:pt x="46" y="163"/>
                  <a:pt x="46" y="163"/>
                  <a:pt x="46" y="163"/>
                </a:cubicBezTo>
                <a:cubicBezTo>
                  <a:pt x="46" y="163"/>
                  <a:pt x="46" y="163"/>
                  <a:pt x="46" y="163"/>
                </a:cubicBezTo>
                <a:cubicBezTo>
                  <a:pt x="46" y="163"/>
                  <a:pt x="46" y="163"/>
                  <a:pt x="46" y="162"/>
                </a:cubicBezTo>
                <a:close/>
                <a:moveTo>
                  <a:pt x="46" y="163"/>
                </a:moveTo>
                <a:cubicBezTo>
                  <a:pt x="46" y="163"/>
                  <a:pt x="46" y="163"/>
                  <a:pt x="46" y="163"/>
                </a:cubicBezTo>
                <a:cubicBezTo>
                  <a:pt x="46" y="163"/>
                  <a:pt x="46" y="163"/>
                  <a:pt x="46" y="163"/>
                </a:cubicBezTo>
                <a:close/>
                <a:moveTo>
                  <a:pt x="46" y="164"/>
                </a:moveTo>
                <a:cubicBezTo>
                  <a:pt x="46" y="164"/>
                  <a:pt x="46" y="164"/>
                  <a:pt x="46" y="164"/>
                </a:cubicBezTo>
                <a:cubicBezTo>
                  <a:pt x="46" y="164"/>
                  <a:pt x="46" y="164"/>
                  <a:pt x="46" y="164"/>
                </a:cubicBezTo>
                <a:close/>
                <a:moveTo>
                  <a:pt x="46" y="162"/>
                </a:moveTo>
                <a:cubicBezTo>
                  <a:pt x="46" y="162"/>
                  <a:pt x="46" y="162"/>
                  <a:pt x="46" y="162"/>
                </a:cubicBezTo>
                <a:cubicBezTo>
                  <a:pt x="46" y="163"/>
                  <a:pt x="46" y="163"/>
                  <a:pt x="46" y="163"/>
                </a:cubicBezTo>
                <a:lnTo>
                  <a:pt x="46" y="162"/>
                </a:lnTo>
                <a:close/>
                <a:moveTo>
                  <a:pt x="46" y="162"/>
                </a:moveTo>
                <a:cubicBezTo>
                  <a:pt x="46" y="162"/>
                  <a:pt x="46" y="162"/>
                  <a:pt x="46" y="162"/>
                </a:cubicBezTo>
                <a:cubicBezTo>
                  <a:pt x="46" y="162"/>
                  <a:pt x="46" y="162"/>
                  <a:pt x="46" y="162"/>
                </a:cubicBezTo>
                <a:cubicBezTo>
                  <a:pt x="46" y="162"/>
                  <a:pt x="46" y="162"/>
                  <a:pt x="46" y="162"/>
                </a:cubicBezTo>
                <a:close/>
                <a:moveTo>
                  <a:pt x="46" y="162"/>
                </a:moveTo>
                <a:cubicBezTo>
                  <a:pt x="46" y="162"/>
                  <a:pt x="46" y="162"/>
                  <a:pt x="46" y="162"/>
                </a:cubicBezTo>
                <a:cubicBezTo>
                  <a:pt x="46" y="162"/>
                  <a:pt x="46" y="162"/>
                  <a:pt x="46" y="162"/>
                </a:cubicBezTo>
                <a:close/>
                <a:moveTo>
                  <a:pt x="46" y="163"/>
                </a:moveTo>
                <a:cubicBezTo>
                  <a:pt x="46" y="163"/>
                  <a:pt x="46" y="163"/>
                  <a:pt x="46" y="163"/>
                </a:cubicBezTo>
                <a:cubicBezTo>
                  <a:pt x="46" y="163"/>
                  <a:pt x="46" y="163"/>
                  <a:pt x="46" y="163"/>
                </a:cubicBezTo>
                <a:close/>
                <a:moveTo>
                  <a:pt x="46" y="163"/>
                </a:moveTo>
                <a:cubicBezTo>
                  <a:pt x="46" y="163"/>
                  <a:pt x="46" y="163"/>
                  <a:pt x="46" y="163"/>
                </a:cubicBezTo>
                <a:cubicBezTo>
                  <a:pt x="46" y="163"/>
                  <a:pt x="46" y="163"/>
                  <a:pt x="46" y="163"/>
                </a:cubicBezTo>
                <a:cubicBezTo>
                  <a:pt x="46" y="163"/>
                  <a:pt x="46" y="163"/>
                  <a:pt x="46" y="163"/>
                </a:cubicBezTo>
                <a:close/>
                <a:moveTo>
                  <a:pt x="46" y="163"/>
                </a:moveTo>
                <a:cubicBezTo>
                  <a:pt x="46" y="163"/>
                  <a:pt x="46" y="163"/>
                  <a:pt x="46" y="163"/>
                </a:cubicBezTo>
                <a:cubicBezTo>
                  <a:pt x="46" y="163"/>
                  <a:pt x="46" y="163"/>
                  <a:pt x="46" y="163"/>
                </a:cubicBezTo>
                <a:close/>
                <a:moveTo>
                  <a:pt x="46" y="164"/>
                </a:moveTo>
                <a:cubicBezTo>
                  <a:pt x="45" y="164"/>
                  <a:pt x="45" y="164"/>
                  <a:pt x="45" y="164"/>
                </a:cubicBezTo>
                <a:cubicBezTo>
                  <a:pt x="45" y="164"/>
                  <a:pt x="45" y="164"/>
                  <a:pt x="46" y="164"/>
                </a:cubicBezTo>
                <a:close/>
                <a:moveTo>
                  <a:pt x="45" y="164"/>
                </a:moveTo>
                <a:cubicBezTo>
                  <a:pt x="45" y="164"/>
                  <a:pt x="45" y="164"/>
                  <a:pt x="45" y="164"/>
                </a:cubicBezTo>
                <a:cubicBezTo>
                  <a:pt x="45" y="164"/>
                  <a:pt x="46" y="163"/>
                  <a:pt x="46" y="163"/>
                </a:cubicBezTo>
                <a:lnTo>
                  <a:pt x="45" y="164"/>
                </a:lnTo>
                <a:close/>
                <a:moveTo>
                  <a:pt x="45" y="164"/>
                </a:moveTo>
                <a:cubicBezTo>
                  <a:pt x="45" y="164"/>
                  <a:pt x="45" y="164"/>
                  <a:pt x="45" y="164"/>
                </a:cubicBezTo>
                <a:cubicBezTo>
                  <a:pt x="45" y="164"/>
                  <a:pt x="45" y="164"/>
                  <a:pt x="45" y="164"/>
                </a:cubicBezTo>
                <a:close/>
                <a:moveTo>
                  <a:pt x="45" y="163"/>
                </a:moveTo>
                <a:cubicBezTo>
                  <a:pt x="45" y="163"/>
                  <a:pt x="45" y="163"/>
                  <a:pt x="45" y="163"/>
                </a:cubicBezTo>
                <a:cubicBezTo>
                  <a:pt x="45" y="163"/>
                  <a:pt x="45" y="163"/>
                  <a:pt x="45" y="163"/>
                </a:cubicBezTo>
                <a:cubicBezTo>
                  <a:pt x="45" y="163"/>
                  <a:pt x="45" y="163"/>
                  <a:pt x="45" y="163"/>
                </a:cubicBezTo>
                <a:close/>
                <a:moveTo>
                  <a:pt x="45" y="163"/>
                </a:moveTo>
                <a:cubicBezTo>
                  <a:pt x="45" y="163"/>
                  <a:pt x="45" y="163"/>
                  <a:pt x="45" y="163"/>
                </a:cubicBezTo>
                <a:cubicBezTo>
                  <a:pt x="45" y="163"/>
                  <a:pt x="45" y="163"/>
                  <a:pt x="45" y="163"/>
                </a:cubicBezTo>
                <a:close/>
                <a:moveTo>
                  <a:pt x="45" y="163"/>
                </a:moveTo>
                <a:cubicBezTo>
                  <a:pt x="45" y="163"/>
                  <a:pt x="45" y="163"/>
                  <a:pt x="45" y="163"/>
                </a:cubicBezTo>
                <a:cubicBezTo>
                  <a:pt x="45" y="163"/>
                  <a:pt x="45" y="163"/>
                  <a:pt x="45" y="163"/>
                </a:cubicBezTo>
                <a:close/>
                <a:moveTo>
                  <a:pt x="45" y="163"/>
                </a:moveTo>
                <a:cubicBezTo>
                  <a:pt x="45" y="163"/>
                  <a:pt x="45" y="163"/>
                  <a:pt x="45" y="163"/>
                </a:cubicBezTo>
                <a:cubicBezTo>
                  <a:pt x="45" y="163"/>
                  <a:pt x="45" y="163"/>
                  <a:pt x="45" y="163"/>
                </a:cubicBezTo>
                <a:cubicBezTo>
                  <a:pt x="45" y="163"/>
                  <a:pt x="45" y="163"/>
                  <a:pt x="45" y="163"/>
                </a:cubicBezTo>
                <a:close/>
                <a:moveTo>
                  <a:pt x="45" y="163"/>
                </a:moveTo>
                <a:cubicBezTo>
                  <a:pt x="45" y="163"/>
                  <a:pt x="45" y="163"/>
                  <a:pt x="45" y="163"/>
                </a:cubicBezTo>
                <a:cubicBezTo>
                  <a:pt x="45" y="163"/>
                  <a:pt x="45" y="163"/>
                  <a:pt x="45" y="163"/>
                </a:cubicBezTo>
                <a:close/>
                <a:moveTo>
                  <a:pt x="46" y="163"/>
                </a:moveTo>
                <a:cubicBezTo>
                  <a:pt x="46" y="163"/>
                  <a:pt x="46" y="163"/>
                  <a:pt x="46" y="163"/>
                </a:cubicBezTo>
                <a:cubicBezTo>
                  <a:pt x="46" y="163"/>
                  <a:pt x="46" y="163"/>
                  <a:pt x="46" y="163"/>
                </a:cubicBezTo>
                <a:close/>
                <a:moveTo>
                  <a:pt x="46" y="163"/>
                </a:moveTo>
                <a:cubicBezTo>
                  <a:pt x="45" y="163"/>
                  <a:pt x="45" y="163"/>
                  <a:pt x="45" y="163"/>
                </a:cubicBezTo>
                <a:cubicBezTo>
                  <a:pt x="45" y="163"/>
                  <a:pt x="45" y="163"/>
                  <a:pt x="45" y="163"/>
                </a:cubicBezTo>
                <a:cubicBezTo>
                  <a:pt x="45" y="163"/>
                  <a:pt x="45" y="163"/>
                  <a:pt x="46" y="163"/>
                </a:cubicBezTo>
                <a:close/>
                <a:moveTo>
                  <a:pt x="44" y="165"/>
                </a:moveTo>
                <a:cubicBezTo>
                  <a:pt x="44" y="165"/>
                  <a:pt x="44" y="165"/>
                  <a:pt x="44" y="165"/>
                </a:cubicBezTo>
                <a:cubicBezTo>
                  <a:pt x="44" y="165"/>
                  <a:pt x="45" y="164"/>
                  <a:pt x="45" y="163"/>
                </a:cubicBezTo>
                <a:cubicBezTo>
                  <a:pt x="45" y="163"/>
                  <a:pt x="45" y="163"/>
                  <a:pt x="45" y="163"/>
                </a:cubicBezTo>
                <a:cubicBezTo>
                  <a:pt x="45" y="164"/>
                  <a:pt x="45" y="164"/>
                  <a:pt x="44" y="164"/>
                </a:cubicBezTo>
                <a:cubicBezTo>
                  <a:pt x="44" y="164"/>
                  <a:pt x="44" y="164"/>
                  <a:pt x="44" y="164"/>
                </a:cubicBezTo>
                <a:cubicBezTo>
                  <a:pt x="44" y="164"/>
                  <a:pt x="44" y="165"/>
                  <a:pt x="44" y="165"/>
                </a:cubicBezTo>
                <a:cubicBezTo>
                  <a:pt x="44" y="165"/>
                  <a:pt x="44" y="165"/>
                  <a:pt x="44" y="165"/>
                </a:cubicBezTo>
                <a:cubicBezTo>
                  <a:pt x="44" y="165"/>
                  <a:pt x="44" y="165"/>
                  <a:pt x="44" y="165"/>
                </a:cubicBezTo>
                <a:close/>
                <a:moveTo>
                  <a:pt x="45" y="163"/>
                </a:moveTo>
                <a:cubicBezTo>
                  <a:pt x="45" y="163"/>
                  <a:pt x="45" y="163"/>
                  <a:pt x="45" y="163"/>
                </a:cubicBezTo>
                <a:cubicBezTo>
                  <a:pt x="45" y="163"/>
                  <a:pt x="45" y="163"/>
                  <a:pt x="45" y="163"/>
                </a:cubicBezTo>
                <a:cubicBezTo>
                  <a:pt x="45" y="163"/>
                  <a:pt x="45" y="163"/>
                  <a:pt x="45" y="163"/>
                </a:cubicBezTo>
                <a:cubicBezTo>
                  <a:pt x="45" y="163"/>
                  <a:pt x="45" y="163"/>
                  <a:pt x="45" y="163"/>
                </a:cubicBezTo>
                <a:close/>
                <a:moveTo>
                  <a:pt x="45" y="163"/>
                </a:moveTo>
                <a:cubicBezTo>
                  <a:pt x="45" y="163"/>
                  <a:pt x="45" y="164"/>
                  <a:pt x="45" y="164"/>
                </a:cubicBezTo>
                <a:cubicBezTo>
                  <a:pt x="45" y="164"/>
                  <a:pt x="45" y="164"/>
                  <a:pt x="45" y="164"/>
                </a:cubicBezTo>
                <a:cubicBezTo>
                  <a:pt x="45" y="164"/>
                  <a:pt x="45" y="163"/>
                  <a:pt x="45" y="163"/>
                </a:cubicBezTo>
                <a:cubicBezTo>
                  <a:pt x="45" y="163"/>
                  <a:pt x="45" y="163"/>
                  <a:pt x="45" y="163"/>
                </a:cubicBezTo>
                <a:cubicBezTo>
                  <a:pt x="45" y="163"/>
                  <a:pt x="45" y="163"/>
                  <a:pt x="45" y="163"/>
                </a:cubicBezTo>
                <a:cubicBezTo>
                  <a:pt x="45" y="163"/>
                  <a:pt x="45" y="163"/>
                  <a:pt x="45" y="163"/>
                </a:cubicBezTo>
                <a:cubicBezTo>
                  <a:pt x="45" y="163"/>
                  <a:pt x="45" y="163"/>
                  <a:pt x="45" y="163"/>
                </a:cubicBezTo>
                <a:cubicBezTo>
                  <a:pt x="45" y="163"/>
                  <a:pt x="45" y="163"/>
                  <a:pt x="45" y="163"/>
                </a:cubicBezTo>
                <a:cubicBezTo>
                  <a:pt x="45" y="163"/>
                  <a:pt x="45" y="163"/>
                  <a:pt x="45" y="163"/>
                </a:cubicBezTo>
                <a:cubicBezTo>
                  <a:pt x="45" y="163"/>
                  <a:pt x="45" y="163"/>
                  <a:pt x="45" y="163"/>
                </a:cubicBezTo>
                <a:cubicBezTo>
                  <a:pt x="45" y="163"/>
                  <a:pt x="45" y="163"/>
                  <a:pt x="45" y="163"/>
                </a:cubicBezTo>
                <a:cubicBezTo>
                  <a:pt x="45" y="163"/>
                  <a:pt x="45" y="163"/>
                  <a:pt x="45" y="163"/>
                </a:cubicBezTo>
                <a:cubicBezTo>
                  <a:pt x="45" y="163"/>
                  <a:pt x="45" y="163"/>
                  <a:pt x="45" y="163"/>
                </a:cubicBezTo>
                <a:cubicBezTo>
                  <a:pt x="45" y="163"/>
                  <a:pt x="45" y="163"/>
                  <a:pt x="45" y="163"/>
                </a:cubicBezTo>
                <a:cubicBezTo>
                  <a:pt x="45" y="163"/>
                  <a:pt x="45" y="163"/>
                  <a:pt x="45" y="163"/>
                </a:cubicBezTo>
                <a:cubicBezTo>
                  <a:pt x="45" y="163"/>
                  <a:pt x="45" y="163"/>
                  <a:pt x="45" y="163"/>
                </a:cubicBezTo>
                <a:close/>
                <a:moveTo>
                  <a:pt x="45" y="165"/>
                </a:moveTo>
                <a:cubicBezTo>
                  <a:pt x="45" y="165"/>
                  <a:pt x="45" y="165"/>
                  <a:pt x="45" y="165"/>
                </a:cubicBezTo>
                <a:cubicBezTo>
                  <a:pt x="45" y="165"/>
                  <a:pt x="45" y="165"/>
                  <a:pt x="45" y="165"/>
                </a:cubicBezTo>
                <a:close/>
                <a:moveTo>
                  <a:pt x="45" y="165"/>
                </a:moveTo>
                <a:cubicBezTo>
                  <a:pt x="45" y="165"/>
                  <a:pt x="45" y="165"/>
                  <a:pt x="45" y="165"/>
                </a:cubicBezTo>
                <a:cubicBezTo>
                  <a:pt x="45" y="165"/>
                  <a:pt x="45" y="165"/>
                  <a:pt x="45" y="165"/>
                </a:cubicBezTo>
                <a:cubicBezTo>
                  <a:pt x="45" y="165"/>
                  <a:pt x="45" y="165"/>
                  <a:pt x="45" y="165"/>
                </a:cubicBezTo>
                <a:cubicBezTo>
                  <a:pt x="45" y="165"/>
                  <a:pt x="45" y="165"/>
                  <a:pt x="45" y="165"/>
                </a:cubicBezTo>
                <a:cubicBezTo>
                  <a:pt x="45" y="165"/>
                  <a:pt x="45" y="164"/>
                  <a:pt x="45" y="164"/>
                </a:cubicBezTo>
                <a:cubicBezTo>
                  <a:pt x="45" y="164"/>
                  <a:pt x="45" y="165"/>
                  <a:pt x="45" y="165"/>
                </a:cubicBezTo>
                <a:close/>
                <a:moveTo>
                  <a:pt x="45" y="164"/>
                </a:moveTo>
                <a:cubicBezTo>
                  <a:pt x="45" y="164"/>
                  <a:pt x="45" y="164"/>
                  <a:pt x="45" y="164"/>
                </a:cubicBezTo>
                <a:cubicBezTo>
                  <a:pt x="45" y="165"/>
                  <a:pt x="45" y="165"/>
                  <a:pt x="45" y="165"/>
                </a:cubicBezTo>
                <a:cubicBezTo>
                  <a:pt x="45" y="164"/>
                  <a:pt x="45" y="164"/>
                  <a:pt x="45" y="164"/>
                </a:cubicBezTo>
                <a:cubicBezTo>
                  <a:pt x="45" y="165"/>
                  <a:pt x="45" y="164"/>
                  <a:pt x="45" y="164"/>
                </a:cubicBezTo>
                <a:close/>
                <a:moveTo>
                  <a:pt x="45" y="163"/>
                </a:moveTo>
                <a:cubicBezTo>
                  <a:pt x="45" y="162"/>
                  <a:pt x="45" y="162"/>
                  <a:pt x="45" y="162"/>
                </a:cubicBezTo>
                <a:cubicBezTo>
                  <a:pt x="45" y="163"/>
                  <a:pt x="45" y="163"/>
                  <a:pt x="45" y="163"/>
                </a:cubicBezTo>
                <a:close/>
                <a:moveTo>
                  <a:pt x="45" y="163"/>
                </a:moveTo>
                <a:cubicBezTo>
                  <a:pt x="45" y="162"/>
                  <a:pt x="45" y="162"/>
                  <a:pt x="45" y="162"/>
                </a:cubicBezTo>
                <a:cubicBezTo>
                  <a:pt x="45" y="163"/>
                  <a:pt x="45" y="163"/>
                  <a:pt x="45" y="163"/>
                </a:cubicBezTo>
                <a:close/>
                <a:moveTo>
                  <a:pt x="36" y="163"/>
                </a:moveTo>
                <a:cubicBezTo>
                  <a:pt x="35" y="163"/>
                  <a:pt x="35" y="163"/>
                  <a:pt x="35" y="163"/>
                </a:cubicBezTo>
                <a:lnTo>
                  <a:pt x="36" y="163"/>
                </a:lnTo>
                <a:close/>
                <a:moveTo>
                  <a:pt x="36" y="163"/>
                </a:moveTo>
                <a:cubicBezTo>
                  <a:pt x="36" y="163"/>
                  <a:pt x="36" y="163"/>
                  <a:pt x="36" y="163"/>
                </a:cubicBezTo>
                <a:cubicBezTo>
                  <a:pt x="36" y="163"/>
                  <a:pt x="36" y="163"/>
                  <a:pt x="36" y="163"/>
                </a:cubicBezTo>
                <a:close/>
                <a:moveTo>
                  <a:pt x="42" y="161"/>
                </a:moveTo>
                <a:cubicBezTo>
                  <a:pt x="42" y="161"/>
                  <a:pt x="42" y="160"/>
                  <a:pt x="42" y="161"/>
                </a:cubicBezTo>
                <a:cubicBezTo>
                  <a:pt x="42" y="161"/>
                  <a:pt x="42" y="161"/>
                  <a:pt x="42" y="161"/>
                </a:cubicBezTo>
                <a:cubicBezTo>
                  <a:pt x="42" y="161"/>
                  <a:pt x="42" y="161"/>
                  <a:pt x="42" y="161"/>
                </a:cubicBezTo>
                <a:close/>
                <a:moveTo>
                  <a:pt x="39" y="162"/>
                </a:moveTo>
                <a:cubicBezTo>
                  <a:pt x="39" y="162"/>
                  <a:pt x="39" y="162"/>
                  <a:pt x="39" y="162"/>
                </a:cubicBezTo>
                <a:cubicBezTo>
                  <a:pt x="39" y="162"/>
                  <a:pt x="39" y="162"/>
                  <a:pt x="39" y="162"/>
                </a:cubicBezTo>
                <a:close/>
                <a:moveTo>
                  <a:pt x="38" y="164"/>
                </a:moveTo>
                <a:cubicBezTo>
                  <a:pt x="38" y="163"/>
                  <a:pt x="38" y="163"/>
                  <a:pt x="38" y="163"/>
                </a:cubicBezTo>
                <a:cubicBezTo>
                  <a:pt x="38" y="163"/>
                  <a:pt x="38" y="164"/>
                  <a:pt x="38" y="164"/>
                </a:cubicBezTo>
                <a:close/>
                <a:moveTo>
                  <a:pt x="34" y="162"/>
                </a:moveTo>
                <a:cubicBezTo>
                  <a:pt x="34" y="162"/>
                  <a:pt x="34" y="162"/>
                  <a:pt x="34" y="162"/>
                </a:cubicBezTo>
                <a:cubicBezTo>
                  <a:pt x="34" y="163"/>
                  <a:pt x="34" y="162"/>
                  <a:pt x="34" y="162"/>
                </a:cubicBezTo>
                <a:close/>
                <a:moveTo>
                  <a:pt x="44" y="162"/>
                </a:moveTo>
                <a:cubicBezTo>
                  <a:pt x="44" y="162"/>
                  <a:pt x="44" y="162"/>
                  <a:pt x="44" y="162"/>
                </a:cubicBezTo>
                <a:cubicBezTo>
                  <a:pt x="44" y="162"/>
                  <a:pt x="43" y="163"/>
                  <a:pt x="44" y="162"/>
                </a:cubicBezTo>
                <a:close/>
                <a:moveTo>
                  <a:pt x="39" y="159"/>
                </a:moveTo>
                <a:cubicBezTo>
                  <a:pt x="38" y="159"/>
                  <a:pt x="38" y="159"/>
                  <a:pt x="38" y="159"/>
                </a:cubicBezTo>
                <a:cubicBezTo>
                  <a:pt x="38" y="159"/>
                  <a:pt x="38" y="159"/>
                  <a:pt x="39" y="159"/>
                </a:cubicBezTo>
                <a:close/>
                <a:moveTo>
                  <a:pt x="44" y="162"/>
                </a:moveTo>
                <a:cubicBezTo>
                  <a:pt x="44" y="162"/>
                  <a:pt x="44" y="162"/>
                  <a:pt x="44" y="162"/>
                </a:cubicBezTo>
                <a:cubicBezTo>
                  <a:pt x="44" y="162"/>
                  <a:pt x="44" y="162"/>
                  <a:pt x="44" y="162"/>
                </a:cubicBezTo>
                <a:cubicBezTo>
                  <a:pt x="44" y="162"/>
                  <a:pt x="44" y="162"/>
                  <a:pt x="44" y="162"/>
                </a:cubicBezTo>
                <a:close/>
                <a:moveTo>
                  <a:pt x="31" y="158"/>
                </a:moveTo>
                <a:cubicBezTo>
                  <a:pt x="31" y="158"/>
                  <a:pt x="31" y="158"/>
                  <a:pt x="31" y="158"/>
                </a:cubicBezTo>
                <a:cubicBezTo>
                  <a:pt x="31" y="158"/>
                  <a:pt x="31" y="158"/>
                  <a:pt x="31" y="158"/>
                </a:cubicBezTo>
                <a:close/>
                <a:moveTo>
                  <a:pt x="34" y="155"/>
                </a:moveTo>
                <a:cubicBezTo>
                  <a:pt x="34" y="155"/>
                  <a:pt x="34" y="155"/>
                  <a:pt x="34" y="155"/>
                </a:cubicBezTo>
                <a:cubicBezTo>
                  <a:pt x="34" y="155"/>
                  <a:pt x="34" y="155"/>
                  <a:pt x="34" y="155"/>
                </a:cubicBezTo>
                <a:close/>
                <a:moveTo>
                  <a:pt x="45" y="162"/>
                </a:moveTo>
                <a:cubicBezTo>
                  <a:pt x="45" y="162"/>
                  <a:pt x="45" y="162"/>
                  <a:pt x="45" y="162"/>
                </a:cubicBezTo>
                <a:close/>
                <a:moveTo>
                  <a:pt x="44" y="164"/>
                </a:moveTo>
                <a:cubicBezTo>
                  <a:pt x="44" y="164"/>
                  <a:pt x="44" y="164"/>
                  <a:pt x="44" y="164"/>
                </a:cubicBezTo>
                <a:cubicBezTo>
                  <a:pt x="44" y="164"/>
                  <a:pt x="44" y="164"/>
                  <a:pt x="44" y="164"/>
                </a:cubicBezTo>
                <a:close/>
                <a:moveTo>
                  <a:pt x="42" y="164"/>
                </a:moveTo>
                <a:cubicBezTo>
                  <a:pt x="42" y="164"/>
                  <a:pt x="42" y="164"/>
                  <a:pt x="42" y="164"/>
                </a:cubicBezTo>
                <a:cubicBezTo>
                  <a:pt x="42" y="164"/>
                  <a:pt x="42" y="164"/>
                  <a:pt x="42" y="164"/>
                </a:cubicBezTo>
                <a:close/>
                <a:moveTo>
                  <a:pt x="45" y="162"/>
                </a:moveTo>
                <a:cubicBezTo>
                  <a:pt x="44" y="162"/>
                  <a:pt x="44" y="162"/>
                  <a:pt x="44" y="163"/>
                </a:cubicBezTo>
                <a:cubicBezTo>
                  <a:pt x="44" y="162"/>
                  <a:pt x="44" y="162"/>
                  <a:pt x="45" y="162"/>
                </a:cubicBezTo>
                <a:close/>
                <a:moveTo>
                  <a:pt x="45" y="162"/>
                </a:moveTo>
                <a:cubicBezTo>
                  <a:pt x="45" y="162"/>
                  <a:pt x="45" y="162"/>
                  <a:pt x="45" y="162"/>
                </a:cubicBezTo>
                <a:cubicBezTo>
                  <a:pt x="45" y="162"/>
                  <a:pt x="45" y="162"/>
                  <a:pt x="45" y="162"/>
                </a:cubicBezTo>
                <a:close/>
                <a:moveTo>
                  <a:pt x="44" y="162"/>
                </a:moveTo>
                <a:cubicBezTo>
                  <a:pt x="44" y="162"/>
                  <a:pt x="45" y="162"/>
                  <a:pt x="45" y="162"/>
                </a:cubicBezTo>
                <a:cubicBezTo>
                  <a:pt x="45" y="162"/>
                  <a:pt x="45" y="162"/>
                  <a:pt x="45" y="162"/>
                </a:cubicBezTo>
                <a:lnTo>
                  <a:pt x="44" y="162"/>
                </a:lnTo>
                <a:close/>
                <a:moveTo>
                  <a:pt x="34" y="159"/>
                </a:moveTo>
                <a:cubicBezTo>
                  <a:pt x="34" y="159"/>
                  <a:pt x="34" y="159"/>
                  <a:pt x="34" y="159"/>
                </a:cubicBezTo>
                <a:cubicBezTo>
                  <a:pt x="33" y="160"/>
                  <a:pt x="33" y="160"/>
                  <a:pt x="34" y="159"/>
                </a:cubicBezTo>
                <a:close/>
                <a:moveTo>
                  <a:pt x="39" y="165"/>
                </a:moveTo>
                <a:cubicBezTo>
                  <a:pt x="39" y="165"/>
                  <a:pt x="39" y="165"/>
                  <a:pt x="39" y="165"/>
                </a:cubicBezTo>
                <a:cubicBezTo>
                  <a:pt x="39" y="165"/>
                  <a:pt x="39" y="165"/>
                  <a:pt x="39" y="165"/>
                </a:cubicBezTo>
                <a:close/>
                <a:moveTo>
                  <a:pt x="39" y="165"/>
                </a:moveTo>
                <a:cubicBezTo>
                  <a:pt x="39" y="165"/>
                  <a:pt x="39" y="165"/>
                  <a:pt x="39" y="165"/>
                </a:cubicBezTo>
                <a:cubicBezTo>
                  <a:pt x="40" y="164"/>
                  <a:pt x="40" y="164"/>
                  <a:pt x="40" y="164"/>
                </a:cubicBezTo>
                <a:lnTo>
                  <a:pt x="39" y="165"/>
                </a:lnTo>
                <a:close/>
                <a:moveTo>
                  <a:pt x="35" y="162"/>
                </a:moveTo>
                <a:cubicBezTo>
                  <a:pt x="35" y="162"/>
                  <a:pt x="35" y="162"/>
                  <a:pt x="35" y="163"/>
                </a:cubicBezTo>
                <a:cubicBezTo>
                  <a:pt x="35" y="162"/>
                  <a:pt x="35" y="162"/>
                  <a:pt x="35" y="162"/>
                </a:cubicBezTo>
                <a:cubicBezTo>
                  <a:pt x="35" y="162"/>
                  <a:pt x="34" y="163"/>
                  <a:pt x="34" y="163"/>
                </a:cubicBezTo>
                <a:cubicBezTo>
                  <a:pt x="35" y="162"/>
                  <a:pt x="35" y="162"/>
                  <a:pt x="35" y="162"/>
                </a:cubicBezTo>
                <a:cubicBezTo>
                  <a:pt x="34" y="163"/>
                  <a:pt x="34" y="162"/>
                  <a:pt x="34" y="162"/>
                </a:cubicBezTo>
                <a:cubicBezTo>
                  <a:pt x="34" y="162"/>
                  <a:pt x="34" y="162"/>
                  <a:pt x="34" y="162"/>
                </a:cubicBezTo>
                <a:cubicBezTo>
                  <a:pt x="34" y="162"/>
                  <a:pt x="34" y="162"/>
                  <a:pt x="34" y="162"/>
                </a:cubicBezTo>
                <a:cubicBezTo>
                  <a:pt x="34" y="162"/>
                  <a:pt x="34" y="162"/>
                  <a:pt x="34" y="162"/>
                </a:cubicBezTo>
                <a:cubicBezTo>
                  <a:pt x="34" y="162"/>
                  <a:pt x="34" y="162"/>
                  <a:pt x="34" y="162"/>
                </a:cubicBezTo>
                <a:cubicBezTo>
                  <a:pt x="34" y="162"/>
                  <a:pt x="34" y="162"/>
                  <a:pt x="34" y="161"/>
                </a:cubicBezTo>
                <a:cubicBezTo>
                  <a:pt x="34" y="161"/>
                  <a:pt x="34" y="161"/>
                  <a:pt x="34" y="161"/>
                </a:cubicBezTo>
                <a:cubicBezTo>
                  <a:pt x="34" y="161"/>
                  <a:pt x="34" y="161"/>
                  <a:pt x="34" y="161"/>
                </a:cubicBezTo>
                <a:cubicBezTo>
                  <a:pt x="34" y="161"/>
                  <a:pt x="34" y="161"/>
                  <a:pt x="34" y="161"/>
                </a:cubicBezTo>
                <a:cubicBezTo>
                  <a:pt x="34" y="162"/>
                  <a:pt x="34" y="162"/>
                  <a:pt x="34" y="162"/>
                </a:cubicBezTo>
                <a:cubicBezTo>
                  <a:pt x="34" y="162"/>
                  <a:pt x="34" y="162"/>
                  <a:pt x="34" y="161"/>
                </a:cubicBezTo>
                <a:cubicBezTo>
                  <a:pt x="34" y="161"/>
                  <a:pt x="34" y="161"/>
                  <a:pt x="34" y="161"/>
                </a:cubicBezTo>
                <a:cubicBezTo>
                  <a:pt x="34" y="161"/>
                  <a:pt x="34" y="161"/>
                  <a:pt x="34" y="161"/>
                </a:cubicBezTo>
                <a:cubicBezTo>
                  <a:pt x="34" y="161"/>
                  <a:pt x="34" y="161"/>
                  <a:pt x="35" y="161"/>
                </a:cubicBezTo>
                <a:cubicBezTo>
                  <a:pt x="34" y="161"/>
                  <a:pt x="34" y="161"/>
                  <a:pt x="34" y="161"/>
                </a:cubicBezTo>
                <a:cubicBezTo>
                  <a:pt x="34" y="161"/>
                  <a:pt x="34" y="161"/>
                  <a:pt x="34" y="161"/>
                </a:cubicBezTo>
                <a:cubicBezTo>
                  <a:pt x="34" y="161"/>
                  <a:pt x="34" y="161"/>
                  <a:pt x="34" y="161"/>
                </a:cubicBezTo>
                <a:cubicBezTo>
                  <a:pt x="34" y="161"/>
                  <a:pt x="34" y="161"/>
                  <a:pt x="34" y="161"/>
                </a:cubicBezTo>
                <a:cubicBezTo>
                  <a:pt x="34" y="160"/>
                  <a:pt x="34" y="160"/>
                  <a:pt x="34" y="160"/>
                </a:cubicBezTo>
                <a:cubicBezTo>
                  <a:pt x="34" y="160"/>
                  <a:pt x="34" y="161"/>
                  <a:pt x="34" y="161"/>
                </a:cubicBezTo>
                <a:cubicBezTo>
                  <a:pt x="34" y="160"/>
                  <a:pt x="34" y="160"/>
                  <a:pt x="34" y="160"/>
                </a:cubicBezTo>
                <a:cubicBezTo>
                  <a:pt x="34" y="160"/>
                  <a:pt x="33" y="161"/>
                  <a:pt x="34" y="161"/>
                </a:cubicBezTo>
                <a:cubicBezTo>
                  <a:pt x="33" y="161"/>
                  <a:pt x="33" y="161"/>
                  <a:pt x="33" y="161"/>
                </a:cubicBezTo>
                <a:cubicBezTo>
                  <a:pt x="33" y="161"/>
                  <a:pt x="33" y="161"/>
                  <a:pt x="33" y="161"/>
                </a:cubicBezTo>
                <a:cubicBezTo>
                  <a:pt x="33" y="161"/>
                  <a:pt x="33" y="161"/>
                  <a:pt x="33" y="161"/>
                </a:cubicBezTo>
                <a:cubicBezTo>
                  <a:pt x="33" y="161"/>
                  <a:pt x="34" y="160"/>
                  <a:pt x="34" y="160"/>
                </a:cubicBezTo>
                <a:cubicBezTo>
                  <a:pt x="33" y="160"/>
                  <a:pt x="33" y="161"/>
                  <a:pt x="33" y="161"/>
                </a:cubicBezTo>
                <a:cubicBezTo>
                  <a:pt x="33" y="161"/>
                  <a:pt x="33" y="160"/>
                  <a:pt x="33" y="161"/>
                </a:cubicBezTo>
                <a:cubicBezTo>
                  <a:pt x="33" y="160"/>
                  <a:pt x="33" y="160"/>
                  <a:pt x="33" y="160"/>
                </a:cubicBezTo>
                <a:cubicBezTo>
                  <a:pt x="33" y="160"/>
                  <a:pt x="33" y="160"/>
                  <a:pt x="33" y="160"/>
                </a:cubicBezTo>
                <a:cubicBezTo>
                  <a:pt x="33" y="160"/>
                  <a:pt x="33" y="160"/>
                  <a:pt x="33" y="160"/>
                </a:cubicBezTo>
                <a:cubicBezTo>
                  <a:pt x="33" y="160"/>
                  <a:pt x="34" y="160"/>
                  <a:pt x="33" y="160"/>
                </a:cubicBezTo>
                <a:cubicBezTo>
                  <a:pt x="33" y="160"/>
                  <a:pt x="33" y="160"/>
                  <a:pt x="33" y="160"/>
                </a:cubicBezTo>
                <a:cubicBezTo>
                  <a:pt x="33" y="160"/>
                  <a:pt x="33" y="160"/>
                  <a:pt x="34" y="160"/>
                </a:cubicBezTo>
                <a:cubicBezTo>
                  <a:pt x="34" y="159"/>
                  <a:pt x="33" y="160"/>
                  <a:pt x="34" y="159"/>
                </a:cubicBezTo>
                <a:cubicBezTo>
                  <a:pt x="34" y="159"/>
                  <a:pt x="34" y="159"/>
                  <a:pt x="34" y="159"/>
                </a:cubicBezTo>
                <a:cubicBezTo>
                  <a:pt x="34" y="159"/>
                  <a:pt x="34" y="159"/>
                  <a:pt x="33" y="159"/>
                </a:cubicBezTo>
                <a:cubicBezTo>
                  <a:pt x="34" y="159"/>
                  <a:pt x="34" y="159"/>
                  <a:pt x="34" y="159"/>
                </a:cubicBezTo>
                <a:cubicBezTo>
                  <a:pt x="33" y="160"/>
                  <a:pt x="33" y="159"/>
                  <a:pt x="33" y="160"/>
                </a:cubicBezTo>
                <a:cubicBezTo>
                  <a:pt x="33" y="160"/>
                  <a:pt x="33" y="160"/>
                  <a:pt x="33" y="160"/>
                </a:cubicBezTo>
                <a:cubicBezTo>
                  <a:pt x="33" y="160"/>
                  <a:pt x="33" y="160"/>
                  <a:pt x="33" y="160"/>
                </a:cubicBezTo>
                <a:cubicBezTo>
                  <a:pt x="33" y="160"/>
                  <a:pt x="34" y="159"/>
                  <a:pt x="34" y="159"/>
                </a:cubicBezTo>
                <a:cubicBezTo>
                  <a:pt x="34" y="158"/>
                  <a:pt x="33" y="159"/>
                  <a:pt x="33" y="159"/>
                </a:cubicBezTo>
                <a:cubicBezTo>
                  <a:pt x="33" y="159"/>
                  <a:pt x="33" y="159"/>
                  <a:pt x="33" y="160"/>
                </a:cubicBezTo>
                <a:cubicBezTo>
                  <a:pt x="33" y="159"/>
                  <a:pt x="32" y="160"/>
                  <a:pt x="33" y="159"/>
                </a:cubicBezTo>
                <a:cubicBezTo>
                  <a:pt x="33" y="159"/>
                  <a:pt x="33" y="159"/>
                  <a:pt x="33" y="158"/>
                </a:cubicBezTo>
                <a:cubicBezTo>
                  <a:pt x="33" y="158"/>
                  <a:pt x="33" y="158"/>
                  <a:pt x="33" y="159"/>
                </a:cubicBezTo>
                <a:cubicBezTo>
                  <a:pt x="33" y="158"/>
                  <a:pt x="33" y="158"/>
                  <a:pt x="33" y="158"/>
                </a:cubicBezTo>
                <a:cubicBezTo>
                  <a:pt x="32" y="159"/>
                  <a:pt x="32" y="159"/>
                  <a:pt x="32" y="159"/>
                </a:cubicBezTo>
                <a:cubicBezTo>
                  <a:pt x="32" y="159"/>
                  <a:pt x="32" y="159"/>
                  <a:pt x="33" y="158"/>
                </a:cubicBezTo>
                <a:cubicBezTo>
                  <a:pt x="33" y="158"/>
                  <a:pt x="33" y="158"/>
                  <a:pt x="32" y="159"/>
                </a:cubicBezTo>
                <a:cubicBezTo>
                  <a:pt x="32" y="158"/>
                  <a:pt x="32" y="158"/>
                  <a:pt x="32" y="158"/>
                </a:cubicBezTo>
                <a:cubicBezTo>
                  <a:pt x="32" y="158"/>
                  <a:pt x="33" y="158"/>
                  <a:pt x="32" y="158"/>
                </a:cubicBezTo>
                <a:cubicBezTo>
                  <a:pt x="32" y="158"/>
                  <a:pt x="32" y="158"/>
                  <a:pt x="32" y="158"/>
                </a:cubicBezTo>
                <a:cubicBezTo>
                  <a:pt x="31" y="158"/>
                  <a:pt x="32" y="158"/>
                  <a:pt x="31" y="158"/>
                </a:cubicBezTo>
                <a:cubicBezTo>
                  <a:pt x="31" y="158"/>
                  <a:pt x="31" y="158"/>
                  <a:pt x="31" y="158"/>
                </a:cubicBezTo>
                <a:cubicBezTo>
                  <a:pt x="31" y="158"/>
                  <a:pt x="31" y="158"/>
                  <a:pt x="31" y="158"/>
                </a:cubicBezTo>
                <a:cubicBezTo>
                  <a:pt x="31" y="158"/>
                  <a:pt x="31" y="158"/>
                  <a:pt x="31" y="158"/>
                </a:cubicBezTo>
                <a:cubicBezTo>
                  <a:pt x="31" y="158"/>
                  <a:pt x="32" y="157"/>
                  <a:pt x="32" y="157"/>
                </a:cubicBezTo>
                <a:cubicBezTo>
                  <a:pt x="31" y="158"/>
                  <a:pt x="31" y="158"/>
                  <a:pt x="31" y="158"/>
                </a:cubicBezTo>
                <a:cubicBezTo>
                  <a:pt x="31" y="157"/>
                  <a:pt x="31" y="157"/>
                  <a:pt x="31" y="157"/>
                </a:cubicBezTo>
                <a:cubicBezTo>
                  <a:pt x="31" y="157"/>
                  <a:pt x="31" y="158"/>
                  <a:pt x="31" y="158"/>
                </a:cubicBezTo>
                <a:cubicBezTo>
                  <a:pt x="32" y="157"/>
                  <a:pt x="31" y="157"/>
                  <a:pt x="32" y="157"/>
                </a:cubicBezTo>
                <a:cubicBezTo>
                  <a:pt x="31" y="157"/>
                  <a:pt x="32" y="157"/>
                  <a:pt x="31" y="157"/>
                </a:cubicBezTo>
                <a:cubicBezTo>
                  <a:pt x="31" y="157"/>
                  <a:pt x="31" y="157"/>
                  <a:pt x="31" y="157"/>
                </a:cubicBezTo>
                <a:cubicBezTo>
                  <a:pt x="31" y="157"/>
                  <a:pt x="31" y="157"/>
                  <a:pt x="31" y="157"/>
                </a:cubicBezTo>
                <a:cubicBezTo>
                  <a:pt x="31" y="157"/>
                  <a:pt x="31" y="156"/>
                  <a:pt x="31" y="156"/>
                </a:cubicBezTo>
                <a:cubicBezTo>
                  <a:pt x="31" y="156"/>
                  <a:pt x="31" y="156"/>
                  <a:pt x="31" y="156"/>
                </a:cubicBezTo>
                <a:cubicBezTo>
                  <a:pt x="31" y="156"/>
                  <a:pt x="31" y="156"/>
                  <a:pt x="31" y="156"/>
                </a:cubicBezTo>
                <a:cubicBezTo>
                  <a:pt x="31" y="156"/>
                  <a:pt x="31" y="156"/>
                  <a:pt x="31" y="156"/>
                </a:cubicBezTo>
                <a:cubicBezTo>
                  <a:pt x="30" y="156"/>
                  <a:pt x="32" y="155"/>
                  <a:pt x="31" y="156"/>
                </a:cubicBezTo>
                <a:cubicBezTo>
                  <a:pt x="32" y="155"/>
                  <a:pt x="33" y="155"/>
                  <a:pt x="34" y="155"/>
                </a:cubicBezTo>
                <a:cubicBezTo>
                  <a:pt x="34" y="155"/>
                  <a:pt x="34" y="155"/>
                  <a:pt x="34" y="155"/>
                </a:cubicBezTo>
                <a:cubicBezTo>
                  <a:pt x="34" y="155"/>
                  <a:pt x="34" y="155"/>
                  <a:pt x="34" y="155"/>
                </a:cubicBezTo>
                <a:cubicBezTo>
                  <a:pt x="34" y="155"/>
                  <a:pt x="34" y="155"/>
                  <a:pt x="34" y="155"/>
                </a:cubicBezTo>
                <a:cubicBezTo>
                  <a:pt x="34" y="155"/>
                  <a:pt x="34" y="155"/>
                  <a:pt x="34" y="155"/>
                </a:cubicBezTo>
                <a:cubicBezTo>
                  <a:pt x="34" y="155"/>
                  <a:pt x="34" y="155"/>
                  <a:pt x="35" y="155"/>
                </a:cubicBezTo>
                <a:cubicBezTo>
                  <a:pt x="33" y="156"/>
                  <a:pt x="35" y="155"/>
                  <a:pt x="34" y="156"/>
                </a:cubicBezTo>
                <a:cubicBezTo>
                  <a:pt x="34" y="156"/>
                  <a:pt x="35" y="156"/>
                  <a:pt x="35" y="156"/>
                </a:cubicBezTo>
                <a:cubicBezTo>
                  <a:pt x="34" y="156"/>
                  <a:pt x="35" y="156"/>
                  <a:pt x="35" y="156"/>
                </a:cubicBezTo>
                <a:cubicBezTo>
                  <a:pt x="34" y="156"/>
                  <a:pt x="34" y="156"/>
                  <a:pt x="34" y="156"/>
                </a:cubicBezTo>
                <a:cubicBezTo>
                  <a:pt x="35" y="156"/>
                  <a:pt x="35" y="156"/>
                  <a:pt x="35" y="156"/>
                </a:cubicBezTo>
                <a:cubicBezTo>
                  <a:pt x="35" y="156"/>
                  <a:pt x="35" y="156"/>
                  <a:pt x="35" y="156"/>
                </a:cubicBezTo>
                <a:cubicBezTo>
                  <a:pt x="35" y="156"/>
                  <a:pt x="34" y="157"/>
                  <a:pt x="34" y="157"/>
                </a:cubicBezTo>
                <a:cubicBezTo>
                  <a:pt x="35" y="156"/>
                  <a:pt x="35" y="157"/>
                  <a:pt x="35" y="156"/>
                </a:cubicBezTo>
                <a:cubicBezTo>
                  <a:pt x="35" y="157"/>
                  <a:pt x="35" y="156"/>
                  <a:pt x="34" y="157"/>
                </a:cubicBezTo>
                <a:cubicBezTo>
                  <a:pt x="34" y="157"/>
                  <a:pt x="35" y="157"/>
                  <a:pt x="35" y="157"/>
                </a:cubicBezTo>
                <a:cubicBezTo>
                  <a:pt x="35" y="157"/>
                  <a:pt x="35" y="157"/>
                  <a:pt x="35" y="157"/>
                </a:cubicBezTo>
                <a:cubicBezTo>
                  <a:pt x="35" y="157"/>
                  <a:pt x="36" y="157"/>
                  <a:pt x="35" y="158"/>
                </a:cubicBezTo>
                <a:cubicBezTo>
                  <a:pt x="35" y="157"/>
                  <a:pt x="35" y="157"/>
                  <a:pt x="35" y="157"/>
                </a:cubicBezTo>
                <a:cubicBezTo>
                  <a:pt x="36" y="157"/>
                  <a:pt x="36" y="157"/>
                  <a:pt x="36" y="157"/>
                </a:cubicBezTo>
                <a:cubicBezTo>
                  <a:pt x="36" y="157"/>
                  <a:pt x="36" y="157"/>
                  <a:pt x="36" y="157"/>
                </a:cubicBezTo>
                <a:cubicBezTo>
                  <a:pt x="36" y="157"/>
                  <a:pt x="36" y="157"/>
                  <a:pt x="36" y="157"/>
                </a:cubicBezTo>
                <a:cubicBezTo>
                  <a:pt x="36" y="157"/>
                  <a:pt x="36" y="157"/>
                  <a:pt x="36" y="157"/>
                </a:cubicBezTo>
                <a:cubicBezTo>
                  <a:pt x="36" y="157"/>
                  <a:pt x="36" y="157"/>
                  <a:pt x="36" y="157"/>
                </a:cubicBezTo>
                <a:cubicBezTo>
                  <a:pt x="36" y="157"/>
                  <a:pt x="36" y="157"/>
                  <a:pt x="36" y="157"/>
                </a:cubicBezTo>
                <a:cubicBezTo>
                  <a:pt x="36" y="157"/>
                  <a:pt x="36" y="157"/>
                  <a:pt x="36" y="157"/>
                </a:cubicBezTo>
                <a:cubicBezTo>
                  <a:pt x="36" y="157"/>
                  <a:pt x="36" y="157"/>
                  <a:pt x="36" y="157"/>
                </a:cubicBezTo>
                <a:cubicBezTo>
                  <a:pt x="36" y="157"/>
                  <a:pt x="36" y="157"/>
                  <a:pt x="36" y="157"/>
                </a:cubicBezTo>
                <a:cubicBezTo>
                  <a:pt x="36" y="157"/>
                  <a:pt x="36" y="157"/>
                  <a:pt x="36" y="158"/>
                </a:cubicBezTo>
                <a:cubicBezTo>
                  <a:pt x="36" y="158"/>
                  <a:pt x="36" y="158"/>
                  <a:pt x="36" y="158"/>
                </a:cubicBezTo>
                <a:cubicBezTo>
                  <a:pt x="36" y="157"/>
                  <a:pt x="36" y="157"/>
                  <a:pt x="36" y="157"/>
                </a:cubicBezTo>
                <a:cubicBezTo>
                  <a:pt x="36" y="157"/>
                  <a:pt x="36" y="158"/>
                  <a:pt x="36" y="158"/>
                </a:cubicBezTo>
                <a:cubicBezTo>
                  <a:pt x="36" y="159"/>
                  <a:pt x="36" y="158"/>
                  <a:pt x="36" y="159"/>
                </a:cubicBezTo>
                <a:cubicBezTo>
                  <a:pt x="36" y="159"/>
                  <a:pt x="36" y="159"/>
                  <a:pt x="36" y="159"/>
                </a:cubicBezTo>
                <a:cubicBezTo>
                  <a:pt x="36" y="159"/>
                  <a:pt x="35" y="159"/>
                  <a:pt x="35" y="159"/>
                </a:cubicBezTo>
                <a:cubicBezTo>
                  <a:pt x="36" y="159"/>
                  <a:pt x="36" y="159"/>
                  <a:pt x="36" y="159"/>
                </a:cubicBezTo>
                <a:cubicBezTo>
                  <a:pt x="37" y="158"/>
                  <a:pt x="37" y="158"/>
                  <a:pt x="37" y="158"/>
                </a:cubicBezTo>
                <a:cubicBezTo>
                  <a:pt x="38" y="157"/>
                  <a:pt x="37" y="159"/>
                  <a:pt x="37" y="158"/>
                </a:cubicBezTo>
                <a:cubicBezTo>
                  <a:pt x="37" y="158"/>
                  <a:pt x="37" y="158"/>
                  <a:pt x="37" y="158"/>
                </a:cubicBezTo>
                <a:cubicBezTo>
                  <a:pt x="38" y="158"/>
                  <a:pt x="37" y="159"/>
                  <a:pt x="37" y="159"/>
                </a:cubicBezTo>
                <a:cubicBezTo>
                  <a:pt x="37" y="159"/>
                  <a:pt x="37" y="159"/>
                  <a:pt x="37" y="159"/>
                </a:cubicBezTo>
                <a:cubicBezTo>
                  <a:pt x="37" y="159"/>
                  <a:pt x="38" y="159"/>
                  <a:pt x="37" y="159"/>
                </a:cubicBezTo>
                <a:cubicBezTo>
                  <a:pt x="37" y="159"/>
                  <a:pt x="37" y="159"/>
                  <a:pt x="37" y="159"/>
                </a:cubicBezTo>
                <a:cubicBezTo>
                  <a:pt x="38" y="159"/>
                  <a:pt x="38" y="159"/>
                  <a:pt x="38" y="159"/>
                </a:cubicBezTo>
                <a:cubicBezTo>
                  <a:pt x="38" y="159"/>
                  <a:pt x="38" y="159"/>
                  <a:pt x="38" y="159"/>
                </a:cubicBezTo>
                <a:cubicBezTo>
                  <a:pt x="38" y="159"/>
                  <a:pt x="38" y="159"/>
                  <a:pt x="38" y="159"/>
                </a:cubicBezTo>
                <a:cubicBezTo>
                  <a:pt x="37" y="160"/>
                  <a:pt x="39" y="159"/>
                  <a:pt x="38" y="160"/>
                </a:cubicBezTo>
                <a:cubicBezTo>
                  <a:pt x="38" y="160"/>
                  <a:pt x="38" y="159"/>
                  <a:pt x="38" y="159"/>
                </a:cubicBezTo>
                <a:cubicBezTo>
                  <a:pt x="38" y="160"/>
                  <a:pt x="38" y="160"/>
                  <a:pt x="38" y="160"/>
                </a:cubicBezTo>
                <a:cubicBezTo>
                  <a:pt x="39" y="159"/>
                  <a:pt x="38" y="160"/>
                  <a:pt x="38" y="160"/>
                </a:cubicBezTo>
                <a:cubicBezTo>
                  <a:pt x="38" y="160"/>
                  <a:pt x="39" y="159"/>
                  <a:pt x="39" y="159"/>
                </a:cubicBezTo>
                <a:cubicBezTo>
                  <a:pt x="38" y="160"/>
                  <a:pt x="39" y="159"/>
                  <a:pt x="39" y="159"/>
                </a:cubicBezTo>
                <a:cubicBezTo>
                  <a:pt x="39" y="159"/>
                  <a:pt x="39" y="160"/>
                  <a:pt x="39" y="160"/>
                </a:cubicBezTo>
                <a:cubicBezTo>
                  <a:pt x="39" y="160"/>
                  <a:pt x="40" y="159"/>
                  <a:pt x="39" y="159"/>
                </a:cubicBezTo>
                <a:cubicBezTo>
                  <a:pt x="39" y="159"/>
                  <a:pt x="39" y="159"/>
                  <a:pt x="39" y="159"/>
                </a:cubicBezTo>
                <a:cubicBezTo>
                  <a:pt x="39" y="160"/>
                  <a:pt x="38" y="161"/>
                  <a:pt x="38" y="161"/>
                </a:cubicBezTo>
                <a:cubicBezTo>
                  <a:pt x="39" y="161"/>
                  <a:pt x="39" y="161"/>
                  <a:pt x="39" y="161"/>
                </a:cubicBezTo>
                <a:cubicBezTo>
                  <a:pt x="39" y="160"/>
                  <a:pt x="38" y="162"/>
                  <a:pt x="39" y="161"/>
                </a:cubicBezTo>
                <a:cubicBezTo>
                  <a:pt x="39" y="160"/>
                  <a:pt x="39" y="160"/>
                  <a:pt x="39" y="160"/>
                </a:cubicBezTo>
                <a:cubicBezTo>
                  <a:pt x="39" y="161"/>
                  <a:pt x="39" y="160"/>
                  <a:pt x="39" y="161"/>
                </a:cubicBezTo>
                <a:cubicBezTo>
                  <a:pt x="39" y="161"/>
                  <a:pt x="39" y="161"/>
                  <a:pt x="39" y="161"/>
                </a:cubicBezTo>
                <a:cubicBezTo>
                  <a:pt x="39" y="161"/>
                  <a:pt x="39" y="161"/>
                  <a:pt x="39" y="161"/>
                </a:cubicBezTo>
                <a:cubicBezTo>
                  <a:pt x="39" y="161"/>
                  <a:pt x="39" y="161"/>
                  <a:pt x="39" y="161"/>
                </a:cubicBezTo>
                <a:cubicBezTo>
                  <a:pt x="39" y="161"/>
                  <a:pt x="39" y="161"/>
                  <a:pt x="39" y="161"/>
                </a:cubicBezTo>
                <a:cubicBezTo>
                  <a:pt x="39" y="161"/>
                  <a:pt x="39" y="161"/>
                  <a:pt x="39" y="161"/>
                </a:cubicBezTo>
                <a:cubicBezTo>
                  <a:pt x="40" y="160"/>
                  <a:pt x="40" y="161"/>
                  <a:pt x="40" y="161"/>
                </a:cubicBezTo>
                <a:cubicBezTo>
                  <a:pt x="40" y="161"/>
                  <a:pt x="39" y="161"/>
                  <a:pt x="39" y="161"/>
                </a:cubicBezTo>
                <a:cubicBezTo>
                  <a:pt x="40" y="161"/>
                  <a:pt x="40" y="161"/>
                  <a:pt x="40" y="161"/>
                </a:cubicBezTo>
                <a:cubicBezTo>
                  <a:pt x="40" y="161"/>
                  <a:pt x="40" y="160"/>
                  <a:pt x="41" y="160"/>
                </a:cubicBezTo>
                <a:cubicBezTo>
                  <a:pt x="41" y="160"/>
                  <a:pt x="40" y="160"/>
                  <a:pt x="40" y="160"/>
                </a:cubicBezTo>
                <a:cubicBezTo>
                  <a:pt x="40" y="160"/>
                  <a:pt x="40" y="160"/>
                  <a:pt x="40" y="160"/>
                </a:cubicBezTo>
                <a:cubicBezTo>
                  <a:pt x="40" y="160"/>
                  <a:pt x="40" y="160"/>
                  <a:pt x="40" y="161"/>
                </a:cubicBezTo>
                <a:cubicBezTo>
                  <a:pt x="41" y="160"/>
                  <a:pt x="40" y="161"/>
                  <a:pt x="40" y="160"/>
                </a:cubicBezTo>
                <a:cubicBezTo>
                  <a:pt x="40" y="161"/>
                  <a:pt x="40" y="161"/>
                  <a:pt x="40" y="161"/>
                </a:cubicBezTo>
                <a:cubicBezTo>
                  <a:pt x="41" y="160"/>
                  <a:pt x="40" y="162"/>
                  <a:pt x="40" y="161"/>
                </a:cubicBezTo>
                <a:cubicBezTo>
                  <a:pt x="40" y="162"/>
                  <a:pt x="41" y="161"/>
                  <a:pt x="41" y="162"/>
                </a:cubicBezTo>
                <a:cubicBezTo>
                  <a:pt x="40" y="162"/>
                  <a:pt x="41" y="162"/>
                  <a:pt x="41" y="162"/>
                </a:cubicBezTo>
                <a:cubicBezTo>
                  <a:pt x="41" y="162"/>
                  <a:pt x="41" y="162"/>
                  <a:pt x="41" y="162"/>
                </a:cubicBezTo>
                <a:cubicBezTo>
                  <a:pt x="41" y="161"/>
                  <a:pt x="41" y="162"/>
                  <a:pt x="41" y="161"/>
                </a:cubicBezTo>
                <a:cubicBezTo>
                  <a:pt x="41" y="162"/>
                  <a:pt x="41" y="162"/>
                  <a:pt x="41" y="162"/>
                </a:cubicBezTo>
                <a:cubicBezTo>
                  <a:pt x="41" y="162"/>
                  <a:pt x="41" y="162"/>
                  <a:pt x="41" y="162"/>
                </a:cubicBezTo>
                <a:cubicBezTo>
                  <a:pt x="41" y="162"/>
                  <a:pt x="41" y="162"/>
                  <a:pt x="41" y="162"/>
                </a:cubicBezTo>
                <a:cubicBezTo>
                  <a:pt x="41" y="162"/>
                  <a:pt x="41" y="162"/>
                  <a:pt x="41" y="162"/>
                </a:cubicBezTo>
                <a:cubicBezTo>
                  <a:pt x="41" y="162"/>
                  <a:pt x="41" y="162"/>
                  <a:pt x="41" y="162"/>
                </a:cubicBezTo>
                <a:cubicBezTo>
                  <a:pt x="41" y="162"/>
                  <a:pt x="41" y="162"/>
                  <a:pt x="42" y="161"/>
                </a:cubicBezTo>
                <a:cubicBezTo>
                  <a:pt x="41" y="162"/>
                  <a:pt x="42" y="161"/>
                  <a:pt x="42" y="162"/>
                </a:cubicBezTo>
                <a:cubicBezTo>
                  <a:pt x="42" y="162"/>
                  <a:pt x="42" y="162"/>
                  <a:pt x="42" y="162"/>
                </a:cubicBezTo>
                <a:cubicBezTo>
                  <a:pt x="42" y="161"/>
                  <a:pt x="42" y="161"/>
                  <a:pt x="42" y="161"/>
                </a:cubicBezTo>
                <a:cubicBezTo>
                  <a:pt x="42" y="161"/>
                  <a:pt x="42" y="161"/>
                  <a:pt x="42" y="161"/>
                </a:cubicBezTo>
                <a:cubicBezTo>
                  <a:pt x="42" y="162"/>
                  <a:pt x="42" y="162"/>
                  <a:pt x="42" y="162"/>
                </a:cubicBezTo>
                <a:cubicBezTo>
                  <a:pt x="42" y="162"/>
                  <a:pt x="42" y="162"/>
                  <a:pt x="42" y="162"/>
                </a:cubicBezTo>
                <a:cubicBezTo>
                  <a:pt x="42" y="161"/>
                  <a:pt x="42" y="161"/>
                  <a:pt x="42" y="161"/>
                </a:cubicBezTo>
                <a:cubicBezTo>
                  <a:pt x="42" y="161"/>
                  <a:pt x="42" y="161"/>
                  <a:pt x="42" y="162"/>
                </a:cubicBezTo>
                <a:cubicBezTo>
                  <a:pt x="42" y="162"/>
                  <a:pt x="42" y="162"/>
                  <a:pt x="42" y="162"/>
                </a:cubicBezTo>
                <a:cubicBezTo>
                  <a:pt x="42" y="162"/>
                  <a:pt x="42" y="162"/>
                  <a:pt x="42" y="162"/>
                </a:cubicBezTo>
                <a:cubicBezTo>
                  <a:pt x="42" y="162"/>
                  <a:pt x="42" y="162"/>
                  <a:pt x="42" y="162"/>
                </a:cubicBezTo>
                <a:cubicBezTo>
                  <a:pt x="42" y="162"/>
                  <a:pt x="43" y="161"/>
                  <a:pt x="42" y="162"/>
                </a:cubicBezTo>
                <a:cubicBezTo>
                  <a:pt x="42" y="162"/>
                  <a:pt x="42" y="162"/>
                  <a:pt x="42" y="162"/>
                </a:cubicBezTo>
                <a:cubicBezTo>
                  <a:pt x="42" y="162"/>
                  <a:pt x="42" y="162"/>
                  <a:pt x="42" y="162"/>
                </a:cubicBezTo>
                <a:cubicBezTo>
                  <a:pt x="43" y="162"/>
                  <a:pt x="43" y="162"/>
                  <a:pt x="43" y="162"/>
                </a:cubicBezTo>
                <a:cubicBezTo>
                  <a:pt x="43" y="162"/>
                  <a:pt x="43" y="162"/>
                  <a:pt x="43" y="162"/>
                </a:cubicBezTo>
                <a:cubicBezTo>
                  <a:pt x="43" y="161"/>
                  <a:pt x="43" y="161"/>
                  <a:pt x="43" y="161"/>
                </a:cubicBezTo>
                <a:cubicBezTo>
                  <a:pt x="43" y="161"/>
                  <a:pt x="44" y="161"/>
                  <a:pt x="43" y="162"/>
                </a:cubicBezTo>
                <a:cubicBezTo>
                  <a:pt x="44" y="161"/>
                  <a:pt x="43" y="162"/>
                  <a:pt x="44" y="162"/>
                </a:cubicBezTo>
                <a:cubicBezTo>
                  <a:pt x="43" y="162"/>
                  <a:pt x="43" y="162"/>
                  <a:pt x="43" y="162"/>
                </a:cubicBezTo>
                <a:cubicBezTo>
                  <a:pt x="43" y="162"/>
                  <a:pt x="43" y="162"/>
                  <a:pt x="44" y="162"/>
                </a:cubicBezTo>
                <a:cubicBezTo>
                  <a:pt x="43" y="163"/>
                  <a:pt x="44" y="162"/>
                  <a:pt x="44" y="162"/>
                </a:cubicBezTo>
                <a:cubicBezTo>
                  <a:pt x="44" y="162"/>
                  <a:pt x="44" y="162"/>
                  <a:pt x="44" y="162"/>
                </a:cubicBezTo>
                <a:cubicBezTo>
                  <a:pt x="44" y="162"/>
                  <a:pt x="44" y="162"/>
                  <a:pt x="44" y="162"/>
                </a:cubicBezTo>
                <a:cubicBezTo>
                  <a:pt x="44" y="163"/>
                  <a:pt x="44" y="162"/>
                  <a:pt x="44" y="162"/>
                </a:cubicBezTo>
                <a:cubicBezTo>
                  <a:pt x="44" y="162"/>
                  <a:pt x="44" y="162"/>
                  <a:pt x="44" y="162"/>
                </a:cubicBezTo>
                <a:cubicBezTo>
                  <a:pt x="44" y="162"/>
                  <a:pt x="44" y="162"/>
                  <a:pt x="44" y="162"/>
                </a:cubicBezTo>
                <a:cubicBezTo>
                  <a:pt x="44" y="163"/>
                  <a:pt x="44" y="163"/>
                  <a:pt x="44" y="163"/>
                </a:cubicBezTo>
                <a:cubicBezTo>
                  <a:pt x="44" y="163"/>
                  <a:pt x="44" y="163"/>
                  <a:pt x="44" y="163"/>
                </a:cubicBezTo>
                <a:cubicBezTo>
                  <a:pt x="44" y="163"/>
                  <a:pt x="44" y="163"/>
                  <a:pt x="44" y="163"/>
                </a:cubicBezTo>
                <a:cubicBezTo>
                  <a:pt x="44" y="163"/>
                  <a:pt x="44" y="163"/>
                  <a:pt x="44" y="163"/>
                </a:cubicBezTo>
                <a:cubicBezTo>
                  <a:pt x="44" y="163"/>
                  <a:pt x="44" y="163"/>
                  <a:pt x="44" y="163"/>
                </a:cubicBezTo>
                <a:cubicBezTo>
                  <a:pt x="44" y="163"/>
                  <a:pt x="44" y="163"/>
                  <a:pt x="44" y="163"/>
                </a:cubicBezTo>
                <a:cubicBezTo>
                  <a:pt x="44" y="163"/>
                  <a:pt x="44" y="163"/>
                  <a:pt x="44" y="163"/>
                </a:cubicBezTo>
                <a:cubicBezTo>
                  <a:pt x="44" y="163"/>
                  <a:pt x="44" y="163"/>
                  <a:pt x="44" y="163"/>
                </a:cubicBezTo>
                <a:cubicBezTo>
                  <a:pt x="44" y="163"/>
                  <a:pt x="45" y="162"/>
                  <a:pt x="45" y="162"/>
                </a:cubicBezTo>
                <a:cubicBezTo>
                  <a:pt x="45" y="163"/>
                  <a:pt x="45" y="162"/>
                  <a:pt x="45" y="162"/>
                </a:cubicBezTo>
                <a:cubicBezTo>
                  <a:pt x="44" y="163"/>
                  <a:pt x="45" y="162"/>
                  <a:pt x="44" y="163"/>
                </a:cubicBezTo>
                <a:cubicBezTo>
                  <a:pt x="45" y="162"/>
                  <a:pt x="45" y="163"/>
                  <a:pt x="45" y="162"/>
                </a:cubicBezTo>
                <a:cubicBezTo>
                  <a:pt x="45" y="163"/>
                  <a:pt x="45" y="162"/>
                  <a:pt x="45" y="163"/>
                </a:cubicBezTo>
                <a:cubicBezTo>
                  <a:pt x="45" y="163"/>
                  <a:pt x="44" y="163"/>
                  <a:pt x="44" y="164"/>
                </a:cubicBezTo>
                <a:cubicBezTo>
                  <a:pt x="44" y="164"/>
                  <a:pt x="44" y="164"/>
                  <a:pt x="44" y="164"/>
                </a:cubicBezTo>
                <a:cubicBezTo>
                  <a:pt x="44" y="165"/>
                  <a:pt x="44" y="164"/>
                  <a:pt x="44" y="164"/>
                </a:cubicBezTo>
                <a:cubicBezTo>
                  <a:pt x="44" y="164"/>
                  <a:pt x="44" y="164"/>
                  <a:pt x="44" y="164"/>
                </a:cubicBezTo>
                <a:cubicBezTo>
                  <a:pt x="44" y="164"/>
                  <a:pt x="44" y="164"/>
                  <a:pt x="44" y="164"/>
                </a:cubicBezTo>
                <a:cubicBezTo>
                  <a:pt x="44" y="163"/>
                  <a:pt x="44" y="164"/>
                  <a:pt x="44" y="164"/>
                </a:cubicBezTo>
                <a:cubicBezTo>
                  <a:pt x="44" y="164"/>
                  <a:pt x="44" y="164"/>
                  <a:pt x="43" y="165"/>
                </a:cubicBezTo>
                <a:cubicBezTo>
                  <a:pt x="43" y="165"/>
                  <a:pt x="43" y="165"/>
                  <a:pt x="43" y="165"/>
                </a:cubicBezTo>
                <a:cubicBezTo>
                  <a:pt x="43" y="165"/>
                  <a:pt x="43" y="165"/>
                  <a:pt x="43" y="165"/>
                </a:cubicBezTo>
                <a:cubicBezTo>
                  <a:pt x="43" y="165"/>
                  <a:pt x="43" y="165"/>
                  <a:pt x="43" y="164"/>
                </a:cubicBezTo>
                <a:cubicBezTo>
                  <a:pt x="43" y="165"/>
                  <a:pt x="43" y="164"/>
                  <a:pt x="43" y="164"/>
                </a:cubicBezTo>
                <a:cubicBezTo>
                  <a:pt x="43" y="164"/>
                  <a:pt x="43" y="164"/>
                  <a:pt x="43" y="164"/>
                </a:cubicBezTo>
                <a:cubicBezTo>
                  <a:pt x="43" y="164"/>
                  <a:pt x="43" y="165"/>
                  <a:pt x="43" y="164"/>
                </a:cubicBezTo>
                <a:cubicBezTo>
                  <a:pt x="43" y="164"/>
                  <a:pt x="44" y="164"/>
                  <a:pt x="44" y="163"/>
                </a:cubicBezTo>
                <a:cubicBezTo>
                  <a:pt x="44" y="163"/>
                  <a:pt x="43" y="164"/>
                  <a:pt x="43" y="164"/>
                </a:cubicBezTo>
                <a:cubicBezTo>
                  <a:pt x="43" y="164"/>
                  <a:pt x="43" y="163"/>
                  <a:pt x="43" y="163"/>
                </a:cubicBezTo>
                <a:cubicBezTo>
                  <a:pt x="43" y="164"/>
                  <a:pt x="42" y="164"/>
                  <a:pt x="42" y="165"/>
                </a:cubicBezTo>
                <a:cubicBezTo>
                  <a:pt x="42" y="165"/>
                  <a:pt x="43" y="165"/>
                  <a:pt x="42" y="165"/>
                </a:cubicBezTo>
                <a:cubicBezTo>
                  <a:pt x="42" y="165"/>
                  <a:pt x="42" y="165"/>
                  <a:pt x="42" y="166"/>
                </a:cubicBezTo>
                <a:cubicBezTo>
                  <a:pt x="42" y="165"/>
                  <a:pt x="42" y="166"/>
                  <a:pt x="42" y="165"/>
                </a:cubicBezTo>
                <a:cubicBezTo>
                  <a:pt x="42" y="165"/>
                  <a:pt x="42" y="165"/>
                  <a:pt x="42" y="165"/>
                </a:cubicBezTo>
                <a:cubicBezTo>
                  <a:pt x="42" y="165"/>
                  <a:pt x="42" y="165"/>
                  <a:pt x="42" y="165"/>
                </a:cubicBezTo>
                <a:cubicBezTo>
                  <a:pt x="42" y="165"/>
                  <a:pt x="42" y="164"/>
                  <a:pt x="42" y="164"/>
                </a:cubicBezTo>
                <a:cubicBezTo>
                  <a:pt x="42" y="164"/>
                  <a:pt x="42" y="164"/>
                  <a:pt x="42" y="164"/>
                </a:cubicBezTo>
                <a:cubicBezTo>
                  <a:pt x="42" y="164"/>
                  <a:pt x="42" y="165"/>
                  <a:pt x="41" y="165"/>
                </a:cubicBezTo>
                <a:cubicBezTo>
                  <a:pt x="41" y="165"/>
                  <a:pt x="41" y="165"/>
                  <a:pt x="41" y="165"/>
                </a:cubicBezTo>
                <a:cubicBezTo>
                  <a:pt x="41" y="166"/>
                  <a:pt x="41" y="165"/>
                  <a:pt x="41" y="166"/>
                </a:cubicBezTo>
                <a:cubicBezTo>
                  <a:pt x="41" y="166"/>
                  <a:pt x="41" y="165"/>
                  <a:pt x="41" y="165"/>
                </a:cubicBezTo>
                <a:cubicBezTo>
                  <a:pt x="41" y="165"/>
                  <a:pt x="41" y="165"/>
                  <a:pt x="41" y="165"/>
                </a:cubicBezTo>
                <a:cubicBezTo>
                  <a:pt x="41" y="165"/>
                  <a:pt x="42" y="164"/>
                  <a:pt x="42" y="164"/>
                </a:cubicBezTo>
                <a:cubicBezTo>
                  <a:pt x="42" y="163"/>
                  <a:pt x="42" y="163"/>
                  <a:pt x="42" y="163"/>
                </a:cubicBezTo>
                <a:cubicBezTo>
                  <a:pt x="42" y="163"/>
                  <a:pt x="41" y="165"/>
                  <a:pt x="40" y="166"/>
                </a:cubicBezTo>
                <a:cubicBezTo>
                  <a:pt x="40" y="166"/>
                  <a:pt x="41" y="166"/>
                  <a:pt x="41" y="166"/>
                </a:cubicBezTo>
                <a:cubicBezTo>
                  <a:pt x="41" y="165"/>
                  <a:pt x="40" y="166"/>
                  <a:pt x="40" y="166"/>
                </a:cubicBezTo>
                <a:cubicBezTo>
                  <a:pt x="40" y="165"/>
                  <a:pt x="40" y="165"/>
                  <a:pt x="40" y="165"/>
                </a:cubicBezTo>
                <a:cubicBezTo>
                  <a:pt x="41" y="165"/>
                  <a:pt x="40" y="165"/>
                  <a:pt x="40" y="166"/>
                </a:cubicBezTo>
                <a:cubicBezTo>
                  <a:pt x="40" y="165"/>
                  <a:pt x="41" y="165"/>
                  <a:pt x="41" y="164"/>
                </a:cubicBezTo>
                <a:cubicBezTo>
                  <a:pt x="41" y="164"/>
                  <a:pt x="40" y="165"/>
                  <a:pt x="40" y="166"/>
                </a:cubicBezTo>
                <a:cubicBezTo>
                  <a:pt x="40" y="165"/>
                  <a:pt x="40" y="165"/>
                  <a:pt x="40" y="165"/>
                </a:cubicBezTo>
                <a:cubicBezTo>
                  <a:pt x="40" y="166"/>
                  <a:pt x="40" y="166"/>
                  <a:pt x="40" y="166"/>
                </a:cubicBezTo>
                <a:cubicBezTo>
                  <a:pt x="40" y="166"/>
                  <a:pt x="40" y="166"/>
                  <a:pt x="40" y="166"/>
                </a:cubicBezTo>
                <a:cubicBezTo>
                  <a:pt x="40" y="166"/>
                  <a:pt x="40" y="166"/>
                  <a:pt x="40" y="166"/>
                </a:cubicBezTo>
                <a:cubicBezTo>
                  <a:pt x="40" y="166"/>
                  <a:pt x="40" y="165"/>
                  <a:pt x="40" y="165"/>
                </a:cubicBezTo>
                <a:cubicBezTo>
                  <a:pt x="40" y="165"/>
                  <a:pt x="41" y="163"/>
                  <a:pt x="42" y="162"/>
                </a:cubicBezTo>
                <a:cubicBezTo>
                  <a:pt x="42" y="163"/>
                  <a:pt x="42" y="163"/>
                  <a:pt x="42" y="163"/>
                </a:cubicBezTo>
                <a:cubicBezTo>
                  <a:pt x="42" y="162"/>
                  <a:pt x="42" y="162"/>
                  <a:pt x="42" y="162"/>
                </a:cubicBezTo>
                <a:cubicBezTo>
                  <a:pt x="41" y="163"/>
                  <a:pt x="40" y="165"/>
                  <a:pt x="40" y="165"/>
                </a:cubicBezTo>
                <a:cubicBezTo>
                  <a:pt x="40" y="165"/>
                  <a:pt x="41" y="164"/>
                  <a:pt x="41" y="164"/>
                </a:cubicBezTo>
                <a:cubicBezTo>
                  <a:pt x="41" y="164"/>
                  <a:pt x="40" y="165"/>
                  <a:pt x="40" y="165"/>
                </a:cubicBezTo>
                <a:cubicBezTo>
                  <a:pt x="40" y="165"/>
                  <a:pt x="40" y="165"/>
                  <a:pt x="40" y="165"/>
                </a:cubicBezTo>
                <a:cubicBezTo>
                  <a:pt x="40" y="165"/>
                  <a:pt x="40" y="165"/>
                  <a:pt x="39" y="165"/>
                </a:cubicBezTo>
                <a:cubicBezTo>
                  <a:pt x="40" y="165"/>
                  <a:pt x="40" y="164"/>
                  <a:pt x="40" y="164"/>
                </a:cubicBezTo>
                <a:cubicBezTo>
                  <a:pt x="39" y="165"/>
                  <a:pt x="39" y="165"/>
                  <a:pt x="39" y="165"/>
                </a:cubicBezTo>
                <a:cubicBezTo>
                  <a:pt x="39" y="165"/>
                  <a:pt x="40" y="164"/>
                  <a:pt x="40" y="164"/>
                </a:cubicBezTo>
                <a:cubicBezTo>
                  <a:pt x="40" y="164"/>
                  <a:pt x="39" y="165"/>
                  <a:pt x="39" y="165"/>
                </a:cubicBezTo>
                <a:cubicBezTo>
                  <a:pt x="40" y="164"/>
                  <a:pt x="39" y="165"/>
                  <a:pt x="40" y="164"/>
                </a:cubicBezTo>
                <a:cubicBezTo>
                  <a:pt x="40" y="164"/>
                  <a:pt x="39" y="165"/>
                  <a:pt x="39" y="165"/>
                </a:cubicBezTo>
                <a:cubicBezTo>
                  <a:pt x="39" y="165"/>
                  <a:pt x="39" y="165"/>
                  <a:pt x="39" y="165"/>
                </a:cubicBezTo>
                <a:cubicBezTo>
                  <a:pt x="39" y="164"/>
                  <a:pt x="40" y="163"/>
                  <a:pt x="41" y="162"/>
                </a:cubicBezTo>
                <a:cubicBezTo>
                  <a:pt x="39" y="165"/>
                  <a:pt x="39" y="165"/>
                  <a:pt x="39" y="165"/>
                </a:cubicBezTo>
                <a:cubicBezTo>
                  <a:pt x="39" y="164"/>
                  <a:pt x="40" y="164"/>
                  <a:pt x="40" y="164"/>
                </a:cubicBezTo>
                <a:cubicBezTo>
                  <a:pt x="39" y="164"/>
                  <a:pt x="39" y="164"/>
                  <a:pt x="39" y="164"/>
                </a:cubicBezTo>
                <a:cubicBezTo>
                  <a:pt x="39" y="164"/>
                  <a:pt x="39" y="164"/>
                  <a:pt x="39" y="164"/>
                </a:cubicBezTo>
                <a:cubicBezTo>
                  <a:pt x="39" y="164"/>
                  <a:pt x="39" y="164"/>
                  <a:pt x="39" y="164"/>
                </a:cubicBezTo>
                <a:cubicBezTo>
                  <a:pt x="39" y="164"/>
                  <a:pt x="39" y="164"/>
                  <a:pt x="39" y="164"/>
                </a:cubicBezTo>
                <a:cubicBezTo>
                  <a:pt x="39" y="163"/>
                  <a:pt x="38" y="165"/>
                  <a:pt x="38" y="164"/>
                </a:cubicBezTo>
                <a:cubicBezTo>
                  <a:pt x="38" y="164"/>
                  <a:pt x="39" y="164"/>
                  <a:pt x="39" y="164"/>
                </a:cubicBezTo>
                <a:cubicBezTo>
                  <a:pt x="39" y="164"/>
                  <a:pt x="39" y="163"/>
                  <a:pt x="38" y="164"/>
                </a:cubicBezTo>
                <a:cubicBezTo>
                  <a:pt x="38" y="164"/>
                  <a:pt x="38" y="164"/>
                  <a:pt x="38" y="164"/>
                </a:cubicBezTo>
                <a:cubicBezTo>
                  <a:pt x="38" y="164"/>
                  <a:pt x="38" y="164"/>
                  <a:pt x="38" y="164"/>
                </a:cubicBezTo>
                <a:cubicBezTo>
                  <a:pt x="38" y="164"/>
                  <a:pt x="38" y="164"/>
                  <a:pt x="38" y="164"/>
                </a:cubicBezTo>
                <a:cubicBezTo>
                  <a:pt x="38" y="164"/>
                  <a:pt x="39" y="163"/>
                  <a:pt x="38" y="164"/>
                </a:cubicBezTo>
                <a:cubicBezTo>
                  <a:pt x="39" y="163"/>
                  <a:pt x="39" y="163"/>
                  <a:pt x="39" y="163"/>
                </a:cubicBezTo>
                <a:cubicBezTo>
                  <a:pt x="39" y="163"/>
                  <a:pt x="38" y="164"/>
                  <a:pt x="38" y="164"/>
                </a:cubicBezTo>
                <a:cubicBezTo>
                  <a:pt x="38" y="164"/>
                  <a:pt x="38" y="164"/>
                  <a:pt x="38" y="164"/>
                </a:cubicBezTo>
                <a:cubicBezTo>
                  <a:pt x="38" y="164"/>
                  <a:pt x="38" y="164"/>
                  <a:pt x="38" y="164"/>
                </a:cubicBezTo>
                <a:cubicBezTo>
                  <a:pt x="38" y="163"/>
                  <a:pt x="38" y="163"/>
                  <a:pt x="38" y="163"/>
                </a:cubicBezTo>
                <a:cubicBezTo>
                  <a:pt x="38" y="163"/>
                  <a:pt x="38" y="163"/>
                  <a:pt x="38" y="163"/>
                </a:cubicBezTo>
                <a:cubicBezTo>
                  <a:pt x="38" y="163"/>
                  <a:pt x="38" y="163"/>
                  <a:pt x="38" y="163"/>
                </a:cubicBezTo>
                <a:cubicBezTo>
                  <a:pt x="38" y="163"/>
                  <a:pt x="38" y="163"/>
                  <a:pt x="38" y="163"/>
                </a:cubicBezTo>
                <a:cubicBezTo>
                  <a:pt x="38" y="163"/>
                  <a:pt x="38" y="163"/>
                  <a:pt x="39" y="162"/>
                </a:cubicBezTo>
                <a:cubicBezTo>
                  <a:pt x="38" y="163"/>
                  <a:pt x="38" y="163"/>
                  <a:pt x="38" y="163"/>
                </a:cubicBezTo>
                <a:cubicBezTo>
                  <a:pt x="39" y="162"/>
                  <a:pt x="39" y="162"/>
                  <a:pt x="39" y="162"/>
                </a:cubicBezTo>
                <a:cubicBezTo>
                  <a:pt x="39" y="162"/>
                  <a:pt x="39" y="162"/>
                  <a:pt x="39" y="162"/>
                </a:cubicBezTo>
                <a:cubicBezTo>
                  <a:pt x="39" y="162"/>
                  <a:pt x="39" y="162"/>
                  <a:pt x="39" y="162"/>
                </a:cubicBezTo>
                <a:cubicBezTo>
                  <a:pt x="39" y="162"/>
                  <a:pt x="39" y="162"/>
                  <a:pt x="39" y="162"/>
                </a:cubicBezTo>
                <a:cubicBezTo>
                  <a:pt x="39" y="162"/>
                  <a:pt x="39" y="162"/>
                  <a:pt x="39" y="162"/>
                </a:cubicBezTo>
                <a:cubicBezTo>
                  <a:pt x="38" y="163"/>
                  <a:pt x="38" y="163"/>
                  <a:pt x="38" y="163"/>
                </a:cubicBezTo>
                <a:cubicBezTo>
                  <a:pt x="38" y="163"/>
                  <a:pt x="38" y="163"/>
                  <a:pt x="38" y="163"/>
                </a:cubicBezTo>
                <a:cubicBezTo>
                  <a:pt x="37" y="164"/>
                  <a:pt x="38" y="163"/>
                  <a:pt x="37" y="164"/>
                </a:cubicBezTo>
                <a:cubicBezTo>
                  <a:pt x="37" y="164"/>
                  <a:pt x="37" y="163"/>
                  <a:pt x="37" y="163"/>
                </a:cubicBezTo>
                <a:cubicBezTo>
                  <a:pt x="37" y="164"/>
                  <a:pt x="38" y="162"/>
                  <a:pt x="37" y="163"/>
                </a:cubicBezTo>
                <a:cubicBezTo>
                  <a:pt x="37" y="163"/>
                  <a:pt x="37" y="163"/>
                  <a:pt x="37" y="163"/>
                </a:cubicBezTo>
                <a:cubicBezTo>
                  <a:pt x="37" y="163"/>
                  <a:pt x="37" y="163"/>
                  <a:pt x="37" y="163"/>
                </a:cubicBezTo>
                <a:cubicBezTo>
                  <a:pt x="37" y="164"/>
                  <a:pt x="37" y="164"/>
                  <a:pt x="37" y="164"/>
                </a:cubicBezTo>
                <a:cubicBezTo>
                  <a:pt x="37" y="163"/>
                  <a:pt x="37" y="163"/>
                  <a:pt x="37" y="163"/>
                </a:cubicBezTo>
                <a:cubicBezTo>
                  <a:pt x="37" y="163"/>
                  <a:pt x="36" y="164"/>
                  <a:pt x="36" y="163"/>
                </a:cubicBezTo>
                <a:cubicBezTo>
                  <a:pt x="36" y="163"/>
                  <a:pt x="36" y="164"/>
                  <a:pt x="36" y="164"/>
                </a:cubicBezTo>
                <a:cubicBezTo>
                  <a:pt x="36" y="164"/>
                  <a:pt x="36" y="163"/>
                  <a:pt x="36" y="163"/>
                </a:cubicBezTo>
                <a:cubicBezTo>
                  <a:pt x="36" y="163"/>
                  <a:pt x="36" y="164"/>
                  <a:pt x="36" y="164"/>
                </a:cubicBezTo>
                <a:cubicBezTo>
                  <a:pt x="36" y="163"/>
                  <a:pt x="36" y="163"/>
                  <a:pt x="36" y="163"/>
                </a:cubicBezTo>
                <a:cubicBezTo>
                  <a:pt x="36" y="163"/>
                  <a:pt x="36" y="163"/>
                  <a:pt x="36" y="163"/>
                </a:cubicBezTo>
                <a:cubicBezTo>
                  <a:pt x="36" y="163"/>
                  <a:pt x="36" y="163"/>
                  <a:pt x="36" y="163"/>
                </a:cubicBezTo>
                <a:cubicBezTo>
                  <a:pt x="36" y="163"/>
                  <a:pt x="35" y="164"/>
                  <a:pt x="35" y="164"/>
                </a:cubicBezTo>
                <a:cubicBezTo>
                  <a:pt x="36" y="164"/>
                  <a:pt x="35" y="164"/>
                  <a:pt x="36" y="163"/>
                </a:cubicBezTo>
                <a:cubicBezTo>
                  <a:pt x="36" y="163"/>
                  <a:pt x="36" y="163"/>
                  <a:pt x="36" y="163"/>
                </a:cubicBezTo>
                <a:cubicBezTo>
                  <a:pt x="36" y="163"/>
                  <a:pt x="35" y="164"/>
                  <a:pt x="36" y="163"/>
                </a:cubicBezTo>
                <a:cubicBezTo>
                  <a:pt x="36" y="163"/>
                  <a:pt x="36" y="163"/>
                  <a:pt x="36" y="162"/>
                </a:cubicBezTo>
                <a:cubicBezTo>
                  <a:pt x="36" y="162"/>
                  <a:pt x="36" y="162"/>
                  <a:pt x="36" y="162"/>
                </a:cubicBezTo>
                <a:cubicBezTo>
                  <a:pt x="36" y="162"/>
                  <a:pt x="36" y="162"/>
                  <a:pt x="36" y="162"/>
                </a:cubicBezTo>
                <a:cubicBezTo>
                  <a:pt x="36" y="162"/>
                  <a:pt x="36" y="163"/>
                  <a:pt x="36" y="163"/>
                </a:cubicBezTo>
                <a:cubicBezTo>
                  <a:pt x="36" y="163"/>
                  <a:pt x="36" y="163"/>
                  <a:pt x="36" y="163"/>
                </a:cubicBezTo>
                <a:cubicBezTo>
                  <a:pt x="36" y="163"/>
                  <a:pt x="36" y="163"/>
                  <a:pt x="36" y="163"/>
                </a:cubicBezTo>
                <a:cubicBezTo>
                  <a:pt x="36" y="163"/>
                  <a:pt x="36" y="163"/>
                  <a:pt x="36" y="162"/>
                </a:cubicBezTo>
                <a:cubicBezTo>
                  <a:pt x="36" y="163"/>
                  <a:pt x="36" y="163"/>
                  <a:pt x="36" y="163"/>
                </a:cubicBezTo>
                <a:cubicBezTo>
                  <a:pt x="36" y="163"/>
                  <a:pt x="36" y="162"/>
                  <a:pt x="36" y="162"/>
                </a:cubicBezTo>
                <a:cubicBezTo>
                  <a:pt x="36" y="162"/>
                  <a:pt x="35" y="163"/>
                  <a:pt x="35" y="163"/>
                </a:cubicBezTo>
                <a:cubicBezTo>
                  <a:pt x="35" y="163"/>
                  <a:pt x="35" y="163"/>
                  <a:pt x="35" y="163"/>
                </a:cubicBezTo>
                <a:cubicBezTo>
                  <a:pt x="35" y="163"/>
                  <a:pt x="35" y="163"/>
                  <a:pt x="35" y="163"/>
                </a:cubicBezTo>
                <a:cubicBezTo>
                  <a:pt x="34" y="164"/>
                  <a:pt x="35" y="162"/>
                  <a:pt x="34" y="163"/>
                </a:cubicBezTo>
                <a:cubicBezTo>
                  <a:pt x="34" y="163"/>
                  <a:pt x="34" y="163"/>
                  <a:pt x="35" y="163"/>
                </a:cubicBezTo>
                <a:cubicBezTo>
                  <a:pt x="35" y="162"/>
                  <a:pt x="35" y="162"/>
                  <a:pt x="35" y="162"/>
                </a:cubicBezTo>
                <a:cubicBezTo>
                  <a:pt x="35" y="162"/>
                  <a:pt x="35" y="162"/>
                  <a:pt x="35" y="162"/>
                </a:cubicBezTo>
                <a:close/>
                <a:moveTo>
                  <a:pt x="36" y="163"/>
                </a:moveTo>
                <a:cubicBezTo>
                  <a:pt x="36" y="163"/>
                  <a:pt x="36" y="163"/>
                  <a:pt x="36" y="163"/>
                </a:cubicBezTo>
                <a:cubicBezTo>
                  <a:pt x="36" y="163"/>
                  <a:pt x="36" y="163"/>
                  <a:pt x="36" y="163"/>
                </a:cubicBezTo>
                <a:close/>
                <a:moveTo>
                  <a:pt x="38" y="163"/>
                </a:moveTo>
                <a:cubicBezTo>
                  <a:pt x="38" y="163"/>
                  <a:pt x="38" y="163"/>
                  <a:pt x="38" y="163"/>
                </a:cubicBezTo>
                <a:cubicBezTo>
                  <a:pt x="38" y="163"/>
                  <a:pt x="38" y="163"/>
                  <a:pt x="38" y="163"/>
                </a:cubicBezTo>
                <a:close/>
                <a:moveTo>
                  <a:pt x="44" y="163"/>
                </a:moveTo>
                <a:cubicBezTo>
                  <a:pt x="44" y="163"/>
                  <a:pt x="44" y="163"/>
                  <a:pt x="44" y="163"/>
                </a:cubicBezTo>
                <a:cubicBezTo>
                  <a:pt x="44" y="162"/>
                  <a:pt x="44" y="162"/>
                  <a:pt x="44" y="163"/>
                </a:cubicBezTo>
                <a:close/>
                <a:moveTo>
                  <a:pt x="44" y="163"/>
                </a:moveTo>
                <a:cubicBezTo>
                  <a:pt x="44" y="163"/>
                  <a:pt x="44" y="163"/>
                  <a:pt x="44" y="163"/>
                </a:cubicBezTo>
                <a:cubicBezTo>
                  <a:pt x="44" y="163"/>
                  <a:pt x="44" y="163"/>
                  <a:pt x="44" y="163"/>
                </a:cubicBezTo>
                <a:cubicBezTo>
                  <a:pt x="44" y="163"/>
                  <a:pt x="44" y="163"/>
                  <a:pt x="44" y="163"/>
                </a:cubicBezTo>
                <a:close/>
                <a:moveTo>
                  <a:pt x="36" y="157"/>
                </a:moveTo>
                <a:cubicBezTo>
                  <a:pt x="36" y="157"/>
                  <a:pt x="36" y="157"/>
                  <a:pt x="36" y="157"/>
                </a:cubicBezTo>
                <a:cubicBezTo>
                  <a:pt x="36" y="157"/>
                  <a:pt x="36" y="157"/>
                  <a:pt x="36" y="157"/>
                </a:cubicBezTo>
                <a:close/>
                <a:moveTo>
                  <a:pt x="38" y="163"/>
                </a:moveTo>
                <a:cubicBezTo>
                  <a:pt x="38" y="163"/>
                  <a:pt x="38" y="163"/>
                  <a:pt x="38" y="163"/>
                </a:cubicBezTo>
                <a:cubicBezTo>
                  <a:pt x="38" y="163"/>
                  <a:pt x="38" y="163"/>
                  <a:pt x="38" y="163"/>
                </a:cubicBezTo>
                <a:close/>
                <a:moveTo>
                  <a:pt x="34" y="162"/>
                </a:moveTo>
                <a:cubicBezTo>
                  <a:pt x="34" y="162"/>
                  <a:pt x="34" y="162"/>
                  <a:pt x="34" y="162"/>
                </a:cubicBezTo>
                <a:cubicBezTo>
                  <a:pt x="34" y="162"/>
                  <a:pt x="34" y="162"/>
                  <a:pt x="34" y="162"/>
                </a:cubicBezTo>
                <a:close/>
                <a:moveTo>
                  <a:pt x="41" y="166"/>
                </a:moveTo>
                <a:cubicBezTo>
                  <a:pt x="41" y="166"/>
                  <a:pt x="41" y="166"/>
                  <a:pt x="41" y="165"/>
                </a:cubicBezTo>
                <a:cubicBezTo>
                  <a:pt x="41" y="166"/>
                  <a:pt x="41" y="166"/>
                  <a:pt x="41" y="166"/>
                </a:cubicBezTo>
                <a:close/>
                <a:moveTo>
                  <a:pt x="45" y="162"/>
                </a:moveTo>
                <a:cubicBezTo>
                  <a:pt x="45" y="162"/>
                  <a:pt x="45" y="162"/>
                  <a:pt x="45" y="162"/>
                </a:cubicBezTo>
                <a:cubicBezTo>
                  <a:pt x="45" y="162"/>
                  <a:pt x="45" y="162"/>
                  <a:pt x="45" y="163"/>
                </a:cubicBezTo>
                <a:cubicBezTo>
                  <a:pt x="45" y="162"/>
                  <a:pt x="45" y="162"/>
                  <a:pt x="45" y="162"/>
                </a:cubicBezTo>
                <a:close/>
                <a:moveTo>
                  <a:pt x="44" y="165"/>
                </a:moveTo>
                <a:cubicBezTo>
                  <a:pt x="44" y="165"/>
                  <a:pt x="44" y="165"/>
                  <a:pt x="44" y="165"/>
                </a:cubicBezTo>
                <a:cubicBezTo>
                  <a:pt x="44" y="165"/>
                  <a:pt x="44" y="165"/>
                  <a:pt x="44" y="165"/>
                </a:cubicBezTo>
                <a:cubicBezTo>
                  <a:pt x="44" y="165"/>
                  <a:pt x="44" y="165"/>
                  <a:pt x="44" y="165"/>
                </a:cubicBezTo>
                <a:close/>
                <a:moveTo>
                  <a:pt x="44" y="164"/>
                </a:moveTo>
                <a:cubicBezTo>
                  <a:pt x="44" y="164"/>
                  <a:pt x="44" y="164"/>
                  <a:pt x="44" y="164"/>
                </a:cubicBezTo>
                <a:cubicBezTo>
                  <a:pt x="44" y="164"/>
                  <a:pt x="44" y="164"/>
                  <a:pt x="44" y="164"/>
                </a:cubicBezTo>
                <a:cubicBezTo>
                  <a:pt x="44" y="163"/>
                  <a:pt x="44" y="164"/>
                  <a:pt x="44" y="164"/>
                </a:cubicBezTo>
                <a:close/>
                <a:moveTo>
                  <a:pt x="44" y="164"/>
                </a:moveTo>
                <a:cubicBezTo>
                  <a:pt x="44" y="164"/>
                  <a:pt x="44" y="164"/>
                  <a:pt x="44" y="164"/>
                </a:cubicBezTo>
                <a:cubicBezTo>
                  <a:pt x="44" y="164"/>
                  <a:pt x="44" y="164"/>
                  <a:pt x="44" y="164"/>
                </a:cubicBezTo>
                <a:close/>
                <a:moveTo>
                  <a:pt x="44" y="163"/>
                </a:moveTo>
                <a:cubicBezTo>
                  <a:pt x="44" y="163"/>
                  <a:pt x="45" y="162"/>
                  <a:pt x="44" y="162"/>
                </a:cubicBezTo>
                <a:cubicBezTo>
                  <a:pt x="45" y="162"/>
                  <a:pt x="44" y="163"/>
                  <a:pt x="44" y="163"/>
                </a:cubicBezTo>
                <a:close/>
                <a:moveTo>
                  <a:pt x="44" y="165"/>
                </a:moveTo>
                <a:cubicBezTo>
                  <a:pt x="44" y="165"/>
                  <a:pt x="44" y="165"/>
                  <a:pt x="44" y="165"/>
                </a:cubicBezTo>
                <a:cubicBezTo>
                  <a:pt x="44" y="165"/>
                  <a:pt x="44" y="165"/>
                  <a:pt x="44" y="165"/>
                </a:cubicBezTo>
                <a:close/>
                <a:moveTo>
                  <a:pt x="44" y="164"/>
                </a:moveTo>
                <a:cubicBezTo>
                  <a:pt x="44" y="165"/>
                  <a:pt x="44" y="165"/>
                  <a:pt x="44" y="165"/>
                </a:cubicBezTo>
                <a:cubicBezTo>
                  <a:pt x="44" y="165"/>
                  <a:pt x="44" y="165"/>
                  <a:pt x="44" y="164"/>
                </a:cubicBezTo>
                <a:cubicBezTo>
                  <a:pt x="44" y="164"/>
                  <a:pt x="44" y="164"/>
                  <a:pt x="44" y="164"/>
                </a:cubicBezTo>
                <a:close/>
                <a:moveTo>
                  <a:pt x="44" y="164"/>
                </a:moveTo>
                <a:cubicBezTo>
                  <a:pt x="44" y="165"/>
                  <a:pt x="44" y="165"/>
                  <a:pt x="44" y="164"/>
                </a:cubicBezTo>
                <a:cubicBezTo>
                  <a:pt x="44" y="164"/>
                  <a:pt x="44" y="164"/>
                  <a:pt x="44" y="164"/>
                </a:cubicBezTo>
                <a:close/>
                <a:moveTo>
                  <a:pt x="44" y="165"/>
                </a:moveTo>
                <a:cubicBezTo>
                  <a:pt x="44" y="165"/>
                  <a:pt x="44" y="165"/>
                  <a:pt x="44" y="165"/>
                </a:cubicBezTo>
                <a:cubicBezTo>
                  <a:pt x="44" y="165"/>
                  <a:pt x="44" y="165"/>
                  <a:pt x="44" y="165"/>
                </a:cubicBezTo>
                <a:close/>
                <a:moveTo>
                  <a:pt x="43" y="164"/>
                </a:moveTo>
                <a:cubicBezTo>
                  <a:pt x="43" y="164"/>
                  <a:pt x="43" y="164"/>
                  <a:pt x="43" y="164"/>
                </a:cubicBezTo>
                <a:cubicBezTo>
                  <a:pt x="43" y="164"/>
                  <a:pt x="43" y="164"/>
                  <a:pt x="43" y="164"/>
                </a:cubicBezTo>
                <a:cubicBezTo>
                  <a:pt x="43" y="164"/>
                  <a:pt x="43" y="164"/>
                  <a:pt x="43" y="164"/>
                </a:cubicBezTo>
                <a:close/>
                <a:moveTo>
                  <a:pt x="43" y="165"/>
                </a:moveTo>
                <a:cubicBezTo>
                  <a:pt x="43" y="165"/>
                  <a:pt x="43" y="165"/>
                  <a:pt x="43" y="165"/>
                </a:cubicBezTo>
                <a:cubicBezTo>
                  <a:pt x="42" y="166"/>
                  <a:pt x="42" y="166"/>
                  <a:pt x="42" y="166"/>
                </a:cubicBezTo>
                <a:lnTo>
                  <a:pt x="43" y="165"/>
                </a:lnTo>
                <a:close/>
                <a:moveTo>
                  <a:pt x="42" y="165"/>
                </a:moveTo>
                <a:cubicBezTo>
                  <a:pt x="42" y="166"/>
                  <a:pt x="42" y="166"/>
                  <a:pt x="42" y="166"/>
                </a:cubicBezTo>
                <a:cubicBezTo>
                  <a:pt x="42" y="166"/>
                  <a:pt x="42" y="166"/>
                  <a:pt x="42" y="165"/>
                </a:cubicBezTo>
                <a:close/>
                <a:moveTo>
                  <a:pt x="42" y="164"/>
                </a:moveTo>
                <a:cubicBezTo>
                  <a:pt x="42" y="164"/>
                  <a:pt x="42" y="164"/>
                  <a:pt x="42" y="164"/>
                </a:cubicBezTo>
                <a:cubicBezTo>
                  <a:pt x="42" y="163"/>
                  <a:pt x="42" y="163"/>
                  <a:pt x="42" y="163"/>
                </a:cubicBezTo>
                <a:lnTo>
                  <a:pt x="42" y="164"/>
                </a:lnTo>
                <a:close/>
                <a:moveTo>
                  <a:pt x="39" y="166"/>
                </a:moveTo>
                <a:cubicBezTo>
                  <a:pt x="39" y="166"/>
                  <a:pt x="40" y="165"/>
                  <a:pt x="40" y="165"/>
                </a:cubicBezTo>
                <a:cubicBezTo>
                  <a:pt x="40" y="165"/>
                  <a:pt x="40" y="165"/>
                  <a:pt x="40" y="165"/>
                </a:cubicBezTo>
                <a:cubicBezTo>
                  <a:pt x="40" y="165"/>
                  <a:pt x="40" y="165"/>
                  <a:pt x="39" y="166"/>
                </a:cubicBezTo>
                <a:close/>
                <a:moveTo>
                  <a:pt x="40" y="165"/>
                </a:moveTo>
                <a:cubicBezTo>
                  <a:pt x="40" y="165"/>
                  <a:pt x="40" y="165"/>
                  <a:pt x="40" y="165"/>
                </a:cubicBezTo>
                <a:cubicBezTo>
                  <a:pt x="40" y="165"/>
                  <a:pt x="40" y="165"/>
                  <a:pt x="40" y="165"/>
                </a:cubicBezTo>
                <a:close/>
                <a:moveTo>
                  <a:pt x="35" y="155"/>
                </a:moveTo>
                <a:cubicBezTo>
                  <a:pt x="35" y="154"/>
                  <a:pt x="35" y="154"/>
                  <a:pt x="35" y="154"/>
                </a:cubicBezTo>
                <a:cubicBezTo>
                  <a:pt x="35" y="155"/>
                  <a:pt x="35" y="155"/>
                  <a:pt x="35" y="155"/>
                </a:cubicBezTo>
                <a:close/>
                <a:moveTo>
                  <a:pt x="34" y="155"/>
                </a:moveTo>
                <a:cubicBezTo>
                  <a:pt x="35" y="154"/>
                  <a:pt x="35" y="154"/>
                  <a:pt x="35" y="154"/>
                </a:cubicBezTo>
                <a:cubicBezTo>
                  <a:pt x="34" y="155"/>
                  <a:pt x="34" y="155"/>
                  <a:pt x="34" y="155"/>
                </a:cubicBezTo>
                <a:cubicBezTo>
                  <a:pt x="34" y="155"/>
                  <a:pt x="34" y="155"/>
                  <a:pt x="34" y="155"/>
                </a:cubicBezTo>
                <a:close/>
                <a:moveTo>
                  <a:pt x="36" y="164"/>
                </a:moveTo>
                <a:cubicBezTo>
                  <a:pt x="36" y="164"/>
                  <a:pt x="36" y="164"/>
                  <a:pt x="36" y="164"/>
                </a:cubicBezTo>
                <a:cubicBezTo>
                  <a:pt x="36" y="164"/>
                  <a:pt x="36" y="164"/>
                  <a:pt x="36" y="164"/>
                </a:cubicBezTo>
                <a:close/>
                <a:moveTo>
                  <a:pt x="35" y="163"/>
                </a:moveTo>
                <a:cubicBezTo>
                  <a:pt x="35" y="163"/>
                  <a:pt x="35" y="163"/>
                  <a:pt x="35" y="163"/>
                </a:cubicBezTo>
                <a:cubicBezTo>
                  <a:pt x="35" y="163"/>
                  <a:pt x="35" y="163"/>
                  <a:pt x="35" y="163"/>
                </a:cubicBezTo>
                <a:close/>
                <a:moveTo>
                  <a:pt x="34" y="163"/>
                </a:moveTo>
                <a:cubicBezTo>
                  <a:pt x="34" y="163"/>
                  <a:pt x="34" y="163"/>
                  <a:pt x="34" y="163"/>
                </a:cubicBezTo>
                <a:cubicBezTo>
                  <a:pt x="34" y="163"/>
                  <a:pt x="35" y="163"/>
                  <a:pt x="34" y="163"/>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168" name="TextBox 1167"/>
          <p:cNvSpPr txBox="1"/>
          <p:nvPr/>
        </p:nvSpPr>
        <p:spPr>
          <a:xfrm rot="21545480">
            <a:off x="5208478" y="6592163"/>
            <a:ext cx="1649051" cy="307777"/>
          </a:xfrm>
          <a:prstGeom prst="rect">
            <a:avLst/>
          </a:prstGeom>
          <a:noFill/>
        </p:spPr>
        <p:txBody>
          <a:bodyPr wrap="square" rtlCol="0">
            <a:spAutoFit/>
          </a:bodyPr>
          <a:lstStyle/>
          <a:p>
            <a:pPr algn="ctr"/>
            <a:r>
              <a:rPr lang="en-US" sz="1400" b="1" dirty="0">
                <a:solidFill>
                  <a:schemeClr val="bg1"/>
                </a:solidFill>
              </a:rPr>
              <a:t>Animated Page</a:t>
            </a:r>
            <a:endParaRPr lang="en-US" sz="2000" dirty="0"/>
          </a:p>
        </p:txBody>
      </p:sp>
      <p:sp>
        <p:nvSpPr>
          <p:cNvPr id="159" name="Freeform 63"/>
          <p:cNvSpPr>
            <a:spLocks noEditPoints="1"/>
          </p:cNvSpPr>
          <p:nvPr/>
        </p:nvSpPr>
        <p:spPr bwMode="auto">
          <a:xfrm rot="20836116">
            <a:off x="2922751" y="1653245"/>
            <a:ext cx="298276" cy="718001"/>
          </a:xfrm>
          <a:custGeom>
            <a:avLst/>
            <a:gdLst>
              <a:gd name="T0" fmla="*/ 266 w 269"/>
              <a:gd name="T1" fmla="*/ 114 h 650"/>
              <a:gd name="T2" fmla="*/ 269 w 269"/>
              <a:gd name="T3" fmla="*/ 415 h 650"/>
              <a:gd name="T4" fmla="*/ 240 w 269"/>
              <a:gd name="T5" fmla="*/ 415 h 650"/>
              <a:gd name="T6" fmla="*/ 237 w 269"/>
              <a:gd name="T7" fmla="*/ 114 h 650"/>
              <a:gd name="T8" fmla="*/ 218 w 269"/>
              <a:gd name="T9" fmla="*/ 56 h 650"/>
              <a:gd name="T10" fmla="*/ 156 w 269"/>
              <a:gd name="T11" fmla="*/ 29 h 650"/>
              <a:gd name="T12" fmla="*/ 91 w 269"/>
              <a:gd name="T13" fmla="*/ 58 h 650"/>
              <a:gd name="T14" fmla="*/ 72 w 269"/>
              <a:gd name="T15" fmla="*/ 116 h 650"/>
              <a:gd name="T16" fmla="*/ 76 w 269"/>
              <a:gd name="T17" fmla="*/ 572 h 650"/>
              <a:gd name="T18" fmla="*/ 133 w 269"/>
              <a:gd name="T19" fmla="*/ 622 h 650"/>
              <a:gd name="T20" fmla="*/ 186 w 269"/>
              <a:gd name="T21" fmla="*/ 570 h 650"/>
              <a:gd name="T22" fmla="*/ 185 w 269"/>
              <a:gd name="T23" fmla="*/ 327 h 650"/>
              <a:gd name="T24" fmla="*/ 214 w 269"/>
              <a:gd name="T25" fmla="*/ 327 h 650"/>
              <a:gd name="T26" fmla="*/ 215 w 269"/>
              <a:gd name="T27" fmla="*/ 570 h 650"/>
              <a:gd name="T28" fmla="*/ 132 w 269"/>
              <a:gd name="T29" fmla="*/ 650 h 650"/>
              <a:gd name="T30" fmla="*/ 48 w 269"/>
              <a:gd name="T31" fmla="*/ 572 h 650"/>
              <a:gd name="T32" fmla="*/ 45 w 269"/>
              <a:gd name="T33" fmla="*/ 117 h 650"/>
              <a:gd name="T34" fmla="*/ 73 w 269"/>
              <a:gd name="T35" fmla="*/ 36 h 650"/>
              <a:gd name="T36" fmla="*/ 156 w 269"/>
              <a:gd name="T37" fmla="*/ 1 h 650"/>
              <a:gd name="T38" fmla="*/ 236 w 269"/>
              <a:gd name="T39" fmla="*/ 33 h 650"/>
              <a:gd name="T40" fmla="*/ 266 w 269"/>
              <a:gd name="T41" fmla="*/ 114 h 650"/>
              <a:gd name="T42" fmla="*/ 29 w 269"/>
              <a:gd name="T43" fmla="*/ 412 h 650"/>
              <a:gd name="T44" fmla="*/ 29 w 269"/>
              <a:gd name="T45" fmla="*/ 319 h 650"/>
              <a:gd name="T46" fmla="*/ 0 w 269"/>
              <a:gd name="T47" fmla="*/ 319 h 650"/>
              <a:gd name="T48" fmla="*/ 0 w 269"/>
              <a:gd name="T49" fmla="*/ 412 h 650"/>
              <a:gd name="T50" fmla="*/ 29 w 269"/>
              <a:gd name="T51" fmla="*/ 41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9" h="650">
                <a:moveTo>
                  <a:pt x="266" y="114"/>
                </a:moveTo>
                <a:cubicBezTo>
                  <a:pt x="269" y="415"/>
                  <a:pt x="269" y="415"/>
                  <a:pt x="269" y="415"/>
                </a:cubicBezTo>
                <a:cubicBezTo>
                  <a:pt x="260" y="415"/>
                  <a:pt x="250" y="414"/>
                  <a:pt x="240" y="415"/>
                </a:cubicBezTo>
                <a:cubicBezTo>
                  <a:pt x="237" y="114"/>
                  <a:pt x="237" y="114"/>
                  <a:pt x="237" y="114"/>
                </a:cubicBezTo>
                <a:cubicBezTo>
                  <a:pt x="237" y="92"/>
                  <a:pt x="231" y="72"/>
                  <a:pt x="218" y="56"/>
                </a:cubicBezTo>
                <a:cubicBezTo>
                  <a:pt x="205" y="41"/>
                  <a:pt x="184" y="29"/>
                  <a:pt x="156" y="29"/>
                </a:cubicBezTo>
                <a:cubicBezTo>
                  <a:pt x="130" y="29"/>
                  <a:pt x="104" y="42"/>
                  <a:pt x="91" y="58"/>
                </a:cubicBezTo>
                <a:cubicBezTo>
                  <a:pt x="78" y="74"/>
                  <a:pt x="72" y="94"/>
                  <a:pt x="72" y="116"/>
                </a:cubicBezTo>
                <a:cubicBezTo>
                  <a:pt x="76" y="572"/>
                  <a:pt x="76" y="572"/>
                  <a:pt x="76" y="572"/>
                </a:cubicBezTo>
                <a:cubicBezTo>
                  <a:pt x="76" y="607"/>
                  <a:pt x="107" y="623"/>
                  <a:pt x="133" y="622"/>
                </a:cubicBezTo>
                <a:cubicBezTo>
                  <a:pt x="156" y="622"/>
                  <a:pt x="184" y="598"/>
                  <a:pt x="186" y="570"/>
                </a:cubicBezTo>
                <a:cubicBezTo>
                  <a:pt x="185" y="327"/>
                  <a:pt x="185" y="327"/>
                  <a:pt x="185" y="327"/>
                </a:cubicBezTo>
                <a:cubicBezTo>
                  <a:pt x="214" y="327"/>
                  <a:pt x="214" y="327"/>
                  <a:pt x="214" y="327"/>
                </a:cubicBezTo>
                <a:cubicBezTo>
                  <a:pt x="215" y="570"/>
                  <a:pt x="215" y="570"/>
                  <a:pt x="215" y="570"/>
                </a:cubicBezTo>
                <a:cubicBezTo>
                  <a:pt x="215" y="619"/>
                  <a:pt x="177" y="650"/>
                  <a:pt x="132" y="650"/>
                </a:cubicBezTo>
                <a:cubicBezTo>
                  <a:pt x="86" y="650"/>
                  <a:pt x="48" y="621"/>
                  <a:pt x="48" y="572"/>
                </a:cubicBezTo>
                <a:cubicBezTo>
                  <a:pt x="45" y="117"/>
                  <a:pt x="45" y="117"/>
                  <a:pt x="45" y="117"/>
                </a:cubicBezTo>
                <a:cubicBezTo>
                  <a:pt x="44" y="85"/>
                  <a:pt x="55" y="58"/>
                  <a:pt x="73" y="36"/>
                </a:cubicBezTo>
                <a:cubicBezTo>
                  <a:pt x="91" y="13"/>
                  <a:pt x="131" y="1"/>
                  <a:pt x="156" y="1"/>
                </a:cubicBezTo>
                <a:cubicBezTo>
                  <a:pt x="182" y="0"/>
                  <a:pt x="218" y="11"/>
                  <a:pt x="236" y="33"/>
                </a:cubicBezTo>
                <a:cubicBezTo>
                  <a:pt x="254" y="55"/>
                  <a:pt x="266" y="82"/>
                  <a:pt x="266" y="114"/>
                </a:cubicBezTo>
                <a:close/>
                <a:moveTo>
                  <a:pt x="29" y="412"/>
                </a:moveTo>
                <a:cubicBezTo>
                  <a:pt x="29" y="319"/>
                  <a:pt x="29" y="319"/>
                  <a:pt x="29" y="319"/>
                </a:cubicBezTo>
                <a:cubicBezTo>
                  <a:pt x="0" y="319"/>
                  <a:pt x="0" y="319"/>
                  <a:pt x="0" y="319"/>
                </a:cubicBezTo>
                <a:cubicBezTo>
                  <a:pt x="0" y="412"/>
                  <a:pt x="0" y="412"/>
                  <a:pt x="0" y="412"/>
                </a:cubicBezTo>
                <a:cubicBezTo>
                  <a:pt x="13" y="412"/>
                  <a:pt x="20" y="412"/>
                  <a:pt x="29" y="412"/>
                </a:cubicBezTo>
                <a:close/>
              </a:path>
            </a:pathLst>
          </a:custGeom>
          <a:gradFill flip="none" rotWithShape="1">
            <a:gsLst>
              <a:gs pos="0">
                <a:schemeClr val="bg2"/>
              </a:gs>
              <a:gs pos="100000">
                <a:schemeClr val="bg2">
                  <a:lumMod val="75000"/>
                </a:schemeClr>
              </a:gs>
            </a:gsLst>
            <a:lin ang="4800000" scaled="0"/>
            <a:tileRect/>
          </a:gradFill>
          <a:ln>
            <a:noFill/>
          </a:ln>
          <a:scene3d>
            <a:camera prst="orthographicFront"/>
            <a:lightRig rig="threePt" dir="t"/>
          </a:scene3d>
          <a:sp3d>
            <a:bevelT w="38100" h="12700"/>
          </a:sp3d>
        </p:spPr>
        <p:txBody>
          <a:bodyPr vert="horz" wrap="square" lIns="91440" tIns="45720" rIns="91440" bIns="45720" numCol="1" anchor="t" anchorCtr="0" compatLnSpc="1">
            <a:prstTxWarp prst="textNoShape">
              <a:avLst/>
            </a:prstTxWarp>
          </a:bodyPr>
          <a:lstStyle/>
          <a:p>
            <a:endParaRPr lang="en-US"/>
          </a:p>
        </p:txBody>
      </p:sp>
      <p:sp>
        <p:nvSpPr>
          <p:cNvPr id="161" name="TextBox 160">
            <a:extLst>
              <a:ext uri="{FF2B5EF4-FFF2-40B4-BE49-F238E27FC236}">
                <a16:creationId xmlns:a16="http://schemas.microsoft.com/office/drawing/2014/main" id="{55FAB7B5-B6E5-4D07-B23A-0C9A769F7D33}"/>
              </a:ext>
            </a:extLst>
          </p:cNvPr>
          <p:cNvSpPr txBox="1"/>
          <p:nvPr/>
        </p:nvSpPr>
        <p:spPr>
          <a:xfrm>
            <a:off x="6445612" y="1354605"/>
            <a:ext cx="2758933" cy="320087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rgbClr val="0070C0"/>
                </a:solidFill>
                <a:latin typeface="Arial Narrow" panose="020B0606020202030204" pitchFamily="34" charset="0"/>
              </a:rPr>
              <a:t>Provide handouts of questions and/or necessary information and ensure written in simplified language and/or using picture-related supports</a:t>
            </a:r>
          </a:p>
          <a:p>
            <a:pPr marL="285750" indent="-285750">
              <a:spcAft>
                <a:spcPts val="600"/>
              </a:spcAft>
              <a:buFont typeface="Arial" panose="020B0604020202020204" pitchFamily="34" charset="0"/>
              <a:buChar char="•"/>
            </a:pPr>
            <a:r>
              <a:rPr lang="en-US" sz="1600" dirty="0">
                <a:solidFill>
                  <a:srgbClr val="0070C0"/>
                </a:solidFill>
                <a:latin typeface="Arial Narrow" panose="020B0606020202030204" pitchFamily="34" charset="0"/>
              </a:rPr>
              <a:t>Allow written communication such as e-mails, texts, or written responses if in person, etc.</a:t>
            </a:r>
          </a:p>
          <a:p>
            <a:pPr marL="285750" indent="-285750">
              <a:spcAft>
                <a:spcPts val="600"/>
              </a:spcAft>
              <a:buFont typeface="Arial" panose="020B0604020202020204" pitchFamily="34" charset="0"/>
              <a:buChar char="•"/>
            </a:pPr>
            <a:r>
              <a:rPr lang="en-US" sz="1600" dirty="0">
                <a:solidFill>
                  <a:srgbClr val="0070C0"/>
                </a:solidFill>
                <a:latin typeface="Arial Narrow" panose="020B0606020202030204" pitchFamily="34" charset="0"/>
              </a:rPr>
              <a:t>Ask the applicant to repeat back information received to confirm understanding</a:t>
            </a:r>
          </a:p>
        </p:txBody>
      </p:sp>
      <p:sp>
        <p:nvSpPr>
          <p:cNvPr id="3" name="TextBox 2">
            <a:extLst>
              <a:ext uri="{FF2B5EF4-FFF2-40B4-BE49-F238E27FC236}">
                <a16:creationId xmlns:a16="http://schemas.microsoft.com/office/drawing/2014/main" id="{AF7ABAF2-8EDE-4766-B67A-91036BF1729D}"/>
              </a:ext>
            </a:extLst>
          </p:cNvPr>
          <p:cNvSpPr txBox="1"/>
          <p:nvPr/>
        </p:nvSpPr>
        <p:spPr>
          <a:xfrm>
            <a:off x="458125" y="2767644"/>
            <a:ext cx="1943846" cy="1308050"/>
          </a:xfrm>
          <a:prstGeom prst="rect">
            <a:avLst/>
          </a:prstGeom>
          <a:noFill/>
        </p:spPr>
        <p:txBody>
          <a:bodyPr wrap="square" rtlCol="0">
            <a:spAutoFit/>
          </a:bodyPr>
          <a:lstStyle/>
          <a:p>
            <a:pPr algn="ctr"/>
            <a:r>
              <a:rPr lang="en-US" sz="2000" b="1" dirty="0"/>
              <a:t>Communication Accommodation Examples</a:t>
            </a:r>
          </a:p>
          <a:p>
            <a:endParaRPr lang="en-US" dirty="0"/>
          </a:p>
        </p:txBody>
      </p:sp>
      <p:sp>
        <p:nvSpPr>
          <p:cNvPr id="81" name="Slide Number Placeholder 3">
            <a:extLst>
              <a:ext uri="{FF2B5EF4-FFF2-40B4-BE49-F238E27FC236}">
                <a16:creationId xmlns:a16="http://schemas.microsoft.com/office/drawing/2014/main" id="{591CB9CD-93BF-4F49-AF90-3B4D3CD09071}"/>
              </a:ext>
            </a:extLst>
          </p:cNvPr>
          <p:cNvSpPr>
            <a:spLocks noGrp="1"/>
          </p:cNvSpPr>
          <p:nvPr>
            <p:ph type="sldNum" sz="quarter" idx="12"/>
          </p:nvPr>
        </p:nvSpPr>
        <p:spPr>
          <a:xfrm>
            <a:off x="8610600" y="6356351"/>
            <a:ext cx="2743200" cy="365125"/>
          </a:xfrm>
        </p:spPr>
        <p:txBody>
          <a:bodyPr/>
          <a:lstStyle/>
          <a:p>
            <a:fld id="{3A88AA25-0ABF-4444-BF79-A8339D80008A}" type="slidenum">
              <a:rPr lang="en-US" smtClean="0">
                <a:solidFill>
                  <a:schemeClr val="tx1"/>
                </a:solidFill>
              </a:rPr>
              <a:pPr/>
              <a:t>26</a:t>
            </a:fld>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2"/>
                                        </p:tgtEl>
                                        <p:attrNameLst>
                                          <p:attrName>style.visibility</p:attrName>
                                        </p:attrNameLst>
                                      </p:cBhvr>
                                      <p:to>
                                        <p:strVal val="visible"/>
                                      </p:to>
                                    </p:set>
                                    <p:animEffect transition="in" filter="fade">
                                      <p:cBhvr>
                                        <p:cTn id="7" dur="400"/>
                                        <p:tgtEl>
                                          <p:spTgt spid="1152"/>
                                        </p:tgtEl>
                                      </p:cBhvr>
                                    </p:animEffect>
                                  </p:childTnLst>
                                </p:cTn>
                              </p:par>
                            </p:childTnLst>
                          </p:cTn>
                        </p:par>
                        <p:par>
                          <p:cTn id="8" fill="hold">
                            <p:stCondLst>
                              <p:cond delay="400"/>
                            </p:stCondLst>
                            <p:childTnLst>
                              <p:par>
                                <p:cTn id="9" presetID="22" presetClass="entr" presetSubtype="4" fill="hold" grpId="0" nodeType="afterEffect">
                                  <p:stCondLst>
                                    <p:cond delay="0"/>
                                  </p:stCondLst>
                                  <p:childTnLst>
                                    <p:set>
                                      <p:cBhvr>
                                        <p:cTn id="10" dur="1" fill="hold">
                                          <p:stCondLst>
                                            <p:cond delay="0"/>
                                          </p:stCondLst>
                                        </p:cTn>
                                        <p:tgtEl>
                                          <p:spTgt spid="1166"/>
                                        </p:tgtEl>
                                        <p:attrNameLst>
                                          <p:attrName>style.visibility</p:attrName>
                                        </p:attrNameLst>
                                      </p:cBhvr>
                                      <p:to>
                                        <p:strVal val="visible"/>
                                      </p:to>
                                    </p:set>
                                    <p:animEffect transition="in" filter="wipe(down)">
                                      <p:cBhvr>
                                        <p:cTn id="11" dur="400"/>
                                        <p:tgtEl>
                                          <p:spTgt spid="1166"/>
                                        </p:tgtEl>
                                      </p:cBhvr>
                                    </p:animEffect>
                                  </p:childTnLst>
                                </p:cTn>
                              </p:par>
                            </p:childTnLst>
                          </p:cTn>
                        </p:par>
                        <p:par>
                          <p:cTn id="12" fill="hold">
                            <p:stCondLst>
                              <p:cond delay="800"/>
                            </p:stCondLst>
                            <p:childTnLst>
                              <p:par>
                                <p:cTn id="13" presetID="10" presetClass="entr" presetSubtype="0" fill="hold" nodeType="afterEffect">
                                  <p:stCondLst>
                                    <p:cond delay="0"/>
                                  </p:stCondLst>
                                  <p:childTnLst>
                                    <p:set>
                                      <p:cBhvr>
                                        <p:cTn id="14" dur="1" fill="hold">
                                          <p:stCondLst>
                                            <p:cond delay="0"/>
                                          </p:stCondLst>
                                        </p:cTn>
                                        <p:tgtEl>
                                          <p:spTgt spid="935"/>
                                        </p:tgtEl>
                                        <p:attrNameLst>
                                          <p:attrName>style.visibility</p:attrName>
                                        </p:attrNameLst>
                                      </p:cBhvr>
                                      <p:to>
                                        <p:strVal val="visible"/>
                                      </p:to>
                                    </p:set>
                                    <p:animEffect transition="in" filter="fade">
                                      <p:cBhvr>
                                        <p:cTn id="15" dur="400"/>
                                        <p:tgtEl>
                                          <p:spTgt spid="935"/>
                                        </p:tgtEl>
                                      </p:cBhvr>
                                    </p:animEffect>
                                  </p:childTnLst>
                                </p:cTn>
                              </p:par>
                            </p:childTnLst>
                          </p:cTn>
                        </p:par>
                        <p:par>
                          <p:cTn id="16" fill="hold">
                            <p:stCondLst>
                              <p:cond delay="1200"/>
                            </p:stCondLst>
                            <p:childTnLst>
                              <p:par>
                                <p:cTn id="17" presetID="10" presetClass="entr" presetSubtype="0" fill="hold" grpId="0" nodeType="afterEffect">
                                  <p:stCondLst>
                                    <p:cond delay="0"/>
                                  </p:stCondLst>
                                  <p:childTnLst>
                                    <p:set>
                                      <p:cBhvr>
                                        <p:cTn id="18" dur="1" fill="hold">
                                          <p:stCondLst>
                                            <p:cond delay="0"/>
                                          </p:stCondLst>
                                        </p:cTn>
                                        <p:tgtEl>
                                          <p:spTgt spid="1156"/>
                                        </p:tgtEl>
                                        <p:attrNameLst>
                                          <p:attrName>style.visibility</p:attrName>
                                        </p:attrNameLst>
                                      </p:cBhvr>
                                      <p:to>
                                        <p:strVal val="visible"/>
                                      </p:to>
                                    </p:set>
                                    <p:animEffect transition="in" filter="fade">
                                      <p:cBhvr>
                                        <p:cTn id="19" dur="400"/>
                                        <p:tgtEl>
                                          <p:spTgt spid="1156"/>
                                        </p:tgtEl>
                                      </p:cBhvr>
                                    </p:animEffect>
                                  </p:childTnLst>
                                </p:cTn>
                              </p:par>
                            </p:childTnLst>
                          </p:cTn>
                        </p:par>
                        <p:par>
                          <p:cTn id="20" fill="hold">
                            <p:stCondLst>
                              <p:cond delay="1600"/>
                            </p:stCondLst>
                            <p:childTnLst>
                              <p:par>
                                <p:cTn id="21" presetID="10" presetClass="entr" presetSubtype="0" fill="hold" grpId="0" nodeType="afterEffect">
                                  <p:stCondLst>
                                    <p:cond delay="0"/>
                                  </p:stCondLst>
                                  <p:childTnLst>
                                    <p:set>
                                      <p:cBhvr>
                                        <p:cTn id="22" dur="1" fill="hold">
                                          <p:stCondLst>
                                            <p:cond delay="0"/>
                                          </p:stCondLst>
                                        </p:cTn>
                                        <p:tgtEl>
                                          <p:spTgt spid="1157"/>
                                        </p:tgtEl>
                                        <p:attrNameLst>
                                          <p:attrName>style.visibility</p:attrName>
                                        </p:attrNameLst>
                                      </p:cBhvr>
                                      <p:to>
                                        <p:strVal val="visible"/>
                                      </p:to>
                                    </p:set>
                                    <p:animEffect transition="in" filter="fade">
                                      <p:cBhvr>
                                        <p:cTn id="23" dur="400"/>
                                        <p:tgtEl>
                                          <p:spTgt spid="11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9"/>
                                        </p:tgtEl>
                                        <p:attrNameLst>
                                          <p:attrName>style.visibility</p:attrName>
                                        </p:attrNameLst>
                                      </p:cBhvr>
                                      <p:to>
                                        <p:strVal val="visible"/>
                                      </p:to>
                                    </p:set>
                                    <p:animEffect transition="in" filter="fade">
                                      <p:cBhvr>
                                        <p:cTn id="26" dur="400"/>
                                        <p:tgtEl>
                                          <p:spTgt spid="15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61"/>
                                        </p:tgtEl>
                                        <p:attrNameLst>
                                          <p:attrName>style.visibility</p:attrName>
                                        </p:attrNameLst>
                                      </p:cBhvr>
                                      <p:to>
                                        <p:strVal val="visible"/>
                                      </p:to>
                                    </p:set>
                                    <p:animEffect transition="in" filter="fade">
                                      <p:cBhvr>
                                        <p:cTn id="30" dur="4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2" grpId="0"/>
      <p:bldP spid="1156" grpId="0"/>
      <p:bldP spid="1157" grpId="0"/>
      <p:bldP spid="1166" grpId="0" animBg="1"/>
      <p:bldP spid="159" grpId="0" animBg="1"/>
      <p:bldP spid="1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4DB26-EA9F-43C4-8F81-8AE21E88D0E7}"/>
              </a:ext>
            </a:extLst>
          </p:cNvPr>
          <p:cNvSpPr>
            <a:spLocks noGrp="1"/>
          </p:cNvSpPr>
          <p:nvPr>
            <p:ph type="title"/>
          </p:nvPr>
        </p:nvSpPr>
        <p:spPr/>
        <p:txBody>
          <a:bodyPr/>
          <a:lstStyle/>
          <a:p>
            <a:r>
              <a:rPr lang="en-US" dirty="0"/>
              <a:t>How to Document Communication-related Accommodations within AFR</a:t>
            </a:r>
          </a:p>
        </p:txBody>
      </p:sp>
      <p:sp>
        <p:nvSpPr>
          <p:cNvPr id="3" name="Content Placeholder 2">
            <a:extLst>
              <a:ext uri="{FF2B5EF4-FFF2-40B4-BE49-F238E27FC236}">
                <a16:creationId xmlns:a16="http://schemas.microsoft.com/office/drawing/2014/main" id="{2A99CD9B-70B2-449F-B609-D8AD2D9AC491}"/>
              </a:ext>
            </a:extLst>
          </p:cNvPr>
          <p:cNvSpPr>
            <a:spLocks noGrp="1"/>
          </p:cNvSpPr>
          <p:nvPr>
            <p:ph idx="1"/>
          </p:nvPr>
        </p:nvSpPr>
        <p:spPr/>
        <p:txBody>
          <a:bodyPr>
            <a:normAutofit/>
          </a:bodyPr>
          <a:lstStyle/>
          <a:p>
            <a:r>
              <a:rPr lang="en-US" dirty="0"/>
              <a:t>Document your observations and assessment of the applicant's ability to understand the questions being asked, the information provided, and his or her ability to respond to the questions asked. For example:</a:t>
            </a:r>
          </a:p>
          <a:p>
            <a:pPr lvl="1">
              <a:spcBef>
                <a:spcPts val="600"/>
              </a:spcBef>
            </a:pPr>
            <a:r>
              <a:rPr lang="en-US" i="1" dirty="0"/>
              <a:t>“To minimize the effect of any communication barriers, the CMHC used a slow rate of a speech when speaking with the applicant. Questions or statements were repeated or simplified as needed…”</a:t>
            </a:r>
          </a:p>
          <a:p>
            <a:pPr lvl="1">
              <a:spcBef>
                <a:spcPts val="600"/>
              </a:spcBef>
            </a:pPr>
            <a:r>
              <a:rPr lang="en-US" i="1" dirty="0"/>
              <a:t>“Applicant appeared to understand all questions and provided appropriate responses. With the accommodations provided, she /he was able to participate fully in the interview with no apparent difficulties.”</a:t>
            </a:r>
          </a:p>
        </p:txBody>
      </p:sp>
      <p:sp>
        <p:nvSpPr>
          <p:cNvPr id="4" name="Slide Number Placeholder 3">
            <a:extLst>
              <a:ext uri="{FF2B5EF4-FFF2-40B4-BE49-F238E27FC236}">
                <a16:creationId xmlns:a16="http://schemas.microsoft.com/office/drawing/2014/main" id="{6A51B908-9FC4-449B-9DF2-326FFFC87644}"/>
              </a:ext>
            </a:extLst>
          </p:cNvPr>
          <p:cNvSpPr>
            <a:spLocks noGrp="1"/>
          </p:cNvSpPr>
          <p:nvPr>
            <p:ph type="sldNum" sz="quarter" idx="12"/>
          </p:nvPr>
        </p:nvSpPr>
        <p:spPr/>
        <p:txBody>
          <a:bodyPr/>
          <a:lstStyle/>
          <a:p>
            <a:fld id="{5A871D27-0CE8-4F84-B7C7-B6E65FDA6011}" type="slidenum">
              <a:rPr lang="en-US" smtClean="0"/>
              <a:pPr/>
              <a:t>27</a:t>
            </a:fld>
            <a:endParaRPr lang="en-US" dirty="0"/>
          </a:p>
        </p:txBody>
      </p:sp>
      <p:sp>
        <p:nvSpPr>
          <p:cNvPr id="5" name="Freeform 22">
            <a:hlinkClick r:id="" action="ppaction://noaction"/>
            <a:extLst>
              <a:ext uri="{FF2B5EF4-FFF2-40B4-BE49-F238E27FC236}">
                <a16:creationId xmlns:a16="http://schemas.microsoft.com/office/drawing/2014/main" id="{CFC6F4D2-8435-4EE7-8608-0C06995A1FC0}"/>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2915092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4DB26-EA9F-43C4-8F81-8AE21E88D0E7}"/>
              </a:ext>
            </a:extLst>
          </p:cNvPr>
          <p:cNvSpPr>
            <a:spLocks noGrp="1"/>
          </p:cNvSpPr>
          <p:nvPr>
            <p:ph type="title"/>
          </p:nvPr>
        </p:nvSpPr>
        <p:spPr/>
        <p:txBody>
          <a:bodyPr/>
          <a:lstStyle/>
          <a:p>
            <a:r>
              <a:rPr lang="en-US" dirty="0"/>
              <a:t>Documenting Other Communication-related Scenarios</a:t>
            </a:r>
          </a:p>
        </p:txBody>
      </p:sp>
      <p:sp>
        <p:nvSpPr>
          <p:cNvPr id="3" name="Content Placeholder 2">
            <a:extLst>
              <a:ext uri="{FF2B5EF4-FFF2-40B4-BE49-F238E27FC236}">
                <a16:creationId xmlns:a16="http://schemas.microsoft.com/office/drawing/2014/main" id="{2A99CD9B-70B2-449F-B609-D8AD2D9AC491}"/>
              </a:ext>
            </a:extLst>
          </p:cNvPr>
          <p:cNvSpPr>
            <a:spLocks noGrp="1"/>
          </p:cNvSpPr>
          <p:nvPr>
            <p:ph idx="1"/>
          </p:nvPr>
        </p:nvSpPr>
        <p:spPr/>
        <p:txBody>
          <a:bodyPr>
            <a:normAutofit lnSpcReduction="10000"/>
          </a:bodyPr>
          <a:lstStyle/>
          <a:p>
            <a:pPr>
              <a:lnSpc>
                <a:spcPct val="124000"/>
              </a:lnSpc>
              <a:spcBef>
                <a:spcPts val="600"/>
              </a:spcBef>
            </a:pPr>
            <a:r>
              <a:rPr lang="en-US" dirty="0"/>
              <a:t>No apparent difficulties communicating (understanding):</a:t>
            </a:r>
          </a:p>
          <a:p>
            <a:pPr lvl="1">
              <a:lnSpc>
                <a:spcPct val="124000"/>
              </a:lnSpc>
              <a:spcBef>
                <a:spcPts val="600"/>
              </a:spcBef>
            </a:pPr>
            <a:r>
              <a:rPr lang="en-US" i="1" dirty="0"/>
              <a:t>“While applicant initially appeared to have difficulty responding to questions and asked for questions to be repeated, this appeared to be due to being nervous and not due to a communication barrier. After the first few minutes, she/he was able to understand and respond to all questions without difficulty. She/he did not require any communication accommodations.“</a:t>
            </a:r>
          </a:p>
          <a:p>
            <a:pPr lvl="1">
              <a:lnSpc>
                <a:spcPct val="124000"/>
              </a:lnSpc>
              <a:spcBef>
                <a:spcPts val="600"/>
              </a:spcBef>
            </a:pPr>
            <a:r>
              <a:rPr lang="en-US" i="1" dirty="0"/>
              <a:t>“Applicant did not exhibit any noticeable difficulties in comprehension or social communication during the interview. He/she was able to engage in a reciprocal conversation and answer questions."</a:t>
            </a:r>
          </a:p>
          <a:p>
            <a:endParaRPr lang="en-US" dirty="0"/>
          </a:p>
        </p:txBody>
      </p:sp>
      <p:sp>
        <p:nvSpPr>
          <p:cNvPr id="4" name="Slide Number Placeholder 3">
            <a:extLst>
              <a:ext uri="{FF2B5EF4-FFF2-40B4-BE49-F238E27FC236}">
                <a16:creationId xmlns:a16="http://schemas.microsoft.com/office/drawing/2014/main" id="{6A51B908-9FC4-449B-9DF2-326FFFC87644}"/>
              </a:ext>
            </a:extLst>
          </p:cNvPr>
          <p:cNvSpPr>
            <a:spLocks noGrp="1"/>
          </p:cNvSpPr>
          <p:nvPr>
            <p:ph type="sldNum" sz="quarter" idx="12"/>
          </p:nvPr>
        </p:nvSpPr>
        <p:spPr/>
        <p:txBody>
          <a:bodyPr/>
          <a:lstStyle/>
          <a:p>
            <a:fld id="{5A871D27-0CE8-4F84-B7C7-B6E65FDA6011}" type="slidenum">
              <a:rPr lang="en-US" smtClean="0"/>
              <a:pPr/>
              <a:t>28</a:t>
            </a:fld>
            <a:endParaRPr lang="en-US" dirty="0"/>
          </a:p>
        </p:txBody>
      </p:sp>
      <p:sp>
        <p:nvSpPr>
          <p:cNvPr id="5" name="Freeform 22">
            <a:hlinkClick r:id="" action="ppaction://noaction"/>
            <a:extLst>
              <a:ext uri="{FF2B5EF4-FFF2-40B4-BE49-F238E27FC236}">
                <a16:creationId xmlns:a16="http://schemas.microsoft.com/office/drawing/2014/main" id="{FCFD864F-C56C-4599-AD84-25F06E3BE67E}"/>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4273206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4DB26-EA9F-43C4-8F81-8AE21E88D0E7}"/>
              </a:ext>
            </a:extLst>
          </p:cNvPr>
          <p:cNvSpPr>
            <a:spLocks noGrp="1"/>
          </p:cNvSpPr>
          <p:nvPr>
            <p:ph type="title"/>
          </p:nvPr>
        </p:nvSpPr>
        <p:spPr/>
        <p:txBody>
          <a:bodyPr/>
          <a:lstStyle/>
          <a:p>
            <a:r>
              <a:rPr lang="en-US" dirty="0"/>
              <a:t>Documenting Other Communication-related Scenarios</a:t>
            </a:r>
          </a:p>
        </p:txBody>
      </p:sp>
      <p:sp>
        <p:nvSpPr>
          <p:cNvPr id="3" name="Content Placeholder 2">
            <a:extLst>
              <a:ext uri="{FF2B5EF4-FFF2-40B4-BE49-F238E27FC236}">
                <a16:creationId xmlns:a16="http://schemas.microsoft.com/office/drawing/2014/main" id="{2A99CD9B-70B2-449F-B609-D8AD2D9AC491}"/>
              </a:ext>
            </a:extLst>
          </p:cNvPr>
          <p:cNvSpPr>
            <a:spLocks noGrp="1"/>
          </p:cNvSpPr>
          <p:nvPr>
            <p:ph idx="1"/>
          </p:nvPr>
        </p:nvSpPr>
        <p:spPr>
          <a:xfrm>
            <a:off x="838200" y="1825625"/>
            <a:ext cx="5562600" cy="4351339"/>
          </a:xfrm>
        </p:spPr>
        <p:txBody>
          <a:bodyPr>
            <a:normAutofit/>
          </a:bodyPr>
          <a:lstStyle/>
          <a:p>
            <a:r>
              <a:rPr lang="en-US" u="sng" dirty="0">
                <a:solidFill>
                  <a:srgbClr val="C00000"/>
                </a:solidFill>
              </a:rPr>
              <a:t>Not</a:t>
            </a:r>
            <a:r>
              <a:rPr lang="en-US" dirty="0"/>
              <a:t> able to engage in the interview:</a:t>
            </a:r>
          </a:p>
          <a:p>
            <a:pPr lvl="1"/>
            <a:r>
              <a:rPr lang="en-US" i="1" dirty="0"/>
              <a:t>“Applicant was not able to engage in the interview due to an impairment in his/her mental status.  Communication barriers are secondary to psychosis (thought blocking, disorganized thinking) or drug use (high during interview) or…”</a:t>
            </a:r>
          </a:p>
          <a:p>
            <a:endParaRPr lang="en-US" dirty="0"/>
          </a:p>
        </p:txBody>
      </p:sp>
      <p:sp>
        <p:nvSpPr>
          <p:cNvPr id="4" name="Slide Number Placeholder 3">
            <a:extLst>
              <a:ext uri="{FF2B5EF4-FFF2-40B4-BE49-F238E27FC236}">
                <a16:creationId xmlns:a16="http://schemas.microsoft.com/office/drawing/2014/main" id="{6A51B908-9FC4-449B-9DF2-326FFFC87644}"/>
              </a:ext>
            </a:extLst>
          </p:cNvPr>
          <p:cNvSpPr>
            <a:spLocks noGrp="1"/>
          </p:cNvSpPr>
          <p:nvPr>
            <p:ph type="sldNum" sz="quarter" idx="12"/>
          </p:nvPr>
        </p:nvSpPr>
        <p:spPr/>
        <p:txBody>
          <a:bodyPr/>
          <a:lstStyle/>
          <a:p>
            <a:fld id="{5A871D27-0CE8-4F84-B7C7-B6E65FDA6011}" type="slidenum">
              <a:rPr lang="en-US" smtClean="0"/>
              <a:pPr/>
              <a:t>29</a:t>
            </a:fld>
            <a:endParaRPr lang="en-US" dirty="0"/>
          </a:p>
        </p:txBody>
      </p:sp>
      <p:sp>
        <p:nvSpPr>
          <p:cNvPr id="5" name="Freeform 22">
            <a:hlinkClick r:id="" action="ppaction://noaction"/>
            <a:extLst>
              <a:ext uri="{FF2B5EF4-FFF2-40B4-BE49-F238E27FC236}">
                <a16:creationId xmlns:a16="http://schemas.microsoft.com/office/drawing/2014/main" id="{EBEDF827-9A9E-4F9A-A896-67BDB2207FE9}"/>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pic>
        <p:nvPicPr>
          <p:cNvPr id="7" name="Picture 6" descr="A picture containing person, sitting, man&#10;&#10;Description automatically generated">
            <a:extLst>
              <a:ext uri="{FF2B5EF4-FFF2-40B4-BE49-F238E27FC236}">
                <a16:creationId xmlns:a16="http://schemas.microsoft.com/office/drawing/2014/main" id="{A538A7C9-AF48-4F40-B007-44FBED41A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503" y="2258927"/>
            <a:ext cx="4296130" cy="3484734"/>
          </a:xfrm>
          <a:prstGeom prst="rect">
            <a:avLst/>
          </a:prstGeom>
        </p:spPr>
      </p:pic>
    </p:spTree>
    <p:extLst>
      <p:ext uri="{BB962C8B-B14F-4D97-AF65-F5344CB8AC3E}">
        <p14:creationId xmlns:p14="http://schemas.microsoft.com/office/powerpoint/2010/main" val="58513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9A6DBB-E378-48C6-8A60-89BEE0697614}"/>
              </a:ext>
            </a:extLst>
          </p:cNvPr>
          <p:cNvSpPr>
            <a:spLocks noGrp="1"/>
          </p:cNvSpPr>
          <p:nvPr>
            <p:ph type="title"/>
          </p:nvPr>
        </p:nvSpPr>
        <p:spPr/>
        <p:txBody>
          <a:bodyPr/>
          <a:lstStyle/>
          <a:p>
            <a:r>
              <a:rPr lang="en-US" dirty="0"/>
              <a:t>Background</a:t>
            </a:r>
          </a:p>
        </p:txBody>
      </p:sp>
      <p:sp>
        <p:nvSpPr>
          <p:cNvPr id="4" name="Content Placeholder 3">
            <a:extLst>
              <a:ext uri="{FF2B5EF4-FFF2-40B4-BE49-F238E27FC236}">
                <a16:creationId xmlns:a16="http://schemas.microsoft.com/office/drawing/2014/main" id="{94903939-9DA1-4EDF-838C-1FA60EF8FC90}"/>
              </a:ext>
            </a:extLst>
          </p:cNvPr>
          <p:cNvSpPr>
            <a:spLocks noGrp="1"/>
          </p:cNvSpPr>
          <p:nvPr>
            <p:ph idx="1"/>
          </p:nvPr>
        </p:nvSpPr>
        <p:spPr>
          <a:xfrm>
            <a:off x="838200" y="1690688"/>
            <a:ext cx="7877175" cy="4551363"/>
          </a:xfrm>
        </p:spPr>
        <p:txBody>
          <a:bodyPr>
            <a:normAutofit/>
          </a:bodyPr>
          <a:lstStyle/>
          <a:p>
            <a:pPr>
              <a:buFont typeface="Arial" panose="020B0604020202020204" pitchFamily="34" charset="0"/>
              <a:buChar char="•"/>
            </a:pPr>
            <a:r>
              <a:rPr lang="en-US" sz="2600" dirty="0">
                <a:solidFill>
                  <a:srgbClr val="000000"/>
                </a:solidFill>
                <a:latin typeface="&amp;quot"/>
              </a:rPr>
              <a:t>Almost half (44%) of children identified with ASD has average to above average intellectual ability. </a:t>
            </a:r>
          </a:p>
          <a:p>
            <a:pPr>
              <a:buFont typeface="Arial" panose="020B0604020202020204" pitchFamily="34" charset="0"/>
              <a:buChar char="•"/>
            </a:pPr>
            <a:r>
              <a:rPr lang="en-US" sz="2600" dirty="0">
                <a:solidFill>
                  <a:srgbClr val="000000"/>
                </a:solidFill>
                <a:latin typeface="&amp;quot"/>
              </a:rPr>
              <a:t>ASD commonly co-occurs with other developmental, psychiatric, neurologic, chromosomal, and genetic diagnoses. </a:t>
            </a:r>
          </a:p>
          <a:p>
            <a:pPr lvl="1">
              <a:buFont typeface="Arial" panose="020B0604020202020204" pitchFamily="34" charset="0"/>
              <a:buChar char="•"/>
            </a:pPr>
            <a:r>
              <a:rPr lang="en-US" sz="2200" dirty="0">
                <a:solidFill>
                  <a:srgbClr val="000000"/>
                </a:solidFill>
                <a:latin typeface="&amp;quot"/>
              </a:rPr>
              <a:t>The co-occurrence of one or more non-ASD developmental diagnoses is 83%. </a:t>
            </a:r>
          </a:p>
          <a:p>
            <a:pPr lvl="1">
              <a:buFont typeface="Arial" panose="020B0604020202020204" pitchFamily="34" charset="0"/>
              <a:buChar char="•"/>
            </a:pPr>
            <a:r>
              <a:rPr lang="en-US" sz="2200" dirty="0">
                <a:solidFill>
                  <a:srgbClr val="000000"/>
                </a:solidFill>
                <a:latin typeface="&amp;quot"/>
              </a:rPr>
              <a:t>The co-occurrence of one or more psychiatric diagnoses is 10%. </a:t>
            </a:r>
          </a:p>
          <a:p>
            <a:pPr marL="0" indent="0" algn="ctr">
              <a:buNone/>
            </a:pPr>
            <a:endParaRPr lang="en-US" sz="1800" i="1" dirty="0"/>
          </a:p>
          <a:p>
            <a:pPr marL="0" indent="0" algn="ctr">
              <a:buNone/>
            </a:pPr>
            <a:r>
              <a:rPr lang="en-US" sz="1800" i="1" dirty="0"/>
              <a:t>https://www.cdc.gov/ncbddd/autism/data.html</a:t>
            </a:r>
          </a:p>
        </p:txBody>
      </p:sp>
      <p:sp>
        <p:nvSpPr>
          <p:cNvPr id="2" name="Slide Number Placeholder 1">
            <a:extLst>
              <a:ext uri="{FF2B5EF4-FFF2-40B4-BE49-F238E27FC236}">
                <a16:creationId xmlns:a16="http://schemas.microsoft.com/office/drawing/2014/main" id="{7CECAB5F-A555-4AD1-8D6E-3CFCD781FC1E}"/>
              </a:ext>
            </a:extLst>
          </p:cNvPr>
          <p:cNvSpPr>
            <a:spLocks noGrp="1"/>
          </p:cNvSpPr>
          <p:nvPr>
            <p:ph type="sldNum" sz="quarter" idx="12"/>
          </p:nvPr>
        </p:nvSpPr>
        <p:spPr/>
        <p:txBody>
          <a:bodyPr/>
          <a:lstStyle/>
          <a:p>
            <a:fld id="{5A871D27-0CE8-4F84-B7C7-B6E65FDA6011}" type="slidenum">
              <a:rPr lang="en-US" smtClean="0"/>
              <a:t>3</a:t>
            </a:fld>
            <a:endParaRPr lang="en-US"/>
          </a:p>
        </p:txBody>
      </p:sp>
      <p:pic>
        <p:nvPicPr>
          <p:cNvPr id="6" name="Picture 5" descr="A close up of a sign&#10;&#10;Description automatically generated">
            <a:extLst>
              <a:ext uri="{FF2B5EF4-FFF2-40B4-BE49-F238E27FC236}">
                <a16:creationId xmlns:a16="http://schemas.microsoft.com/office/drawing/2014/main" id="{9B6D61B5-5DBC-419A-B77B-893F80C66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375" y="2309020"/>
            <a:ext cx="2736599" cy="2638425"/>
          </a:xfrm>
          <a:prstGeom prst="rect">
            <a:avLst/>
          </a:prstGeom>
        </p:spPr>
      </p:pic>
      <p:sp>
        <p:nvSpPr>
          <p:cNvPr id="7" name="Freeform 22">
            <a:hlinkClick r:id="" action="ppaction://noaction"/>
            <a:extLst>
              <a:ext uri="{FF2B5EF4-FFF2-40B4-BE49-F238E27FC236}">
                <a16:creationId xmlns:a16="http://schemas.microsoft.com/office/drawing/2014/main" id="{5F8A6B20-F156-4E9A-A10F-6D3777683C6D}"/>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2974956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gradFill>
            <a:gsLst>
              <a:gs pos="0">
                <a:schemeClr val="bg1">
                  <a:lumMod val="85000"/>
                </a:schemeClr>
              </a:gs>
              <a:gs pos="100000">
                <a:srgbClr val="E0E0E0"/>
              </a:gs>
              <a:gs pos="43000">
                <a:schemeClr val="bg1">
                  <a:lumMod val="67000"/>
                  <a:lumOff val="3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Freeform 8"/>
          <p:cNvSpPr>
            <a:spLocks noEditPoints="1"/>
          </p:cNvSpPr>
          <p:nvPr/>
        </p:nvSpPr>
        <p:spPr bwMode="auto">
          <a:xfrm>
            <a:off x="1524000" y="-457200"/>
            <a:ext cx="7482392" cy="7482392"/>
          </a:xfrm>
          <a:custGeom>
            <a:avLst/>
            <a:gdLst>
              <a:gd name="T0" fmla="*/ 255 w 280"/>
              <a:gd name="T1" fmla="*/ 110 h 280"/>
              <a:gd name="T2" fmla="*/ 240 w 280"/>
              <a:gd name="T3" fmla="*/ 94 h 280"/>
              <a:gd name="T4" fmla="*/ 252 w 280"/>
              <a:gd name="T5" fmla="*/ 71 h 280"/>
              <a:gd name="T6" fmla="*/ 227 w 280"/>
              <a:gd name="T7" fmla="*/ 28 h 280"/>
              <a:gd name="T8" fmla="*/ 200 w 280"/>
              <a:gd name="T9" fmla="*/ 38 h 280"/>
              <a:gd name="T10" fmla="*/ 178 w 280"/>
              <a:gd name="T11" fmla="*/ 37 h 280"/>
              <a:gd name="T12" fmla="*/ 170 w 280"/>
              <a:gd name="T13" fmla="*/ 12 h 280"/>
              <a:gd name="T14" fmla="*/ 122 w 280"/>
              <a:gd name="T15" fmla="*/ 0 h 280"/>
              <a:gd name="T16" fmla="*/ 110 w 280"/>
              <a:gd name="T17" fmla="*/ 25 h 280"/>
              <a:gd name="T18" fmla="*/ 94 w 280"/>
              <a:gd name="T19" fmla="*/ 40 h 280"/>
              <a:gd name="T20" fmla="*/ 71 w 280"/>
              <a:gd name="T21" fmla="*/ 28 h 280"/>
              <a:gd name="T22" fmla="*/ 29 w 280"/>
              <a:gd name="T23" fmla="*/ 54 h 280"/>
              <a:gd name="T24" fmla="*/ 38 w 280"/>
              <a:gd name="T25" fmla="*/ 80 h 280"/>
              <a:gd name="T26" fmla="*/ 37 w 280"/>
              <a:gd name="T27" fmla="*/ 102 h 280"/>
              <a:gd name="T28" fmla="*/ 12 w 280"/>
              <a:gd name="T29" fmla="*/ 110 h 280"/>
              <a:gd name="T30" fmla="*/ 0 w 280"/>
              <a:gd name="T31" fmla="*/ 158 h 280"/>
              <a:gd name="T32" fmla="*/ 26 w 280"/>
              <a:gd name="T33" fmla="*/ 170 h 280"/>
              <a:gd name="T34" fmla="*/ 41 w 280"/>
              <a:gd name="T35" fmla="*/ 186 h 280"/>
              <a:gd name="T36" fmla="*/ 29 w 280"/>
              <a:gd name="T37" fmla="*/ 209 h 280"/>
              <a:gd name="T38" fmla="*/ 54 w 280"/>
              <a:gd name="T39" fmla="*/ 252 h 280"/>
              <a:gd name="T40" fmla="*/ 81 w 280"/>
              <a:gd name="T41" fmla="*/ 242 h 280"/>
              <a:gd name="T42" fmla="*/ 102 w 280"/>
              <a:gd name="T43" fmla="*/ 243 h 280"/>
              <a:gd name="T44" fmla="*/ 110 w 280"/>
              <a:gd name="T45" fmla="*/ 268 h 280"/>
              <a:gd name="T46" fmla="*/ 158 w 280"/>
              <a:gd name="T47" fmla="*/ 280 h 280"/>
              <a:gd name="T48" fmla="*/ 170 w 280"/>
              <a:gd name="T49" fmla="*/ 255 h 280"/>
              <a:gd name="T50" fmla="*/ 187 w 280"/>
              <a:gd name="T51" fmla="*/ 240 h 280"/>
              <a:gd name="T52" fmla="*/ 210 w 280"/>
              <a:gd name="T53" fmla="*/ 252 h 280"/>
              <a:gd name="T54" fmla="*/ 252 w 280"/>
              <a:gd name="T55" fmla="*/ 226 h 280"/>
              <a:gd name="T56" fmla="*/ 243 w 280"/>
              <a:gd name="T57" fmla="*/ 200 h 280"/>
              <a:gd name="T58" fmla="*/ 244 w 280"/>
              <a:gd name="T59" fmla="*/ 178 h 280"/>
              <a:gd name="T60" fmla="*/ 268 w 280"/>
              <a:gd name="T61" fmla="*/ 170 h 280"/>
              <a:gd name="T62" fmla="*/ 280 w 280"/>
              <a:gd name="T63" fmla="*/ 122 h 280"/>
              <a:gd name="T64" fmla="*/ 140 w 280"/>
              <a:gd name="T65" fmla="*/ 200 h 280"/>
              <a:gd name="T66" fmla="*/ 140 w 280"/>
              <a:gd name="T67" fmla="*/ 80 h 280"/>
              <a:gd name="T68" fmla="*/ 140 w 280"/>
              <a:gd name="T69"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280">
                <a:moveTo>
                  <a:pt x="268" y="110"/>
                </a:moveTo>
                <a:cubicBezTo>
                  <a:pt x="255" y="110"/>
                  <a:pt x="255" y="110"/>
                  <a:pt x="255" y="110"/>
                </a:cubicBezTo>
                <a:cubicBezTo>
                  <a:pt x="250" y="110"/>
                  <a:pt x="245" y="107"/>
                  <a:pt x="244" y="102"/>
                </a:cubicBezTo>
                <a:cubicBezTo>
                  <a:pt x="243" y="99"/>
                  <a:pt x="241" y="97"/>
                  <a:pt x="240" y="94"/>
                </a:cubicBezTo>
                <a:cubicBezTo>
                  <a:pt x="238" y="89"/>
                  <a:pt x="239" y="84"/>
                  <a:pt x="243" y="80"/>
                </a:cubicBezTo>
                <a:cubicBezTo>
                  <a:pt x="252" y="71"/>
                  <a:pt x="252" y="71"/>
                  <a:pt x="252" y="71"/>
                </a:cubicBezTo>
                <a:cubicBezTo>
                  <a:pt x="257" y="66"/>
                  <a:pt x="257" y="58"/>
                  <a:pt x="252" y="54"/>
                </a:cubicBezTo>
                <a:cubicBezTo>
                  <a:pt x="227" y="28"/>
                  <a:pt x="227" y="28"/>
                  <a:pt x="227" y="28"/>
                </a:cubicBezTo>
                <a:cubicBezTo>
                  <a:pt x="222" y="24"/>
                  <a:pt x="214" y="24"/>
                  <a:pt x="210" y="28"/>
                </a:cubicBezTo>
                <a:cubicBezTo>
                  <a:pt x="200" y="38"/>
                  <a:pt x="200" y="38"/>
                  <a:pt x="200" y="38"/>
                </a:cubicBezTo>
                <a:cubicBezTo>
                  <a:pt x="197" y="41"/>
                  <a:pt x="191" y="42"/>
                  <a:pt x="187" y="40"/>
                </a:cubicBezTo>
                <a:cubicBezTo>
                  <a:pt x="184" y="39"/>
                  <a:pt x="181" y="38"/>
                  <a:pt x="178" y="37"/>
                </a:cubicBezTo>
                <a:cubicBezTo>
                  <a:pt x="174" y="35"/>
                  <a:pt x="170" y="31"/>
                  <a:pt x="170" y="25"/>
                </a:cubicBezTo>
                <a:cubicBezTo>
                  <a:pt x="170" y="12"/>
                  <a:pt x="170" y="12"/>
                  <a:pt x="170" y="12"/>
                </a:cubicBezTo>
                <a:cubicBezTo>
                  <a:pt x="170" y="5"/>
                  <a:pt x="165" y="0"/>
                  <a:pt x="158" y="0"/>
                </a:cubicBezTo>
                <a:cubicBezTo>
                  <a:pt x="122" y="0"/>
                  <a:pt x="122" y="0"/>
                  <a:pt x="122" y="0"/>
                </a:cubicBezTo>
                <a:cubicBezTo>
                  <a:pt x="116" y="0"/>
                  <a:pt x="110" y="5"/>
                  <a:pt x="110" y="12"/>
                </a:cubicBezTo>
                <a:cubicBezTo>
                  <a:pt x="110" y="25"/>
                  <a:pt x="110" y="25"/>
                  <a:pt x="110" y="25"/>
                </a:cubicBezTo>
                <a:cubicBezTo>
                  <a:pt x="110" y="31"/>
                  <a:pt x="107" y="35"/>
                  <a:pt x="102" y="37"/>
                </a:cubicBezTo>
                <a:cubicBezTo>
                  <a:pt x="100" y="38"/>
                  <a:pt x="97" y="39"/>
                  <a:pt x="94" y="40"/>
                </a:cubicBezTo>
                <a:cubicBezTo>
                  <a:pt x="90" y="42"/>
                  <a:pt x="84" y="41"/>
                  <a:pt x="81" y="38"/>
                </a:cubicBezTo>
                <a:cubicBezTo>
                  <a:pt x="71" y="28"/>
                  <a:pt x="71" y="28"/>
                  <a:pt x="71" y="28"/>
                </a:cubicBezTo>
                <a:cubicBezTo>
                  <a:pt x="66" y="24"/>
                  <a:pt x="59" y="24"/>
                  <a:pt x="54" y="28"/>
                </a:cubicBezTo>
                <a:cubicBezTo>
                  <a:pt x="29" y="54"/>
                  <a:pt x="29" y="54"/>
                  <a:pt x="29" y="54"/>
                </a:cubicBezTo>
                <a:cubicBezTo>
                  <a:pt x="24" y="58"/>
                  <a:pt x="24" y="66"/>
                  <a:pt x="29" y="71"/>
                </a:cubicBezTo>
                <a:cubicBezTo>
                  <a:pt x="38" y="80"/>
                  <a:pt x="38" y="80"/>
                  <a:pt x="38" y="80"/>
                </a:cubicBezTo>
                <a:cubicBezTo>
                  <a:pt x="42" y="84"/>
                  <a:pt x="43" y="89"/>
                  <a:pt x="41" y="94"/>
                </a:cubicBezTo>
                <a:cubicBezTo>
                  <a:pt x="39" y="97"/>
                  <a:pt x="38" y="99"/>
                  <a:pt x="37" y="102"/>
                </a:cubicBezTo>
                <a:cubicBezTo>
                  <a:pt x="35" y="107"/>
                  <a:pt x="31" y="110"/>
                  <a:pt x="26" y="110"/>
                </a:cubicBezTo>
                <a:cubicBezTo>
                  <a:pt x="12" y="110"/>
                  <a:pt x="12" y="110"/>
                  <a:pt x="12" y="110"/>
                </a:cubicBezTo>
                <a:cubicBezTo>
                  <a:pt x="6" y="110"/>
                  <a:pt x="0" y="115"/>
                  <a:pt x="0" y="122"/>
                </a:cubicBezTo>
                <a:cubicBezTo>
                  <a:pt x="0" y="158"/>
                  <a:pt x="0" y="158"/>
                  <a:pt x="0" y="158"/>
                </a:cubicBezTo>
                <a:cubicBezTo>
                  <a:pt x="0" y="165"/>
                  <a:pt x="6" y="170"/>
                  <a:pt x="12" y="170"/>
                </a:cubicBezTo>
                <a:cubicBezTo>
                  <a:pt x="26" y="170"/>
                  <a:pt x="26" y="170"/>
                  <a:pt x="26" y="170"/>
                </a:cubicBezTo>
                <a:cubicBezTo>
                  <a:pt x="31" y="170"/>
                  <a:pt x="35" y="173"/>
                  <a:pt x="37" y="178"/>
                </a:cubicBezTo>
                <a:cubicBezTo>
                  <a:pt x="38" y="181"/>
                  <a:pt x="39" y="183"/>
                  <a:pt x="41" y="186"/>
                </a:cubicBezTo>
                <a:cubicBezTo>
                  <a:pt x="43" y="191"/>
                  <a:pt x="42" y="196"/>
                  <a:pt x="38" y="200"/>
                </a:cubicBezTo>
                <a:cubicBezTo>
                  <a:pt x="29" y="209"/>
                  <a:pt x="29" y="209"/>
                  <a:pt x="29" y="209"/>
                </a:cubicBezTo>
                <a:cubicBezTo>
                  <a:pt x="24" y="214"/>
                  <a:pt x="24" y="222"/>
                  <a:pt x="29" y="226"/>
                </a:cubicBezTo>
                <a:cubicBezTo>
                  <a:pt x="54" y="252"/>
                  <a:pt x="54" y="252"/>
                  <a:pt x="54" y="252"/>
                </a:cubicBezTo>
                <a:cubicBezTo>
                  <a:pt x="59" y="256"/>
                  <a:pt x="66" y="256"/>
                  <a:pt x="71" y="252"/>
                </a:cubicBezTo>
                <a:cubicBezTo>
                  <a:pt x="81" y="242"/>
                  <a:pt x="81" y="242"/>
                  <a:pt x="81" y="242"/>
                </a:cubicBezTo>
                <a:cubicBezTo>
                  <a:pt x="84" y="239"/>
                  <a:pt x="90" y="238"/>
                  <a:pt x="94" y="240"/>
                </a:cubicBezTo>
                <a:cubicBezTo>
                  <a:pt x="97" y="241"/>
                  <a:pt x="100" y="242"/>
                  <a:pt x="102" y="243"/>
                </a:cubicBezTo>
                <a:cubicBezTo>
                  <a:pt x="107" y="245"/>
                  <a:pt x="110" y="249"/>
                  <a:pt x="110" y="255"/>
                </a:cubicBezTo>
                <a:cubicBezTo>
                  <a:pt x="110" y="268"/>
                  <a:pt x="110" y="268"/>
                  <a:pt x="110" y="268"/>
                </a:cubicBezTo>
                <a:cubicBezTo>
                  <a:pt x="110" y="275"/>
                  <a:pt x="116" y="280"/>
                  <a:pt x="122" y="280"/>
                </a:cubicBezTo>
                <a:cubicBezTo>
                  <a:pt x="158" y="280"/>
                  <a:pt x="158" y="280"/>
                  <a:pt x="158" y="280"/>
                </a:cubicBezTo>
                <a:cubicBezTo>
                  <a:pt x="165" y="280"/>
                  <a:pt x="170" y="275"/>
                  <a:pt x="170" y="268"/>
                </a:cubicBezTo>
                <a:cubicBezTo>
                  <a:pt x="170" y="255"/>
                  <a:pt x="170" y="255"/>
                  <a:pt x="170" y="255"/>
                </a:cubicBezTo>
                <a:cubicBezTo>
                  <a:pt x="170" y="249"/>
                  <a:pt x="174" y="245"/>
                  <a:pt x="178" y="243"/>
                </a:cubicBezTo>
                <a:cubicBezTo>
                  <a:pt x="181" y="242"/>
                  <a:pt x="184" y="241"/>
                  <a:pt x="187" y="240"/>
                </a:cubicBezTo>
                <a:cubicBezTo>
                  <a:pt x="191" y="238"/>
                  <a:pt x="197" y="239"/>
                  <a:pt x="200" y="242"/>
                </a:cubicBezTo>
                <a:cubicBezTo>
                  <a:pt x="210" y="252"/>
                  <a:pt x="210" y="252"/>
                  <a:pt x="210" y="252"/>
                </a:cubicBezTo>
                <a:cubicBezTo>
                  <a:pt x="214" y="256"/>
                  <a:pt x="222" y="256"/>
                  <a:pt x="227" y="252"/>
                </a:cubicBezTo>
                <a:cubicBezTo>
                  <a:pt x="252" y="226"/>
                  <a:pt x="252" y="226"/>
                  <a:pt x="252" y="226"/>
                </a:cubicBezTo>
                <a:cubicBezTo>
                  <a:pt x="257" y="222"/>
                  <a:pt x="257" y="214"/>
                  <a:pt x="252" y="209"/>
                </a:cubicBezTo>
                <a:cubicBezTo>
                  <a:pt x="243" y="200"/>
                  <a:pt x="243" y="200"/>
                  <a:pt x="243" y="200"/>
                </a:cubicBezTo>
                <a:cubicBezTo>
                  <a:pt x="239" y="196"/>
                  <a:pt x="238" y="191"/>
                  <a:pt x="240" y="186"/>
                </a:cubicBezTo>
                <a:cubicBezTo>
                  <a:pt x="241" y="183"/>
                  <a:pt x="243" y="181"/>
                  <a:pt x="244" y="178"/>
                </a:cubicBezTo>
                <a:cubicBezTo>
                  <a:pt x="245" y="173"/>
                  <a:pt x="250" y="170"/>
                  <a:pt x="255" y="170"/>
                </a:cubicBezTo>
                <a:cubicBezTo>
                  <a:pt x="268" y="170"/>
                  <a:pt x="268" y="170"/>
                  <a:pt x="268" y="170"/>
                </a:cubicBezTo>
                <a:cubicBezTo>
                  <a:pt x="275" y="170"/>
                  <a:pt x="280" y="165"/>
                  <a:pt x="280" y="158"/>
                </a:cubicBezTo>
                <a:cubicBezTo>
                  <a:pt x="280" y="122"/>
                  <a:pt x="280" y="122"/>
                  <a:pt x="280" y="122"/>
                </a:cubicBezTo>
                <a:cubicBezTo>
                  <a:pt x="280" y="115"/>
                  <a:pt x="275" y="110"/>
                  <a:pt x="268" y="110"/>
                </a:cubicBezTo>
                <a:close/>
                <a:moveTo>
                  <a:pt x="140" y="200"/>
                </a:moveTo>
                <a:cubicBezTo>
                  <a:pt x="107" y="200"/>
                  <a:pt x="80" y="173"/>
                  <a:pt x="80" y="140"/>
                </a:cubicBezTo>
                <a:cubicBezTo>
                  <a:pt x="80" y="107"/>
                  <a:pt x="107" y="80"/>
                  <a:pt x="140" y="80"/>
                </a:cubicBezTo>
                <a:cubicBezTo>
                  <a:pt x="174" y="80"/>
                  <a:pt x="200" y="107"/>
                  <a:pt x="200" y="140"/>
                </a:cubicBezTo>
                <a:cubicBezTo>
                  <a:pt x="200" y="173"/>
                  <a:pt x="174" y="200"/>
                  <a:pt x="140" y="200"/>
                </a:cubicBezTo>
                <a:close/>
              </a:path>
            </a:pathLst>
          </a:custGeom>
          <a:solidFill>
            <a:schemeClr val="bg1">
              <a:lumMod val="85000"/>
              <a:alpha val="37000"/>
            </a:schemeClr>
          </a:solidFill>
          <a:ln w="31750">
            <a:noFill/>
            <a:tailEnd type="triangle" w="lg" len="lg"/>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4" name="Freeform 3"/>
          <p:cNvSpPr>
            <a:spLocks/>
          </p:cNvSpPr>
          <p:nvPr/>
        </p:nvSpPr>
        <p:spPr bwMode="auto">
          <a:xfrm rot="16200000">
            <a:off x="1141576" y="1736726"/>
            <a:ext cx="5433765" cy="4078528"/>
          </a:xfrm>
          <a:custGeom>
            <a:avLst/>
            <a:gdLst>
              <a:gd name="T0" fmla="*/ 8 w 841"/>
              <a:gd name="T1" fmla="*/ 0 h 617"/>
              <a:gd name="T2" fmla="*/ 594 w 841"/>
              <a:gd name="T3" fmla="*/ 0 h 617"/>
              <a:gd name="T4" fmla="*/ 584 w 841"/>
              <a:gd name="T5" fmla="*/ 121 h 617"/>
              <a:gd name="T6" fmla="*/ 609 w 841"/>
              <a:gd name="T7" fmla="*/ 225 h 617"/>
              <a:gd name="T8" fmla="*/ 659 w 841"/>
              <a:gd name="T9" fmla="*/ 194 h 617"/>
              <a:gd name="T10" fmla="*/ 776 w 841"/>
              <a:gd name="T11" fmla="*/ 188 h 617"/>
              <a:gd name="T12" fmla="*/ 728 w 841"/>
              <a:gd name="T13" fmla="*/ 398 h 617"/>
              <a:gd name="T14" fmla="*/ 651 w 841"/>
              <a:gd name="T15" fmla="*/ 365 h 617"/>
              <a:gd name="T16" fmla="*/ 613 w 841"/>
              <a:gd name="T17" fmla="*/ 342 h 617"/>
              <a:gd name="T18" fmla="*/ 590 w 841"/>
              <a:gd name="T19" fmla="*/ 463 h 617"/>
              <a:gd name="T20" fmla="*/ 599 w 841"/>
              <a:gd name="T21" fmla="*/ 597 h 617"/>
              <a:gd name="T22" fmla="*/ 463 w 841"/>
              <a:gd name="T23" fmla="*/ 607 h 617"/>
              <a:gd name="T24" fmla="*/ 344 w 841"/>
              <a:gd name="T25" fmla="*/ 582 h 617"/>
              <a:gd name="T26" fmla="*/ 396 w 841"/>
              <a:gd name="T27" fmla="*/ 490 h 617"/>
              <a:gd name="T28" fmla="*/ 173 w 841"/>
              <a:gd name="T29" fmla="*/ 480 h 617"/>
              <a:gd name="T30" fmla="*/ 200 w 841"/>
              <a:gd name="T31" fmla="*/ 530 h 617"/>
              <a:gd name="T32" fmla="*/ 227 w 841"/>
              <a:gd name="T33" fmla="*/ 580 h 617"/>
              <a:gd name="T34" fmla="*/ 133 w 841"/>
              <a:gd name="T35" fmla="*/ 617 h 617"/>
              <a:gd name="T36" fmla="*/ 4 w 841"/>
              <a:gd name="T37" fmla="*/ 601 h 617"/>
              <a:gd name="T38" fmla="*/ 2 w 841"/>
              <a:gd name="T39" fmla="*/ 6 h 617"/>
              <a:gd name="T40" fmla="*/ 8 w 841"/>
              <a:gd name="T4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1" h="617">
                <a:moveTo>
                  <a:pt x="8" y="0"/>
                </a:moveTo>
                <a:cubicBezTo>
                  <a:pt x="204" y="0"/>
                  <a:pt x="405" y="0"/>
                  <a:pt x="594" y="0"/>
                </a:cubicBezTo>
                <a:cubicBezTo>
                  <a:pt x="591" y="35"/>
                  <a:pt x="585" y="77"/>
                  <a:pt x="584" y="121"/>
                </a:cubicBezTo>
                <a:cubicBezTo>
                  <a:pt x="584" y="157"/>
                  <a:pt x="585" y="221"/>
                  <a:pt x="609" y="225"/>
                </a:cubicBezTo>
                <a:cubicBezTo>
                  <a:pt x="624" y="228"/>
                  <a:pt x="647" y="203"/>
                  <a:pt x="659" y="194"/>
                </a:cubicBezTo>
                <a:cubicBezTo>
                  <a:pt x="692" y="170"/>
                  <a:pt x="739" y="159"/>
                  <a:pt x="776" y="188"/>
                </a:cubicBezTo>
                <a:cubicBezTo>
                  <a:pt x="841" y="241"/>
                  <a:pt x="832" y="394"/>
                  <a:pt x="728" y="398"/>
                </a:cubicBezTo>
                <a:cubicBezTo>
                  <a:pt x="694" y="399"/>
                  <a:pt x="674" y="382"/>
                  <a:pt x="651" y="365"/>
                </a:cubicBezTo>
                <a:cubicBezTo>
                  <a:pt x="644" y="360"/>
                  <a:pt x="625" y="341"/>
                  <a:pt x="613" y="342"/>
                </a:cubicBezTo>
                <a:cubicBezTo>
                  <a:pt x="581" y="345"/>
                  <a:pt x="588" y="428"/>
                  <a:pt x="590" y="463"/>
                </a:cubicBezTo>
                <a:cubicBezTo>
                  <a:pt x="592" y="512"/>
                  <a:pt x="604" y="553"/>
                  <a:pt x="599" y="597"/>
                </a:cubicBezTo>
                <a:cubicBezTo>
                  <a:pt x="557" y="600"/>
                  <a:pt x="511" y="605"/>
                  <a:pt x="463" y="607"/>
                </a:cubicBezTo>
                <a:cubicBezTo>
                  <a:pt x="422" y="609"/>
                  <a:pt x="350" y="614"/>
                  <a:pt x="344" y="582"/>
                </a:cubicBezTo>
                <a:cubicBezTo>
                  <a:pt x="338" y="551"/>
                  <a:pt x="389" y="520"/>
                  <a:pt x="396" y="490"/>
                </a:cubicBezTo>
                <a:cubicBezTo>
                  <a:pt x="428" y="352"/>
                  <a:pt x="158" y="344"/>
                  <a:pt x="173" y="480"/>
                </a:cubicBezTo>
                <a:cubicBezTo>
                  <a:pt x="175" y="500"/>
                  <a:pt x="189" y="517"/>
                  <a:pt x="200" y="530"/>
                </a:cubicBezTo>
                <a:cubicBezTo>
                  <a:pt x="209" y="541"/>
                  <a:pt x="228" y="559"/>
                  <a:pt x="227" y="580"/>
                </a:cubicBezTo>
                <a:cubicBezTo>
                  <a:pt x="225" y="615"/>
                  <a:pt x="175" y="616"/>
                  <a:pt x="133" y="617"/>
                </a:cubicBezTo>
                <a:cubicBezTo>
                  <a:pt x="83" y="617"/>
                  <a:pt x="38" y="612"/>
                  <a:pt x="4" y="601"/>
                </a:cubicBezTo>
                <a:cubicBezTo>
                  <a:pt x="0" y="407"/>
                  <a:pt x="4" y="204"/>
                  <a:pt x="2" y="6"/>
                </a:cubicBezTo>
                <a:cubicBezTo>
                  <a:pt x="3" y="3"/>
                  <a:pt x="5" y="1"/>
                  <a:pt x="8" y="0"/>
                </a:cubicBezTo>
                <a:close/>
              </a:path>
            </a:pathLst>
          </a:custGeom>
          <a:solidFill>
            <a:srgbClr val="00B050"/>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6" name="Flowchart: Alternate Process 5"/>
          <p:cNvSpPr/>
          <p:nvPr/>
        </p:nvSpPr>
        <p:spPr>
          <a:xfrm>
            <a:off x="6565165" y="1143000"/>
            <a:ext cx="3807641" cy="4876800"/>
          </a:xfrm>
          <a:prstGeom prst="flowChartAlternateProcess">
            <a:avLst/>
          </a:prstGeom>
          <a:solidFill>
            <a:schemeClr val="bg1">
              <a:lumMod val="95000"/>
            </a:schemeClr>
          </a:solidFill>
          <a:ln>
            <a:gradFill>
              <a:gsLst>
                <a:gs pos="0">
                  <a:schemeClr val="bg1">
                    <a:lumMod val="65000"/>
                  </a:schemeClr>
                </a:gs>
                <a:gs pos="50000">
                  <a:schemeClr val="bg1">
                    <a:lumMod val="75000"/>
                  </a:schemeClr>
                </a:gs>
                <a:gs pos="100000">
                  <a:schemeClr val="bg1">
                    <a:lumMod val="85000"/>
                  </a:schemeClr>
                </a:gs>
              </a:gsLst>
              <a:lin ang="5400000" scaled="0"/>
            </a:gradFill>
          </a:ln>
          <a:effectLst>
            <a:outerShdw dist="38100" dir="18900000" algn="b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marL="293688" lvl="1" indent="-293688">
              <a:buClr>
                <a:srgbClr val="FF6600"/>
              </a:buClr>
              <a:buFont typeface="Wingdings" panose="05000000000000000000" pitchFamily="2" charset="2"/>
              <a:buChar char="§"/>
            </a:pPr>
            <a:r>
              <a:rPr lang="en-US" sz="2400" dirty="0">
                <a:solidFill>
                  <a:schemeClr val="tx1"/>
                </a:solidFill>
              </a:rPr>
              <a:t>Sensory responses</a:t>
            </a:r>
          </a:p>
          <a:p>
            <a:pPr marL="293688" lvl="1" indent="-293688">
              <a:buClr>
                <a:srgbClr val="FF6600"/>
              </a:buClr>
              <a:buFont typeface="Wingdings" panose="05000000000000000000" pitchFamily="2" charset="2"/>
              <a:buChar char="§"/>
            </a:pPr>
            <a:r>
              <a:rPr lang="en-US" sz="2400" dirty="0">
                <a:solidFill>
                  <a:schemeClr val="tx1"/>
                </a:solidFill>
              </a:rPr>
              <a:t>Anxiety</a:t>
            </a:r>
          </a:p>
          <a:p>
            <a:pPr marL="293688" lvl="1" indent="-293688">
              <a:buClr>
                <a:srgbClr val="FF6600"/>
              </a:buClr>
              <a:buFont typeface="Wingdings" panose="05000000000000000000" pitchFamily="2" charset="2"/>
              <a:buChar char="§"/>
            </a:pPr>
            <a:r>
              <a:rPr lang="en-US" sz="2400" dirty="0">
                <a:solidFill>
                  <a:schemeClr val="tx1"/>
                </a:solidFill>
              </a:rPr>
              <a:t>Stimming</a:t>
            </a:r>
          </a:p>
          <a:p>
            <a:pPr marL="293688" lvl="1" indent="-293688">
              <a:buClr>
                <a:srgbClr val="FF6600"/>
              </a:buClr>
              <a:buFont typeface="Wingdings" panose="05000000000000000000" pitchFamily="2" charset="2"/>
              <a:buChar char="§"/>
            </a:pPr>
            <a:r>
              <a:rPr lang="en-US" sz="2400" dirty="0">
                <a:solidFill>
                  <a:schemeClr val="tx1"/>
                </a:solidFill>
              </a:rPr>
              <a:t>Eye avoidance</a:t>
            </a:r>
          </a:p>
          <a:p>
            <a:pPr marL="293688" lvl="1" indent="-293688">
              <a:buClr>
                <a:srgbClr val="FF6600"/>
              </a:buClr>
              <a:buFont typeface="Wingdings" panose="05000000000000000000" pitchFamily="2" charset="2"/>
              <a:buChar char="§"/>
            </a:pPr>
            <a:r>
              <a:rPr lang="en-US" sz="2400" dirty="0">
                <a:solidFill>
                  <a:schemeClr val="tx1"/>
                </a:solidFill>
              </a:rPr>
              <a:t>Crumpling up work</a:t>
            </a:r>
          </a:p>
          <a:p>
            <a:pPr marL="293688" lvl="1" indent="-293688">
              <a:buClr>
                <a:srgbClr val="FF6600"/>
              </a:buClr>
              <a:buFont typeface="Wingdings" panose="05000000000000000000" pitchFamily="2" charset="2"/>
              <a:buChar char="§"/>
            </a:pPr>
            <a:r>
              <a:rPr lang="en-US" sz="2400" dirty="0">
                <a:solidFill>
                  <a:schemeClr val="tx1"/>
                </a:solidFill>
              </a:rPr>
              <a:t>Smiling</a:t>
            </a:r>
          </a:p>
          <a:p>
            <a:pPr marL="293688" lvl="1" indent="-293688">
              <a:buClr>
                <a:srgbClr val="FF6600"/>
              </a:buClr>
              <a:buFont typeface="Wingdings" panose="05000000000000000000" pitchFamily="2" charset="2"/>
              <a:buChar char="§"/>
            </a:pPr>
            <a:r>
              <a:rPr lang="en-US" sz="2400" dirty="0">
                <a:solidFill>
                  <a:schemeClr val="tx1"/>
                </a:solidFill>
              </a:rPr>
              <a:t>Crying</a:t>
            </a:r>
          </a:p>
          <a:p>
            <a:pPr marL="293688" lvl="1" indent="-293688">
              <a:buClr>
                <a:srgbClr val="FF6600"/>
              </a:buClr>
              <a:buFont typeface="Wingdings" panose="05000000000000000000" pitchFamily="2" charset="2"/>
              <a:buChar char="§"/>
            </a:pPr>
            <a:r>
              <a:rPr lang="en-US" sz="2400" dirty="0">
                <a:solidFill>
                  <a:schemeClr val="tx1"/>
                </a:solidFill>
              </a:rPr>
              <a:t>Silence</a:t>
            </a:r>
          </a:p>
          <a:p>
            <a:pPr marL="293688" lvl="1" indent="-293688">
              <a:buClr>
                <a:srgbClr val="FF6600"/>
              </a:buClr>
              <a:buFont typeface="Wingdings" panose="05000000000000000000" pitchFamily="2" charset="2"/>
              <a:buChar char="§"/>
            </a:pPr>
            <a:endParaRPr lang="en-US" sz="2400" dirty="0">
              <a:solidFill>
                <a:schemeClr val="tx1"/>
              </a:solidFill>
            </a:endParaRPr>
          </a:p>
          <a:p>
            <a:pPr marL="293688" lvl="1" indent="-293688">
              <a:buClr>
                <a:srgbClr val="FF6600"/>
              </a:buClr>
              <a:buFont typeface="Wingdings" panose="05000000000000000000" pitchFamily="2" charset="2"/>
              <a:buChar char="§"/>
            </a:pPr>
            <a:endParaRPr lang="en-US" sz="2400" dirty="0">
              <a:solidFill>
                <a:schemeClr val="tx1"/>
              </a:solidFill>
            </a:endParaRPr>
          </a:p>
        </p:txBody>
      </p:sp>
      <p:sp>
        <p:nvSpPr>
          <p:cNvPr id="7" name="Rectangle 6"/>
          <p:cNvSpPr/>
          <p:nvPr/>
        </p:nvSpPr>
        <p:spPr>
          <a:xfrm>
            <a:off x="0" y="0"/>
            <a:ext cx="12192000" cy="1143000"/>
          </a:xfrm>
          <a:prstGeom prst="rect">
            <a:avLst/>
          </a:prstGeom>
          <a:gradFill>
            <a:gsLst>
              <a:gs pos="0">
                <a:schemeClr val="bg1">
                  <a:lumMod val="75000"/>
                </a:schemeClr>
              </a:gs>
              <a:gs pos="72000">
                <a:schemeClr val="bg1">
                  <a:lumMod val="8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hlinkClick r:id="" action="ppaction://noaction"/>
          </p:cNvPr>
          <p:cNvSpPr>
            <a:spLocks/>
          </p:cNvSpPr>
          <p:nvPr/>
        </p:nvSpPr>
        <p:spPr bwMode="auto">
          <a:xfrm rot="16200000">
            <a:off x="8720331" y="6205728"/>
            <a:ext cx="576316" cy="423422"/>
          </a:xfrm>
          <a:custGeom>
            <a:avLst/>
            <a:gdLst>
              <a:gd name="T0" fmla="*/ 8 w 841"/>
              <a:gd name="T1" fmla="*/ 0 h 617"/>
              <a:gd name="T2" fmla="*/ 594 w 841"/>
              <a:gd name="T3" fmla="*/ 0 h 617"/>
              <a:gd name="T4" fmla="*/ 584 w 841"/>
              <a:gd name="T5" fmla="*/ 121 h 617"/>
              <a:gd name="T6" fmla="*/ 609 w 841"/>
              <a:gd name="T7" fmla="*/ 225 h 617"/>
              <a:gd name="T8" fmla="*/ 659 w 841"/>
              <a:gd name="T9" fmla="*/ 194 h 617"/>
              <a:gd name="T10" fmla="*/ 776 w 841"/>
              <a:gd name="T11" fmla="*/ 188 h 617"/>
              <a:gd name="T12" fmla="*/ 728 w 841"/>
              <a:gd name="T13" fmla="*/ 398 h 617"/>
              <a:gd name="T14" fmla="*/ 651 w 841"/>
              <a:gd name="T15" fmla="*/ 365 h 617"/>
              <a:gd name="T16" fmla="*/ 613 w 841"/>
              <a:gd name="T17" fmla="*/ 342 h 617"/>
              <a:gd name="T18" fmla="*/ 590 w 841"/>
              <a:gd name="T19" fmla="*/ 463 h 617"/>
              <a:gd name="T20" fmla="*/ 599 w 841"/>
              <a:gd name="T21" fmla="*/ 597 h 617"/>
              <a:gd name="T22" fmla="*/ 463 w 841"/>
              <a:gd name="T23" fmla="*/ 607 h 617"/>
              <a:gd name="T24" fmla="*/ 344 w 841"/>
              <a:gd name="T25" fmla="*/ 582 h 617"/>
              <a:gd name="T26" fmla="*/ 396 w 841"/>
              <a:gd name="T27" fmla="*/ 490 h 617"/>
              <a:gd name="T28" fmla="*/ 173 w 841"/>
              <a:gd name="T29" fmla="*/ 480 h 617"/>
              <a:gd name="T30" fmla="*/ 200 w 841"/>
              <a:gd name="T31" fmla="*/ 530 h 617"/>
              <a:gd name="T32" fmla="*/ 227 w 841"/>
              <a:gd name="T33" fmla="*/ 580 h 617"/>
              <a:gd name="T34" fmla="*/ 133 w 841"/>
              <a:gd name="T35" fmla="*/ 617 h 617"/>
              <a:gd name="T36" fmla="*/ 4 w 841"/>
              <a:gd name="T37" fmla="*/ 601 h 617"/>
              <a:gd name="T38" fmla="*/ 2 w 841"/>
              <a:gd name="T39" fmla="*/ 6 h 617"/>
              <a:gd name="T40" fmla="*/ 8 w 841"/>
              <a:gd name="T4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1" h="617">
                <a:moveTo>
                  <a:pt x="8" y="0"/>
                </a:moveTo>
                <a:cubicBezTo>
                  <a:pt x="204" y="0"/>
                  <a:pt x="405" y="0"/>
                  <a:pt x="594" y="0"/>
                </a:cubicBezTo>
                <a:cubicBezTo>
                  <a:pt x="591" y="35"/>
                  <a:pt x="585" y="77"/>
                  <a:pt x="584" y="121"/>
                </a:cubicBezTo>
                <a:cubicBezTo>
                  <a:pt x="584" y="157"/>
                  <a:pt x="585" y="221"/>
                  <a:pt x="609" y="225"/>
                </a:cubicBezTo>
                <a:cubicBezTo>
                  <a:pt x="624" y="228"/>
                  <a:pt x="647" y="203"/>
                  <a:pt x="659" y="194"/>
                </a:cubicBezTo>
                <a:cubicBezTo>
                  <a:pt x="692" y="170"/>
                  <a:pt x="739" y="159"/>
                  <a:pt x="776" y="188"/>
                </a:cubicBezTo>
                <a:cubicBezTo>
                  <a:pt x="841" y="241"/>
                  <a:pt x="832" y="394"/>
                  <a:pt x="728" y="398"/>
                </a:cubicBezTo>
                <a:cubicBezTo>
                  <a:pt x="694" y="399"/>
                  <a:pt x="674" y="382"/>
                  <a:pt x="651" y="365"/>
                </a:cubicBezTo>
                <a:cubicBezTo>
                  <a:pt x="644" y="360"/>
                  <a:pt x="625" y="341"/>
                  <a:pt x="613" y="342"/>
                </a:cubicBezTo>
                <a:cubicBezTo>
                  <a:pt x="581" y="345"/>
                  <a:pt x="588" y="428"/>
                  <a:pt x="590" y="463"/>
                </a:cubicBezTo>
                <a:cubicBezTo>
                  <a:pt x="592" y="512"/>
                  <a:pt x="604" y="553"/>
                  <a:pt x="599" y="597"/>
                </a:cubicBezTo>
                <a:cubicBezTo>
                  <a:pt x="557" y="600"/>
                  <a:pt x="511" y="605"/>
                  <a:pt x="463" y="607"/>
                </a:cubicBezTo>
                <a:cubicBezTo>
                  <a:pt x="422" y="609"/>
                  <a:pt x="350" y="614"/>
                  <a:pt x="344" y="582"/>
                </a:cubicBezTo>
                <a:cubicBezTo>
                  <a:pt x="338" y="551"/>
                  <a:pt x="389" y="520"/>
                  <a:pt x="396" y="490"/>
                </a:cubicBezTo>
                <a:cubicBezTo>
                  <a:pt x="428" y="352"/>
                  <a:pt x="158" y="344"/>
                  <a:pt x="173" y="480"/>
                </a:cubicBezTo>
                <a:cubicBezTo>
                  <a:pt x="175" y="500"/>
                  <a:pt x="189" y="517"/>
                  <a:pt x="200" y="530"/>
                </a:cubicBezTo>
                <a:cubicBezTo>
                  <a:pt x="209" y="541"/>
                  <a:pt x="228" y="559"/>
                  <a:pt x="227" y="580"/>
                </a:cubicBezTo>
                <a:cubicBezTo>
                  <a:pt x="225" y="615"/>
                  <a:pt x="175" y="616"/>
                  <a:pt x="133" y="617"/>
                </a:cubicBezTo>
                <a:cubicBezTo>
                  <a:pt x="83" y="617"/>
                  <a:pt x="38" y="612"/>
                  <a:pt x="4" y="601"/>
                </a:cubicBezTo>
                <a:cubicBezTo>
                  <a:pt x="0" y="407"/>
                  <a:pt x="4" y="204"/>
                  <a:pt x="2" y="6"/>
                </a:cubicBezTo>
                <a:cubicBezTo>
                  <a:pt x="3" y="3"/>
                  <a:pt x="5" y="1"/>
                  <a:pt x="8" y="0"/>
                </a:cubicBezTo>
                <a:close/>
              </a:path>
            </a:pathLst>
          </a:custGeom>
          <a:solidFill>
            <a:srgbClr val="0070C0"/>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2" name="Freeform 11">
            <a:hlinkClick r:id="" action="ppaction://noaction"/>
          </p:cNvPr>
          <p:cNvSpPr>
            <a:spLocks/>
          </p:cNvSpPr>
          <p:nvPr/>
        </p:nvSpPr>
        <p:spPr bwMode="auto">
          <a:xfrm rot="16200000">
            <a:off x="7646232" y="6205728"/>
            <a:ext cx="576319" cy="423424"/>
          </a:xfrm>
          <a:custGeom>
            <a:avLst/>
            <a:gdLst>
              <a:gd name="T0" fmla="*/ 8 w 841"/>
              <a:gd name="T1" fmla="*/ 0 h 617"/>
              <a:gd name="T2" fmla="*/ 594 w 841"/>
              <a:gd name="T3" fmla="*/ 0 h 617"/>
              <a:gd name="T4" fmla="*/ 584 w 841"/>
              <a:gd name="T5" fmla="*/ 121 h 617"/>
              <a:gd name="T6" fmla="*/ 609 w 841"/>
              <a:gd name="T7" fmla="*/ 225 h 617"/>
              <a:gd name="T8" fmla="*/ 659 w 841"/>
              <a:gd name="T9" fmla="*/ 194 h 617"/>
              <a:gd name="T10" fmla="*/ 776 w 841"/>
              <a:gd name="T11" fmla="*/ 188 h 617"/>
              <a:gd name="T12" fmla="*/ 728 w 841"/>
              <a:gd name="T13" fmla="*/ 398 h 617"/>
              <a:gd name="T14" fmla="*/ 651 w 841"/>
              <a:gd name="T15" fmla="*/ 365 h 617"/>
              <a:gd name="T16" fmla="*/ 613 w 841"/>
              <a:gd name="T17" fmla="*/ 342 h 617"/>
              <a:gd name="T18" fmla="*/ 590 w 841"/>
              <a:gd name="T19" fmla="*/ 463 h 617"/>
              <a:gd name="T20" fmla="*/ 599 w 841"/>
              <a:gd name="T21" fmla="*/ 597 h 617"/>
              <a:gd name="T22" fmla="*/ 463 w 841"/>
              <a:gd name="T23" fmla="*/ 607 h 617"/>
              <a:gd name="T24" fmla="*/ 344 w 841"/>
              <a:gd name="T25" fmla="*/ 582 h 617"/>
              <a:gd name="T26" fmla="*/ 396 w 841"/>
              <a:gd name="T27" fmla="*/ 490 h 617"/>
              <a:gd name="T28" fmla="*/ 173 w 841"/>
              <a:gd name="T29" fmla="*/ 480 h 617"/>
              <a:gd name="T30" fmla="*/ 200 w 841"/>
              <a:gd name="T31" fmla="*/ 530 h 617"/>
              <a:gd name="T32" fmla="*/ 227 w 841"/>
              <a:gd name="T33" fmla="*/ 580 h 617"/>
              <a:gd name="T34" fmla="*/ 133 w 841"/>
              <a:gd name="T35" fmla="*/ 617 h 617"/>
              <a:gd name="T36" fmla="*/ 4 w 841"/>
              <a:gd name="T37" fmla="*/ 601 h 617"/>
              <a:gd name="T38" fmla="*/ 2 w 841"/>
              <a:gd name="T39" fmla="*/ 6 h 617"/>
              <a:gd name="T40" fmla="*/ 8 w 841"/>
              <a:gd name="T4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1" h="617">
                <a:moveTo>
                  <a:pt x="8" y="0"/>
                </a:moveTo>
                <a:cubicBezTo>
                  <a:pt x="204" y="0"/>
                  <a:pt x="405" y="0"/>
                  <a:pt x="594" y="0"/>
                </a:cubicBezTo>
                <a:cubicBezTo>
                  <a:pt x="591" y="35"/>
                  <a:pt x="585" y="77"/>
                  <a:pt x="584" y="121"/>
                </a:cubicBezTo>
                <a:cubicBezTo>
                  <a:pt x="584" y="157"/>
                  <a:pt x="585" y="221"/>
                  <a:pt x="609" y="225"/>
                </a:cubicBezTo>
                <a:cubicBezTo>
                  <a:pt x="624" y="228"/>
                  <a:pt x="647" y="203"/>
                  <a:pt x="659" y="194"/>
                </a:cubicBezTo>
                <a:cubicBezTo>
                  <a:pt x="692" y="170"/>
                  <a:pt x="739" y="159"/>
                  <a:pt x="776" y="188"/>
                </a:cubicBezTo>
                <a:cubicBezTo>
                  <a:pt x="841" y="241"/>
                  <a:pt x="832" y="394"/>
                  <a:pt x="728" y="398"/>
                </a:cubicBezTo>
                <a:cubicBezTo>
                  <a:pt x="694" y="399"/>
                  <a:pt x="674" y="382"/>
                  <a:pt x="651" y="365"/>
                </a:cubicBezTo>
                <a:cubicBezTo>
                  <a:pt x="644" y="360"/>
                  <a:pt x="625" y="341"/>
                  <a:pt x="613" y="342"/>
                </a:cubicBezTo>
                <a:cubicBezTo>
                  <a:pt x="581" y="345"/>
                  <a:pt x="588" y="428"/>
                  <a:pt x="590" y="463"/>
                </a:cubicBezTo>
                <a:cubicBezTo>
                  <a:pt x="592" y="512"/>
                  <a:pt x="604" y="553"/>
                  <a:pt x="599" y="597"/>
                </a:cubicBezTo>
                <a:cubicBezTo>
                  <a:pt x="557" y="600"/>
                  <a:pt x="511" y="605"/>
                  <a:pt x="463" y="607"/>
                </a:cubicBezTo>
                <a:cubicBezTo>
                  <a:pt x="422" y="609"/>
                  <a:pt x="350" y="614"/>
                  <a:pt x="344" y="582"/>
                </a:cubicBezTo>
                <a:cubicBezTo>
                  <a:pt x="338" y="551"/>
                  <a:pt x="389" y="520"/>
                  <a:pt x="396" y="490"/>
                </a:cubicBezTo>
                <a:cubicBezTo>
                  <a:pt x="428" y="352"/>
                  <a:pt x="158" y="344"/>
                  <a:pt x="173" y="480"/>
                </a:cubicBezTo>
                <a:cubicBezTo>
                  <a:pt x="175" y="500"/>
                  <a:pt x="189" y="517"/>
                  <a:pt x="200" y="530"/>
                </a:cubicBezTo>
                <a:cubicBezTo>
                  <a:pt x="209" y="541"/>
                  <a:pt x="228" y="559"/>
                  <a:pt x="227" y="580"/>
                </a:cubicBezTo>
                <a:cubicBezTo>
                  <a:pt x="225" y="615"/>
                  <a:pt x="175" y="616"/>
                  <a:pt x="133" y="617"/>
                </a:cubicBezTo>
                <a:cubicBezTo>
                  <a:pt x="83" y="617"/>
                  <a:pt x="38" y="612"/>
                  <a:pt x="4" y="601"/>
                </a:cubicBezTo>
                <a:cubicBezTo>
                  <a:pt x="0" y="407"/>
                  <a:pt x="4" y="204"/>
                  <a:pt x="2" y="6"/>
                </a:cubicBezTo>
                <a:cubicBezTo>
                  <a:pt x="3" y="3"/>
                  <a:pt x="5" y="1"/>
                  <a:pt x="8" y="0"/>
                </a:cubicBezTo>
                <a:close/>
              </a:path>
            </a:pathLst>
          </a:custGeom>
          <a:solidFill>
            <a:srgbClr val="CC0000"/>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3" name="Freeform 12">
            <a:hlinkClick r:id="" action="ppaction://noaction"/>
          </p:cNvPr>
          <p:cNvSpPr>
            <a:spLocks/>
          </p:cNvSpPr>
          <p:nvPr/>
        </p:nvSpPr>
        <p:spPr bwMode="auto">
          <a:xfrm rot="16200000">
            <a:off x="8183282" y="6194781"/>
            <a:ext cx="576316" cy="445316"/>
          </a:xfrm>
          <a:custGeom>
            <a:avLst/>
            <a:gdLst>
              <a:gd name="T0" fmla="*/ 8 w 841"/>
              <a:gd name="T1" fmla="*/ 0 h 617"/>
              <a:gd name="T2" fmla="*/ 594 w 841"/>
              <a:gd name="T3" fmla="*/ 0 h 617"/>
              <a:gd name="T4" fmla="*/ 584 w 841"/>
              <a:gd name="T5" fmla="*/ 121 h 617"/>
              <a:gd name="T6" fmla="*/ 609 w 841"/>
              <a:gd name="T7" fmla="*/ 225 h 617"/>
              <a:gd name="T8" fmla="*/ 659 w 841"/>
              <a:gd name="T9" fmla="*/ 194 h 617"/>
              <a:gd name="T10" fmla="*/ 776 w 841"/>
              <a:gd name="T11" fmla="*/ 188 h 617"/>
              <a:gd name="T12" fmla="*/ 728 w 841"/>
              <a:gd name="T13" fmla="*/ 398 h 617"/>
              <a:gd name="T14" fmla="*/ 651 w 841"/>
              <a:gd name="T15" fmla="*/ 365 h 617"/>
              <a:gd name="T16" fmla="*/ 613 w 841"/>
              <a:gd name="T17" fmla="*/ 342 h 617"/>
              <a:gd name="T18" fmla="*/ 590 w 841"/>
              <a:gd name="T19" fmla="*/ 463 h 617"/>
              <a:gd name="T20" fmla="*/ 599 w 841"/>
              <a:gd name="T21" fmla="*/ 597 h 617"/>
              <a:gd name="T22" fmla="*/ 463 w 841"/>
              <a:gd name="T23" fmla="*/ 607 h 617"/>
              <a:gd name="T24" fmla="*/ 344 w 841"/>
              <a:gd name="T25" fmla="*/ 582 h 617"/>
              <a:gd name="T26" fmla="*/ 396 w 841"/>
              <a:gd name="T27" fmla="*/ 490 h 617"/>
              <a:gd name="T28" fmla="*/ 173 w 841"/>
              <a:gd name="T29" fmla="*/ 480 h 617"/>
              <a:gd name="T30" fmla="*/ 200 w 841"/>
              <a:gd name="T31" fmla="*/ 530 h 617"/>
              <a:gd name="T32" fmla="*/ 227 w 841"/>
              <a:gd name="T33" fmla="*/ 580 h 617"/>
              <a:gd name="T34" fmla="*/ 133 w 841"/>
              <a:gd name="T35" fmla="*/ 617 h 617"/>
              <a:gd name="T36" fmla="*/ 4 w 841"/>
              <a:gd name="T37" fmla="*/ 601 h 617"/>
              <a:gd name="T38" fmla="*/ 2 w 841"/>
              <a:gd name="T39" fmla="*/ 6 h 617"/>
              <a:gd name="T40" fmla="*/ 8 w 841"/>
              <a:gd name="T4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1" h="617">
                <a:moveTo>
                  <a:pt x="8" y="0"/>
                </a:moveTo>
                <a:cubicBezTo>
                  <a:pt x="204" y="0"/>
                  <a:pt x="405" y="0"/>
                  <a:pt x="594" y="0"/>
                </a:cubicBezTo>
                <a:cubicBezTo>
                  <a:pt x="591" y="35"/>
                  <a:pt x="585" y="77"/>
                  <a:pt x="584" y="121"/>
                </a:cubicBezTo>
                <a:cubicBezTo>
                  <a:pt x="584" y="157"/>
                  <a:pt x="585" y="221"/>
                  <a:pt x="609" y="225"/>
                </a:cubicBezTo>
                <a:cubicBezTo>
                  <a:pt x="624" y="228"/>
                  <a:pt x="647" y="203"/>
                  <a:pt x="659" y="194"/>
                </a:cubicBezTo>
                <a:cubicBezTo>
                  <a:pt x="692" y="170"/>
                  <a:pt x="739" y="159"/>
                  <a:pt x="776" y="188"/>
                </a:cubicBezTo>
                <a:cubicBezTo>
                  <a:pt x="841" y="241"/>
                  <a:pt x="832" y="394"/>
                  <a:pt x="728" y="398"/>
                </a:cubicBezTo>
                <a:cubicBezTo>
                  <a:pt x="694" y="399"/>
                  <a:pt x="674" y="382"/>
                  <a:pt x="651" y="365"/>
                </a:cubicBezTo>
                <a:cubicBezTo>
                  <a:pt x="644" y="360"/>
                  <a:pt x="625" y="341"/>
                  <a:pt x="613" y="342"/>
                </a:cubicBezTo>
                <a:cubicBezTo>
                  <a:pt x="581" y="345"/>
                  <a:pt x="588" y="428"/>
                  <a:pt x="590" y="463"/>
                </a:cubicBezTo>
                <a:cubicBezTo>
                  <a:pt x="592" y="512"/>
                  <a:pt x="604" y="553"/>
                  <a:pt x="599" y="597"/>
                </a:cubicBezTo>
                <a:cubicBezTo>
                  <a:pt x="557" y="600"/>
                  <a:pt x="511" y="605"/>
                  <a:pt x="463" y="607"/>
                </a:cubicBezTo>
                <a:cubicBezTo>
                  <a:pt x="422" y="609"/>
                  <a:pt x="350" y="614"/>
                  <a:pt x="344" y="582"/>
                </a:cubicBezTo>
                <a:cubicBezTo>
                  <a:pt x="338" y="551"/>
                  <a:pt x="389" y="520"/>
                  <a:pt x="396" y="490"/>
                </a:cubicBezTo>
                <a:cubicBezTo>
                  <a:pt x="428" y="352"/>
                  <a:pt x="158" y="344"/>
                  <a:pt x="173" y="480"/>
                </a:cubicBezTo>
                <a:cubicBezTo>
                  <a:pt x="175" y="500"/>
                  <a:pt x="189" y="517"/>
                  <a:pt x="200" y="530"/>
                </a:cubicBezTo>
                <a:cubicBezTo>
                  <a:pt x="209" y="541"/>
                  <a:pt x="228" y="559"/>
                  <a:pt x="227" y="580"/>
                </a:cubicBezTo>
                <a:cubicBezTo>
                  <a:pt x="225" y="615"/>
                  <a:pt x="175" y="616"/>
                  <a:pt x="133" y="617"/>
                </a:cubicBezTo>
                <a:cubicBezTo>
                  <a:pt x="83" y="617"/>
                  <a:pt x="38" y="612"/>
                  <a:pt x="4" y="601"/>
                </a:cubicBezTo>
                <a:cubicBezTo>
                  <a:pt x="0" y="407"/>
                  <a:pt x="4" y="204"/>
                  <a:pt x="2" y="6"/>
                </a:cubicBezTo>
                <a:cubicBezTo>
                  <a:pt x="3" y="3"/>
                  <a:pt x="5" y="1"/>
                  <a:pt x="8" y="0"/>
                </a:cubicBezTo>
                <a:close/>
              </a:path>
            </a:pathLst>
          </a:custGeom>
          <a:solidFill>
            <a:srgbClr val="FF6600"/>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10" name="Title 9">
            <a:extLst>
              <a:ext uri="{FF2B5EF4-FFF2-40B4-BE49-F238E27FC236}">
                <a16:creationId xmlns:a16="http://schemas.microsoft.com/office/drawing/2014/main" id="{D4D8FA4E-49D5-4303-BD3A-48E99603A522}"/>
              </a:ext>
            </a:extLst>
          </p:cNvPr>
          <p:cNvSpPr>
            <a:spLocks noGrp="1"/>
          </p:cNvSpPr>
          <p:nvPr>
            <p:ph type="title"/>
          </p:nvPr>
        </p:nvSpPr>
        <p:spPr>
          <a:xfrm>
            <a:off x="838200" y="365126"/>
            <a:ext cx="10515600" cy="668394"/>
          </a:xfrm>
        </p:spPr>
        <p:txBody>
          <a:bodyPr>
            <a:noAutofit/>
          </a:bodyPr>
          <a:lstStyle/>
          <a:p>
            <a:r>
              <a:rPr lang="en-US" dirty="0"/>
              <a:t>Communication and Behavior</a:t>
            </a:r>
          </a:p>
        </p:txBody>
      </p:sp>
      <p:sp>
        <p:nvSpPr>
          <p:cNvPr id="15" name="TextBox 14">
            <a:extLst>
              <a:ext uri="{FF2B5EF4-FFF2-40B4-BE49-F238E27FC236}">
                <a16:creationId xmlns:a16="http://schemas.microsoft.com/office/drawing/2014/main" id="{64373A51-9E34-4DD2-86BB-DEC457053CE9}"/>
              </a:ext>
            </a:extLst>
          </p:cNvPr>
          <p:cNvSpPr txBox="1"/>
          <p:nvPr/>
        </p:nvSpPr>
        <p:spPr>
          <a:xfrm>
            <a:off x="1990308" y="3775990"/>
            <a:ext cx="2353092" cy="1200329"/>
          </a:xfrm>
          <a:prstGeom prst="rect">
            <a:avLst/>
          </a:prstGeom>
          <a:noFill/>
        </p:spPr>
        <p:txBody>
          <a:bodyPr wrap="square" rtlCol="0">
            <a:spAutoFit/>
          </a:bodyPr>
          <a:lstStyle/>
          <a:p>
            <a:r>
              <a:rPr lang="en-US" sz="2400" dirty="0">
                <a:solidFill>
                  <a:schemeClr val="bg1"/>
                </a:solidFill>
              </a:rPr>
              <a:t>What behaviors might convey communication?</a:t>
            </a:r>
          </a:p>
        </p:txBody>
      </p:sp>
      <p:sp>
        <p:nvSpPr>
          <p:cNvPr id="16" name="Slide Number Placeholder 3">
            <a:extLst>
              <a:ext uri="{FF2B5EF4-FFF2-40B4-BE49-F238E27FC236}">
                <a16:creationId xmlns:a16="http://schemas.microsoft.com/office/drawing/2014/main" id="{D594AAF2-6208-4FA4-A900-E5A1CB58A929}"/>
              </a:ext>
            </a:extLst>
          </p:cNvPr>
          <p:cNvSpPr>
            <a:spLocks noGrp="1"/>
          </p:cNvSpPr>
          <p:nvPr>
            <p:ph type="sldNum" sz="quarter" idx="12"/>
          </p:nvPr>
        </p:nvSpPr>
        <p:spPr>
          <a:xfrm>
            <a:off x="8610600" y="6356351"/>
            <a:ext cx="2743200" cy="365125"/>
          </a:xfrm>
        </p:spPr>
        <p:txBody>
          <a:bodyPr/>
          <a:lstStyle/>
          <a:p>
            <a:fld id="{5A871D27-0CE8-4F84-B7C7-B6E65FDA6011}" type="slidenum">
              <a:rPr lang="en-US" smtClean="0">
                <a:solidFill>
                  <a:schemeClr val="tx1"/>
                </a:solidFill>
              </a:rPr>
              <a:pPr/>
              <a:t>30</a:t>
            </a:fld>
            <a:endParaRPr lang="en-US" dirty="0">
              <a:solidFill>
                <a:schemeClr val="tx1"/>
              </a:solidFill>
            </a:endParaRPr>
          </a:p>
        </p:txBody>
      </p:sp>
      <p:sp>
        <p:nvSpPr>
          <p:cNvPr id="17" name="Freeform 22">
            <a:hlinkClick r:id="" action="ppaction://noaction"/>
            <a:extLst>
              <a:ext uri="{FF2B5EF4-FFF2-40B4-BE49-F238E27FC236}">
                <a16:creationId xmlns:a16="http://schemas.microsoft.com/office/drawing/2014/main" id="{AEB28CC2-34A0-4A47-8FDC-C7B5AA7CA76D}"/>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16850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71E03-4AB0-46DF-AAE5-12EDB37E904C}"/>
              </a:ext>
            </a:extLst>
          </p:cNvPr>
          <p:cNvSpPr>
            <a:spLocks noGrp="1"/>
          </p:cNvSpPr>
          <p:nvPr>
            <p:ph type="title"/>
          </p:nvPr>
        </p:nvSpPr>
        <p:spPr/>
        <p:txBody>
          <a:bodyPr>
            <a:normAutofit/>
          </a:bodyPr>
          <a:lstStyle/>
          <a:p>
            <a:r>
              <a:rPr lang="en-US" dirty="0"/>
              <a:t>Communication as Behavior</a:t>
            </a:r>
            <a:br>
              <a:rPr lang="en-US" dirty="0"/>
            </a:br>
            <a:r>
              <a:rPr lang="en-US" sz="2400" b="1" dirty="0">
                <a:solidFill>
                  <a:srgbClr val="FF6600"/>
                </a:solidFill>
              </a:rPr>
              <a:t>From the perspective of a person with ASD</a:t>
            </a:r>
            <a:endParaRPr lang="en-US" sz="2400" dirty="0"/>
          </a:p>
        </p:txBody>
      </p:sp>
      <p:sp>
        <p:nvSpPr>
          <p:cNvPr id="4" name="Content Placeholder 3">
            <a:extLst>
              <a:ext uri="{FF2B5EF4-FFF2-40B4-BE49-F238E27FC236}">
                <a16:creationId xmlns:a16="http://schemas.microsoft.com/office/drawing/2014/main" id="{85912B69-88C5-41D0-BD8D-8CAF00668DD5}"/>
              </a:ext>
            </a:extLst>
          </p:cNvPr>
          <p:cNvSpPr>
            <a:spLocks noGrp="1"/>
          </p:cNvSpPr>
          <p:nvPr>
            <p:ph idx="1"/>
          </p:nvPr>
        </p:nvSpPr>
        <p:spPr/>
        <p:txBody>
          <a:bodyPr>
            <a:normAutofit fontScale="92500"/>
          </a:bodyPr>
          <a:lstStyle/>
          <a:p>
            <a:r>
              <a:rPr lang="en-US" dirty="0"/>
              <a:t>It’s not enough to simply assume “this person is stimming so they must be stressed or anxious.  Sometimes stimming is </a:t>
            </a:r>
            <a:r>
              <a:rPr lang="en-US"/>
              <a:t>about sensory </a:t>
            </a:r>
            <a:r>
              <a:rPr lang="en-US" dirty="0"/>
              <a:t>overload… My stims are a language unto themselves. I have a stim for every mood, and while the physical movements may sometimes be similar, the feelings that go with them are distinctly different. My happy flapping is different from my grossed out flapping... The autistic body is constantly communicating and it’s saying so much more than, ‘I’m in distress’.”</a:t>
            </a:r>
          </a:p>
          <a:p>
            <a:endParaRPr lang="en-US" dirty="0"/>
          </a:p>
          <a:p>
            <a:pPr marL="0" indent="0" algn="ctr">
              <a:buNone/>
            </a:pPr>
            <a:r>
              <a:rPr lang="en-US" sz="1900" i="1" dirty="0"/>
              <a:t>Behavior is Communication: Are you Listening? April 30, 2014; Retrieved 11/12/18: https://musingsofanaspie.com/2014/04/30/why-behavior-is-communication-is-no-longer-good-enough</a:t>
            </a:r>
          </a:p>
        </p:txBody>
      </p:sp>
      <p:sp>
        <p:nvSpPr>
          <p:cNvPr id="3" name="Slide Number Placeholder 2">
            <a:extLst>
              <a:ext uri="{FF2B5EF4-FFF2-40B4-BE49-F238E27FC236}">
                <a16:creationId xmlns:a16="http://schemas.microsoft.com/office/drawing/2014/main" id="{ED953B6A-E1FE-44B5-8769-7D8B5B82FD1C}"/>
              </a:ext>
            </a:extLst>
          </p:cNvPr>
          <p:cNvSpPr>
            <a:spLocks noGrp="1"/>
          </p:cNvSpPr>
          <p:nvPr>
            <p:ph type="sldNum" sz="quarter" idx="12"/>
          </p:nvPr>
        </p:nvSpPr>
        <p:spPr/>
        <p:txBody>
          <a:bodyPr/>
          <a:lstStyle/>
          <a:p>
            <a:fld id="{5A871D27-0CE8-4F84-B7C7-B6E65FDA6011}" type="slidenum">
              <a:rPr lang="en-US" smtClean="0"/>
              <a:t>31</a:t>
            </a:fld>
            <a:endParaRPr lang="en-US" dirty="0"/>
          </a:p>
        </p:txBody>
      </p:sp>
      <p:sp>
        <p:nvSpPr>
          <p:cNvPr id="5" name="Freeform 22">
            <a:hlinkClick r:id="" action="ppaction://noaction"/>
            <a:extLst>
              <a:ext uri="{FF2B5EF4-FFF2-40B4-BE49-F238E27FC236}">
                <a16:creationId xmlns:a16="http://schemas.microsoft.com/office/drawing/2014/main" id="{832C22DA-5614-423C-A0BF-279176A7705C}"/>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204186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1539878"/>
            <a:ext cx="12192000" cy="438631"/>
          </a:xfrm>
          <a:custGeom>
            <a:avLst/>
            <a:gdLst>
              <a:gd name="connsiteX0" fmla="*/ 11108 w 11853862"/>
              <a:gd name="connsiteY0" fmla="*/ 0 h 438631"/>
              <a:gd name="connsiteX1" fmla="*/ 5981700 w 11853862"/>
              <a:gd name="connsiteY1" fmla="*/ 387175 h 438631"/>
              <a:gd name="connsiteX2" fmla="*/ 11847047 w 11853862"/>
              <a:gd name="connsiteY2" fmla="*/ 9441 h 438631"/>
              <a:gd name="connsiteX3" fmla="*/ 11853862 w 11853862"/>
              <a:gd name="connsiteY3" fmla="*/ 8571 h 438631"/>
              <a:gd name="connsiteX4" fmla="*/ 11853862 w 11853862"/>
              <a:gd name="connsiteY4" fmla="*/ 82993 h 438631"/>
              <a:gd name="connsiteX5" fmla="*/ 11836765 w 11853862"/>
              <a:gd name="connsiteY5" fmla="*/ 84947 h 438631"/>
              <a:gd name="connsiteX6" fmla="*/ 5987036 w 11853862"/>
              <a:gd name="connsiteY6" fmla="*/ 438618 h 438631"/>
              <a:gd name="connsiteX7" fmla="*/ 35778 w 11853862"/>
              <a:gd name="connsiteY7" fmla="*/ 74149 h 438631"/>
              <a:gd name="connsiteX8" fmla="*/ 0 w 11853862"/>
              <a:gd name="connsiteY8" fmla="*/ 70045 h 438631"/>
              <a:gd name="connsiteX9" fmla="*/ 0 w 11853862"/>
              <a:gd name="connsiteY9" fmla="*/ 2192 h 438631"/>
              <a:gd name="connsiteX10" fmla="*/ 11108 w 11853862"/>
              <a:gd name="connsiteY10" fmla="*/ 0 h 43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3862" h="438631">
                <a:moveTo>
                  <a:pt x="11108" y="0"/>
                </a:moveTo>
                <a:cubicBezTo>
                  <a:pt x="11108" y="0"/>
                  <a:pt x="2903030" y="392590"/>
                  <a:pt x="5981700" y="387175"/>
                </a:cubicBezTo>
                <a:cubicBezTo>
                  <a:pt x="8771744" y="382268"/>
                  <a:pt x="11382123" y="68272"/>
                  <a:pt x="11847047" y="9441"/>
                </a:cubicBezTo>
                <a:lnTo>
                  <a:pt x="11853862" y="8571"/>
                </a:lnTo>
                <a:lnTo>
                  <a:pt x="11853862" y="82993"/>
                </a:lnTo>
                <a:lnTo>
                  <a:pt x="11836765" y="84947"/>
                </a:lnTo>
                <a:cubicBezTo>
                  <a:pt x="10978494" y="182059"/>
                  <a:pt x="8458108" y="440818"/>
                  <a:pt x="5987036" y="438618"/>
                </a:cubicBezTo>
                <a:cubicBezTo>
                  <a:pt x="3420922" y="436333"/>
                  <a:pt x="794032" y="160341"/>
                  <a:pt x="35778" y="74149"/>
                </a:cubicBezTo>
                <a:lnTo>
                  <a:pt x="0" y="70045"/>
                </a:lnTo>
                <a:lnTo>
                  <a:pt x="0" y="2192"/>
                </a:lnTo>
                <a:lnTo>
                  <a:pt x="11108" y="0"/>
                </a:lnTo>
                <a:close/>
              </a:path>
            </a:pathLst>
          </a:custGeom>
          <a:pattFill prst="wdDnDiag">
            <a:fgClr>
              <a:schemeClr val="accent4">
                <a:lumMod val="75000"/>
              </a:schemeClr>
            </a:fgClr>
            <a:bgClr>
              <a:schemeClr val="accent4">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a:p>
        </p:txBody>
      </p:sp>
      <p:sp>
        <p:nvSpPr>
          <p:cNvPr id="16" name="Freeform 15"/>
          <p:cNvSpPr/>
          <p:nvPr/>
        </p:nvSpPr>
        <p:spPr>
          <a:xfrm>
            <a:off x="391380" y="1712252"/>
            <a:ext cx="2474853" cy="1716747"/>
          </a:xfrm>
          <a:custGeom>
            <a:avLst/>
            <a:gdLst>
              <a:gd name="connsiteX0" fmla="*/ 837488 w 2488963"/>
              <a:gd name="connsiteY0" fmla="*/ 0 h 1632248"/>
              <a:gd name="connsiteX1" fmla="*/ 1118234 w 2488963"/>
              <a:gd name="connsiteY1" fmla="*/ 74727 h 1632248"/>
              <a:gd name="connsiteX2" fmla="*/ 1187870 w 2488963"/>
              <a:gd name="connsiteY2" fmla="*/ 122982 h 1632248"/>
              <a:gd name="connsiteX3" fmla="*/ 1215081 w 2488963"/>
              <a:gd name="connsiteY3" fmla="*/ 117739 h 1632248"/>
              <a:gd name="connsiteX4" fmla="*/ 1288278 w 2488963"/>
              <a:gd name="connsiteY4" fmla="*/ 113159 h 1632248"/>
              <a:gd name="connsiteX5" fmla="*/ 1651475 w 2488963"/>
              <a:gd name="connsiteY5" fmla="*/ 338591 h 1632248"/>
              <a:gd name="connsiteX6" fmla="*/ 1648765 w 2488963"/>
              <a:gd name="connsiteY6" fmla="*/ 355278 h 1632248"/>
              <a:gd name="connsiteX7" fmla="*/ 1744527 w 2488963"/>
              <a:gd name="connsiteY7" fmla="*/ 336827 h 1632248"/>
              <a:gd name="connsiteX8" fmla="*/ 1869392 w 2488963"/>
              <a:gd name="connsiteY8" fmla="*/ 329014 h 1632248"/>
              <a:gd name="connsiteX9" fmla="*/ 2488963 w 2488963"/>
              <a:gd name="connsiteY9" fmla="*/ 713575 h 1632248"/>
              <a:gd name="connsiteX10" fmla="*/ 1869392 w 2488963"/>
              <a:gd name="connsiteY10" fmla="*/ 1098136 h 1632248"/>
              <a:gd name="connsiteX11" fmla="*/ 1817259 w 2488963"/>
              <a:gd name="connsiteY11" fmla="*/ 1094060 h 1632248"/>
              <a:gd name="connsiteX12" fmla="*/ 1820703 w 2488963"/>
              <a:gd name="connsiteY12" fmla="*/ 1097999 h 1632248"/>
              <a:gd name="connsiteX13" fmla="*/ 1869392 w 2488963"/>
              <a:gd name="connsiteY13" fmla="*/ 1247687 h 1632248"/>
              <a:gd name="connsiteX14" fmla="*/ 1249821 w 2488963"/>
              <a:gd name="connsiteY14" fmla="*/ 1632248 h 1632248"/>
              <a:gd name="connsiteX15" fmla="*/ 630250 w 2488963"/>
              <a:gd name="connsiteY15" fmla="*/ 1247687 h 1632248"/>
              <a:gd name="connsiteX16" fmla="*/ 630812 w 2488963"/>
              <a:gd name="connsiteY16" fmla="*/ 1244231 h 1632248"/>
              <a:gd name="connsiteX17" fmla="*/ 615871 w 2488963"/>
              <a:gd name="connsiteY17" fmla="*/ 1251950 h 1632248"/>
              <a:gd name="connsiteX18" fmla="*/ 443313 w 2488963"/>
              <a:gd name="connsiteY18" fmla="*/ 1285112 h 1632248"/>
              <a:gd name="connsiteX19" fmla="*/ 0 w 2488963"/>
              <a:gd name="connsiteY19" fmla="*/ 863126 h 1632248"/>
              <a:gd name="connsiteX20" fmla="*/ 270756 w 2488963"/>
              <a:gd name="connsiteY20" fmla="*/ 474302 h 1632248"/>
              <a:gd name="connsiteX21" fmla="*/ 282871 w 2488963"/>
              <a:gd name="connsiteY21" fmla="*/ 470722 h 1632248"/>
              <a:gd name="connsiteX22" fmla="*/ 284924 w 2488963"/>
              <a:gd name="connsiteY22" fmla="*/ 450353 h 1632248"/>
              <a:gd name="connsiteX23" fmla="*/ 837488 w 2488963"/>
              <a:gd name="connsiteY23" fmla="*/ 0 h 16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88963" h="1632248">
                <a:moveTo>
                  <a:pt x="837488" y="0"/>
                </a:moveTo>
                <a:cubicBezTo>
                  <a:pt x="939699" y="0"/>
                  <a:pt x="1035561" y="27188"/>
                  <a:pt x="1118234" y="74727"/>
                </a:cubicBezTo>
                <a:lnTo>
                  <a:pt x="1187870" y="122982"/>
                </a:lnTo>
                <a:lnTo>
                  <a:pt x="1215081" y="117739"/>
                </a:lnTo>
                <a:cubicBezTo>
                  <a:pt x="1238725" y="114736"/>
                  <a:pt x="1263205" y="113159"/>
                  <a:pt x="1288278" y="113159"/>
                </a:cubicBezTo>
                <a:cubicBezTo>
                  <a:pt x="1488866" y="113159"/>
                  <a:pt x="1651475" y="214088"/>
                  <a:pt x="1651475" y="338591"/>
                </a:cubicBezTo>
                <a:lnTo>
                  <a:pt x="1648765" y="355278"/>
                </a:lnTo>
                <a:lnTo>
                  <a:pt x="1744527" y="336827"/>
                </a:lnTo>
                <a:cubicBezTo>
                  <a:pt x="1784859" y="331704"/>
                  <a:pt x="1826620" y="329014"/>
                  <a:pt x="1869392" y="329014"/>
                </a:cubicBezTo>
                <a:cubicBezTo>
                  <a:pt x="2211572" y="329014"/>
                  <a:pt x="2488963" y="501188"/>
                  <a:pt x="2488963" y="713575"/>
                </a:cubicBezTo>
                <a:cubicBezTo>
                  <a:pt x="2488963" y="925962"/>
                  <a:pt x="2211572" y="1098136"/>
                  <a:pt x="1869392" y="1098136"/>
                </a:cubicBezTo>
                <a:lnTo>
                  <a:pt x="1817259" y="1094060"/>
                </a:lnTo>
                <a:lnTo>
                  <a:pt x="1820703" y="1097999"/>
                </a:lnTo>
                <a:cubicBezTo>
                  <a:pt x="1852055" y="1144007"/>
                  <a:pt x="1869392" y="1194591"/>
                  <a:pt x="1869392" y="1247687"/>
                </a:cubicBezTo>
                <a:cubicBezTo>
                  <a:pt x="1869392" y="1460074"/>
                  <a:pt x="1592001" y="1632248"/>
                  <a:pt x="1249821" y="1632248"/>
                </a:cubicBezTo>
                <a:cubicBezTo>
                  <a:pt x="907641" y="1632248"/>
                  <a:pt x="630250" y="1460074"/>
                  <a:pt x="630250" y="1247687"/>
                </a:cubicBezTo>
                <a:lnTo>
                  <a:pt x="630812" y="1244231"/>
                </a:lnTo>
                <a:lnTo>
                  <a:pt x="615871" y="1251950"/>
                </a:lnTo>
                <a:cubicBezTo>
                  <a:pt x="562833" y="1273304"/>
                  <a:pt x="504522" y="1285112"/>
                  <a:pt x="443313" y="1285112"/>
                </a:cubicBezTo>
                <a:cubicBezTo>
                  <a:pt x="198478" y="1285112"/>
                  <a:pt x="0" y="1096182"/>
                  <a:pt x="0" y="863126"/>
                </a:cubicBezTo>
                <a:cubicBezTo>
                  <a:pt x="0" y="688334"/>
                  <a:pt x="111644" y="538363"/>
                  <a:pt x="270756" y="474302"/>
                </a:cubicBezTo>
                <a:lnTo>
                  <a:pt x="282871" y="470722"/>
                </a:lnTo>
                <a:lnTo>
                  <a:pt x="284924" y="450353"/>
                </a:lnTo>
                <a:cubicBezTo>
                  <a:pt x="337517" y="193337"/>
                  <a:pt x="564925" y="0"/>
                  <a:pt x="837488"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a:p>
        </p:txBody>
      </p:sp>
      <p:sp>
        <p:nvSpPr>
          <p:cNvPr id="22" name="Freeform 21"/>
          <p:cNvSpPr/>
          <p:nvPr/>
        </p:nvSpPr>
        <p:spPr>
          <a:xfrm rot="283997">
            <a:off x="3121294" y="2018021"/>
            <a:ext cx="2386204" cy="1725220"/>
          </a:xfrm>
          <a:custGeom>
            <a:avLst/>
            <a:gdLst>
              <a:gd name="connsiteX0" fmla="*/ 564023 w 2110812"/>
              <a:gd name="connsiteY0" fmla="*/ 0 h 1725220"/>
              <a:gd name="connsiteX1" fmla="*/ 1083722 w 2110812"/>
              <a:gd name="connsiteY1" fmla="*/ 344480 h 1725220"/>
              <a:gd name="connsiteX2" fmla="*/ 1084519 w 2110812"/>
              <a:gd name="connsiteY2" fmla="*/ 347046 h 1725220"/>
              <a:gd name="connsiteX3" fmla="*/ 1144833 w 2110812"/>
              <a:gd name="connsiteY3" fmla="*/ 316158 h 1725220"/>
              <a:gd name="connsiteX4" fmla="*/ 1491241 w 2110812"/>
              <a:gd name="connsiteY4" fmla="*/ 250481 h 1725220"/>
              <a:gd name="connsiteX5" fmla="*/ 2110812 w 2110812"/>
              <a:gd name="connsiteY5" fmla="*/ 635042 h 1725220"/>
              <a:gd name="connsiteX6" fmla="*/ 1732406 w 2110812"/>
              <a:gd name="connsiteY6" fmla="*/ 989382 h 1725220"/>
              <a:gd name="connsiteX7" fmla="*/ 1731938 w 2110812"/>
              <a:gd name="connsiteY7" fmla="*/ 989473 h 1725220"/>
              <a:gd name="connsiteX8" fmla="*/ 1755225 w 2110812"/>
              <a:gd name="connsiteY8" fmla="*/ 1001398 h 1725220"/>
              <a:gd name="connsiteX9" fmla="*/ 1936693 w 2110812"/>
              <a:gd name="connsiteY9" fmla="*/ 1273324 h 1725220"/>
              <a:gd name="connsiteX10" fmla="*/ 1317122 w 2110812"/>
              <a:gd name="connsiteY10" fmla="*/ 1657885 h 1725220"/>
              <a:gd name="connsiteX11" fmla="*/ 970714 w 2110812"/>
              <a:gd name="connsiteY11" fmla="*/ 1592208 h 1725220"/>
              <a:gd name="connsiteX12" fmla="*/ 911804 w 2110812"/>
              <a:gd name="connsiteY12" fmla="*/ 1562039 h 1725220"/>
              <a:gd name="connsiteX13" fmla="*/ 877494 w 2110812"/>
              <a:gd name="connsiteY13" fmla="*/ 1601623 h 1725220"/>
              <a:gd name="connsiteX14" fmla="*/ 564024 w 2110812"/>
              <a:gd name="connsiteY14" fmla="*/ 1725220 h 1725220"/>
              <a:gd name="connsiteX15" fmla="*/ 120711 w 2110812"/>
              <a:gd name="connsiteY15" fmla="*/ 1303234 h 1725220"/>
              <a:gd name="connsiteX16" fmla="*/ 196422 w 2110812"/>
              <a:gd name="connsiteY16" fmla="*/ 1067298 h 1725220"/>
              <a:gd name="connsiteX17" fmla="*/ 236189 w 2110812"/>
              <a:gd name="connsiteY17" fmla="*/ 1021419 h 1725220"/>
              <a:gd name="connsiteX18" fmla="*/ 165199 w 2110812"/>
              <a:gd name="connsiteY18" fmla="*/ 962848 h 1725220"/>
              <a:gd name="connsiteX19" fmla="*/ 0 w 2110812"/>
              <a:gd name="connsiteY19" fmla="*/ 564023 h 1725220"/>
              <a:gd name="connsiteX20" fmla="*/ 564023 w 2110812"/>
              <a:gd name="connsiteY20" fmla="*/ 0 h 172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0812" h="1725220">
                <a:moveTo>
                  <a:pt x="564023" y="0"/>
                </a:moveTo>
                <a:cubicBezTo>
                  <a:pt x="797649" y="0"/>
                  <a:pt x="998099" y="142044"/>
                  <a:pt x="1083722" y="344480"/>
                </a:cubicBezTo>
                <a:lnTo>
                  <a:pt x="1084519" y="347046"/>
                </a:lnTo>
                <a:lnTo>
                  <a:pt x="1144833" y="316158"/>
                </a:lnTo>
                <a:cubicBezTo>
                  <a:pt x="1243717" y="274693"/>
                  <a:pt x="1362924" y="250481"/>
                  <a:pt x="1491241" y="250481"/>
                </a:cubicBezTo>
                <a:cubicBezTo>
                  <a:pt x="1833421" y="250481"/>
                  <a:pt x="2110812" y="422655"/>
                  <a:pt x="2110812" y="635042"/>
                </a:cubicBezTo>
                <a:cubicBezTo>
                  <a:pt x="2110812" y="794332"/>
                  <a:pt x="1954780" y="931003"/>
                  <a:pt x="1732406" y="989382"/>
                </a:cubicBezTo>
                <a:lnTo>
                  <a:pt x="1731938" y="989473"/>
                </a:lnTo>
                <a:lnTo>
                  <a:pt x="1755225" y="1001398"/>
                </a:lnTo>
                <a:cubicBezTo>
                  <a:pt x="1867346" y="1070990"/>
                  <a:pt x="1936693" y="1167131"/>
                  <a:pt x="1936693" y="1273324"/>
                </a:cubicBezTo>
                <a:cubicBezTo>
                  <a:pt x="1936693" y="1485711"/>
                  <a:pt x="1659302" y="1657885"/>
                  <a:pt x="1317122" y="1657885"/>
                </a:cubicBezTo>
                <a:cubicBezTo>
                  <a:pt x="1188805" y="1657885"/>
                  <a:pt x="1069598" y="1633673"/>
                  <a:pt x="970714" y="1592208"/>
                </a:cubicBezTo>
                <a:lnTo>
                  <a:pt x="911804" y="1562039"/>
                </a:lnTo>
                <a:lnTo>
                  <a:pt x="877494" y="1601623"/>
                </a:lnTo>
                <a:cubicBezTo>
                  <a:pt x="797270" y="1677988"/>
                  <a:pt x="686442" y="1725220"/>
                  <a:pt x="564024" y="1725220"/>
                </a:cubicBezTo>
                <a:cubicBezTo>
                  <a:pt x="319189" y="1725220"/>
                  <a:pt x="120711" y="1536290"/>
                  <a:pt x="120711" y="1303234"/>
                </a:cubicBezTo>
                <a:cubicBezTo>
                  <a:pt x="120711" y="1215838"/>
                  <a:pt x="148622" y="1134647"/>
                  <a:pt x="196422" y="1067298"/>
                </a:cubicBezTo>
                <a:lnTo>
                  <a:pt x="236189" y="1021419"/>
                </a:lnTo>
                <a:lnTo>
                  <a:pt x="165199" y="962848"/>
                </a:lnTo>
                <a:cubicBezTo>
                  <a:pt x="63130" y="860779"/>
                  <a:pt x="0" y="719773"/>
                  <a:pt x="0" y="564023"/>
                </a:cubicBezTo>
                <a:cubicBezTo>
                  <a:pt x="0" y="252522"/>
                  <a:pt x="252522" y="0"/>
                  <a:pt x="564023"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dirty="0"/>
          </a:p>
        </p:txBody>
      </p:sp>
      <p:sp>
        <p:nvSpPr>
          <p:cNvPr id="28" name="Freeform 27"/>
          <p:cNvSpPr/>
          <p:nvPr/>
        </p:nvSpPr>
        <p:spPr>
          <a:xfrm rot="20535417">
            <a:off x="5764291" y="1997649"/>
            <a:ext cx="2509257" cy="1792961"/>
          </a:xfrm>
          <a:custGeom>
            <a:avLst/>
            <a:gdLst>
              <a:gd name="connsiteX0" fmla="*/ 1113091 w 2509257"/>
              <a:gd name="connsiteY0" fmla="*/ 0 h 1792961"/>
              <a:gd name="connsiteX1" fmla="*/ 1632790 w 2509257"/>
              <a:gd name="connsiteY1" fmla="*/ 344480 h 1792961"/>
              <a:gd name="connsiteX2" fmla="*/ 1642855 w 2509257"/>
              <a:gd name="connsiteY2" fmla="*/ 376903 h 1792961"/>
              <a:gd name="connsiteX3" fmla="*/ 1677113 w 2509257"/>
              <a:gd name="connsiteY3" fmla="*/ 373805 h 1792961"/>
              <a:gd name="connsiteX4" fmla="*/ 2032931 w 2509257"/>
              <a:gd name="connsiteY4" fmla="*/ 633980 h 1792961"/>
              <a:gd name="connsiteX5" fmla="*/ 2038832 w 2509257"/>
              <a:gd name="connsiteY5" fmla="*/ 686495 h 1792961"/>
              <a:gd name="connsiteX6" fmla="*/ 2130851 w 2509257"/>
              <a:gd name="connsiteY6" fmla="*/ 712422 h 1792961"/>
              <a:gd name="connsiteX7" fmla="*/ 2509257 w 2509257"/>
              <a:gd name="connsiteY7" fmla="*/ 1230595 h 1792961"/>
              <a:gd name="connsiteX8" fmla="*/ 1889686 w 2509257"/>
              <a:gd name="connsiteY8" fmla="*/ 1792961 h 1792961"/>
              <a:gd name="connsiteX9" fmla="*/ 1451583 w 2509257"/>
              <a:gd name="connsiteY9" fmla="*/ 1628248 h 1792961"/>
              <a:gd name="connsiteX10" fmla="*/ 1426962 w 2509257"/>
              <a:gd name="connsiteY10" fmla="*/ 1601162 h 1792961"/>
              <a:gd name="connsiteX11" fmla="*/ 1426562 w 2509257"/>
              <a:gd name="connsiteY11" fmla="*/ 1601623 h 1792961"/>
              <a:gd name="connsiteX12" fmla="*/ 1113092 w 2509257"/>
              <a:gd name="connsiteY12" fmla="*/ 1725220 h 1792961"/>
              <a:gd name="connsiteX13" fmla="*/ 678786 w 2509257"/>
              <a:gd name="connsiteY13" fmla="*/ 1388279 h 1792961"/>
              <a:gd name="connsiteX14" fmla="*/ 672443 w 2509257"/>
              <a:gd name="connsiteY14" fmla="*/ 1328393 h 1792961"/>
              <a:gd name="connsiteX15" fmla="*/ 619571 w 2509257"/>
              <a:gd name="connsiteY15" fmla="*/ 1333144 h 1792961"/>
              <a:gd name="connsiteX16" fmla="*/ 0 w 2509257"/>
              <a:gd name="connsiteY16" fmla="*/ 780835 h 1792961"/>
              <a:gd name="connsiteX17" fmla="*/ 619571 w 2509257"/>
              <a:gd name="connsiteY17" fmla="*/ 228526 h 1792961"/>
              <a:gd name="connsiteX18" fmla="*/ 659087 w 2509257"/>
              <a:gd name="connsiteY18" fmla="*/ 232077 h 1792961"/>
              <a:gd name="connsiteX19" fmla="*/ 714267 w 2509257"/>
              <a:gd name="connsiteY19" fmla="*/ 165199 h 1792961"/>
              <a:gd name="connsiteX20" fmla="*/ 1113091 w 2509257"/>
              <a:gd name="connsiteY20" fmla="*/ 0 h 179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09257" h="1792961">
                <a:moveTo>
                  <a:pt x="1113091" y="0"/>
                </a:moveTo>
                <a:cubicBezTo>
                  <a:pt x="1346717" y="0"/>
                  <a:pt x="1547167" y="142044"/>
                  <a:pt x="1632790" y="344480"/>
                </a:cubicBezTo>
                <a:lnTo>
                  <a:pt x="1642855" y="376903"/>
                </a:lnTo>
                <a:lnTo>
                  <a:pt x="1677113" y="373805"/>
                </a:lnTo>
                <a:cubicBezTo>
                  <a:pt x="1852628" y="373805"/>
                  <a:pt x="1999064" y="485498"/>
                  <a:pt x="2032931" y="633980"/>
                </a:cubicBezTo>
                <a:lnTo>
                  <a:pt x="2038832" y="686495"/>
                </a:lnTo>
                <a:lnTo>
                  <a:pt x="2130851" y="712422"/>
                </a:lnTo>
                <a:cubicBezTo>
                  <a:pt x="2353225" y="797794"/>
                  <a:pt x="2509257" y="997656"/>
                  <a:pt x="2509257" y="1230595"/>
                </a:cubicBezTo>
                <a:cubicBezTo>
                  <a:pt x="2509257" y="1541181"/>
                  <a:pt x="2231866" y="1792961"/>
                  <a:pt x="1889686" y="1792961"/>
                </a:cubicBezTo>
                <a:cubicBezTo>
                  <a:pt x="1718596" y="1792961"/>
                  <a:pt x="1563703" y="1730016"/>
                  <a:pt x="1451583" y="1628248"/>
                </a:cubicBezTo>
                <a:lnTo>
                  <a:pt x="1426962" y="1601162"/>
                </a:lnTo>
                <a:lnTo>
                  <a:pt x="1426562" y="1601623"/>
                </a:lnTo>
                <a:cubicBezTo>
                  <a:pt x="1346338" y="1677988"/>
                  <a:pt x="1235510" y="1725220"/>
                  <a:pt x="1113092" y="1725220"/>
                </a:cubicBezTo>
                <a:cubicBezTo>
                  <a:pt x="898861" y="1725220"/>
                  <a:pt x="720123" y="1580571"/>
                  <a:pt x="678786" y="1388279"/>
                </a:cubicBezTo>
                <a:lnTo>
                  <a:pt x="672443" y="1328393"/>
                </a:lnTo>
                <a:lnTo>
                  <a:pt x="619571" y="1333144"/>
                </a:lnTo>
                <a:cubicBezTo>
                  <a:pt x="277391" y="1333144"/>
                  <a:pt x="0" y="1085867"/>
                  <a:pt x="0" y="780835"/>
                </a:cubicBezTo>
                <a:cubicBezTo>
                  <a:pt x="0" y="475803"/>
                  <a:pt x="277391" y="228526"/>
                  <a:pt x="619571" y="228526"/>
                </a:cubicBezTo>
                <a:lnTo>
                  <a:pt x="659087" y="232077"/>
                </a:lnTo>
                <a:lnTo>
                  <a:pt x="714267" y="165199"/>
                </a:lnTo>
                <a:cubicBezTo>
                  <a:pt x="816335" y="63130"/>
                  <a:pt x="957341" y="0"/>
                  <a:pt x="111309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a:p>
        </p:txBody>
      </p:sp>
      <p:sp>
        <p:nvSpPr>
          <p:cNvPr id="30" name="Freeform 29"/>
          <p:cNvSpPr/>
          <p:nvPr/>
        </p:nvSpPr>
        <p:spPr>
          <a:xfrm>
            <a:off x="8571680" y="1836869"/>
            <a:ext cx="3032455" cy="1995981"/>
          </a:xfrm>
          <a:custGeom>
            <a:avLst/>
            <a:gdLst>
              <a:gd name="connsiteX0" fmla="*/ 1398305 w 2501779"/>
              <a:gd name="connsiteY0" fmla="*/ 0 h 2224791"/>
              <a:gd name="connsiteX1" fmla="*/ 1918004 w 2501779"/>
              <a:gd name="connsiteY1" fmla="*/ 344480 h 2224791"/>
              <a:gd name="connsiteX2" fmla="*/ 1944977 w 2501779"/>
              <a:gd name="connsiteY2" fmla="*/ 431373 h 2224791"/>
              <a:gd name="connsiteX3" fmla="*/ 2024687 w 2501779"/>
              <a:gd name="connsiteY3" fmla="*/ 439022 h 2224791"/>
              <a:gd name="connsiteX4" fmla="*/ 2501779 w 2501779"/>
              <a:gd name="connsiteY4" fmla="*/ 996233 h 2224791"/>
              <a:gd name="connsiteX5" fmla="*/ 2238342 w 2501779"/>
              <a:gd name="connsiteY5" fmla="*/ 1467864 h 2224791"/>
              <a:gd name="connsiteX6" fmla="*/ 2190295 w 2501779"/>
              <a:gd name="connsiteY6" fmla="*/ 1492688 h 2224791"/>
              <a:gd name="connsiteX7" fmla="*/ 2179407 w 2501779"/>
              <a:gd name="connsiteY7" fmla="*/ 1590729 h 2224791"/>
              <a:gd name="connsiteX8" fmla="*/ 1572423 w 2501779"/>
              <a:gd name="connsiteY8" fmla="*/ 2039758 h 2224791"/>
              <a:gd name="connsiteX9" fmla="*/ 1462749 w 2501779"/>
              <a:gd name="connsiteY9" fmla="*/ 2030975 h 2224791"/>
              <a:gd name="connsiteX10" fmla="*/ 1369172 w 2501779"/>
              <a:gd name="connsiteY10" fmla="*/ 2008031 h 2224791"/>
              <a:gd name="connsiteX11" fmla="*/ 1325684 w 2501779"/>
              <a:gd name="connsiteY11" fmla="*/ 2058203 h 2224791"/>
              <a:gd name="connsiteX12" fmla="*/ 903179 w 2501779"/>
              <a:gd name="connsiteY12" fmla="*/ 2224791 h 2224791"/>
              <a:gd name="connsiteX13" fmla="*/ 305667 w 2501779"/>
              <a:gd name="connsiteY13" fmla="*/ 1656024 h 2224791"/>
              <a:gd name="connsiteX14" fmla="*/ 317806 w 2501779"/>
              <a:gd name="connsiteY14" fmla="*/ 1541398 h 2224791"/>
              <a:gd name="connsiteX15" fmla="*/ 318231 w 2501779"/>
              <a:gd name="connsiteY15" fmla="*/ 1540094 h 2224791"/>
              <a:gd name="connsiteX16" fmla="*/ 273163 w 2501779"/>
              <a:gd name="connsiteY16" fmla="*/ 1518288 h 2224791"/>
              <a:gd name="connsiteX17" fmla="*/ 0 w 2501779"/>
              <a:gd name="connsiteY17" fmla="*/ 1060304 h 2224791"/>
              <a:gd name="connsiteX18" fmla="*/ 619571 w 2501779"/>
              <a:gd name="connsiteY18" fmla="*/ 507995 h 2224791"/>
              <a:gd name="connsiteX19" fmla="*/ 744436 w 2501779"/>
              <a:gd name="connsiteY19" fmla="*/ 519216 h 2224791"/>
              <a:gd name="connsiteX20" fmla="*/ 836238 w 2501779"/>
              <a:gd name="connsiteY20" fmla="*/ 544619 h 2224791"/>
              <a:gd name="connsiteX21" fmla="*/ 845741 w 2501779"/>
              <a:gd name="connsiteY21" fmla="*/ 450353 h 2224791"/>
              <a:gd name="connsiteX22" fmla="*/ 1398305 w 2501779"/>
              <a:gd name="connsiteY22" fmla="*/ 0 h 222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1779" h="2224791">
                <a:moveTo>
                  <a:pt x="1398305" y="0"/>
                </a:moveTo>
                <a:cubicBezTo>
                  <a:pt x="1631931" y="0"/>
                  <a:pt x="1832381" y="142043"/>
                  <a:pt x="1918004" y="344480"/>
                </a:cubicBezTo>
                <a:lnTo>
                  <a:pt x="1944977" y="431373"/>
                </a:lnTo>
                <a:lnTo>
                  <a:pt x="2024687" y="439022"/>
                </a:lnTo>
                <a:cubicBezTo>
                  <a:pt x="2296963" y="492057"/>
                  <a:pt x="2501779" y="721377"/>
                  <a:pt x="2501779" y="996233"/>
                </a:cubicBezTo>
                <a:cubicBezTo>
                  <a:pt x="2501779" y="1192559"/>
                  <a:pt x="2397281" y="1365652"/>
                  <a:pt x="2238342" y="1467864"/>
                </a:cubicBezTo>
                <a:lnTo>
                  <a:pt x="2190295" y="1492688"/>
                </a:lnTo>
                <a:lnTo>
                  <a:pt x="2179407" y="1590729"/>
                </a:lnTo>
                <a:cubicBezTo>
                  <a:pt x="2121634" y="1846989"/>
                  <a:pt x="1871831" y="2039758"/>
                  <a:pt x="1572423" y="2039758"/>
                </a:cubicBezTo>
                <a:cubicBezTo>
                  <a:pt x="1534997" y="2039758"/>
                  <a:pt x="1498346" y="2036746"/>
                  <a:pt x="1462749" y="2030975"/>
                </a:cubicBezTo>
                <a:lnTo>
                  <a:pt x="1369172" y="2008031"/>
                </a:lnTo>
                <a:lnTo>
                  <a:pt x="1325684" y="2058203"/>
                </a:lnTo>
                <a:cubicBezTo>
                  <a:pt x="1217555" y="2161130"/>
                  <a:pt x="1068177" y="2224791"/>
                  <a:pt x="903179" y="2224791"/>
                </a:cubicBezTo>
                <a:cubicBezTo>
                  <a:pt x="573182" y="2224791"/>
                  <a:pt x="305667" y="1970145"/>
                  <a:pt x="305667" y="1656024"/>
                </a:cubicBezTo>
                <a:cubicBezTo>
                  <a:pt x="305667" y="1616759"/>
                  <a:pt x="309847" y="1578423"/>
                  <a:pt x="317806" y="1541398"/>
                </a:cubicBezTo>
                <a:lnTo>
                  <a:pt x="318231" y="1540094"/>
                </a:lnTo>
                <a:lnTo>
                  <a:pt x="273163" y="1518288"/>
                </a:lnTo>
                <a:cubicBezTo>
                  <a:pt x="108356" y="1419034"/>
                  <a:pt x="0" y="1250949"/>
                  <a:pt x="0" y="1060304"/>
                </a:cubicBezTo>
                <a:cubicBezTo>
                  <a:pt x="0" y="755272"/>
                  <a:pt x="277391" y="507995"/>
                  <a:pt x="619571" y="507995"/>
                </a:cubicBezTo>
                <a:cubicBezTo>
                  <a:pt x="662343" y="507995"/>
                  <a:pt x="704103" y="511859"/>
                  <a:pt x="744436" y="519216"/>
                </a:cubicBezTo>
                <a:lnTo>
                  <a:pt x="836238" y="544619"/>
                </a:lnTo>
                <a:lnTo>
                  <a:pt x="845741" y="450353"/>
                </a:lnTo>
                <a:cubicBezTo>
                  <a:pt x="898334" y="193337"/>
                  <a:pt x="1125741" y="0"/>
                  <a:pt x="1398305"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a:p>
        </p:txBody>
      </p:sp>
      <p:grpSp>
        <p:nvGrpSpPr>
          <p:cNvPr id="31" name="Group 30"/>
          <p:cNvGrpSpPr/>
          <p:nvPr/>
        </p:nvGrpSpPr>
        <p:grpSpPr>
          <a:xfrm>
            <a:off x="1260526" y="1184490"/>
            <a:ext cx="229879" cy="774607"/>
            <a:chOff x="910147" y="542925"/>
            <a:chExt cx="229879" cy="774606"/>
          </a:xfrm>
        </p:grpSpPr>
        <p:sp>
          <p:nvSpPr>
            <p:cNvPr id="32" name="Freeform 9"/>
            <p:cNvSpPr>
              <a:spLocks/>
            </p:cNvSpPr>
            <p:nvPr/>
          </p:nvSpPr>
          <p:spPr bwMode="auto">
            <a:xfrm>
              <a:off x="910147" y="542925"/>
              <a:ext cx="229878" cy="662084"/>
            </a:xfrm>
            <a:custGeom>
              <a:avLst/>
              <a:gdLst>
                <a:gd name="T0" fmla="*/ 24 w 142"/>
                <a:gd name="T1" fmla="*/ 406 h 406"/>
                <a:gd name="T2" fmla="*/ 142 w 142"/>
                <a:gd name="T3" fmla="*/ 406 h 406"/>
                <a:gd name="T4" fmla="*/ 118 w 142"/>
                <a:gd name="T5" fmla="*/ 0 h 406"/>
                <a:gd name="T6" fmla="*/ 0 w 142"/>
                <a:gd name="T7" fmla="*/ 0 h 406"/>
                <a:gd name="T8" fmla="*/ 24 w 142"/>
                <a:gd name="T9" fmla="*/ 406 h 406"/>
              </a:gdLst>
              <a:ahLst/>
              <a:cxnLst>
                <a:cxn ang="0">
                  <a:pos x="T0" y="T1"/>
                </a:cxn>
                <a:cxn ang="0">
                  <a:pos x="T2" y="T3"/>
                </a:cxn>
                <a:cxn ang="0">
                  <a:pos x="T4" y="T5"/>
                </a:cxn>
                <a:cxn ang="0">
                  <a:pos x="T6" y="T7"/>
                </a:cxn>
                <a:cxn ang="0">
                  <a:pos x="T8" y="T9"/>
                </a:cxn>
              </a:cxnLst>
              <a:rect l="0" t="0" r="r" b="b"/>
              <a:pathLst>
                <a:path w="142" h="406">
                  <a:moveTo>
                    <a:pt x="24" y="406"/>
                  </a:moveTo>
                  <a:lnTo>
                    <a:pt x="142" y="406"/>
                  </a:lnTo>
                  <a:lnTo>
                    <a:pt x="118" y="0"/>
                  </a:lnTo>
                  <a:lnTo>
                    <a:pt x="0" y="0"/>
                  </a:lnTo>
                  <a:lnTo>
                    <a:pt x="24" y="40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33" name="Freeform 11"/>
            <p:cNvSpPr>
              <a:spLocks/>
            </p:cNvSpPr>
            <p:nvPr/>
          </p:nvSpPr>
          <p:spPr bwMode="auto">
            <a:xfrm>
              <a:off x="923098" y="825045"/>
              <a:ext cx="87419" cy="492486"/>
            </a:xfrm>
            <a:custGeom>
              <a:avLst/>
              <a:gdLst>
                <a:gd name="T0" fmla="*/ 16 w 54"/>
                <a:gd name="T1" fmla="*/ 302 h 302"/>
                <a:gd name="T2" fmla="*/ 0 w 54"/>
                <a:gd name="T3" fmla="*/ 288 h 302"/>
                <a:gd name="T4" fmla="*/ 2 w 54"/>
                <a:gd name="T5" fmla="*/ 0 h 302"/>
                <a:gd name="T6" fmla="*/ 54 w 54"/>
                <a:gd name="T7" fmla="*/ 186 h 302"/>
                <a:gd name="T8" fmla="*/ 16 w 54"/>
                <a:gd name="T9" fmla="*/ 302 h 302"/>
              </a:gdLst>
              <a:ahLst/>
              <a:cxnLst>
                <a:cxn ang="0">
                  <a:pos x="T0" y="T1"/>
                </a:cxn>
                <a:cxn ang="0">
                  <a:pos x="T2" y="T3"/>
                </a:cxn>
                <a:cxn ang="0">
                  <a:pos x="T4" y="T5"/>
                </a:cxn>
                <a:cxn ang="0">
                  <a:pos x="T6" y="T7"/>
                </a:cxn>
                <a:cxn ang="0">
                  <a:pos x="T8" y="T9"/>
                </a:cxn>
              </a:cxnLst>
              <a:rect l="0" t="0" r="r" b="b"/>
              <a:pathLst>
                <a:path w="54" h="302">
                  <a:moveTo>
                    <a:pt x="16" y="302"/>
                  </a:moveTo>
                  <a:lnTo>
                    <a:pt x="0" y="288"/>
                  </a:lnTo>
                  <a:lnTo>
                    <a:pt x="2" y="0"/>
                  </a:lnTo>
                  <a:lnTo>
                    <a:pt x="54" y="186"/>
                  </a:lnTo>
                  <a:lnTo>
                    <a:pt x="16" y="302"/>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34" name="Rectangle 12"/>
            <p:cNvSpPr>
              <a:spLocks noChangeArrowheads="1"/>
            </p:cNvSpPr>
            <p:nvPr/>
          </p:nvSpPr>
          <p:spPr bwMode="auto">
            <a:xfrm>
              <a:off x="949000" y="569017"/>
              <a:ext cx="191026" cy="63599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35" name="Rectangle 13"/>
            <p:cNvSpPr>
              <a:spLocks noChangeArrowheads="1"/>
            </p:cNvSpPr>
            <p:nvPr/>
          </p:nvSpPr>
          <p:spPr bwMode="auto">
            <a:xfrm>
              <a:off x="949000" y="1205009"/>
              <a:ext cx="191026" cy="11252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47500" lnSpcReduction="20000"/>
            </a:bodyPr>
            <a:lstStyle/>
            <a:p>
              <a:endParaRPr lang="en-US"/>
            </a:p>
          </p:txBody>
        </p:sp>
        <p:sp>
          <p:nvSpPr>
            <p:cNvPr id="36" name="Line 14"/>
            <p:cNvSpPr>
              <a:spLocks noChangeShapeType="1"/>
            </p:cNvSpPr>
            <p:nvPr/>
          </p:nvSpPr>
          <p:spPr bwMode="auto">
            <a:xfrm>
              <a:off x="949000" y="1071287"/>
              <a:ext cx="191026" cy="0"/>
            </a:xfrm>
            <a:prstGeom prst="line">
              <a:avLst/>
            </a:prstGeom>
            <a:noFill/>
            <a:ln w="14288"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37" name="Line 15"/>
            <p:cNvSpPr>
              <a:spLocks noChangeShapeType="1"/>
            </p:cNvSpPr>
            <p:nvPr/>
          </p:nvSpPr>
          <p:spPr bwMode="auto">
            <a:xfrm>
              <a:off x="978139" y="1154456"/>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38" name="Line 16"/>
            <p:cNvSpPr>
              <a:spLocks noChangeShapeType="1"/>
            </p:cNvSpPr>
            <p:nvPr/>
          </p:nvSpPr>
          <p:spPr bwMode="auto">
            <a:xfrm>
              <a:off x="978139" y="1208270"/>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39" name="Line 17"/>
            <p:cNvSpPr>
              <a:spLocks noChangeShapeType="1"/>
            </p:cNvSpPr>
            <p:nvPr/>
          </p:nvSpPr>
          <p:spPr bwMode="auto">
            <a:xfrm>
              <a:off x="978139" y="1260454"/>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grpSp>
      <p:grpSp>
        <p:nvGrpSpPr>
          <p:cNvPr id="40" name="Group 39"/>
          <p:cNvGrpSpPr/>
          <p:nvPr/>
        </p:nvGrpSpPr>
        <p:grpSpPr>
          <a:xfrm rot="780758">
            <a:off x="4032702" y="1371889"/>
            <a:ext cx="229879" cy="774607"/>
            <a:chOff x="910147" y="542925"/>
            <a:chExt cx="229879" cy="774606"/>
          </a:xfrm>
        </p:grpSpPr>
        <p:sp>
          <p:nvSpPr>
            <p:cNvPr id="41" name="Freeform 9"/>
            <p:cNvSpPr>
              <a:spLocks/>
            </p:cNvSpPr>
            <p:nvPr/>
          </p:nvSpPr>
          <p:spPr bwMode="auto">
            <a:xfrm>
              <a:off x="910147" y="542925"/>
              <a:ext cx="229878" cy="662084"/>
            </a:xfrm>
            <a:custGeom>
              <a:avLst/>
              <a:gdLst>
                <a:gd name="T0" fmla="*/ 24 w 142"/>
                <a:gd name="T1" fmla="*/ 406 h 406"/>
                <a:gd name="T2" fmla="*/ 142 w 142"/>
                <a:gd name="T3" fmla="*/ 406 h 406"/>
                <a:gd name="T4" fmla="*/ 118 w 142"/>
                <a:gd name="T5" fmla="*/ 0 h 406"/>
                <a:gd name="T6" fmla="*/ 0 w 142"/>
                <a:gd name="T7" fmla="*/ 0 h 406"/>
                <a:gd name="T8" fmla="*/ 24 w 142"/>
                <a:gd name="T9" fmla="*/ 406 h 406"/>
              </a:gdLst>
              <a:ahLst/>
              <a:cxnLst>
                <a:cxn ang="0">
                  <a:pos x="T0" y="T1"/>
                </a:cxn>
                <a:cxn ang="0">
                  <a:pos x="T2" y="T3"/>
                </a:cxn>
                <a:cxn ang="0">
                  <a:pos x="T4" y="T5"/>
                </a:cxn>
                <a:cxn ang="0">
                  <a:pos x="T6" y="T7"/>
                </a:cxn>
                <a:cxn ang="0">
                  <a:pos x="T8" y="T9"/>
                </a:cxn>
              </a:cxnLst>
              <a:rect l="0" t="0" r="r" b="b"/>
              <a:pathLst>
                <a:path w="142" h="406">
                  <a:moveTo>
                    <a:pt x="24" y="406"/>
                  </a:moveTo>
                  <a:lnTo>
                    <a:pt x="142" y="406"/>
                  </a:lnTo>
                  <a:lnTo>
                    <a:pt x="118" y="0"/>
                  </a:lnTo>
                  <a:lnTo>
                    <a:pt x="0" y="0"/>
                  </a:lnTo>
                  <a:lnTo>
                    <a:pt x="24" y="40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42" name="Freeform 11"/>
            <p:cNvSpPr>
              <a:spLocks/>
            </p:cNvSpPr>
            <p:nvPr/>
          </p:nvSpPr>
          <p:spPr bwMode="auto">
            <a:xfrm>
              <a:off x="923098" y="825045"/>
              <a:ext cx="87419" cy="492486"/>
            </a:xfrm>
            <a:custGeom>
              <a:avLst/>
              <a:gdLst>
                <a:gd name="T0" fmla="*/ 16 w 54"/>
                <a:gd name="T1" fmla="*/ 302 h 302"/>
                <a:gd name="T2" fmla="*/ 0 w 54"/>
                <a:gd name="T3" fmla="*/ 288 h 302"/>
                <a:gd name="T4" fmla="*/ 2 w 54"/>
                <a:gd name="T5" fmla="*/ 0 h 302"/>
                <a:gd name="T6" fmla="*/ 54 w 54"/>
                <a:gd name="T7" fmla="*/ 186 h 302"/>
                <a:gd name="T8" fmla="*/ 16 w 54"/>
                <a:gd name="T9" fmla="*/ 302 h 302"/>
              </a:gdLst>
              <a:ahLst/>
              <a:cxnLst>
                <a:cxn ang="0">
                  <a:pos x="T0" y="T1"/>
                </a:cxn>
                <a:cxn ang="0">
                  <a:pos x="T2" y="T3"/>
                </a:cxn>
                <a:cxn ang="0">
                  <a:pos x="T4" y="T5"/>
                </a:cxn>
                <a:cxn ang="0">
                  <a:pos x="T6" y="T7"/>
                </a:cxn>
                <a:cxn ang="0">
                  <a:pos x="T8" y="T9"/>
                </a:cxn>
              </a:cxnLst>
              <a:rect l="0" t="0" r="r" b="b"/>
              <a:pathLst>
                <a:path w="54" h="302">
                  <a:moveTo>
                    <a:pt x="16" y="302"/>
                  </a:moveTo>
                  <a:lnTo>
                    <a:pt x="0" y="288"/>
                  </a:lnTo>
                  <a:lnTo>
                    <a:pt x="2" y="0"/>
                  </a:lnTo>
                  <a:lnTo>
                    <a:pt x="54" y="186"/>
                  </a:lnTo>
                  <a:lnTo>
                    <a:pt x="16" y="302"/>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43" name="Rectangle 12"/>
            <p:cNvSpPr>
              <a:spLocks noChangeArrowheads="1"/>
            </p:cNvSpPr>
            <p:nvPr/>
          </p:nvSpPr>
          <p:spPr bwMode="auto">
            <a:xfrm>
              <a:off x="949000" y="569017"/>
              <a:ext cx="191026" cy="63599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44" name="Rectangle 13"/>
            <p:cNvSpPr>
              <a:spLocks noChangeArrowheads="1"/>
            </p:cNvSpPr>
            <p:nvPr/>
          </p:nvSpPr>
          <p:spPr bwMode="auto">
            <a:xfrm>
              <a:off x="949000" y="1205009"/>
              <a:ext cx="191026" cy="11252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47500" lnSpcReduction="20000"/>
            </a:bodyPr>
            <a:lstStyle/>
            <a:p>
              <a:endParaRPr lang="en-US"/>
            </a:p>
          </p:txBody>
        </p:sp>
        <p:sp>
          <p:nvSpPr>
            <p:cNvPr id="45" name="Line 14"/>
            <p:cNvSpPr>
              <a:spLocks noChangeShapeType="1"/>
            </p:cNvSpPr>
            <p:nvPr/>
          </p:nvSpPr>
          <p:spPr bwMode="auto">
            <a:xfrm>
              <a:off x="949000" y="1071287"/>
              <a:ext cx="191026" cy="0"/>
            </a:xfrm>
            <a:prstGeom prst="line">
              <a:avLst/>
            </a:prstGeom>
            <a:noFill/>
            <a:ln w="14288"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46" name="Line 15"/>
            <p:cNvSpPr>
              <a:spLocks noChangeShapeType="1"/>
            </p:cNvSpPr>
            <p:nvPr/>
          </p:nvSpPr>
          <p:spPr bwMode="auto">
            <a:xfrm>
              <a:off x="978139" y="1154456"/>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47" name="Line 16"/>
            <p:cNvSpPr>
              <a:spLocks noChangeShapeType="1"/>
            </p:cNvSpPr>
            <p:nvPr/>
          </p:nvSpPr>
          <p:spPr bwMode="auto">
            <a:xfrm>
              <a:off x="978139" y="1208270"/>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48" name="Line 17"/>
            <p:cNvSpPr>
              <a:spLocks noChangeShapeType="1"/>
            </p:cNvSpPr>
            <p:nvPr/>
          </p:nvSpPr>
          <p:spPr bwMode="auto">
            <a:xfrm>
              <a:off x="978139" y="1260454"/>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grpSp>
      <p:grpSp>
        <p:nvGrpSpPr>
          <p:cNvPr id="49" name="Group 48"/>
          <p:cNvGrpSpPr/>
          <p:nvPr/>
        </p:nvGrpSpPr>
        <p:grpSpPr>
          <a:xfrm rot="21406986">
            <a:off x="6679450" y="1459271"/>
            <a:ext cx="229879" cy="774607"/>
            <a:chOff x="910147" y="542925"/>
            <a:chExt cx="229879" cy="774606"/>
          </a:xfrm>
        </p:grpSpPr>
        <p:sp>
          <p:nvSpPr>
            <p:cNvPr id="50" name="Freeform 9"/>
            <p:cNvSpPr>
              <a:spLocks/>
            </p:cNvSpPr>
            <p:nvPr/>
          </p:nvSpPr>
          <p:spPr bwMode="auto">
            <a:xfrm>
              <a:off x="910147" y="542925"/>
              <a:ext cx="229878" cy="662084"/>
            </a:xfrm>
            <a:custGeom>
              <a:avLst/>
              <a:gdLst>
                <a:gd name="T0" fmla="*/ 24 w 142"/>
                <a:gd name="T1" fmla="*/ 406 h 406"/>
                <a:gd name="T2" fmla="*/ 142 w 142"/>
                <a:gd name="T3" fmla="*/ 406 h 406"/>
                <a:gd name="T4" fmla="*/ 118 w 142"/>
                <a:gd name="T5" fmla="*/ 0 h 406"/>
                <a:gd name="T6" fmla="*/ 0 w 142"/>
                <a:gd name="T7" fmla="*/ 0 h 406"/>
                <a:gd name="T8" fmla="*/ 24 w 142"/>
                <a:gd name="T9" fmla="*/ 406 h 406"/>
              </a:gdLst>
              <a:ahLst/>
              <a:cxnLst>
                <a:cxn ang="0">
                  <a:pos x="T0" y="T1"/>
                </a:cxn>
                <a:cxn ang="0">
                  <a:pos x="T2" y="T3"/>
                </a:cxn>
                <a:cxn ang="0">
                  <a:pos x="T4" y="T5"/>
                </a:cxn>
                <a:cxn ang="0">
                  <a:pos x="T6" y="T7"/>
                </a:cxn>
                <a:cxn ang="0">
                  <a:pos x="T8" y="T9"/>
                </a:cxn>
              </a:cxnLst>
              <a:rect l="0" t="0" r="r" b="b"/>
              <a:pathLst>
                <a:path w="142" h="406">
                  <a:moveTo>
                    <a:pt x="24" y="406"/>
                  </a:moveTo>
                  <a:lnTo>
                    <a:pt x="142" y="406"/>
                  </a:lnTo>
                  <a:lnTo>
                    <a:pt x="118" y="0"/>
                  </a:lnTo>
                  <a:lnTo>
                    <a:pt x="0" y="0"/>
                  </a:lnTo>
                  <a:lnTo>
                    <a:pt x="24" y="40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51" name="Freeform 11"/>
            <p:cNvSpPr>
              <a:spLocks/>
            </p:cNvSpPr>
            <p:nvPr/>
          </p:nvSpPr>
          <p:spPr bwMode="auto">
            <a:xfrm>
              <a:off x="923098" y="825045"/>
              <a:ext cx="87419" cy="492486"/>
            </a:xfrm>
            <a:custGeom>
              <a:avLst/>
              <a:gdLst>
                <a:gd name="T0" fmla="*/ 16 w 54"/>
                <a:gd name="T1" fmla="*/ 302 h 302"/>
                <a:gd name="T2" fmla="*/ 0 w 54"/>
                <a:gd name="T3" fmla="*/ 288 h 302"/>
                <a:gd name="T4" fmla="*/ 2 w 54"/>
                <a:gd name="T5" fmla="*/ 0 h 302"/>
                <a:gd name="T6" fmla="*/ 54 w 54"/>
                <a:gd name="T7" fmla="*/ 186 h 302"/>
                <a:gd name="T8" fmla="*/ 16 w 54"/>
                <a:gd name="T9" fmla="*/ 302 h 302"/>
              </a:gdLst>
              <a:ahLst/>
              <a:cxnLst>
                <a:cxn ang="0">
                  <a:pos x="T0" y="T1"/>
                </a:cxn>
                <a:cxn ang="0">
                  <a:pos x="T2" y="T3"/>
                </a:cxn>
                <a:cxn ang="0">
                  <a:pos x="T4" y="T5"/>
                </a:cxn>
                <a:cxn ang="0">
                  <a:pos x="T6" y="T7"/>
                </a:cxn>
                <a:cxn ang="0">
                  <a:pos x="T8" y="T9"/>
                </a:cxn>
              </a:cxnLst>
              <a:rect l="0" t="0" r="r" b="b"/>
              <a:pathLst>
                <a:path w="54" h="302">
                  <a:moveTo>
                    <a:pt x="16" y="302"/>
                  </a:moveTo>
                  <a:lnTo>
                    <a:pt x="0" y="288"/>
                  </a:lnTo>
                  <a:lnTo>
                    <a:pt x="2" y="0"/>
                  </a:lnTo>
                  <a:lnTo>
                    <a:pt x="54" y="186"/>
                  </a:lnTo>
                  <a:lnTo>
                    <a:pt x="16" y="302"/>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52" name="Rectangle 12"/>
            <p:cNvSpPr>
              <a:spLocks noChangeArrowheads="1"/>
            </p:cNvSpPr>
            <p:nvPr/>
          </p:nvSpPr>
          <p:spPr bwMode="auto">
            <a:xfrm>
              <a:off x="949000" y="569017"/>
              <a:ext cx="191026" cy="63599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53" name="Rectangle 13"/>
            <p:cNvSpPr>
              <a:spLocks noChangeArrowheads="1"/>
            </p:cNvSpPr>
            <p:nvPr/>
          </p:nvSpPr>
          <p:spPr bwMode="auto">
            <a:xfrm>
              <a:off x="949000" y="1205009"/>
              <a:ext cx="191026" cy="11252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47500" lnSpcReduction="20000"/>
            </a:bodyPr>
            <a:lstStyle/>
            <a:p>
              <a:endParaRPr lang="en-US"/>
            </a:p>
          </p:txBody>
        </p:sp>
        <p:sp>
          <p:nvSpPr>
            <p:cNvPr id="54" name="Line 14"/>
            <p:cNvSpPr>
              <a:spLocks noChangeShapeType="1"/>
            </p:cNvSpPr>
            <p:nvPr/>
          </p:nvSpPr>
          <p:spPr bwMode="auto">
            <a:xfrm>
              <a:off x="949000" y="1071287"/>
              <a:ext cx="191026" cy="0"/>
            </a:xfrm>
            <a:prstGeom prst="line">
              <a:avLst/>
            </a:prstGeom>
            <a:noFill/>
            <a:ln w="14288"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55" name="Line 15"/>
            <p:cNvSpPr>
              <a:spLocks noChangeShapeType="1"/>
            </p:cNvSpPr>
            <p:nvPr/>
          </p:nvSpPr>
          <p:spPr bwMode="auto">
            <a:xfrm>
              <a:off x="978139" y="1154456"/>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56" name="Line 16"/>
            <p:cNvSpPr>
              <a:spLocks noChangeShapeType="1"/>
            </p:cNvSpPr>
            <p:nvPr/>
          </p:nvSpPr>
          <p:spPr bwMode="auto">
            <a:xfrm>
              <a:off x="978139" y="1208270"/>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57" name="Line 17"/>
            <p:cNvSpPr>
              <a:spLocks noChangeShapeType="1"/>
            </p:cNvSpPr>
            <p:nvPr/>
          </p:nvSpPr>
          <p:spPr bwMode="auto">
            <a:xfrm>
              <a:off x="978139" y="1260454"/>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grpSp>
      <p:grpSp>
        <p:nvGrpSpPr>
          <p:cNvPr id="58" name="Group 57"/>
          <p:cNvGrpSpPr/>
          <p:nvPr/>
        </p:nvGrpSpPr>
        <p:grpSpPr>
          <a:xfrm rot="333818">
            <a:off x="9980591" y="1152574"/>
            <a:ext cx="229879" cy="774607"/>
            <a:chOff x="910147" y="542925"/>
            <a:chExt cx="229879" cy="774606"/>
          </a:xfrm>
        </p:grpSpPr>
        <p:sp>
          <p:nvSpPr>
            <p:cNvPr id="59" name="Freeform 9"/>
            <p:cNvSpPr>
              <a:spLocks/>
            </p:cNvSpPr>
            <p:nvPr/>
          </p:nvSpPr>
          <p:spPr bwMode="auto">
            <a:xfrm>
              <a:off x="910147" y="542925"/>
              <a:ext cx="229878" cy="662084"/>
            </a:xfrm>
            <a:custGeom>
              <a:avLst/>
              <a:gdLst>
                <a:gd name="T0" fmla="*/ 24 w 142"/>
                <a:gd name="T1" fmla="*/ 406 h 406"/>
                <a:gd name="T2" fmla="*/ 142 w 142"/>
                <a:gd name="T3" fmla="*/ 406 h 406"/>
                <a:gd name="T4" fmla="*/ 118 w 142"/>
                <a:gd name="T5" fmla="*/ 0 h 406"/>
                <a:gd name="T6" fmla="*/ 0 w 142"/>
                <a:gd name="T7" fmla="*/ 0 h 406"/>
                <a:gd name="T8" fmla="*/ 24 w 142"/>
                <a:gd name="T9" fmla="*/ 406 h 406"/>
              </a:gdLst>
              <a:ahLst/>
              <a:cxnLst>
                <a:cxn ang="0">
                  <a:pos x="T0" y="T1"/>
                </a:cxn>
                <a:cxn ang="0">
                  <a:pos x="T2" y="T3"/>
                </a:cxn>
                <a:cxn ang="0">
                  <a:pos x="T4" y="T5"/>
                </a:cxn>
                <a:cxn ang="0">
                  <a:pos x="T6" y="T7"/>
                </a:cxn>
                <a:cxn ang="0">
                  <a:pos x="T8" y="T9"/>
                </a:cxn>
              </a:cxnLst>
              <a:rect l="0" t="0" r="r" b="b"/>
              <a:pathLst>
                <a:path w="142" h="406">
                  <a:moveTo>
                    <a:pt x="24" y="406"/>
                  </a:moveTo>
                  <a:lnTo>
                    <a:pt x="142" y="406"/>
                  </a:lnTo>
                  <a:lnTo>
                    <a:pt x="118" y="0"/>
                  </a:lnTo>
                  <a:lnTo>
                    <a:pt x="0" y="0"/>
                  </a:lnTo>
                  <a:lnTo>
                    <a:pt x="24" y="40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60" name="Freeform 11"/>
            <p:cNvSpPr>
              <a:spLocks/>
            </p:cNvSpPr>
            <p:nvPr/>
          </p:nvSpPr>
          <p:spPr bwMode="auto">
            <a:xfrm>
              <a:off x="923098" y="825045"/>
              <a:ext cx="87419" cy="492486"/>
            </a:xfrm>
            <a:custGeom>
              <a:avLst/>
              <a:gdLst>
                <a:gd name="T0" fmla="*/ 16 w 54"/>
                <a:gd name="T1" fmla="*/ 302 h 302"/>
                <a:gd name="T2" fmla="*/ 0 w 54"/>
                <a:gd name="T3" fmla="*/ 288 h 302"/>
                <a:gd name="T4" fmla="*/ 2 w 54"/>
                <a:gd name="T5" fmla="*/ 0 h 302"/>
                <a:gd name="T6" fmla="*/ 54 w 54"/>
                <a:gd name="T7" fmla="*/ 186 h 302"/>
                <a:gd name="T8" fmla="*/ 16 w 54"/>
                <a:gd name="T9" fmla="*/ 302 h 302"/>
              </a:gdLst>
              <a:ahLst/>
              <a:cxnLst>
                <a:cxn ang="0">
                  <a:pos x="T0" y="T1"/>
                </a:cxn>
                <a:cxn ang="0">
                  <a:pos x="T2" y="T3"/>
                </a:cxn>
                <a:cxn ang="0">
                  <a:pos x="T4" y="T5"/>
                </a:cxn>
                <a:cxn ang="0">
                  <a:pos x="T6" y="T7"/>
                </a:cxn>
                <a:cxn ang="0">
                  <a:pos x="T8" y="T9"/>
                </a:cxn>
              </a:cxnLst>
              <a:rect l="0" t="0" r="r" b="b"/>
              <a:pathLst>
                <a:path w="54" h="302">
                  <a:moveTo>
                    <a:pt x="16" y="302"/>
                  </a:moveTo>
                  <a:lnTo>
                    <a:pt x="0" y="288"/>
                  </a:lnTo>
                  <a:lnTo>
                    <a:pt x="2" y="0"/>
                  </a:lnTo>
                  <a:lnTo>
                    <a:pt x="54" y="186"/>
                  </a:lnTo>
                  <a:lnTo>
                    <a:pt x="16" y="302"/>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61" name="Rectangle 12"/>
            <p:cNvSpPr>
              <a:spLocks noChangeArrowheads="1"/>
            </p:cNvSpPr>
            <p:nvPr/>
          </p:nvSpPr>
          <p:spPr bwMode="auto">
            <a:xfrm>
              <a:off x="949000" y="569017"/>
              <a:ext cx="191026" cy="63599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62" name="Rectangle 13"/>
            <p:cNvSpPr>
              <a:spLocks noChangeArrowheads="1"/>
            </p:cNvSpPr>
            <p:nvPr/>
          </p:nvSpPr>
          <p:spPr bwMode="auto">
            <a:xfrm>
              <a:off x="949000" y="1205009"/>
              <a:ext cx="191026" cy="11252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47500" lnSpcReduction="20000"/>
            </a:bodyPr>
            <a:lstStyle/>
            <a:p>
              <a:endParaRPr lang="en-US"/>
            </a:p>
          </p:txBody>
        </p:sp>
        <p:sp>
          <p:nvSpPr>
            <p:cNvPr id="63" name="Line 14"/>
            <p:cNvSpPr>
              <a:spLocks noChangeShapeType="1"/>
            </p:cNvSpPr>
            <p:nvPr/>
          </p:nvSpPr>
          <p:spPr bwMode="auto">
            <a:xfrm>
              <a:off x="949000" y="1071287"/>
              <a:ext cx="191026" cy="0"/>
            </a:xfrm>
            <a:prstGeom prst="line">
              <a:avLst/>
            </a:prstGeom>
            <a:noFill/>
            <a:ln w="14288"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64" name="Line 15"/>
            <p:cNvSpPr>
              <a:spLocks noChangeShapeType="1"/>
            </p:cNvSpPr>
            <p:nvPr/>
          </p:nvSpPr>
          <p:spPr bwMode="auto">
            <a:xfrm>
              <a:off x="978139" y="1154456"/>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65" name="Line 16"/>
            <p:cNvSpPr>
              <a:spLocks noChangeShapeType="1"/>
            </p:cNvSpPr>
            <p:nvPr/>
          </p:nvSpPr>
          <p:spPr bwMode="auto">
            <a:xfrm>
              <a:off x="978139" y="1208270"/>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66" name="Line 17"/>
            <p:cNvSpPr>
              <a:spLocks noChangeShapeType="1"/>
            </p:cNvSpPr>
            <p:nvPr/>
          </p:nvSpPr>
          <p:spPr bwMode="auto">
            <a:xfrm>
              <a:off x="978139" y="1260454"/>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grpSp>
      <p:sp>
        <p:nvSpPr>
          <p:cNvPr id="67" name="Rounded Rectangle 66"/>
          <p:cNvSpPr/>
          <p:nvPr/>
        </p:nvSpPr>
        <p:spPr>
          <a:xfrm>
            <a:off x="592518" y="3931934"/>
            <a:ext cx="4281746" cy="210771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a:p>
        </p:txBody>
      </p:sp>
      <p:grpSp>
        <p:nvGrpSpPr>
          <p:cNvPr id="69" name="Group 68"/>
          <p:cNvGrpSpPr/>
          <p:nvPr/>
        </p:nvGrpSpPr>
        <p:grpSpPr>
          <a:xfrm rot="1750233">
            <a:off x="2130803" y="3297152"/>
            <a:ext cx="229879" cy="774607"/>
            <a:chOff x="910147" y="542925"/>
            <a:chExt cx="229879" cy="774606"/>
          </a:xfrm>
        </p:grpSpPr>
        <p:sp>
          <p:nvSpPr>
            <p:cNvPr id="70" name="Freeform 9"/>
            <p:cNvSpPr>
              <a:spLocks/>
            </p:cNvSpPr>
            <p:nvPr/>
          </p:nvSpPr>
          <p:spPr bwMode="auto">
            <a:xfrm>
              <a:off x="910147" y="542925"/>
              <a:ext cx="229878" cy="662084"/>
            </a:xfrm>
            <a:custGeom>
              <a:avLst/>
              <a:gdLst>
                <a:gd name="T0" fmla="*/ 24 w 142"/>
                <a:gd name="T1" fmla="*/ 406 h 406"/>
                <a:gd name="T2" fmla="*/ 142 w 142"/>
                <a:gd name="T3" fmla="*/ 406 h 406"/>
                <a:gd name="T4" fmla="*/ 118 w 142"/>
                <a:gd name="T5" fmla="*/ 0 h 406"/>
                <a:gd name="T6" fmla="*/ 0 w 142"/>
                <a:gd name="T7" fmla="*/ 0 h 406"/>
                <a:gd name="T8" fmla="*/ 24 w 142"/>
                <a:gd name="T9" fmla="*/ 406 h 406"/>
              </a:gdLst>
              <a:ahLst/>
              <a:cxnLst>
                <a:cxn ang="0">
                  <a:pos x="T0" y="T1"/>
                </a:cxn>
                <a:cxn ang="0">
                  <a:pos x="T2" y="T3"/>
                </a:cxn>
                <a:cxn ang="0">
                  <a:pos x="T4" y="T5"/>
                </a:cxn>
                <a:cxn ang="0">
                  <a:pos x="T6" y="T7"/>
                </a:cxn>
                <a:cxn ang="0">
                  <a:pos x="T8" y="T9"/>
                </a:cxn>
              </a:cxnLst>
              <a:rect l="0" t="0" r="r" b="b"/>
              <a:pathLst>
                <a:path w="142" h="406">
                  <a:moveTo>
                    <a:pt x="24" y="406"/>
                  </a:moveTo>
                  <a:lnTo>
                    <a:pt x="142" y="406"/>
                  </a:lnTo>
                  <a:lnTo>
                    <a:pt x="118" y="0"/>
                  </a:lnTo>
                  <a:lnTo>
                    <a:pt x="0" y="0"/>
                  </a:lnTo>
                  <a:lnTo>
                    <a:pt x="24" y="40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71" name="Freeform 11"/>
            <p:cNvSpPr>
              <a:spLocks/>
            </p:cNvSpPr>
            <p:nvPr/>
          </p:nvSpPr>
          <p:spPr bwMode="auto">
            <a:xfrm>
              <a:off x="923098" y="825045"/>
              <a:ext cx="87419" cy="492486"/>
            </a:xfrm>
            <a:custGeom>
              <a:avLst/>
              <a:gdLst>
                <a:gd name="T0" fmla="*/ 16 w 54"/>
                <a:gd name="T1" fmla="*/ 302 h 302"/>
                <a:gd name="T2" fmla="*/ 0 w 54"/>
                <a:gd name="T3" fmla="*/ 288 h 302"/>
                <a:gd name="T4" fmla="*/ 2 w 54"/>
                <a:gd name="T5" fmla="*/ 0 h 302"/>
                <a:gd name="T6" fmla="*/ 54 w 54"/>
                <a:gd name="T7" fmla="*/ 186 h 302"/>
                <a:gd name="T8" fmla="*/ 16 w 54"/>
                <a:gd name="T9" fmla="*/ 302 h 302"/>
              </a:gdLst>
              <a:ahLst/>
              <a:cxnLst>
                <a:cxn ang="0">
                  <a:pos x="T0" y="T1"/>
                </a:cxn>
                <a:cxn ang="0">
                  <a:pos x="T2" y="T3"/>
                </a:cxn>
                <a:cxn ang="0">
                  <a:pos x="T4" y="T5"/>
                </a:cxn>
                <a:cxn ang="0">
                  <a:pos x="T6" y="T7"/>
                </a:cxn>
                <a:cxn ang="0">
                  <a:pos x="T8" y="T9"/>
                </a:cxn>
              </a:cxnLst>
              <a:rect l="0" t="0" r="r" b="b"/>
              <a:pathLst>
                <a:path w="54" h="302">
                  <a:moveTo>
                    <a:pt x="16" y="302"/>
                  </a:moveTo>
                  <a:lnTo>
                    <a:pt x="0" y="288"/>
                  </a:lnTo>
                  <a:lnTo>
                    <a:pt x="2" y="0"/>
                  </a:lnTo>
                  <a:lnTo>
                    <a:pt x="54" y="186"/>
                  </a:lnTo>
                  <a:lnTo>
                    <a:pt x="16" y="302"/>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72" name="Rectangle 12"/>
            <p:cNvSpPr>
              <a:spLocks noChangeArrowheads="1"/>
            </p:cNvSpPr>
            <p:nvPr/>
          </p:nvSpPr>
          <p:spPr bwMode="auto">
            <a:xfrm>
              <a:off x="949000" y="569017"/>
              <a:ext cx="191026" cy="63599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73" name="Rectangle 13"/>
            <p:cNvSpPr>
              <a:spLocks noChangeArrowheads="1"/>
            </p:cNvSpPr>
            <p:nvPr/>
          </p:nvSpPr>
          <p:spPr bwMode="auto">
            <a:xfrm>
              <a:off x="949000" y="1205009"/>
              <a:ext cx="191026" cy="11252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47500" lnSpcReduction="20000"/>
            </a:bodyPr>
            <a:lstStyle/>
            <a:p>
              <a:endParaRPr lang="en-US"/>
            </a:p>
          </p:txBody>
        </p:sp>
        <p:sp>
          <p:nvSpPr>
            <p:cNvPr id="74" name="Line 14"/>
            <p:cNvSpPr>
              <a:spLocks noChangeShapeType="1"/>
            </p:cNvSpPr>
            <p:nvPr/>
          </p:nvSpPr>
          <p:spPr bwMode="auto">
            <a:xfrm>
              <a:off x="949000" y="1071287"/>
              <a:ext cx="191026" cy="0"/>
            </a:xfrm>
            <a:prstGeom prst="line">
              <a:avLst/>
            </a:prstGeom>
            <a:noFill/>
            <a:ln w="14288"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75" name="Line 15"/>
            <p:cNvSpPr>
              <a:spLocks noChangeShapeType="1"/>
            </p:cNvSpPr>
            <p:nvPr/>
          </p:nvSpPr>
          <p:spPr bwMode="auto">
            <a:xfrm>
              <a:off x="978139" y="1154456"/>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76" name="Line 16"/>
            <p:cNvSpPr>
              <a:spLocks noChangeShapeType="1"/>
            </p:cNvSpPr>
            <p:nvPr/>
          </p:nvSpPr>
          <p:spPr bwMode="auto">
            <a:xfrm>
              <a:off x="978139" y="1208270"/>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77" name="Line 17"/>
            <p:cNvSpPr>
              <a:spLocks noChangeShapeType="1"/>
            </p:cNvSpPr>
            <p:nvPr/>
          </p:nvSpPr>
          <p:spPr bwMode="auto">
            <a:xfrm>
              <a:off x="978139" y="1260454"/>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grpSp>
      <p:sp>
        <p:nvSpPr>
          <p:cNvPr id="87" name="TextBox 86"/>
          <p:cNvSpPr txBox="1"/>
          <p:nvPr/>
        </p:nvSpPr>
        <p:spPr>
          <a:xfrm rot="21275678">
            <a:off x="283867" y="2011766"/>
            <a:ext cx="2537470" cy="1035350"/>
          </a:xfrm>
          <a:prstGeom prst="rect">
            <a:avLst/>
          </a:prstGeom>
          <a:noFill/>
        </p:spPr>
        <p:txBody>
          <a:bodyPr wrap="square" lIns="0" tIns="0" rIns="0" bIns="0" rtlCol="0">
            <a:normAutofit fontScale="92500" lnSpcReduction="20000"/>
          </a:bodyPr>
          <a:lstStyle/>
          <a:p>
            <a:pPr algn="ctr"/>
            <a:r>
              <a:rPr lang="en-US" sz="2000" dirty="0">
                <a:solidFill>
                  <a:schemeClr val="bg1"/>
                </a:solidFill>
              </a:rPr>
              <a:t>Lack of </a:t>
            </a:r>
          </a:p>
          <a:p>
            <a:pPr algn="ctr"/>
            <a:r>
              <a:rPr lang="en-US" sz="2000" dirty="0">
                <a:solidFill>
                  <a:schemeClr val="bg1"/>
                </a:solidFill>
              </a:rPr>
              <a:t>communication</a:t>
            </a:r>
          </a:p>
          <a:p>
            <a:pPr algn="ctr"/>
            <a:r>
              <a:rPr lang="en-US" sz="2000" dirty="0">
                <a:solidFill>
                  <a:schemeClr val="bg1"/>
                </a:solidFill>
              </a:rPr>
              <a:t>IS </a:t>
            </a:r>
          </a:p>
          <a:p>
            <a:pPr algn="ctr"/>
            <a:r>
              <a:rPr lang="en-US" sz="2000" dirty="0">
                <a:solidFill>
                  <a:schemeClr val="bg1"/>
                </a:solidFill>
              </a:rPr>
              <a:t>communication!</a:t>
            </a:r>
          </a:p>
        </p:txBody>
      </p:sp>
      <p:sp>
        <p:nvSpPr>
          <p:cNvPr id="93" name="TextBox 92"/>
          <p:cNvSpPr txBox="1"/>
          <p:nvPr/>
        </p:nvSpPr>
        <p:spPr>
          <a:xfrm>
            <a:off x="773808" y="4101025"/>
            <a:ext cx="3685145" cy="1853360"/>
          </a:xfrm>
          <a:prstGeom prst="rect">
            <a:avLst/>
          </a:prstGeom>
          <a:noFill/>
        </p:spPr>
        <p:txBody>
          <a:bodyPr wrap="square" lIns="0" tIns="0" rIns="0" bIns="0" rtlCol="0">
            <a:normAutofit/>
          </a:bodyPr>
          <a:lstStyle/>
          <a:p>
            <a:pPr algn="ctr"/>
            <a:r>
              <a:rPr lang="en-US" sz="1500" dirty="0">
                <a:solidFill>
                  <a:schemeClr val="tx1">
                    <a:lumMod val="75000"/>
                    <a:lumOff val="25000"/>
                  </a:schemeClr>
                </a:solidFill>
              </a:rPr>
              <a:t>A person with ASD may express interest in something by studying it for a long time rather than directly engaging at first. </a:t>
            </a:r>
          </a:p>
          <a:p>
            <a:pPr algn="ctr"/>
            <a:r>
              <a:rPr lang="en-US" sz="1500" dirty="0">
                <a:solidFill>
                  <a:schemeClr val="tx1">
                    <a:lumMod val="75000"/>
                    <a:lumOff val="25000"/>
                  </a:schemeClr>
                </a:solidFill>
              </a:rPr>
              <a:t>Sometimes the individual with ASD prefers to understand how all the parts of an object work or how a person responds in different situations before they feel comfortable interacting.* </a:t>
            </a:r>
          </a:p>
          <a:p>
            <a:pPr algn="ctr"/>
            <a:endParaRPr lang="en-US" sz="1500" dirty="0">
              <a:solidFill>
                <a:schemeClr val="tx1">
                  <a:lumMod val="75000"/>
                  <a:lumOff val="25000"/>
                </a:schemeClr>
              </a:solidFill>
            </a:endParaRPr>
          </a:p>
        </p:txBody>
      </p:sp>
      <p:sp>
        <p:nvSpPr>
          <p:cNvPr id="90" name="TextBox 89"/>
          <p:cNvSpPr txBox="1"/>
          <p:nvPr/>
        </p:nvSpPr>
        <p:spPr>
          <a:xfrm>
            <a:off x="2011448" y="343234"/>
            <a:ext cx="8633361" cy="646331"/>
          </a:xfrm>
          <a:prstGeom prst="rect">
            <a:avLst/>
          </a:prstGeom>
          <a:noFill/>
        </p:spPr>
        <p:txBody>
          <a:bodyPr wrap="square" lIns="0" tIns="0" rIns="0" bIns="0" rtlCol="0">
            <a:normAutofit fontScale="85000" lnSpcReduction="10000"/>
          </a:bodyPr>
          <a:lstStyle/>
          <a:p>
            <a:pPr algn="ctr"/>
            <a:r>
              <a:rPr lang="en-US" sz="3600" b="1" dirty="0">
                <a:solidFill>
                  <a:srgbClr val="FF6600"/>
                </a:solidFill>
              </a:rPr>
              <a:t>Understanding the Context of the Communication</a:t>
            </a:r>
          </a:p>
        </p:txBody>
      </p:sp>
      <p:sp>
        <p:nvSpPr>
          <p:cNvPr id="2" name="Slide Number Placeholder 1">
            <a:extLst>
              <a:ext uri="{FF2B5EF4-FFF2-40B4-BE49-F238E27FC236}">
                <a16:creationId xmlns:a16="http://schemas.microsoft.com/office/drawing/2014/main" id="{BE4585A4-54FF-4D39-A07B-D8CD8E2B0BDC}"/>
              </a:ext>
            </a:extLst>
          </p:cNvPr>
          <p:cNvSpPr>
            <a:spLocks noGrp="1"/>
          </p:cNvSpPr>
          <p:nvPr>
            <p:ph type="sldNum" sz="quarter" idx="12"/>
          </p:nvPr>
        </p:nvSpPr>
        <p:spPr/>
        <p:txBody>
          <a:bodyPr/>
          <a:lstStyle/>
          <a:p>
            <a:fld id="{5A871D27-0CE8-4F84-B7C7-B6E65FDA6011}" type="slidenum">
              <a:rPr lang="en-US" smtClean="0"/>
              <a:t>32</a:t>
            </a:fld>
            <a:endParaRPr lang="en-US" dirty="0"/>
          </a:p>
        </p:txBody>
      </p:sp>
      <p:sp>
        <p:nvSpPr>
          <p:cNvPr id="3" name="TextBox 2">
            <a:extLst>
              <a:ext uri="{FF2B5EF4-FFF2-40B4-BE49-F238E27FC236}">
                <a16:creationId xmlns:a16="http://schemas.microsoft.com/office/drawing/2014/main" id="{D8B01975-CE92-4C8D-A0E5-D67C5D8270CB}"/>
              </a:ext>
            </a:extLst>
          </p:cNvPr>
          <p:cNvSpPr txBox="1"/>
          <p:nvPr/>
        </p:nvSpPr>
        <p:spPr>
          <a:xfrm>
            <a:off x="3158882" y="2329240"/>
            <a:ext cx="2034835" cy="1015663"/>
          </a:xfrm>
          <a:prstGeom prst="rect">
            <a:avLst/>
          </a:prstGeom>
          <a:noFill/>
        </p:spPr>
        <p:txBody>
          <a:bodyPr wrap="square" rtlCol="0">
            <a:spAutoFit/>
          </a:bodyPr>
          <a:lstStyle/>
          <a:p>
            <a:pPr algn="ctr"/>
            <a:r>
              <a:rPr lang="en-US" sz="2000" dirty="0">
                <a:solidFill>
                  <a:schemeClr val="bg1"/>
                </a:solidFill>
              </a:rPr>
              <a:t>Lack of eye contact IS communication!</a:t>
            </a:r>
          </a:p>
        </p:txBody>
      </p:sp>
      <p:sp>
        <p:nvSpPr>
          <p:cNvPr id="94" name="TextBox 93">
            <a:extLst>
              <a:ext uri="{FF2B5EF4-FFF2-40B4-BE49-F238E27FC236}">
                <a16:creationId xmlns:a16="http://schemas.microsoft.com/office/drawing/2014/main" id="{D3F125F2-4D61-44B8-A2C7-024B20A3CC09}"/>
              </a:ext>
            </a:extLst>
          </p:cNvPr>
          <p:cNvSpPr txBox="1"/>
          <p:nvPr/>
        </p:nvSpPr>
        <p:spPr>
          <a:xfrm>
            <a:off x="5970604" y="2217334"/>
            <a:ext cx="2034835" cy="1323439"/>
          </a:xfrm>
          <a:prstGeom prst="rect">
            <a:avLst/>
          </a:prstGeom>
          <a:noFill/>
        </p:spPr>
        <p:txBody>
          <a:bodyPr wrap="square" rtlCol="0">
            <a:spAutoFit/>
          </a:bodyPr>
          <a:lstStyle/>
          <a:p>
            <a:pPr algn="ctr"/>
            <a:r>
              <a:rPr lang="en-US" sz="2000" dirty="0">
                <a:solidFill>
                  <a:schemeClr val="bg1"/>
                </a:solidFill>
              </a:rPr>
              <a:t>Quickly withdrawing from touch IS communication!</a:t>
            </a:r>
          </a:p>
        </p:txBody>
      </p:sp>
      <p:sp>
        <p:nvSpPr>
          <p:cNvPr id="95" name="Rounded Rectangle 66">
            <a:extLst>
              <a:ext uri="{FF2B5EF4-FFF2-40B4-BE49-F238E27FC236}">
                <a16:creationId xmlns:a16="http://schemas.microsoft.com/office/drawing/2014/main" id="{DB539E92-6403-46E2-B5D0-F6582B994301}"/>
              </a:ext>
            </a:extLst>
          </p:cNvPr>
          <p:cNvSpPr/>
          <p:nvPr/>
        </p:nvSpPr>
        <p:spPr>
          <a:xfrm>
            <a:off x="6960618" y="3963940"/>
            <a:ext cx="4281745" cy="210771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a:p>
        </p:txBody>
      </p:sp>
      <p:sp>
        <p:nvSpPr>
          <p:cNvPr id="96" name="TextBox 95">
            <a:extLst>
              <a:ext uri="{FF2B5EF4-FFF2-40B4-BE49-F238E27FC236}">
                <a16:creationId xmlns:a16="http://schemas.microsoft.com/office/drawing/2014/main" id="{78D07C4A-ED24-4AC9-A1B3-250B7D00A637}"/>
              </a:ext>
            </a:extLst>
          </p:cNvPr>
          <p:cNvSpPr txBox="1"/>
          <p:nvPr/>
        </p:nvSpPr>
        <p:spPr>
          <a:xfrm>
            <a:off x="7203954" y="4218459"/>
            <a:ext cx="3744758" cy="1826231"/>
          </a:xfrm>
          <a:prstGeom prst="rect">
            <a:avLst/>
          </a:prstGeom>
          <a:noFill/>
        </p:spPr>
        <p:txBody>
          <a:bodyPr wrap="square" lIns="0" tIns="0" rIns="0" bIns="0" rtlCol="0">
            <a:normAutofit/>
          </a:bodyPr>
          <a:lstStyle/>
          <a:p>
            <a:pPr algn="ctr"/>
            <a:r>
              <a:rPr lang="en-US" sz="1600" i="1" dirty="0">
                <a:solidFill>
                  <a:schemeClr val="tx1">
                    <a:lumMod val="75000"/>
                    <a:lumOff val="25000"/>
                  </a:schemeClr>
                </a:solidFill>
              </a:rPr>
              <a:t>“If I’m staring off to the side while you’re talking to me, that’s a sign I’m intensely concentrating on what you’re saying. And if I’m making intentional intermittent eye contact? I’m more focused on ‘passing’ to avoid looking odd than I am on listening to what you’re saying.”*</a:t>
            </a:r>
          </a:p>
          <a:p>
            <a:pPr algn="ctr"/>
            <a:endParaRPr lang="en-US" sz="1500" dirty="0">
              <a:solidFill>
                <a:schemeClr val="tx1">
                  <a:lumMod val="75000"/>
                  <a:lumOff val="25000"/>
                </a:schemeClr>
              </a:solidFill>
            </a:endParaRPr>
          </a:p>
        </p:txBody>
      </p:sp>
      <p:sp>
        <p:nvSpPr>
          <p:cNvPr id="5" name="Rectangle 4">
            <a:extLst>
              <a:ext uri="{FF2B5EF4-FFF2-40B4-BE49-F238E27FC236}">
                <a16:creationId xmlns:a16="http://schemas.microsoft.com/office/drawing/2014/main" id="{CFEC8526-4BC7-4B4E-AF4B-79F52E84D7D3}"/>
              </a:ext>
            </a:extLst>
          </p:cNvPr>
          <p:cNvSpPr/>
          <p:nvPr/>
        </p:nvSpPr>
        <p:spPr>
          <a:xfrm>
            <a:off x="1190846" y="6203968"/>
            <a:ext cx="9559516" cy="523220"/>
          </a:xfrm>
          <a:prstGeom prst="rect">
            <a:avLst/>
          </a:prstGeom>
        </p:spPr>
        <p:txBody>
          <a:bodyPr wrap="square">
            <a:spAutoFit/>
          </a:bodyPr>
          <a:lstStyle/>
          <a:p>
            <a:pPr algn="ctr"/>
            <a:r>
              <a:rPr lang="en-US" sz="1400" i="1" dirty="0"/>
              <a:t>*Behavior is Communication: Are you Listening? April 30, 2014; Retrieved 11/12/18: https://musingsofanaspie.com/2014/04/30/why-behavior-is-communication-is-no-longer-good-enough</a:t>
            </a:r>
          </a:p>
        </p:txBody>
      </p:sp>
      <p:grpSp>
        <p:nvGrpSpPr>
          <p:cNvPr id="78" name="Group 77"/>
          <p:cNvGrpSpPr/>
          <p:nvPr/>
        </p:nvGrpSpPr>
        <p:grpSpPr>
          <a:xfrm rot="20666901">
            <a:off x="8776992" y="3383234"/>
            <a:ext cx="229879" cy="774607"/>
            <a:chOff x="910147" y="542925"/>
            <a:chExt cx="229879" cy="774606"/>
          </a:xfrm>
        </p:grpSpPr>
        <p:sp>
          <p:nvSpPr>
            <p:cNvPr id="79" name="Freeform 9"/>
            <p:cNvSpPr>
              <a:spLocks/>
            </p:cNvSpPr>
            <p:nvPr/>
          </p:nvSpPr>
          <p:spPr bwMode="auto">
            <a:xfrm>
              <a:off x="910147" y="542925"/>
              <a:ext cx="229878" cy="662084"/>
            </a:xfrm>
            <a:custGeom>
              <a:avLst/>
              <a:gdLst>
                <a:gd name="T0" fmla="*/ 24 w 142"/>
                <a:gd name="T1" fmla="*/ 406 h 406"/>
                <a:gd name="T2" fmla="*/ 142 w 142"/>
                <a:gd name="T3" fmla="*/ 406 h 406"/>
                <a:gd name="T4" fmla="*/ 118 w 142"/>
                <a:gd name="T5" fmla="*/ 0 h 406"/>
                <a:gd name="T6" fmla="*/ 0 w 142"/>
                <a:gd name="T7" fmla="*/ 0 h 406"/>
                <a:gd name="T8" fmla="*/ 24 w 142"/>
                <a:gd name="T9" fmla="*/ 406 h 406"/>
              </a:gdLst>
              <a:ahLst/>
              <a:cxnLst>
                <a:cxn ang="0">
                  <a:pos x="T0" y="T1"/>
                </a:cxn>
                <a:cxn ang="0">
                  <a:pos x="T2" y="T3"/>
                </a:cxn>
                <a:cxn ang="0">
                  <a:pos x="T4" y="T5"/>
                </a:cxn>
                <a:cxn ang="0">
                  <a:pos x="T6" y="T7"/>
                </a:cxn>
                <a:cxn ang="0">
                  <a:pos x="T8" y="T9"/>
                </a:cxn>
              </a:cxnLst>
              <a:rect l="0" t="0" r="r" b="b"/>
              <a:pathLst>
                <a:path w="142" h="406">
                  <a:moveTo>
                    <a:pt x="24" y="406"/>
                  </a:moveTo>
                  <a:lnTo>
                    <a:pt x="142" y="406"/>
                  </a:lnTo>
                  <a:lnTo>
                    <a:pt x="118" y="0"/>
                  </a:lnTo>
                  <a:lnTo>
                    <a:pt x="0" y="0"/>
                  </a:lnTo>
                  <a:lnTo>
                    <a:pt x="24" y="40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80" name="Freeform 11"/>
            <p:cNvSpPr>
              <a:spLocks/>
            </p:cNvSpPr>
            <p:nvPr/>
          </p:nvSpPr>
          <p:spPr bwMode="auto">
            <a:xfrm>
              <a:off x="923098" y="825045"/>
              <a:ext cx="87419" cy="492486"/>
            </a:xfrm>
            <a:custGeom>
              <a:avLst/>
              <a:gdLst>
                <a:gd name="T0" fmla="*/ 16 w 54"/>
                <a:gd name="T1" fmla="*/ 302 h 302"/>
                <a:gd name="T2" fmla="*/ 0 w 54"/>
                <a:gd name="T3" fmla="*/ 288 h 302"/>
                <a:gd name="T4" fmla="*/ 2 w 54"/>
                <a:gd name="T5" fmla="*/ 0 h 302"/>
                <a:gd name="T6" fmla="*/ 54 w 54"/>
                <a:gd name="T7" fmla="*/ 186 h 302"/>
                <a:gd name="T8" fmla="*/ 16 w 54"/>
                <a:gd name="T9" fmla="*/ 302 h 302"/>
              </a:gdLst>
              <a:ahLst/>
              <a:cxnLst>
                <a:cxn ang="0">
                  <a:pos x="T0" y="T1"/>
                </a:cxn>
                <a:cxn ang="0">
                  <a:pos x="T2" y="T3"/>
                </a:cxn>
                <a:cxn ang="0">
                  <a:pos x="T4" y="T5"/>
                </a:cxn>
                <a:cxn ang="0">
                  <a:pos x="T6" y="T7"/>
                </a:cxn>
                <a:cxn ang="0">
                  <a:pos x="T8" y="T9"/>
                </a:cxn>
              </a:cxnLst>
              <a:rect l="0" t="0" r="r" b="b"/>
              <a:pathLst>
                <a:path w="54" h="302">
                  <a:moveTo>
                    <a:pt x="16" y="302"/>
                  </a:moveTo>
                  <a:lnTo>
                    <a:pt x="0" y="288"/>
                  </a:lnTo>
                  <a:lnTo>
                    <a:pt x="2" y="0"/>
                  </a:lnTo>
                  <a:lnTo>
                    <a:pt x="54" y="186"/>
                  </a:lnTo>
                  <a:lnTo>
                    <a:pt x="16" y="302"/>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81" name="Rectangle 12"/>
            <p:cNvSpPr>
              <a:spLocks noChangeArrowheads="1"/>
            </p:cNvSpPr>
            <p:nvPr/>
          </p:nvSpPr>
          <p:spPr bwMode="auto">
            <a:xfrm>
              <a:off x="949000" y="569017"/>
              <a:ext cx="191026" cy="63599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endParaRPr lang="en-US"/>
            </a:p>
          </p:txBody>
        </p:sp>
        <p:sp>
          <p:nvSpPr>
            <p:cNvPr id="82" name="Rectangle 13"/>
            <p:cNvSpPr>
              <a:spLocks noChangeArrowheads="1"/>
            </p:cNvSpPr>
            <p:nvPr/>
          </p:nvSpPr>
          <p:spPr bwMode="auto">
            <a:xfrm>
              <a:off x="949000" y="1205009"/>
              <a:ext cx="191026" cy="11252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47500" lnSpcReduction="20000"/>
            </a:bodyPr>
            <a:lstStyle/>
            <a:p>
              <a:endParaRPr lang="en-US"/>
            </a:p>
          </p:txBody>
        </p:sp>
        <p:sp>
          <p:nvSpPr>
            <p:cNvPr id="83" name="Line 14"/>
            <p:cNvSpPr>
              <a:spLocks noChangeShapeType="1"/>
            </p:cNvSpPr>
            <p:nvPr/>
          </p:nvSpPr>
          <p:spPr bwMode="auto">
            <a:xfrm>
              <a:off x="949000" y="1071287"/>
              <a:ext cx="191026" cy="0"/>
            </a:xfrm>
            <a:prstGeom prst="line">
              <a:avLst/>
            </a:prstGeom>
            <a:noFill/>
            <a:ln w="14288"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84" name="Line 15"/>
            <p:cNvSpPr>
              <a:spLocks noChangeShapeType="1"/>
            </p:cNvSpPr>
            <p:nvPr/>
          </p:nvSpPr>
          <p:spPr bwMode="auto">
            <a:xfrm>
              <a:off x="978139" y="1154456"/>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85" name="Line 16"/>
            <p:cNvSpPr>
              <a:spLocks noChangeShapeType="1"/>
            </p:cNvSpPr>
            <p:nvPr/>
          </p:nvSpPr>
          <p:spPr bwMode="auto">
            <a:xfrm>
              <a:off x="978139" y="1208270"/>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sp>
          <p:nvSpPr>
            <p:cNvPr id="86" name="Line 17"/>
            <p:cNvSpPr>
              <a:spLocks noChangeShapeType="1"/>
            </p:cNvSpPr>
            <p:nvPr/>
          </p:nvSpPr>
          <p:spPr bwMode="auto">
            <a:xfrm>
              <a:off x="978139" y="1260454"/>
              <a:ext cx="132747"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normAutofit fontScale="25000" lnSpcReduction="20000"/>
            </a:bodyPr>
            <a:lstStyle/>
            <a:p>
              <a:endParaRPr lang="en-US"/>
            </a:p>
          </p:txBody>
        </p:sp>
      </p:grpSp>
      <p:sp>
        <p:nvSpPr>
          <p:cNvPr id="97" name="TextBox 96">
            <a:extLst>
              <a:ext uri="{FF2B5EF4-FFF2-40B4-BE49-F238E27FC236}">
                <a16:creationId xmlns:a16="http://schemas.microsoft.com/office/drawing/2014/main" id="{BCB1BA2A-660C-4239-8582-44A980ED16B9}"/>
              </a:ext>
            </a:extLst>
          </p:cNvPr>
          <p:cNvSpPr txBox="1"/>
          <p:nvPr/>
        </p:nvSpPr>
        <p:spPr>
          <a:xfrm>
            <a:off x="9034708" y="2369890"/>
            <a:ext cx="2034835" cy="1015663"/>
          </a:xfrm>
          <a:prstGeom prst="rect">
            <a:avLst/>
          </a:prstGeom>
          <a:noFill/>
        </p:spPr>
        <p:txBody>
          <a:bodyPr wrap="square" rtlCol="0">
            <a:spAutoFit/>
          </a:bodyPr>
          <a:lstStyle/>
          <a:p>
            <a:pPr algn="ctr"/>
            <a:r>
              <a:rPr lang="en-US" sz="2000" dirty="0">
                <a:solidFill>
                  <a:schemeClr val="bg1"/>
                </a:solidFill>
              </a:rPr>
              <a:t>Covering one’s ears IS a form of communication!</a:t>
            </a:r>
          </a:p>
        </p:txBody>
      </p:sp>
      <p:sp>
        <p:nvSpPr>
          <p:cNvPr id="88" name="Freeform 22">
            <a:hlinkClick r:id="" action="ppaction://noaction"/>
            <a:extLst>
              <a:ext uri="{FF2B5EF4-FFF2-40B4-BE49-F238E27FC236}">
                <a16:creationId xmlns:a16="http://schemas.microsoft.com/office/drawing/2014/main" id="{849744FF-AECC-4998-8BDE-9BA961BB9711}"/>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28389208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250"/>
                                        <p:tgtEl>
                                          <p:spTgt spid="4"/>
                                        </p:tgtEl>
                                      </p:cBhvr>
                                    </p:animEffect>
                                  </p:childTnLst>
                                </p:cTn>
                              </p:par>
                              <p:par>
                                <p:cTn id="8" presetID="2" presetClass="entr" presetSubtype="1" decel="47000" fill="hold" grpId="0" nodeType="withEffect">
                                  <p:stCondLst>
                                    <p:cond delay="1300"/>
                                  </p:stCondLst>
                                  <p:childTnLst>
                                    <p:set>
                                      <p:cBhvr>
                                        <p:cTn id="9" dur="1" fill="hold">
                                          <p:stCondLst>
                                            <p:cond delay="0"/>
                                          </p:stCondLst>
                                        </p:cTn>
                                        <p:tgtEl>
                                          <p:spTgt spid="90"/>
                                        </p:tgtEl>
                                        <p:attrNameLst>
                                          <p:attrName>style.visibility</p:attrName>
                                        </p:attrNameLst>
                                      </p:cBhvr>
                                      <p:to>
                                        <p:strVal val="visible"/>
                                      </p:to>
                                    </p:set>
                                    <p:anim calcmode="lin" valueType="num">
                                      <p:cBhvr additive="base">
                                        <p:cTn id="10" dur="900" fill="hold"/>
                                        <p:tgtEl>
                                          <p:spTgt spid="90"/>
                                        </p:tgtEl>
                                        <p:attrNameLst>
                                          <p:attrName>ppt_x</p:attrName>
                                        </p:attrNameLst>
                                      </p:cBhvr>
                                      <p:tavLst>
                                        <p:tav tm="0">
                                          <p:val>
                                            <p:strVal val="#ppt_x"/>
                                          </p:val>
                                        </p:tav>
                                        <p:tav tm="100000">
                                          <p:val>
                                            <p:strVal val="#ppt_x"/>
                                          </p:val>
                                        </p:tav>
                                      </p:tavLst>
                                    </p:anim>
                                    <p:anim calcmode="lin" valueType="num">
                                      <p:cBhvr additive="base">
                                        <p:cTn id="11" dur="900" fill="hold"/>
                                        <p:tgtEl>
                                          <p:spTgt spid="90"/>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childTnLst>
                          </p:cTn>
                        </p:par>
                        <p:par>
                          <p:cTn id="47" fill="hold">
                            <p:stCondLst>
                              <p:cond delay="500"/>
                            </p:stCondLst>
                            <p:childTnLst>
                              <p:par>
                                <p:cTn id="48" presetID="37" presetClass="entr" presetSubtype="0" fill="hold" grpId="0" nodeType="afterEffect">
                                  <p:stCondLst>
                                    <p:cond delay="20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1000"/>
                                        <p:tgtEl>
                                          <p:spTgt spid="67"/>
                                        </p:tgtEl>
                                      </p:cBhvr>
                                    </p:animEffect>
                                    <p:anim calcmode="lin" valueType="num">
                                      <p:cBhvr>
                                        <p:cTn id="51" dur="1000" fill="hold"/>
                                        <p:tgtEl>
                                          <p:spTgt spid="67"/>
                                        </p:tgtEl>
                                        <p:attrNameLst>
                                          <p:attrName>ppt_x</p:attrName>
                                        </p:attrNameLst>
                                      </p:cBhvr>
                                      <p:tavLst>
                                        <p:tav tm="0">
                                          <p:val>
                                            <p:strVal val="#ppt_x"/>
                                          </p:val>
                                        </p:tav>
                                        <p:tav tm="100000">
                                          <p:val>
                                            <p:strVal val="#ppt_x"/>
                                          </p:val>
                                        </p:tav>
                                      </p:tavLst>
                                    </p:anim>
                                    <p:anim calcmode="lin" valueType="num">
                                      <p:cBhvr>
                                        <p:cTn id="52" dur="900" decel="100000" fill="hold"/>
                                        <p:tgtEl>
                                          <p:spTgt spid="67"/>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par>
                                <p:cTn id="54" presetID="37" presetClass="entr" presetSubtype="0" fill="hold" nodeType="withEffect">
                                  <p:stCondLst>
                                    <p:cond delay="20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1000"/>
                                        <p:tgtEl>
                                          <p:spTgt spid="69"/>
                                        </p:tgtEl>
                                      </p:cBhvr>
                                    </p:animEffect>
                                    <p:anim calcmode="lin" valueType="num">
                                      <p:cBhvr>
                                        <p:cTn id="57" dur="1000" fill="hold"/>
                                        <p:tgtEl>
                                          <p:spTgt spid="69"/>
                                        </p:tgtEl>
                                        <p:attrNameLst>
                                          <p:attrName>ppt_x</p:attrName>
                                        </p:attrNameLst>
                                      </p:cBhvr>
                                      <p:tavLst>
                                        <p:tav tm="0">
                                          <p:val>
                                            <p:strVal val="#ppt_x"/>
                                          </p:val>
                                        </p:tav>
                                        <p:tav tm="100000">
                                          <p:val>
                                            <p:strVal val="#ppt_x"/>
                                          </p:val>
                                        </p:tav>
                                      </p:tavLst>
                                    </p:anim>
                                    <p:anim calcmode="lin" valueType="num">
                                      <p:cBhvr>
                                        <p:cTn id="58" dur="900" decel="100000" fill="hold"/>
                                        <p:tgtEl>
                                          <p:spTgt spid="6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par>
                                <p:cTn id="60" presetID="37" presetClass="entr" presetSubtype="0" fill="hold" nodeType="withEffect">
                                  <p:stCondLst>
                                    <p:cond delay="20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1000"/>
                                        <p:tgtEl>
                                          <p:spTgt spid="78"/>
                                        </p:tgtEl>
                                      </p:cBhvr>
                                    </p:animEffect>
                                    <p:anim calcmode="lin" valueType="num">
                                      <p:cBhvr>
                                        <p:cTn id="63" dur="1000" fill="hold"/>
                                        <p:tgtEl>
                                          <p:spTgt spid="78"/>
                                        </p:tgtEl>
                                        <p:attrNameLst>
                                          <p:attrName>ppt_x</p:attrName>
                                        </p:attrNameLst>
                                      </p:cBhvr>
                                      <p:tavLst>
                                        <p:tav tm="0">
                                          <p:val>
                                            <p:strVal val="#ppt_x"/>
                                          </p:val>
                                        </p:tav>
                                        <p:tav tm="100000">
                                          <p:val>
                                            <p:strVal val="#ppt_x"/>
                                          </p:val>
                                        </p:tav>
                                      </p:tavLst>
                                    </p:anim>
                                    <p:anim calcmode="lin" valueType="num">
                                      <p:cBhvr>
                                        <p:cTn id="64" dur="900" decel="100000" fill="hold"/>
                                        <p:tgtEl>
                                          <p:spTgt spid="7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par>
                                <p:cTn id="66" presetID="37" presetClass="entr" presetSubtype="0" fill="hold" grpId="0" nodeType="withEffect">
                                  <p:stCondLst>
                                    <p:cond delay="200"/>
                                  </p:stCondLst>
                                  <p:childTnLst>
                                    <p:set>
                                      <p:cBhvr>
                                        <p:cTn id="67" dur="1" fill="hold">
                                          <p:stCondLst>
                                            <p:cond delay="0"/>
                                          </p:stCondLst>
                                        </p:cTn>
                                        <p:tgtEl>
                                          <p:spTgt spid="93"/>
                                        </p:tgtEl>
                                        <p:attrNameLst>
                                          <p:attrName>style.visibility</p:attrName>
                                        </p:attrNameLst>
                                      </p:cBhvr>
                                      <p:to>
                                        <p:strVal val="visible"/>
                                      </p:to>
                                    </p:set>
                                    <p:animEffect transition="in" filter="fade">
                                      <p:cBhvr>
                                        <p:cTn id="68" dur="1000"/>
                                        <p:tgtEl>
                                          <p:spTgt spid="93"/>
                                        </p:tgtEl>
                                      </p:cBhvr>
                                    </p:animEffect>
                                    <p:anim calcmode="lin" valueType="num">
                                      <p:cBhvr>
                                        <p:cTn id="69" dur="1000" fill="hold"/>
                                        <p:tgtEl>
                                          <p:spTgt spid="93"/>
                                        </p:tgtEl>
                                        <p:attrNameLst>
                                          <p:attrName>ppt_x</p:attrName>
                                        </p:attrNameLst>
                                      </p:cBhvr>
                                      <p:tavLst>
                                        <p:tav tm="0">
                                          <p:val>
                                            <p:strVal val="#ppt_x"/>
                                          </p:val>
                                        </p:tav>
                                        <p:tav tm="100000">
                                          <p:val>
                                            <p:strVal val="#ppt_x"/>
                                          </p:val>
                                        </p:tav>
                                      </p:tavLst>
                                    </p:anim>
                                    <p:anim calcmode="lin" valueType="num">
                                      <p:cBhvr>
                                        <p:cTn id="70" dur="900" decel="100000" fill="hold"/>
                                        <p:tgtEl>
                                          <p:spTgt spid="93"/>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72" fill="hold">
                            <p:stCondLst>
                              <p:cond delay="1700"/>
                            </p:stCondLst>
                            <p:childTnLst>
                              <p:par>
                                <p:cTn id="73" presetID="37" presetClass="entr" presetSubtype="0" fill="hold" grpId="0" nodeType="afterEffect">
                                  <p:stCondLst>
                                    <p:cond delay="20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1000"/>
                                        <p:tgtEl>
                                          <p:spTgt spid="95"/>
                                        </p:tgtEl>
                                      </p:cBhvr>
                                    </p:animEffect>
                                    <p:anim calcmode="lin" valueType="num">
                                      <p:cBhvr>
                                        <p:cTn id="76" dur="1000" fill="hold"/>
                                        <p:tgtEl>
                                          <p:spTgt spid="95"/>
                                        </p:tgtEl>
                                        <p:attrNameLst>
                                          <p:attrName>ppt_x</p:attrName>
                                        </p:attrNameLst>
                                      </p:cBhvr>
                                      <p:tavLst>
                                        <p:tav tm="0">
                                          <p:val>
                                            <p:strVal val="#ppt_x"/>
                                          </p:val>
                                        </p:tav>
                                        <p:tav tm="100000">
                                          <p:val>
                                            <p:strVal val="#ppt_x"/>
                                          </p:val>
                                        </p:tav>
                                      </p:tavLst>
                                    </p:anim>
                                    <p:anim calcmode="lin" valueType="num">
                                      <p:cBhvr>
                                        <p:cTn id="77" dur="900" decel="100000" fill="hold"/>
                                        <p:tgtEl>
                                          <p:spTgt spid="95"/>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79" presetID="37" presetClass="entr" presetSubtype="0" fill="hold" grpId="0" nodeType="withEffect">
                                  <p:stCondLst>
                                    <p:cond delay="20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900" decel="100000" fill="hold"/>
                                        <p:tgtEl>
                                          <p:spTgt spid="96"/>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22" grpId="0" animBg="1"/>
      <p:bldP spid="28" grpId="0" animBg="1"/>
      <p:bldP spid="30" grpId="0" animBg="1"/>
      <p:bldP spid="67" grpId="0" animBg="1"/>
      <p:bldP spid="87" grpId="0"/>
      <p:bldP spid="93" grpId="0"/>
      <p:bldP spid="90" grpId="0"/>
      <p:bldP spid="95" grpId="0" animBg="1"/>
      <p:bldP spid="9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Rectangle 456"/>
          <p:cNvSpPr/>
          <p:nvPr/>
        </p:nvSpPr>
        <p:spPr>
          <a:xfrm>
            <a:off x="0" y="0"/>
            <a:ext cx="12192000" cy="685800"/>
          </a:xfrm>
          <a:prstGeom prst="rect">
            <a:avLst/>
          </a:prstGeom>
          <a:gradFill>
            <a:gsLst>
              <a:gs pos="0">
                <a:schemeClr val="bg1">
                  <a:lumMod val="75000"/>
                </a:schemeClr>
              </a:gs>
              <a:gs pos="72000">
                <a:schemeClr val="bg1">
                  <a:lumMod val="85000"/>
                  <a:alpha val="3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p:cNvGrpSpPr/>
          <p:nvPr/>
        </p:nvGrpSpPr>
        <p:grpSpPr>
          <a:xfrm rot="10133868">
            <a:off x="2418940" y="903332"/>
            <a:ext cx="7545124" cy="4527989"/>
            <a:chOff x="3740089" y="3112959"/>
            <a:chExt cx="1746311" cy="1018682"/>
          </a:xfrm>
        </p:grpSpPr>
        <p:sp>
          <p:nvSpPr>
            <p:cNvPr id="444" name="Rectangle 443"/>
            <p:cNvSpPr/>
            <p:nvPr/>
          </p:nvSpPr>
          <p:spPr>
            <a:xfrm>
              <a:off x="3740089" y="3112959"/>
              <a:ext cx="1746311" cy="10186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p:cNvSpPr/>
            <p:nvPr/>
          </p:nvSpPr>
          <p:spPr>
            <a:xfrm>
              <a:off x="3787069" y="3162855"/>
              <a:ext cx="1652350" cy="924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8" name="Freeform 106"/>
          <p:cNvSpPr>
            <a:spLocks/>
          </p:cNvSpPr>
          <p:nvPr/>
        </p:nvSpPr>
        <p:spPr bwMode="auto">
          <a:xfrm rot="20784087">
            <a:off x="2460252" y="810295"/>
            <a:ext cx="4371319" cy="5092122"/>
          </a:xfrm>
          <a:custGeom>
            <a:avLst/>
            <a:gdLst>
              <a:gd name="T0" fmla="*/ 839 w 1296"/>
              <a:gd name="T1" fmla="*/ 1506 h 1509"/>
              <a:gd name="T2" fmla="*/ 14 w 1296"/>
              <a:gd name="T3" fmla="*/ 1200 h 1509"/>
              <a:gd name="T4" fmla="*/ 4 w 1296"/>
              <a:gd name="T5" fmla="*/ 1177 h 1509"/>
              <a:gd name="T6" fmla="*/ 434 w 1296"/>
              <a:gd name="T7" fmla="*/ 14 h 1509"/>
              <a:gd name="T8" fmla="*/ 457 w 1296"/>
              <a:gd name="T9" fmla="*/ 4 h 1509"/>
              <a:gd name="T10" fmla="*/ 1282 w 1296"/>
              <a:gd name="T11" fmla="*/ 309 h 1509"/>
              <a:gd name="T12" fmla="*/ 1293 w 1296"/>
              <a:gd name="T13" fmla="*/ 332 h 1509"/>
              <a:gd name="T14" fmla="*/ 862 w 1296"/>
              <a:gd name="T15" fmla="*/ 1495 h 1509"/>
              <a:gd name="T16" fmla="*/ 839 w 1296"/>
              <a:gd name="T17" fmla="*/ 1506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6" h="1509">
                <a:moveTo>
                  <a:pt x="839" y="1506"/>
                </a:moveTo>
                <a:cubicBezTo>
                  <a:pt x="14" y="1200"/>
                  <a:pt x="14" y="1200"/>
                  <a:pt x="14" y="1200"/>
                </a:cubicBezTo>
                <a:cubicBezTo>
                  <a:pt x="5" y="1197"/>
                  <a:pt x="0" y="1186"/>
                  <a:pt x="4" y="1177"/>
                </a:cubicBezTo>
                <a:cubicBezTo>
                  <a:pt x="434" y="14"/>
                  <a:pt x="434" y="14"/>
                  <a:pt x="434" y="14"/>
                </a:cubicBezTo>
                <a:cubicBezTo>
                  <a:pt x="438" y="5"/>
                  <a:pt x="448" y="0"/>
                  <a:pt x="457" y="4"/>
                </a:cubicBezTo>
                <a:cubicBezTo>
                  <a:pt x="1282" y="309"/>
                  <a:pt x="1282" y="309"/>
                  <a:pt x="1282" y="309"/>
                </a:cubicBezTo>
                <a:cubicBezTo>
                  <a:pt x="1291" y="312"/>
                  <a:pt x="1296" y="323"/>
                  <a:pt x="1293" y="332"/>
                </a:cubicBezTo>
                <a:cubicBezTo>
                  <a:pt x="862" y="1495"/>
                  <a:pt x="862" y="1495"/>
                  <a:pt x="862" y="1495"/>
                </a:cubicBezTo>
                <a:cubicBezTo>
                  <a:pt x="859" y="1504"/>
                  <a:pt x="848" y="1509"/>
                  <a:pt x="839" y="1506"/>
                </a:cubicBezTo>
                <a:close/>
              </a:path>
            </a:pathLst>
          </a:custGeom>
          <a:solidFill>
            <a:srgbClr val="2F3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87" name="Group 286"/>
          <p:cNvGrpSpPr/>
          <p:nvPr/>
        </p:nvGrpSpPr>
        <p:grpSpPr>
          <a:xfrm rot="9916425">
            <a:off x="2407779" y="306370"/>
            <a:ext cx="7228369" cy="6213495"/>
            <a:chOff x="1993056" y="3194577"/>
            <a:chExt cx="816837" cy="702152"/>
          </a:xfrm>
          <a:solidFill>
            <a:schemeClr val="tx1">
              <a:lumMod val="75000"/>
              <a:lumOff val="25000"/>
            </a:schemeClr>
          </a:solidFill>
        </p:grpSpPr>
        <p:sp>
          <p:nvSpPr>
            <p:cNvPr id="325" name="Freeform 106"/>
            <p:cNvSpPr>
              <a:spLocks/>
            </p:cNvSpPr>
            <p:nvPr/>
          </p:nvSpPr>
          <p:spPr bwMode="auto">
            <a:xfrm rot="10867662">
              <a:off x="2315915" y="3321297"/>
              <a:ext cx="493978" cy="575432"/>
            </a:xfrm>
            <a:custGeom>
              <a:avLst/>
              <a:gdLst>
                <a:gd name="T0" fmla="*/ 839 w 1296"/>
                <a:gd name="T1" fmla="*/ 1506 h 1509"/>
                <a:gd name="T2" fmla="*/ 14 w 1296"/>
                <a:gd name="T3" fmla="*/ 1200 h 1509"/>
                <a:gd name="T4" fmla="*/ 4 w 1296"/>
                <a:gd name="T5" fmla="*/ 1177 h 1509"/>
                <a:gd name="T6" fmla="*/ 434 w 1296"/>
                <a:gd name="T7" fmla="*/ 14 h 1509"/>
                <a:gd name="T8" fmla="*/ 457 w 1296"/>
                <a:gd name="T9" fmla="*/ 4 h 1509"/>
                <a:gd name="T10" fmla="*/ 1282 w 1296"/>
                <a:gd name="T11" fmla="*/ 309 h 1509"/>
                <a:gd name="T12" fmla="*/ 1293 w 1296"/>
                <a:gd name="T13" fmla="*/ 332 h 1509"/>
                <a:gd name="T14" fmla="*/ 862 w 1296"/>
                <a:gd name="T15" fmla="*/ 1495 h 1509"/>
                <a:gd name="T16" fmla="*/ 839 w 1296"/>
                <a:gd name="T17" fmla="*/ 1506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6" h="1509">
                  <a:moveTo>
                    <a:pt x="839" y="1506"/>
                  </a:moveTo>
                  <a:cubicBezTo>
                    <a:pt x="14" y="1200"/>
                    <a:pt x="14" y="1200"/>
                    <a:pt x="14" y="1200"/>
                  </a:cubicBezTo>
                  <a:cubicBezTo>
                    <a:pt x="5" y="1197"/>
                    <a:pt x="0" y="1186"/>
                    <a:pt x="4" y="1177"/>
                  </a:cubicBezTo>
                  <a:cubicBezTo>
                    <a:pt x="434" y="14"/>
                    <a:pt x="434" y="14"/>
                    <a:pt x="434" y="14"/>
                  </a:cubicBezTo>
                  <a:cubicBezTo>
                    <a:pt x="438" y="5"/>
                    <a:pt x="448" y="0"/>
                    <a:pt x="457" y="4"/>
                  </a:cubicBezTo>
                  <a:cubicBezTo>
                    <a:pt x="1282" y="309"/>
                    <a:pt x="1282" y="309"/>
                    <a:pt x="1282" y="309"/>
                  </a:cubicBezTo>
                  <a:cubicBezTo>
                    <a:pt x="1291" y="312"/>
                    <a:pt x="1296" y="323"/>
                    <a:pt x="1293" y="332"/>
                  </a:cubicBezTo>
                  <a:cubicBezTo>
                    <a:pt x="862" y="1495"/>
                    <a:pt x="862" y="1495"/>
                    <a:pt x="862" y="1495"/>
                  </a:cubicBezTo>
                  <a:cubicBezTo>
                    <a:pt x="859" y="1504"/>
                    <a:pt x="848" y="1509"/>
                    <a:pt x="839" y="15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07"/>
            <p:cNvSpPr>
              <a:spLocks/>
            </p:cNvSpPr>
            <p:nvPr/>
          </p:nvSpPr>
          <p:spPr bwMode="auto">
            <a:xfrm rot="10867662">
              <a:off x="1993056" y="3194577"/>
              <a:ext cx="493978" cy="575432"/>
            </a:xfrm>
            <a:custGeom>
              <a:avLst/>
              <a:gdLst>
                <a:gd name="T0" fmla="*/ 839 w 1296"/>
                <a:gd name="T1" fmla="*/ 1505 h 1509"/>
                <a:gd name="T2" fmla="*/ 14 w 1296"/>
                <a:gd name="T3" fmla="*/ 1200 h 1509"/>
                <a:gd name="T4" fmla="*/ 4 w 1296"/>
                <a:gd name="T5" fmla="*/ 1177 h 1509"/>
                <a:gd name="T6" fmla="*/ 434 w 1296"/>
                <a:gd name="T7" fmla="*/ 14 h 1509"/>
                <a:gd name="T8" fmla="*/ 457 w 1296"/>
                <a:gd name="T9" fmla="*/ 4 h 1509"/>
                <a:gd name="T10" fmla="*/ 1282 w 1296"/>
                <a:gd name="T11" fmla="*/ 309 h 1509"/>
                <a:gd name="T12" fmla="*/ 1292 w 1296"/>
                <a:gd name="T13" fmla="*/ 332 h 1509"/>
                <a:gd name="T14" fmla="*/ 862 w 1296"/>
                <a:gd name="T15" fmla="*/ 1495 h 1509"/>
                <a:gd name="T16" fmla="*/ 839 w 1296"/>
                <a:gd name="T17" fmla="*/ 1505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6" h="1509">
                  <a:moveTo>
                    <a:pt x="839" y="1505"/>
                  </a:moveTo>
                  <a:cubicBezTo>
                    <a:pt x="14" y="1200"/>
                    <a:pt x="14" y="1200"/>
                    <a:pt x="14" y="1200"/>
                  </a:cubicBezTo>
                  <a:cubicBezTo>
                    <a:pt x="5" y="1197"/>
                    <a:pt x="0" y="1186"/>
                    <a:pt x="4" y="1177"/>
                  </a:cubicBezTo>
                  <a:cubicBezTo>
                    <a:pt x="434" y="14"/>
                    <a:pt x="434" y="14"/>
                    <a:pt x="434" y="14"/>
                  </a:cubicBezTo>
                  <a:cubicBezTo>
                    <a:pt x="437" y="5"/>
                    <a:pt x="448" y="0"/>
                    <a:pt x="457" y="4"/>
                  </a:cubicBezTo>
                  <a:cubicBezTo>
                    <a:pt x="1282" y="309"/>
                    <a:pt x="1282" y="309"/>
                    <a:pt x="1282" y="309"/>
                  </a:cubicBezTo>
                  <a:cubicBezTo>
                    <a:pt x="1291" y="312"/>
                    <a:pt x="1296" y="323"/>
                    <a:pt x="1292" y="332"/>
                  </a:cubicBezTo>
                  <a:cubicBezTo>
                    <a:pt x="862" y="1495"/>
                    <a:pt x="862" y="1495"/>
                    <a:pt x="862" y="1495"/>
                  </a:cubicBezTo>
                  <a:cubicBezTo>
                    <a:pt x="858" y="1504"/>
                    <a:pt x="848" y="1509"/>
                    <a:pt x="839" y="15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9" name="Freeform 107"/>
          <p:cNvSpPr>
            <a:spLocks/>
          </p:cNvSpPr>
          <p:nvPr/>
        </p:nvSpPr>
        <p:spPr bwMode="auto">
          <a:xfrm rot="20784087">
            <a:off x="5508506" y="1168567"/>
            <a:ext cx="4371319" cy="5092122"/>
          </a:xfrm>
          <a:custGeom>
            <a:avLst/>
            <a:gdLst>
              <a:gd name="T0" fmla="*/ 839 w 1296"/>
              <a:gd name="T1" fmla="*/ 1505 h 1509"/>
              <a:gd name="T2" fmla="*/ 14 w 1296"/>
              <a:gd name="T3" fmla="*/ 1200 h 1509"/>
              <a:gd name="T4" fmla="*/ 4 w 1296"/>
              <a:gd name="T5" fmla="*/ 1177 h 1509"/>
              <a:gd name="T6" fmla="*/ 434 w 1296"/>
              <a:gd name="T7" fmla="*/ 14 h 1509"/>
              <a:gd name="T8" fmla="*/ 457 w 1296"/>
              <a:gd name="T9" fmla="*/ 4 h 1509"/>
              <a:gd name="T10" fmla="*/ 1282 w 1296"/>
              <a:gd name="T11" fmla="*/ 309 h 1509"/>
              <a:gd name="T12" fmla="*/ 1292 w 1296"/>
              <a:gd name="T13" fmla="*/ 332 h 1509"/>
              <a:gd name="T14" fmla="*/ 862 w 1296"/>
              <a:gd name="T15" fmla="*/ 1495 h 1509"/>
              <a:gd name="T16" fmla="*/ 839 w 1296"/>
              <a:gd name="T17" fmla="*/ 1505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6" h="1509">
                <a:moveTo>
                  <a:pt x="839" y="1505"/>
                </a:moveTo>
                <a:cubicBezTo>
                  <a:pt x="14" y="1200"/>
                  <a:pt x="14" y="1200"/>
                  <a:pt x="14" y="1200"/>
                </a:cubicBezTo>
                <a:cubicBezTo>
                  <a:pt x="5" y="1197"/>
                  <a:pt x="0" y="1186"/>
                  <a:pt x="4" y="1177"/>
                </a:cubicBezTo>
                <a:cubicBezTo>
                  <a:pt x="434" y="14"/>
                  <a:pt x="434" y="14"/>
                  <a:pt x="434" y="14"/>
                </a:cubicBezTo>
                <a:cubicBezTo>
                  <a:pt x="437" y="5"/>
                  <a:pt x="448" y="0"/>
                  <a:pt x="457" y="4"/>
                </a:cubicBezTo>
                <a:cubicBezTo>
                  <a:pt x="1282" y="309"/>
                  <a:pt x="1282" y="309"/>
                  <a:pt x="1282" y="309"/>
                </a:cubicBezTo>
                <a:cubicBezTo>
                  <a:pt x="1291" y="312"/>
                  <a:pt x="1296" y="323"/>
                  <a:pt x="1292" y="332"/>
                </a:cubicBezTo>
                <a:cubicBezTo>
                  <a:pt x="862" y="1495"/>
                  <a:pt x="862" y="1495"/>
                  <a:pt x="862" y="1495"/>
                </a:cubicBezTo>
                <a:cubicBezTo>
                  <a:pt x="858" y="1504"/>
                  <a:pt x="848" y="1509"/>
                  <a:pt x="839" y="1505"/>
                </a:cubicBezTo>
                <a:close/>
              </a:path>
            </a:pathLst>
          </a:custGeom>
          <a:solidFill>
            <a:srgbClr val="222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25"/>
          <p:cNvSpPr>
            <a:spLocks/>
          </p:cNvSpPr>
          <p:nvPr/>
        </p:nvSpPr>
        <p:spPr bwMode="auto">
          <a:xfrm rot="20784087">
            <a:off x="5761385" y="1654555"/>
            <a:ext cx="3836534" cy="4375973"/>
          </a:xfrm>
          <a:custGeom>
            <a:avLst/>
            <a:gdLst>
              <a:gd name="T0" fmla="*/ 0 w 825"/>
              <a:gd name="T1" fmla="*/ 737 h 941"/>
              <a:gd name="T2" fmla="*/ 552 w 825"/>
              <a:gd name="T3" fmla="*/ 941 h 941"/>
              <a:gd name="T4" fmla="*/ 825 w 825"/>
              <a:gd name="T5" fmla="*/ 204 h 941"/>
              <a:gd name="T6" fmla="*/ 273 w 825"/>
              <a:gd name="T7" fmla="*/ 0 h 941"/>
              <a:gd name="T8" fmla="*/ 0 w 825"/>
              <a:gd name="T9" fmla="*/ 737 h 941"/>
            </a:gdLst>
            <a:ahLst/>
            <a:cxnLst>
              <a:cxn ang="0">
                <a:pos x="T0" y="T1"/>
              </a:cxn>
              <a:cxn ang="0">
                <a:pos x="T2" y="T3"/>
              </a:cxn>
              <a:cxn ang="0">
                <a:pos x="T4" y="T5"/>
              </a:cxn>
              <a:cxn ang="0">
                <a:pos x="T6" y="T7"/>
              </a:cxn>
              <a:cxn ang="0">
                <a:pos x="T8" y="T9"/>
              </a:cxn>
            </a:cxnLst>
            <a:rect l="0" t="0" r="r" b="b"/>
            <a:pathLst>
              <a:path w="825" h="941">
                <a:moveTo>
                  <a:pt x="0" y="737"/>
                </a:moveTo>
                <a:lnTo>
                  <a:pt x="552" y="941"/>
                </a:lnTo>
                <a:lnTo>
                  <a:pt x="825" y="204"/>
                </a:lnTo>
                <a:lnTo>
                  <a:pt x="273" y="0"/>
                </a:lnTo>
                <a:lnTo>
                  <a:pt x="0" y="737"/>
                </a:lnTo>
                <a:close/>
              </a:path>
            </a:pathLst>
          </a:custGeom>
          <a:solidFill>
            <a:srgbClr val="EFEB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26"/>
          <p:cNvSpPr>
            <a:spLocks/>
          </p:cNvSpPr>
          <p:nvPr/>
        </p:nvSpPr>
        <p:spPr bwMode="auto">
          <a:xfrm rot="20784087">
            <a:off x="5872908" y="2589924"/>
            <a:ext cx="3836534" cy="3427302"/>
          </a:xfrm>
          <a:custGeom>
            <a:avLst/>
            <a:gdLst>
              <a:gd name="T0" fmla="*/ 0 w 825"/>
              <a:gd name="T1" fmla="*/ 533 h 737"/>
              <a:gd name="T2" fmla="*/ 552 w 825"/>
              <a:gd name="T3" fmla="*/ 737 h 737"/>
              <a:gd name="T4" fmla="*/ 825 w 825"/>
              <a:gd name="T5" fmla="*/ 0 h 737"/>
              <a:gd name="T6" fmla="*/ 0 w 825"/>
              <a:gd name="T7" fmla="*/ 533 h 737"/>
            </a:gdLst>
            <a:ahLst/>
            <a:cxnLst>
              <a:cxn ang="0">
                <a:pos x="T0" y="T1"/>
              </a:cxn>
              <a:cxn ang="0">
                <a:pos x="T2" y="T3"/>
              </a:cxn>
              <a:cxn ang="0">
                <a:pos x="T4" y="T5"/>
              </a:cxn>
              <a:cxn ang="0">
                <a:pos x="T6" y="T7"/>
              </a:cxn>
            </a:cxnLst>
            <a:rect l="0" t="0" r="r" b="b"/>
            <a:pathLst>
              <a:path w="825" h="737">
                <a:moveTo>
                  <a:pt x="0" y="533"/>
                </a:moveTo>
                <a:lnTo>
                  <a:pt x="552" y="737"/>
                </a:lnTo>
                <a:lnTo>
                  <a:pt x="825" y="0"/>
                </a:lnTo>
                <a:lnTo>
                  <a:pt x="0" y="533"/>
                </a:lnTo>
                <a:close/>
              </a:path>
            </a:pathLst>
          </a:custGeom>
          <a:solidFill>
            <a:srgbClr val="E9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27"/>
          <p:cNvSpPr>
            <a:spLocks/>
          </p:cNvSpPr>
          <p:nvPr/>
        </p:nvSpPr>
        <p:spPr bwMode="auto">
          <a:xfrm rot="20784087">
            <a:off x="6580555" y="1304527"/>
            <a:ext cx="2655349" cy="1190485"/>
          </a:xfrm>
          <a:custGeom>
            <a:avLst/>
            <a:gdLst>
              <a:gd name="T0" fmla="*/ 19 w 571"/>
              <a:gd name="T1" fmla="*/ 0 h 256"/>
              <a:gd name="T2" fmla="*/ 0 w 571"/>
              <a:gd name="T3" fmla="*/ 52 h 256"/>
              <a:gd name="T4" fmla="*/ 552 w 571"/>
              <a:gd name="T5" fmla="*/ 256 h 256"/>
              <a:gd name="T6" fmla="*/ 571 w 571"/>
              <a:gd name="T7" fmla="*/ 205 h 256"/>
              <a:gd name="T8" fmla="*/ 19 w 571"/>
              <a:gd name="T9" fmla="*/ 0 h 256"/>
            </a:gdLst>
            <a:ahLst/>
            <a:cxnLst>
              <a:cxn ang="0">
                <a:pos x="T0" y="T1"/>
              </a:cxn>
              <a:cxn ang="0">
                <a:pos x="T2" y="T3"/>
              </a:cxn>
              <a:cxn ang="0">
                <a:pos x="T4" y="T5"/>
              </a:cxn>
              <a:cxn ang="0">
                <a:pos x="T6" y="T7"/>
              </a:cxn>
              <a:cxn ang="0">
                <a:pos x="T8" y="T9"/>
              </a:cxn>
            </a:cxnLst>
            <a:rect l="0" t="0" r="r" b="b"/>
            <a:pathLst>
              <a:path w="571" h="256">
                <a:moveTo>
                  <a:pt x="19" y="0"/>
                </a:moveTo>
                <a:lnTo>
                  <a:pt x="0" y="52"/>
                </a:lnTo>
                <a:lnTo>
                  <a:pt x="552" y="256"/>
                </a:lnTo>
                <a:lnTo>
                  <a:pt x="571" y="205"/>
                </a:lnTo>
                <a:lnTo>
                  <a:pt x="19" y="0"/>
                </a:lnTo>
                <a:close/>
              </a:path>
            </a:pathLst>
          </a:custGeom>
          <a:solidFill>
            <a:srgbClr val="CFCD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28"/>
          <p:cNvSpPr>
            <a:spLocks/>
          </p:cNvSpPr>
          <p:nvPr/>
        </p:nvSpPr>
        <p:spPr bwMode="auto">
          <a:xfrm rot="20784087">
            <a:off x="6563293" y="1221985"/>
            <a:ext cx="2706498" cy="1246288"/>
          </a:xfrm>
          <a:custGeom>
            <a:avLst/>
            <a:gdLst>
              <a:gd name="T0" fmla="*/ 582 w 582"/>
              <a:gd name="T1" fmla="*/ 209 h 268"/>
              <a:gd name="T2" fmla="*/ 21 w 582"/>
              <a:gd name="T3" fmla="*/ 0 h 268"/>
              <a:gd name="T4" fmla="*/ 0 w 582"/>
              <a:gd name="T5" fmla="*/ 60 h 268"/>
              <a:gd name="T6" fmla="*/ 560 w 582"/>
              <a:gd name="T7" fmla="*/ 268 h 268"/>
              <a:gd name="T8" fmla="*/ 582 w 582"/>
              <a:gd name="T9" fmla="*/ 209 h 268"/>
            </a:gdLst>
            <a:ahLst/>
            <a:cxnLst>
              <a:cxn ang="0">
                <a:pos x="T0" y="T1"/>
              </a:cxn>
              <a:cxn ang="0">
                <a:pos x="T2" y="T3"/>
              </a:cxn>
              <a:cxn ang="0">
                <a:pos x="T4" y="T5"/>
              </a:cxn>
              <a:cxn ang="0">
                <a:pos x="T6" y="T7"/>
              </a:cxn>
              <a:cxn ang="0">
                <a:pos x="T8" y="T9"/>
              </a:cxn>
            </a:cxnLst>
            <a:rect l="0" t="0" r="r" b="b"/>
            <a:pathLst>
              <a:path w="582" h="268">
                <a:moveTo>
                  <a:pt x="582" y="209"/>
                </a:moveTo>
                <a:lnTo>
                  <a:pt x="21" y="0"/>
                </a:lnTo>
                <a:lnTo>
                  <a:pt x="0" y="60"/>
                </a:lnTo>
                <a:lnTo>
                  <a:pt x="560" y="268"/>
                </a:lnTo>
                <a:lnTo>
                  <a:pt x="582" y="209"/>
                </a:lnTo>
                <a:close/>
              </a:path>
            </a:pathLst>
          </a:custGeom>
          <a:solidFill>
            <a:srgbClr val="CD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29"/>
          <p:cNvSpPr>
            <a:spLocks/>
          </p:cNvSpPr>
          <p:nvPr/>
        </p:nvSpPr>
        <p:spPr bwMode="auto">
          <a:xfrm rot="20784087">
            <a:off x="6591798" y="1461085"/>
            <a:ext cx="2622793" cy="1013775"/>
          </a:xfrm>
          <a:custGeom>
            <a:avLst/>
            <a:gdLst>
              <a:gd name="T0" fmla="*/ 564 w 564"/>
              <a:gd name="T1" fmla="*/ 207 h 218"/>
              <a:gd name="T2" fmla="*/ 3 w 564"/>
              <a:gd name="T3" fmla="*/ 0 h 218"/>
              <a:gd name="T4" fmla="*/ 0 w 564"/>
              <a:gd name="T5" fmla="*/ 10 h 218"/>
              <a:gd name="T6" fmla="*/ 560 w 564"/>
              <a:gd name="T7" fmla="*/ 218 h 218"/>
              <a:gd name="T8" fmla="*/ 564 w 564"/>
              <a:gd name="T9" fmla="*/ 207 h 218"/>
            </a:gdLst>
            <a:ahLst/>
            <a:cxnLst>
              <a:cxn ang="0">
                <a:pos x="T0" y="T1"/>
              </a:cxn>
              <a:cxn ang="0">
                <a:pos x="T2" y="T3"/>
              </a:cxn>
              <a:cxn ang="0">
                <a:pos x="T4" y="T5"/>
              </a:cxn>
              <a:cxn ang="0">
                <a:pos x="T6" y="T7"/>
              </a:cxn>
              <a:cxn ang="0">
                <a:pos x="T8" y="T9"/>
              </a:cxn>
            </a:cxnLst>
            <a:rect l="0" t="0" r="r" b="b"/>
            <a:pathLst>
              <a:path w="564" h="218">
                <a:moveTo>
                  <a:pt x="564" y="207"/>
                </a:moveTo>
                <a:lnTo>
                  <a:pt x="3" y="0"/>
                </a:lnTo>
                <a:lnTo>
                  <a:pt x="0" y="10"/>
                </a:lnTo>
                <a:lnTo>
                  <a:pt x="560" y="218"/>
                </a:lnTo>
                <a:lnTo>
                  <a:pt x="564" y="207"/>
                </a:lnTo>
                <a:close/>
              </a:path>
            </a:pathLst>
          </a:custGeom>
          <a:solidFill>
            <a:srgbClr val="EFE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TextBox 454"/>
          <p:cNvSpPr txBox="1"/>
          <p:nvPr/>
        </p:nvSpPr>
        <p:spPr>
          <a:xfrm rot="416244">
            <a:off x="3375175" y="1879202"/>
            <a:ext cx="2438400" cy="2672642"/>
          </a:xfrm>
          <a:prstGeom prst="rect">
            <a:avLst/>
          </a:prstGeom>
          <a:noFill/>
        </p:spPr>
        <p:txBody>
          <a:bodyPr wrap="square" rtlCol="0">
            <a:noAutofit/>
          </a:bodyPr>
          <a:lstStyle/>
          <a:p>
            <a:pPr algn="ctr"/>
            <a:r>
              <a:rPr lang="en-US" sz="2000" b="1" dirty="0">
                <a:solidFill>
                  <a:srgbClr val="0070C0"/>
                </a:solidFill>
              </a:rPr>
              <a:t>Food for thought…</a:t>
            </a:r>
          </a:p>
          <a:p>
            <a:pPr algn="ctr"/>
            <a:endParaRPr lang="en-US" sz="1400" b="1" dirty="0">
              <a:solidFill>
                <a:schemeClr val="bg1"/>
              </a:solidFill>
            </a:endParaRPr>
          </a:p>
          <a:p>
            <a:pPr algn="ctr"/>
            <a:r>
              <a:rPr lang="en-US" sz="1400" b="1" dirty="0">
                <a:solidFill>
                  <a:schemeClr val="bg1"/>
                </a:solidFill>
              </a:rPr>
              <a:t>“…</a:t>
            </a:r>
            <a:r>
              <a:rPr lang="en-US" sz="2000" b="1" dirty="0">
                <a:solidFill>
                  <a:schemeClr val="bg1"/>
                </a:solidFill>
              </a:rPr>
              <a:t>need to be allowed to communicate a broad range of messages in the ways that are natural for them.” </a:t>
            </a:r>
            <a:endParaRPr lang="en-US" sz="2000" b="1" dirty="0">
              <a:solidFill>
                <a:schemeClr val="tx1">
                  <a:lumMod val="75000"/>
                  <a:lumOff val="25000"/>
                </a:schemeClr>
              </a:solidFill>
            </a:endParaRPr>
          </a:p>
        </p:txBody>
      </p:sp>
      <p:sp>
        <p:nvSpPr>
          <p:cNvPr id="59" name="TextBox 58">
            <a:extLst>
              <a:ext uri="{FF2B5EF4-FFF2-40B4-BE49-F238E27FC236}">
                <a16:creationId xmlns:a16="http://schemas.microsoft.com/office/drawing/2014/main" id="{FCC28BEC-818A-4803-A249-6420BFB11409}"/>
              </a:ext>
            </a:extLst>
          </p:cNvPr>
          <p:cNvSpPr txBox="1"/>
          <p:nvPr/>
        </p:nvSpPr>
        <p:spPr>
          <a:xfrm rot="416244">
            <a:off x="6354134" y="2012140"/>
            <a:ext cx="2707722" cy="2896735"/>
          </a:xfrm>
          <a:prstGeom prst="rect">
            <a:avLst/>
          </a:prstGeom>
          <a:noFill/>
        </p:spPr>
        <p:txBody>
          <a:bodyPr wrap="square" rtlCol="0">
            <a:noAutofit/>
          </a:bodyPr>
          <a:lstStyle/>
          <a:p>
            <a:pPr algn="ctr"/>
            <a:r>
              <a:rPr lang="en-US" sz="1600" b="1" dirty="0">
                <a:solidFill>
                  <a:schemeClr val="tx1">
                    <a:lumMod val="75000"/>
                    <a:lumOff val="25000"/>
                  </a:schemeClr>
                </a:solidFill>
              </a:rPr>
              <a:t>“…Forcing to make eye contact or to stop flapping is the equivalent of forcing [someone] to speak a foreign language. “</a:t>
            </a:r>
          </a:p>
          <a:p>
            <a:pPr algn="ctr"/>
            <a:endParaRPr lang="en-US" sz="1600" b="1" dirty="0">
              <a:solidFill>
                <a:schemeClr val="tx1">
                  <a:lumMod val="75000"/>
                  <a:lumOff val="25000"/>
                </a:schemeClr>
              </a:solidFill>
            </a:endParaRPr>
          </a:p>
          <a:p>
            <a:pPr algn="ctr"/>
            <a:r>
              <a:rPr lang="en-US" sz="1600" b="1" dirty="0">
                <a:solidFill>
                  <a:schemeClr val="tx1">
                    <a:lumMod val="75000"/>
                    <a:lumOff val="25000"/>
                  </a:schemeClr>
                </a:solidFill>
              </a:rPr>
              <a:t>“It’s telling them that if they want to use behavior to communicate more than distress, they’ll have to speak another language because theirs is substandard and the people around them can’t be bothered to learn it.”</a:t>
            </a:r>
          </a:p>
          <a:p>
            <a:endParaRPr lang="en-US" sz="1400" b="1" dirty="0">
              <a:solidFill>
                <a:schemeClr val="tx1">
                  <a:lumMod val="75000"/>
                  <a:lumOff val="25000"/>
                </a:schemeClr>
              </a:solidFill>
            </a:endParaRPr>
          </a:p>
        </p:txBody>
      </p:sp>
      <p:sp>
        <p:nvSpPr>
          <p:cNvPr id="61" name="Rectangle 60">
            <a:extLst>
              <a:ext uri="{FF2B5EF4-FFF2-40B4-BE49-F238E27FC236}">
                <a16:creationId xmlns:a16="http://schemas.microsoft.com/office/drawing/2014/main" id="{E6C97A0A-E009-4E73-9B62-0B2CA18E83A7}"/>
              </a:ext>
            </a:extLst>
          </p:cNvPr>
          <p:cNvSpPr/>
          <p:nvPr/>
        </p:nvSpPr>
        <p:spPr>
          <a:xfrm>
            <a:off x="1190846" y="6203968"/>
            <a:ext cx="9559516" cy="523220"/>
          </a:xfrm>
          <a:prstGeom prst="rect">
            <a:avLst/>
          </a:prstGeom>
        </p:spPr>
        <p:txBody>
          <a:bodyPr wrap="square">
            <a:spAutoFit/>
          </a:bodyPr>
          <a:lstStyle/>
          <a:p>
            <a:pPr algn="ctr"/>
            <a:r>
              <a:rPr lang="en-US" sz="1400" i="1" dirty="0"/>
              <a:t>*Behavior is Communication: Are you Listening? April 30, 2014; Retrieved 11/12/18: https://musingsofanaspie.com/2014/04/30/why-behavior-is-communication-is-no-longer-good-enough</a:t>
            </a:r>
          </a:p>
        </p:txBody>
      </p:sp>
      <p:sp>
        <p:nvSpPr>
          <p:cNvPr id="64" name="Slide Number Placeholder 2">
            <a:extLst>
              <a:ext uri="{FF2B5EF4-FFF2-40B4-BE49-F238E27FC236}">
                <a16:creationId xmlns:a16="http://schemas.microsoft.com/office/drawing/2014/main" id="{656F83ED-01EC-4A08-B0A3-D34FD3BD6650}"/>
              </a:ext>
            </a:extLst>
          </p:cNvPr>
          <p:cNvSpPr>
            <a:spLocks noGrp="1"/>
          </p:cNvSpPr>
          <p:nvPr>
            <p:ph type="sldNum" sz="quarter" idx="12"/>
          </p:nvPr>
        </p:nvSpPr>
        <p:spPr>
          <a:xfrm>
            <a:off x="8610600" y="6356351"/>
            <a:ext cx="2743200" cy="365125"/>
          </a:xfrm>
        </p:spPr>
        <p:txBody>
          <a:bodyPr/>
          <a:lstStyle/>
          <a:p>
            <a:fld id="{5A871D27-0CE8-4F84-B7C7-B6E65FDA6011}" type="slidenum">
              <a:rPr lang="en-US" smtClean="0"/>
              <a:t>33</a:t>
            </a:fld>
            <a:endParaRPr lang="en-US" dirty="0"/>
          </a:p>
        </p:txBody>
      </p:sp>
      <p:sp>
        <p:nvSpPr>
          <p:cNvPr id="22" name="Freeform 22">
            <a:hlinkClick r:id="" action="ppaction://noaction"/>
            <a:extLst>
              <a:ext uri="{FF2B5EF4-FFF2-40B4-BE49-F238E27FC236}">
                <a16:creationId xmlns:a16="http://schemas.microsoft.com/office/drawing/2014/main" id="{46FBCD8F-18DE-4EF6-86FB-8826A60C8218}"/>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1903239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EC470-9D2E-4E83-B289-504273BC3981}"/>
              </a:ext>
            </a:extLst>
          </p:cNvPr>
          <p:cNvSpPr>
            <a:spLocks noGrp="1"/>
          </p:cNvSpPr>
          <p:nvPr>
            <p:ph type="title"/>
          </p:nvPr>
        </p:nvSpPr>
        <p:spPr/>
        <p:txBody>
          <a:bodyPr/>
          <a:lstStyle/>
          <a:p>
            <a:pPr algn="ctr"/>
            <a:r>
              <a:rPr lang="en-US" dirty="0">
                <a:solidFill>
                  <a:srgbClr val="C00000"/>
                </a:solidFill>
              </a:rPr>
              <a:t>Remember!</a:t>
            </a:r>
          </a:p>
        </p:txBody>
      </p:sp>
      <p:sp>
        <p:nvSpPr>
          <p:cNvPr id="3" name="Content Placeholder 2">
            <a:extLst>
              <a:ext uri="{FF2B5EF4-FFF2-40B4-BE49-F238E27FC236}">
                <a16:creationId xmlns:a16="http://schemas.microsoft.com/office/drawing/2014/main" id="{D1C337EA-DCE6-47B2-98CD-E6584AC6B879}"/>
              </a:ext>
            </a:extLst>
          </p:cNvPr>
          <p:cNvSpPr>
            <a:spLocks noGrp="1"/>
          </p:cNvSpPr>
          <p:nvPr>
            <p:ph idx="1"/>
          </p:nvPr>
        </p:nvSpPr>
        <p:spPr/>
        <p:txBody>
          <a:bodyPr>
            <a:normAutofit lnSpcReduction="10000"/>
          </a:bodyPr>
          <a:lstStyle/>
          <a:p>
            <a:r>
              <a:rPr lang="en-US" dirty="0"/>
              <a:t>A person with Autism Spectrum Disorder (ASD) is a unique individual.  “Communicating” with them, learning about their specific functional limitations, and then developing accommodations that fit their specific needs is essential.</a:t>
            </a:r>
          </a:p>
          <a:p>
            <a:r>
              <a:rPr lang="en-US" dirty="0"/>
              <a:t>However, developing an accommodation plan in CIS is not enough – the center has to go the next step and ensure that the accommodations are implemented center-wide, and that staff understand the importance of these accommodations to the individual’s ability to access and participate in the Job Corps program.  </a:t>
            </a:r>
          </a:p>
        </p:txBody>
      </p:sp>
      <p:sp>
        <p:nvSpPr>
          <p:cNvPr id="4" name="Slide Number Placeholder 3">
            <a:extLst>
              <a:ext uri="{FF2B5EF4-FFF2-40B4-BE49-F238E27FC236}">
                <a16:creationId xmlns:a16="http://schemas.microsoft.com/office/drawing/2014/main" id="{5E7F360E-B7F2-43A2-B0C2-FE9D4D53517D}"/>
              </a:ext>
            </a:extLst>
          </p:cNvPr>
          <p:cNvSpPr>
            <a:spLocks noGrp="1"/>
          </p:cNvSpPr>
          <p:nvPr>
            <p:ph type="sldNum" sz="quarter" idx="12"/>
          </p:nvPr>
        </p:nvSpPr>
        <p:spPr/>
        <p:txBody>
          <a:bodyPr/>
          <a:lstStyle/>
          <a:p>
            <a:fld id="{5A871D27-0CE8-4F84-B7C7-B6E65FDA6011}" type="slidenum">
              <a:rPr lang="en-US" smtClean="0"/>
              <a:pPr/>
              <a:t>34</a:t>
            </a:fld>
            <a:endParaRPr lang="en-US" dirty="0"/>
          </a:p>
        </p:txBody>
      </p:sp>
      <p:sp>
        <p:nvSpPr>
          <p:cNvPr id="5" name="Freeform 22">
            <a:hlinkClick r:id="" action="ppaction://noaction"/>
            <a:extLst>
              <a:ext uri="{FF2B5EF4-FFF2-40B4-BE49-F238E27FC236}">
                <a16:creationId xmlns:a16="http://schemas.microsoft.com/office/drawing/2014/main" id="{5D30160F-75D3-4E1E-9ECE-CEB86F007377}"/>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2982269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0801177" y="1152180"/>
            <a:ext cx="476251" cy="857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63" name="Rectangle 62"/>
          <p:cNvSpPr/>
          <p:nvPr/>
        </p:nvSpPr>
        <p:spPr>
          <a:xfrm>
            <a:off x="942975" y="1142500"/>
            <a:ext cx="476251" cy="857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1" name="Rectangle 10"/>
          <p:cNvSpPr/>
          <p:nvPr/>
        </p:nvSpPr>
        <p:spPr>
          <a:xfrm>
            <a:off x="762002" y="857251"/>
            <a:ext cx="180975" cy="24479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2" name="Rectangle 11"/>
          <p:cNvSpPr/>
          <p:nvPr/>
        </p:nvSpPr>
        <p:spPr>
          <a:xfrm>
            <a:off x="11249027" y="857249"/>
            <a:ext cx="180975" cy="24479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3" name="Trapezoid 12"/>
          <p:cNvSpPr/>
          <p:nvPr/>
        </p:nvSpPr>
        <p:spPr>
          <a:xfrm rot="10800000">
            <a:off x="547688" y="504825"/>
            <a:ext cx="609600" cy="352425"/>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4" name="Trapezoid 13"/>
          <p:cNvSpPr/>
          <p:nvPr/>
        </p:nvSpPr>
        <p:spPr>
          <a:xfrm rot="10800000">
            <a:off x="11034713" y="504825"/>
            <a:ext cx="609600" cy="352425"/>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38" name="Freeform 29"/>
          <p:cNvSpPr>
            <a:spLocks/>
          </p:cNvSpPr>
          <p:nvPr/>
        </p:nvSpPr>
        <p:spPr bwMode="auto">
          <a:xfrm>
            <a:off x="1459025" y="914056"/>
            <a:ext cx="9293851" cy="238125"/>
          </a:xfrm>
          <a:custGeom>
            <a:avLst/>
            <a:gdLst>
              <a:gd name="T0" fmla="*/ 0 w 2348"/>
              <a:gd name="T1" fmla="*/ 0 h 73"/>
              <a:gd name="T2" fmla="*/ 540 w 2348"/>
              <a:gd name="T3" fmla="*/ 62 h 73"/>
              <a:gd name="T4" fmla="*/ 886 w 2348"/>
              <a:gd name="T5" fmla="*/ 73 h 73"/>
              <a:gd name="T6" fmla="*/ 1681 w 2348"/>
              <a:gd name="T7" fmla="*/ 73 h 73"/>
              <a:gd name="T8" fmla="*/ 2348 w 2348"/>
              <a:gd name="T9" fmla="*/ 0 h 73"/>
            </a:gdLst>
            <a:ahLst/>
            <a:cxnLst>
              <a:cxn ang="0">
                <a:pos x="T0" y="T1"/>
              </a:cxn>
              <a:cxn ang="0">
                <a:pos x="T2" y="T3"/>
              </a:cxn>
              <a:cxn ang="0">
                <a:pos x="T4" y="T5"/>
              </a:cxn>
              <a:cxn ang="0">
                <a:pos x="T6" y="T7"/>
              </a:cxn>
              <a:cxn ang="0">
                <a:pos x="T8" y="T9"/>
              </a:cxn>
            </a:cxnLst>
            <a:rect l="0" t="0" r="r" b="b"/>
            <a:pathLst>
              <a:path w="2348" h="73">
                <a:moveTo>
                  <a:pt x="0" y="0"/>
                </a:moveTo>
                <a:cubicBezTo>
                  <a:pt x="0" y="0"/>
                  <a:pt x="456" y="58"/>
                  <a:pt x="540" y="62"/>
                </a:cubicBezTo>
                <a:cubicBezTo>
                  <a:pt x="623" y="66"/>
                  <a:pt x="853" y="73"/>
                  <a:pt x="886" y="73"/>
                </a:cubicBezTo>
                <a:cubicBezTo>
                  <a:pt x="919" y="73"/>
                  <a:pt x="1681" y="73"/>
                  <a:pt x="1681" y="73"/>
                </a:cubicBezTo>
                <a:cubicBezTo>
                  <a:pt x="1681" y="73"/>
                  <a:pt x="2179" y="32"/>
                  <a:pt x="2348" y="0"/>
                </a:cubicBezTo>
              </a:path>
            </a:pathLst>
          </a:custGeom>
          <a:noFill/>
          <a:ln w="39688"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39" name="Freeform 30"/>
          <p:cNvSpPr>
            <a:spLocks/>
          </p:cNvSpPr>
          <p:nvPr/>
        </p:nvSpPr>
        <p:spPr bwMode="auto">
          <a:xfrm>
            <a:off x="1416344" y="1297446"/>
            <a:ext cx="9398603" cy="137631"/>
          </a:xfrm>
          <a:custGeom>
            <a:avLst/>
            <a:gdLst>
              <a:gd name="T0" fmla="*/ 0 w 2358"/>
              <a:gd name="T1" fmla="*/ 37 h 48"/>
              <a:gd name="T2" fmla="*/ 615 w 2358"/>
              <a:gd name="T3" fmla="*/ 17 h 48"/>
              <a:gd name="T4" fmla="*/ 1131 w 2358"/>
              <a:gd name="T5" fmla="*/ 39 h 48"/>
              <a:gd name="T6" fmla="*/ 1534 w 2358"/>
              <a:gd name="T7" fmla="*/ 17 h 48"/>
              <a:gd name="T8" fmla="*/ 2043 w 2358"/>
              <a:gd name="T9" fmla="*/ 39 h 48"/>
              <a:gd name="T10" fmla="*/ 2358 w 2358"/>
              <a:gd name="T11" fmla="*/ 39 h 48"/>
            </a:gdLst>
            <a:ahLst/>
            <a:cxnLst>
              <a:cxn ang="0">
                <a:pos x="T0" y="T1"/>
              </a:cxn>
              <a:cxn ang="0">
                <a:pos x="T2" y="T3"/>
              </a:cxn>
              <a:cxn ang="0">
                <a:pos x="T4" y="T5"/>
              </a:cxn>
              <a:cxn ang="0">
                <a:pos x="T6" y="T7"/>
              </a:cxn>
              <a:cxn ang="0">
                <a:pos x="T8" y="T9"/>
              </a:cxn>
              <a:cxn ang="0">
                <a:pos x="T10" y="T11"/>
              </a:cxn>
            </a:cxnLst>
            <a:rect l="0" t="0" r="r" b="b"/>
            <a:pathLst>
              <a:path w="2358" h="48">
                <a:moveTo>
                  <a:pt x="0" y="37"/>
                </a:moveTo>
                <a:cubicBezTo>
                  <a:pt x="0" y="37"/>
                  <a:pt x="443" y="0"/>
                  <a:pt x="615" y="17"/>
                </a:cubicBezTo>
                <a:cubicBezTo>
                  <a:pt x="787" y="34"/>
                  <a:pt x="1045" y="41"/>
                  <a:pt x="1131" y="39"/>
                </a:cubicBezTo>
                <a:cubicBezTo>
                  <a:pt x="1217" y="36"/>
                  <a:pt x="1394" y="17"/>
                  <a:pt x="1534" y="17"/>
                </a:cubicBezTo>
                <a:cubicBezTo>
                  <a:pt x="1675" y="17"/>
                  <a:pt x="1981" y="30"/>
                  <a:pt x="2043" y="39"/>
                </a:cubicBezTo>
                <a:cubicBezTo>
                  <a:pt x="2105" y="48"/>
                  <a:pt x="2358" y="39"/>
                  <a:pt x="2358" y="39"/>
                </a:cubicBezTo>
              </a:path>
            </a:pathLst>
          </a:custGeom>
          <a:noFill/>
          <a:ln w="39688"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grpSp>
        <p:nvGrpSpPr>
          <p:cNvPr id="52" name="Group 51"/>
          <p:cNvGrpSpPr/>
          <p:nvPr/>
        </p:nvGrpSpPr>
        <p:grpSpPr>
          <a:xfrm rot="900000">
            <a:off x="1213370" y="912344"/>
            <a:ext cx="491313" cy="498043"/>
            <a:chOff x="2574925" y="4070350"/>
            <a:chExt cx="927100" cy="939800"/>
          </a:xfrm>
        </p:grpSpPr>
        <p:sp>
          <p:nvSpPr>
            <p:cNvPr id="43" name="Oval 34"/>
            <p:cNvSpPr>
              <a:spLocks noChangeArrowheads="1"/>
            </p:cNvSpPr>
            <p:nvPr/>
          </p:nvSpPr>
          <p:spPr bwMode="auto">
            <a:xfrm>
              <a:off x="2878138" y="4376738"/>
              <a:ext cx="323850" cy="32702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35"/>
            <p:cNvSpPr>
              <a:spLocks noChangeArrowheads="1"/>
            </p:cNvSpPr>
            <p:nvPr/>
          </p:nvSpPr>
          <p:spPr bwMode="auto">
            <a:xfrm>
              <a:off x="2973388" y="4475163"/>
              <a:ext cx="133350" cy="1333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36"/>
            <p:cNvSpPr>
              <a:spLocks noChangeArrowheads="1"/>
            </p:cNvSpPr>
            <p:nvPr/>
          </p:nvSpPr>
          <p:spPr bwMode="auto">
            <a:xfrm>
              <a:off x="2979738" y="4156075"/>
              <a:ext cx="119063"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37"/>
            <p:cNvSpPr>
              <a:spLocks noChangeArrowheads="1"/>
            </p:cNvSpPr>
            <p:nvPr/>
          </p:nvSpPr>
          <p:spPr bwMode="auto">
            <a:xfrm>
              <a:off x="2979738" y="4821238"/>
              <a:ext cx="119063" cy="1206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38"/>
            <p:cNvSpPr>
              <a:spLocks noChangeArrowheads="1"/>
            </p:cNvSpPr>
            <p:nvPr/>
          </p:nvSpPr>
          <p:spPr bwMode="auto">
            <a:xfrm>
              <a:off x="3311525"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39"/>
            <p:cNvSpPr>
              <a:spLocks noChangeArrowheads="1"/>
            </p:cNvSpPr>
            <p:nvPr/>
          </p:nvSpPr>
          <p:spPr bwMode="auto">
            <a:xfrm>
              <a:off x="2652713"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40"/>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1"/>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Oval 42"/>
            <p:cNvSpPr>
              <a:spLocks noChangeArrowheads="1"/>
            </p:cNvSpPr>
            <p:nvPr/>
          </p:nvSpPr>
          <p:spPr bwMode="auto">
            <a:xfrm>
              <a:off x="2574925" y="4070350"/>
              <a:ext cx="927100" cy="939800"/>
            </a:xfrm>
            <a:prstGeom prst="ellipse">
              <a:avLst/>
            </a:prstGeom>
            <a:noFill/>
            <a:ln w="38100"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p:cNvGrpSpPr/>
          <p:nvPr/>
        </p:nvGrpSpPr>
        <p:grpSpPr>
          <a:xfrm rot="900000">
            <a:off x="10525421" y="912344"/>
            <a:ext cx="491313" cy="498043"/>
            <a:chOff x="2574925" y="4070350"/>
            <a:chExt cx="927100" cy="939800"/>
          </a:xfrm>
        </p:grpSpPr>
        <p:sp>
          <p:nvSpPr>
            <p:cNvPr id="54" name="Oval 34"/>
            <p:cNvSpPr>
              <a:spLocks noChangeArrowheads="1"/>
            </p:cNvSpPr>
            <p:nvPr/>
          </p:nvSpPr>
          <p:spPr bwMode="auto">
            <a:xfrm>
              <a:off x="2878138" y="4376738"/>
              <a:ext cx="323850" cy="32702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35"/>
            <p:cNvSpPr>
              <a:spLocks noChangeArrowheads="1"/>
            </p:cNvSpPr>
            <p:nvPr/>
          </p:nvSpPr>
          <p:spPr bwMode="auto">
            <a:xfrm>
              <a:off x="2973388" y="4475163"/>
              <a:ext cx="133350" cy="1333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36"/>
            <p:cNvSpPr>
              <a:spLocks noChangeArrowheads="1"/>
            </p:cNvSpPr>
            <p:nvPr/>
          </p:nvSpPr>
          <p:spPr bwMode="auto">
            <a:xfrm>
              <a:off x="2979738" y="4156075"/>
              <a:ext cx="119063"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37"/>
            <p:cNvSpPr>
              <a:spLocks noChangeArrowheads="1"/>
            </p:cNvSpPr>
            <p:nvPr/>
          </p:nvSpPr>
          <p:spPr bwMode="auto">
            <a:xfrm>
              <a:off x="2979738" y="4821238"/>
              <a:ext cx="119063" cy="1206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38"/>
            <p:cNvSpPr>
              <a:spLocks noChangeArrowheads="1"/>
            </p:cNvSpPr>
            <p:nvPr/>
          </p:nvSpPr>
          <p:spPr bwMode="auto">
            <a:xfrm>
              <a:off x="3311525"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Oval 39"/>
            <p:cNvSpPr>
              <a:spLocks noChangeArrowheads="1"/>
            </p:cNvSpPr>
            <p:nvPr/>
          </p:nvSpPr>
          <p:spPr bwMode="auto">
            <a:xfrm>
              <a:off x="2652713"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40"/>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41"/>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Oval 42"/>
            <p:cNvSpPr>
              <a:spLocks noChangeArrowheads="1"/>
            </p:cNvSpPr>
            <p:nvPr/>
          </p:nvSpPr>
          <p:spPr bwMode="auto">
            <a:xfrm>
              <a:off x="2574925" y="4070350"/>
              <a:ext cx="927100" cy="939800"/>
            </a:xfrm>
            <a:prstGeom prst="ellipse">
              <a:avLst/>
            </a:prstGeom>
            <a:noFill/>
            <a:ln w="38100"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6" name="Rectangle 65"/>
          <p:cNvSpPr/>
          <p:nvPr/>
        </p:nvSpPr>
        <p:spPr>
          <a:xfrm>
            <a:off x="-143961" y="3346115"/>
            <a:ext cx="12192000" cy="35528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grpSp>
        <p:nvGrpSpPr>
          <p:cNvPr id="67" name="Group 66"/>
          <p:cNvGrpSpPr/>
          <p:nvPr/>
        </p:nvGrpSpPr>
        <p:grpSpPr>
          <a:xfrm rot="413452">
            <a:off x="2515713" y="1224137"/>
            <a:ext cx="64316" cy="224105"/>
            <a:chOff x="1960563" y="709613"/>
            <a:chExt cx="1071562" cy="3733801"/>
          </a:xfrm>
          <a:solidFill>
            <a:schemeClr val="accent6">
              <a:lumMod val="40000"/>
              <a:lumOff val="60000"/>
            </a:schemeClr>
          </a:solidFill>
          <a:effectLst/>
        </p:grpSpPr>
        <p:sp>
          <p:nvSpPr>
            <p:cNvPr id="68"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rot="20975776">
            <a:off x="2746695" y="920593"/>
            <a:ext cx="64316" cy="224105"/>
            <a:chOff x="1960563" y="709613"/>
            <a:chExt cx="1071562" cy="3733801"/>
          </a:xfrm>
          <a:solidFill>
            <a:schemeClr val="accent6">
              <a:lumMod val="40000"/>
              <a:lumOff val="60000"/>
            </a:schemeClr>
          </a:solidFill>
          <a:effectLst/>
        </p:grpSpPr>
        <p:sp>
          <p:nvSpPr>
            <p:cNvPr id="72"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p:nvGrpSpPr>
        <p:grpSpPr>
          <a:xfrm rot="20975776">
            <a:off x="3180082" y="1213805"/>
            <a:ext cx="64316" cy="224105"/>
            <a:chOff x="1960563" y="709613"/>
            <a:chExt cx="1071562" cy="3733801"/>
          </a:xfrm>
          <a:solidFill>
            <a:schemeClr val="accent6">
              <a:lumMod val="40000"/>
              <a:lumOff val="60000"/>
            </a:schemeClr>
          </a:solidFill>
          <a:effectLst/>
        </p:grpSpPr>
        <p:sp>
          <p:nvSpPr>
            <p:cNvPr id="76"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p:nvGrpSpPr>
        <p:grpSpPr>
          <a:xfrm rot="413452">
            <a:off x="3827921" y="985578"/>
            <a:ext cx="64316" cy="224105"/>
            <a:chOff x="1960563" y="709613"/>
            <a:chExt cx="1071562" cy="3733801"/>
          </a:xfrm>
          <a:solidFill>
            <a:schemeClr val="accent6">
              <a:lumMod val="40000"/>
              <a:lumOff val="60000"/>
            </a:schemeClr>
          </a:solidFill>
          <a:effectLst/>
        </p:grpSpPr>
        <p:sp>
          <p:nvSpPr>
            <p:cNvPr id="80"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82"/>
          <p:cNvGrpSpPr/>
          <p:nvPr/>
        </p:nvGrpSpPr>
        <p:grpSpPr>
          <a:xfrm>
            <a:off x="4482627" y="1263182"/>
            <a:ext cx="64316" cy="224105"/>
            <a:chOff x="1960563" y="709613"/>
            <a:chExt cx="1071562" cy="3733801"/>
          </a:xfrm>
          <a:solidFill>
            <a:schemeClr val="accent6">
              <a:lumMod val="40000"/>
              <a:lumOff val="60000"/>
            </a:schemeClr>
          </a:solidFill>
          <a:effectLst/>
        </p:grpSpPr>
        <p:sp>
          <p:nvSpPr>
            <p:cNvPr id="84"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p:nvPr/>
        </p:nvGrpSpPr>
        <p:grpSpPr>
          <a:xfrm rot="21154179">
            <a:off x="5390651" y="1026790"/>
            <a:ext cx="64316" cy="224105"/>
            <a:chOff x="1960563" y="709613"/>
            <a:chExt cx="1071562" cy="3733801"/>
          </a:xfrm>
          <a:solidFill>
            <a:schemeClr val="accent6">
              <a:lumMod val="40000"/>
              <a:lumOff val="60000"/>
            </a:schemeClr>
          </a:solidFill>
          <a:effectLst/>
        </p:grpSpPr>
        <p:sp>
          <p:nvSpPr>
            <p:cNvPr id="88"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90"/>
          <p:cNvGrpSpPr/>
          <p:nvPr/>
        </p:nvGrpSpPr>
        <p:grpSpPr>
          <a:xfrm rot="246023">
            <a:off x="5807303" y="1302722"/>
            <a:ext cx="64316" cy="224105"/>
            <a:chOff x="1960563" y="709613"/>
            <a:chExt cx="1071562" cy="3733801"/>
          </a:xfrm>
          <a:solidFill>
            <a:schemeClr val="accent6">
              <a:lumMod val="40000"/>
              <a:lumOff val="60000"/>
            </a:schemeClr>
          </a:solidFill>
          <a:effectLst/>
        </p:grpSpPr>
        <p:sp>
          <p:nvSpPr>
            <p:cNvPr id="92"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p:cNvGrpSpPr/>
          <p:nvPr/>
        </p:nvGrpSpPr>
        <p:grpSpPr>
          <a:xfrm rot="21325881">
            <a:off x="6551151" y="1050344"/>
            <a:ext cx="64316" cy="224105"/>
            <a:chOff x="1960563" y="709613"/>
            <a:chExt cx="1071562" cy="3733801"/>
          </a:xfrm>
          <a:solidFill>
            <a:schemeClr val="accent6">
              <a:lumMod val="40000"/>
              <a:lumOff val="60000"/>
            </a:schemeClr>
          </a:solidFill>
          <a:effectLst/>
        </p:grpSpPr>
        <p:sp>
          <p:nvSpPr>
            <p:cNvPr id="96"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9" name="Group 98"/>
          <p:cNvGrpSpPr/>
          <p:nvPr/>
        </p:nvGrpSpPr>
        <p:grpSpPr>
          <a:xfrm rot="329744">
            <a:off x="7159905" y="1230432"/>
            <a:ext cx="64316" cy="224105"/>
            <a:chOff x="1960563" y="709613"/>
            <a:chExt cx="1071562" cy="3733801"/>
          </a:xfrm>
          <a:solidFill>
            <a:schemeClr val="accent6">
              <a:lumMod val="40000"/>
              <a:lumOff val="60000"/>
            </a:schemeClr>
          </a:solidFill>
          <a:effectLst/>
        </p:grpSpPr>
        <p:sp>
          <p:nvSpPr>
            <p:cNvPr id="100"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03" name="Group 102"/>
          <p:cNvGrpSpPr/>
          <p:nvPr/>
        </p:nvGrpSpPr>
        <p:grpSpPr>
          <a:xfrm rot="329744">
            <a:off x="7760778" y="1018569"/>
            <a:ext cx="64316" cy="224105"/>
            <a:chOff x="1960563" y="709613"/>
            <a:chExt cx="1071562" cy="3733801"/>
          </a:xfrm>
          <a:solidFill>
            <a:schemeClr val="accent6">
              <a:lumMod val="40000"/>
              <a:lumOff val="60000"/>
            </a:schemeClr>
          </a:solidFill>
          <a:effectLst/>
        </p:grpSpPr>
        <p:sp>
          <p:nvSpPr>
            <p:cNvPr id="104"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106"/>
          <p:cNvGrpSpPr/>
          <p:nvPr/>
        </p:nvGrpSpPr>
        <p:grpSpPr>
          <a:xfrm rot="20652634">
            <a:off x="8795662" y="1240472"/>
            <a:ext cx="64316" cy="224105"/>
            <a:chOff x="1960563" y="709613"/>
            <a:chExt cx="1071562" cy="3733801"/>
          </a:xfrm>
          <a:solidFill>
            <a:schemeClr val="accent6">
              <a:lumMod val="40000"/>
              <a:lumOff val="60000"/>
            </a:schemeClr>
          </a:solidFill>
          <a:effectLst/>
        </p:grpSpPr>
        <p:sp>
          <p:nvSpPr>
            <p:cNvPr id="108"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11" name="Group 110"/>
          <p:cNvGrpSpPr/>
          <p:nvPr/>
        </p:nvGrpSpPr>
        <p:grpSpPr>
          <a:xfrm rot="247359">
            <a:off x="10004482" y="858429"/>
            <a:ext cx="64316" cy="224105"/>
            <a:chOff x="1960563" y="709613"/>
            <a:chExt cx="1071562" cy="3733801"/>
          </a:xfrm>
          <a:solidFill>
            <a:schemeClr val="accent6">
              <a:lumMod val="40000"/>
              <a:lumOff val="60000"/>
            </a:schemeClr>
          </a:solidFill>
          <a:effectLst/>
        </p:grpSpPr>
        <p:sp>
          <p:nvSpPr>
            <p:cNvPr id="112"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39" name="Group 138"/>
          <p:cNvGrpSpPr/>
          <p:nvPr/>
        </p:nvGrpSpPr>
        <p:grpSpPr>
          <a:xfrm rot="1055127">
            <a:off x="1326201" y="3626350"/>
            <a:ext cx="2208039" cy="2281905"/>
            <a:chOff x="8747649" y="2415790"/>
            <a:chExt cx="2208039" cy="2281905"/>
          </a:xfrm>
        </p:grpSpPr>
        <p:grpSp>
          <p:nvGrpSpPr>
            <p:cNvPr id="140" name="Group 139"/>
            <p:cNvGrpSpPr/>
            <p:nvPr/>
          </p:nvGrpSpPr>
          <p:grpSpPr>
            <a:xfrm rot="19800000">
              <a:off x="8747649" y="2415790"/>
              <a:ext cx="2208039" cy="2281905"/>
              <a:chOff x="8771001" y="2915303"/>
              <a:chExt cx="2208039" cy="2281905"/>
            </a:xfrm>
          </p:grpSpPr>
          <p:sp>
            <p:nvSpPr>
              <p:cNvPr id="142" name="Rectangle 141"/>
              <p:cNvSpPr/>
              <p:nvPr/>
            </p:nvSpPr>
            <p:spPr>
              <a:xfrm rot="1004777">
                <a:off x="8809057" y="3027225"/>
                <a:ext cx="2169983" cy="2169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1004777">
                <a:off x="8771001" y="2915303"/>
                <a:ext cx="2169983" cy="21699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p:cNvSpPr/>
            <p:nvPr/>
          </p:nvSpPr>
          <p:spPr>
            <a:xfrm rot="20814817">
              <a:off x="9007888" y="2703215"/>
              <a:ext cx="1721596" cy="14712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rot="20740820">
            <a:off x="2269784" y="2604361"/>
            <a:ext cx="376237" cy="1310977"/>
            <a:chOff x="1960563" y="709613"/>
            <a:chExt cx="1071562" cy="3733801"/>
          </a:xfrm>
          <a:solidFill>
            <a:srgbClr val="C00000"/>
          </a:solidFill>
          <a:effectLst>
            <a:outerShdw blurRad="203200" dist="317500" dir="4380000" sx="67000" sy="67000" algn="ctr" rotWithShape="0">
              <a:srgbClr val="000000">
                <a:alpha val="43137"/>
              </a:srgbClr>
            </a:outerShdw>
          </a:effectLst>
        </p:grpSpPr>
        <p:sp>
          <p:nvSpPr>
            <p:cNvPr id="128" name="Freeform 127"/>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44" name="Group 143"/>
          <p:cNvGrpSpPr/>
          <p:nvPr/>
        </p:nvGrpSpPr>
        <p:grpSpPr>
          <a:xfrm rot="181663">
            <a:off x="4635078" y="3652592"/>
            <a:ext cx="2208039" cy="2281905"/>
            <a:chOff x="8747649" y="2415790"/>
            <a:chExt cx="2208039" cy="2281905"/>
          </a:xfrm>
        </p:grpSpPr>
        <p:grpSp>
          <p:nvGrpSpPr>
            <p:cNvPr id="145" name="Group 144"/>
            <p:cNvGrpSpPr/>
            <p:nvPr/>
          </p:nvGrpSpPr>
          <p:grpSpPr>
            <a:xfrm rot="19800000">
              <a:off x="8747649" y="2415790"/>
              <a:ext cx="2208039" cy="2281905"/>
              <a:chOff x="8771001" y="2915303"/>
              <a:chExt cx="2208039" cy="2281905"/>
            </a:xfrm>
          </p:grpSpPr>
          <p:sp>
            <p:nvSpPr>
              <p:cNvPr id="147" name="Rectangle 146"/>
              <p:cNvSpPr/>
              <p:nvPr/>
            </p:nvSpPr>
            <p:spPr>
              <a:xfrm rot="1004777">
                <a:off x="8809057" y="3027225"/>
                <a:ext cx="2169983" cy="2169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rot="1004777">
                <a:off x="8771001" y="2915303"/>
                <a:ext cx="2169983" cy="21699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Rectangle 145"/>
            <p:cNvSpPr/>
            <p:nvPr/>
          </p:nvSpPr>
          <p:spPr>
            <a:xfrm rot="20814817">
              <a:off x="8946410" y="2692978"/>
              <a:ext cx="1721596" cy="14712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rot="1052149">
            <a:off x="5895434" y="2519613"/>
            <a:ext cx="376237" cy="1310977"/>
            <a:chOff x="1960563" y="709613"/>
            <a:chExt cx="1071562" cy="3733801"/>
          </a:xfrm>
          <a:solidFill>
            <a:srgbClr val="C00000"/>
          </a:solidFill>
          <a:effectLst>
            <a:outerShdw blurRad="203200" dist="317500" dir="4380000" sx="67000" sy="67000" algn="ctr" rotWithShape="0">
              <a:srgbClr val="000000">
                <a:alpha val="43137"/>
              </a:srgbClr>
            </a:outerShdw>
          </a:effectLst>
        </p:grpSpPr>
        <p:sp>
          <p:nvSpPr>
            <p:cNvPr id="132" name="Freeform 131"/>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2"/>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49" name="Group 148"/>
          <p:cNvGrpSpPr/>
          <p:nvPr/>
        </p:nvGrpSpPr>
        <p:grpSpPr>
          <a:xfrm rot="995281">
            <a:off x="8084655" y="3611347"/>
            <a:ext cx="2208039" cy="2281905"/>
            <a:chOff x="8747649" y="2415790"/>
            <a:chExt cx="2208039" cy="2281905"/>
          </a:xfrm>
        </p:grpSpPr>
        <p:grpSp>
          <p:nvGrpSpPr>
            <p:cNvPr id="150" name="Group 149"/>
            <p:cNvGrpSpPr/>
            <p:nvPr/>
          </p:nvGrpSpPr>
          <p:grpSpPr>
            <a:xfrm rot="19800000">
              <a:off x="8747649" y="2415790"/>
              <a:ext cx="2208039" cy="2281905"/>
              <a:chOff x="8771001" y="2915303"/>
              <a:chExt cx="2208039" cy="2281905"/>
            </a:xfrm>
          </p:grpSpPr>
          <p:sp>
            <p:nvSpPr>
              <p:cNvPr id="152" name="Rectangle 151"/>
              <p:cNvSpPr/>
              <p:nvPr/>
            </p:nvSpPr>
            <p:spPr>
              <a:xfrm rot="1004777">
                <a:off x="8809057" y="3027225"/>
                <a:ext cx="2169983" cy="2169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rot="1004777">
                <a:off x="8771001" y="2915303"/>
                <a:ext cx="2169983" cy="21699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Rectangle 150"/>
            <p:cNvSpPr/>
            <p:nvPr/>
          </p:nvSpPr>
          <p:spPr>
            <a:xfrm rot="20814817">
              <a:off x="8946410" y="2692977"/>
              <a:ext cx="1721596" cy="14712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9521083" y="2519616"/>
            <a:ext cx="376237" cy="1310977"/>
            <a:chOff x="1960563" y="709613"/>
            <a:chExt cx="1071562" cy="3733801"/>
          </a:xfrm>
          <a:solidFill>
            <a:srgbClr val="C00000"/>
          </a:solidFill>
          <a:effectLst>
            <a:outerShdw blurRad="203200" dist="317500" dir="4380000" sx="67000" sy="67000" algn="ctr" rotWithShape="0">
              <a:srgbClr val="000000">
                <a:alpha val="43137"/>
              </a:srgbClr>
            </a:outerShdw>
          </a:effectLst>
        </p:grpSpPr>
        <p:sp>
          <p:nvSpPr>
            <p:cNvPr id="136" name="Freeform 13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160" name="TextBox 159"/>
          <p:cNvSpPr txBox="1"/>
          <p:nvPr/>
        </p:nvSpPr>
        <p:spPr>
          <a:xfrm>
            <a:off x="2162087" y="1511894"/>
            <a:ext cx="7336581" cy="1015663"/>
          </a:xfrm>
          <a:prstGeom prst="rect">
            <a:avLst/>
          </a:prstGeom>
          <a:noFill/>
        </p:spPr>
        <p:txBody>
          <a:bodyPr wrap="square" lIns="91438" tIns="45719" rIns="91438" bIns="45719" rtlCol="0">
            <a:spAutoFit/>
          </a:bodyPr>
          <a:lstStyle/>
          <a:p>
            <a:pPr algn="ctr"/>
            <a:r>
              <a:rPr lang="en-US" sz="6000" b="1" dirty="0">
                <a:solidFill>
                  <a:srgbClr val="0070C0"/>
                </a:solidFill>
              </a:rPr>
              <a:t>ASD in the Workplace</a:t>
            </a:r>
          </a:p>
        </p:txBody>
      </p:sp>
      <p:sp>
        <p:nvSpPr>
          <p:cNvPr id="5" name="Slide Number Placeholder 4">
            <a:extLst>
              <a:ext uri="{FF2B5EF4-FFF2-40B4-BE49-F238E27FC236}">
                <a16:creationId xmlns:a16="http://schemas.microsoft.com/office/drawing/2014/main" id="{16D77380-0A20-4443-8FCE-95F8235EF577}"/>
              </a:ext>
            </a:extLst>
          </p:cNvPr>
          <p:cNvSpPr>
            <a:spLocks noGrp="1"/>
          </p:cNvSpPr>
          <p:nvPr>
            <p:ph type="sldNum" sz="quarter" idx="12"/>
          </p:nvPr>
        </p:nvSpPr>
        <p:spPr/>
        <p:txBody>
          <a:bodyPr/>
          <a:lstStyle/>
          <a:p>
            <a:fld id="{5A871D27-0CE8-4F84-B7C7-B6E65FDA6011}" type="slidenum">
              <a:rPr lang="en-US" smtClean="0">
                <a:solidFill>
                  <a:schemeClr val="bg1"/>
                </a:solidFill>
              </a:rPr>
              <a:t>35</a:t>
            </a:fld>
            <a:endParaRPr lang="en-US" dirty="0">
              <a:solidFill>
                <a:schemeClr val="bg1"/>
              </a:solidFill>
            </a:endParaRPr>
          </a:p>
        </p:txBody>
      </p:sp>
      <p:sp>
        <p:nvSpPr>
          <p:cNvPr id="115" name="Slide Number Placeholder 1">
            <a:extLst>
              <a:ext uri="{FF2B5EF4-FFF2-40B4-BE49-F238E27FC236}">
                <a16:creationId xmlns:a16="http://schemas.microsoft.com/office/drawing/2014/main" id="{7A81692C-AE63-4295-9E43-5FD23C2061E2}"/>
              </a:ext>
            </a:extLst>
          </p:cNvPr>
          <p:cNvSpPr txBox="1">
            <a:spLocks/>
          </p:cNvSpPr>
          <p:nvPr/>
        </p:nvSpPr>
        <p:spPr>
          <a:xfrm>
            <a:off x="8763000" y="65087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rgbClr val="0070C0"/>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5A871D27-0CE8-4F84-B7C7-B6E65FDA6011}" type="slidenum">
              <a:rPr lang="en-US" smtClean="0"/>
              <a:pPr/>
              <a:t>35</a:t>
            </a:fld>
            <a:endParaRPr lang="en-US" dirty="0"/>
          </a:p>
        </p:txBody>
      </p:sp>
      <p:pic>
        <p:nvPicPr>
          <p:cNvPr id="4" name="Picture 3" descr="A close up of a logo&#10;&#10;Description automatically generated">
            <a:extLst>
              <a:ext uri="{FF2B5EF4-FFF2-40B4-BE49-F238E27FC236}">
                <a16:creationId xmlns:a16="http://schemas.microsoft.com/office/drawing/2014/main" id="{A05AB683-EE00-4A1C-99CC-4867C8DD3924}"/>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35681" t="73091" r="34943" b="7900"/>
          <a:stretch/>
        </p:blipFill>
        <p:spPr>
          <a:xfrm>
            <a:off x="8364037" y="4135244"/>
            <a:ext cx="1678842" cy="1021173"/>
          </a:xfrm>
          <a:prstGeom prst="rect">
            <a:avLst/>
          </a:prstGeom>
        </p:spPr>
      </p:pic>
      <p:pic>
        <p:nvPicPr>
          <p:cNvPr id="117" name="Picture 116" descr="A close up of a logo&#10;&#10;Description automatically generated">
            <a:extLst>
              <a:ext uri="{FF2B5EF4-FFF2-40B4-BE49-F238E27FC236}">
                <a16:creationId xmlns:a16="http://schemas.microsoft.com/office/drawing/2014/main" id="{080CABE3-7143-421A-812C-7135AC122FE1}"/>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70467" r="3702" b="70965"/>
          <a:stretch/>
        </p:blipFill>
        <p:spPr>
          <a:xfrm rot="21017206">
            <a:off x="5009828" y="3885273"/>
            <a:ext cx="1324849" cy="1399821"/>
          </a:xfrm>
          <a:prstGeom prst="rect">
            <a:avLst/>
          </a:prstGeom>
        </p:spPr>
      </p:pic>
      <p:pic>
        <p:nvPicPr>
          <p:cNvPr id="118" name="Picture 117" descr="A close up of a logo&#10;&#10;Description automatically generated">
            <a:extLst>
              <a:ext uri="{FF2B5EF4-FFF2-40B4-BE49-F238E27FC236}">
                <a16:creationId xmlns:a16="http://schemas.microsoft.com/office/drawing/2014/main" id="{727A0615-8404-42FC-BF52-0033F7D8A7DD}"/>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37434" t="5003" r="37506" b="71458"/>
          <a:stretch/>
        </p:blipFill>
        <p:spPr>
          <a:xfrm rot="198410">
            <a:off x="1876920" y="4034214"/>
            <a:ext cx="1299732" cy="1147601"/>
          </a:xfrm>
          <a:prstGeom prst="rect">
            <a:avLst/>
          </a:prstGeom>
        </p:spPr>
      </p:pic>
    </p:spTree>
    <p:extLst>
      <p:ext uri="{BB962C8B-B14F-4D97-AF65-F5344CB8AC3E}">
        <p14:creationId xmlns:p14="http://schemas.microsoft.com/office/powerpoint/2010/main" val="4145081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65B9-351C-43E8-8587-FB3CE5280C4C}"/>
              </a:ext>
            </a:extLst>
          </p:cNvPr>
          <p:cNvSpPr>
            <a:spLocks noGrp="1"/>
          </p:cNvSpPr>
          <p:nvPr>
            <p:ph type="title"/>
          </p:nvPr>
        </p:nvSpPr>
        <p:spPr/>
        <p:txBody>
          <a:bodyPr/>
          <a:lstStyle/>
          <a:p>
            <a:r>
              <a:rPr lang="en-US" dirty="0"/>
              <a:t>Temple Grandin, PhD. </a:t>
            </a:r>
          </a:p>
        </p:txBody>
      </p:sp>
      <p:sp>
        <p:nvSpPr>
          <p:cNvPr id="3" name="Content Placeholder 2">
            <a:extLst>
              <a:ext uri="{FF2B5EF4-FFF2-40B4-BE49-F238E27FC236}">
                <a16:creationId xmlns:a16="http://schemas.microsoft.com/office/drawing/2014/main" id="{1CA1117C-E78E-4A16-BFA5-32D3CB8855CF}"/>
              </a:ext>
            </a:extLst>
          </p:cNvPr>
          <p:cNvSpPr>
            <a:spLocks noGrp="1"/>
          </p:cNvSpPr>
          <p:nvPr>
            <p:ph idx="1"/>
          </p:nvPr>
        </p:nvSpPr>
        <p:spPr>
          <a:xfrm>
            <a:off x="838200" y="1387929"/>
            <a:ext cx="7913914" cy="5104946"/>
          </a:xfrm>
        </p:spPr>
        <p:txBody>
          <a:bodyPr>
            <a:normAutofit/>
          </a:bodyPr>
          <a:lstStyle/>
          <a:p>
            <a:r>
              <a:rPr lang="en-US" dirty="0"/>
              <a:t>Temple also happens to have ASD.  She travels the country talking about ASD and shares specific information that is very helpful to individuals with ASD preparing for the workplace.</a:t>
            </a:r>
          </a:p>
          <a:p>
            <a:pPr lvl="1"/>
            <a:r>
              <a:rPr lang="en-US" dirty="0"/>
              <a:t>Jobs need to be chosen that make use of the strengths of people with autism. </a:t>
            </a:r>
          </a:p>
          <a:p>
            <a:pPr lvl="2"/>
            <a:r>
              <a:rPr lang="en-US" dirty="0"/>
              <a:t>I have great difficulty with tasks that put high demands on short-term working memory. I cannot handle multiple tasks at the same time. </a:t>
            </a:r>
          </a:p>
          <a:p>
            <a:pPr lvl="2"/>
            <a:endParaRPr lang="en-US" dirty="0"/>
          </a:p>
          <a:p>
            <a:pPr marL="914377" lvl="2" indent="0" algn="ctr">
              <a:buNone/>
            </a:pPr>
            <a:endParaRPr lang="en-US" sz="1600" dirty="0"/>
          </a:p>
          <a:p>
            <a:pPr marL="914377" lvl="2" indent="0" algn="ctr">
              <a:buNone/>
            </a:pPr>
            <a:r>
              <a:rPr lang="en-US" sz="1600" dirty="0"/>
              <a:t>https://www.autism.com/advocacy_grandin_job</a:t>
            </a:r>
          </a:p>
        </p:txBody>
      </p:sp>
      <p:sp>
        <p:nvSpPr>
          <p:cNvPr id="4" name="Slide Number Placeholder 3">
            <a:extLst>
              <a:ext uri="{FF2B5EF4-FFF2-40B4-BE49-F238E27FC236}">
                <a16:creationId xmlns:a16="http://schemas.microsoft.com/office/drawing/2014/main" id="{EA683FA2-D0F2-4CA9-B237-D39BDB26E98E}"/>
              </a:ext>
            </a:extLst>
          </p:cNvPr>
          <p:cNvSpPr>
            <a:spLocks noGrp="1"/>
          </p:cNvSpPr>
          <p:nvPr>
            <p:ph type="sldNum" sz="quarter" idx="12"/>
          </p:nvPr>
        </p:nvSpPr>
        <p:spPr/>
        <p:txBody>
          <a:bodyPr/>
          <a:lstStyle/>
          <a:p>
            <a:fld id="{5A871D27-0CE8-4F84-B7C7-B6E65FDA6011}" type="slidenum">
              <a:rPr lang="en-US" smtClean="0"/>
              <a:pPr/>
              <a:t>36</a:t>
            </a:fld>
            <a:endParaRPr lang="en-US" dirty="0"/>
          </a:p>
        </p:txBody>
      </p:sp>
      <p:sp>
        <p:nvSpPr>
          <p:cNvPr id="5" name="Freeform 22">
            <a:hlinkClick r:id="" action="ppaction://noaction"/>
            <a:extLst>
              <a:ext uri="{FF2B5EF4-FFF2-40B4-BE49-F238E27FC236}">
                <a16:creationId xmlns:a16="http://schemas.microsoft.com/office/drawing/2014/main" id="{C89BF64F-852A-46D3-B0AC-A3DFF8B1FC3E}"/>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pic>
        <p:nvPicPr>
          <p:cNvPr id="7" name="Picture 6" descr="A person posing for the camera&#10;&#10;Description automatically generated">
            <a:extLst>
              <a:ext uri="{FF2B5EF4-FFF2-40B4-BE49-F238E27FC236}">
                <a16:creationId xmlns:a16="http://schemas.microsoft.com/office/drawing/2014/main" id="{52D53467-7714-43C7-8EF0-5CCDE4A0C9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52114" y="1823336"/>
            <a:ext cx="2743201" cy="3045879"/>
          </a:xfrm>
          <a:prstGeom prst="rect">
            <a:avLst/>
          </a:prstGeom>
        </p:spPr>
      </p:pic>
    </p:spTree>
    <p:extLst>
      <p:ext uri="{BB962C8B-B14F-4D97-AF65-F5344CB8AC3E}">
        <p14:creationId xmlns:p14="http://schemas.microsoft.com/office/powerpoint/2010/main" val="2307965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D4B387-241B-46B6-9A65-770247959C42}"/>
              </a:ext>
            </a:extLst>
          </p:cNvPr>
          <p:cNvSpPr>
            <a:spLocks noGrp="1"/>
          </p:cNvSpPr>
          <p:nvPr>
            <p:ph type="sldNum" sz="quarter" idx="12"/>
          </p:nvPr>
        </p:nvSpPr>
        <p:spPr/>
        <p:txBody>
          <a:bodyPr/>
          <a:lstStyle/>
          <a:p>
            <a:fld id="{5A871D27-0CE8-4F84-B7C7-B6E65FDA6011}" type="slidenum">
              <a:rPr lang="en-US" smtClean="0"/>
              <a:pPr/>
              <a:t>37</a:t>
            </a:fld>
            <a:endParaRPr lang="en-US" dirty="0"/>
          </a:p>
        </p:txBody>
      </p:sp>
      <p:sp>
        <p:nvSpPr>
          <p:cNvPr id="10" name="Title 9">
            <a:extLst>
              <a:ext uri="{FF2B5EF4-FFF2-40B4-BE49-F238E27FC236}">
                <a16:creationId xmlns:a16="http://schemas.microsoft.com/office/drawing/2014/main" id="{5E3C46BE-49B2-4AAC-B83A-A4D81205F4D1}"/>
              </a:ext>
            </a:extLst>
          </p:cNvPr>
          <p:cNvSpPr>
            <a:spLocks noGrp="1"/>
          </p:cNvSpPr>
          <p:nvPr>
            <p:ph type="title"/>
          </p:nvPr>
        </p:nvSpPr>
        <p:spPr>
          <a:xfrm>
            <a:off x="838200" y="537328"/>
            <a:ext cx="10515600" cy="857390"/>
          </a:xfrm>
        </p:spPr>
        <p:txBody>
          <a:bodyPr>
            <a:noAutofit/>
          </a:bodyPr>
          <a:lstStyle/>
          <a:p>
            <a:pPr algn="ctr"/>
            <a:r>
              <a:rPr lang="en-US" sz="3600" dirty="0"/>
              <a:t>ASD in the Workplace – CBS Sunday Morning: </a:t>
            </a:r>
            <a:br>
              <a:rPr lang="en-US" sz="3600" dirty="0"/>
            </a:br>
            <a:r>
              <a:rPr lang="en-US" sz="3600" dirty="0">
                <a:solidFill>
                  <a:srgbClr val="FF6600"/>
                </a:solidFill>
              </a:rPr>
              <a:t>Autism in the Workplace</a:t>
            </a:r>
          </a:p>
        </p:txBody>
      </p:sp>
      <p:pic>
        <p:nvPicPr>
          <p:cNvPr id="5" name="Picture 4">
            <a:extLst>
              <a:ext uri="{FF2B5EF4-FFF2-40B4-BE49-F238E27FC236}">
                <a16:creationId xmlns:a16="http://schemas.microsoft.com/office/drawing/2014/main" id="{B99A325A-FBD1-4382-AF7E-B1D1DFD07A26}"/>
              </a:ext>
            </a:extLst>
          </p:cNvPr>
          <p:cNvPicPr>
            <a:picLocks noChangeAspect="1"/>
          </p:cNvPicPr>
          <p:nvPr/>
        </p:nvPicPr>
        <p:blipFill rotWithShape="1">
          <a:blip r:embed="rId3"/>
          <a:srcRect b="9854"/>
          <a:stretch/>
        </p:blipFill>
        <p:spPr>
          <a:xfrm>
            <a:off x="1707531" y="1620395"/>
            <a:ext cx="8096250" cy="4267449"/>
          </a:xfrm>
          <a:prstGeom prst="rect">
            <a:avLst/>
          </a:prstGeom>
        </p:spPr>
      </p:pic>
    </p:spTree>
    <p:extLst>
      <p:ext uri="{BB962C8B-B14F-4D97-AF65-F5344CB8AC3E}">
        <p14:creationId xmlns:p14="http://schemas.microsoft.com/office/powerpoint/2010/main" val="261115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64332"/>
            <a:ext cx="12192000" cy="2876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2" name="Line 10"/>
          <p:cNvSpPr>
            <a:spLocks noChangeShapeType="1"/>
          </p:cNvSpPr>
          <p:nvPr/>
        </p:nvSpPr>
        <p:spPr bwMode="auto">
          <a:xfrm>
            <a:off x="-17462" y="1757457"/>
            <a:ext cx="12209463" cy="0"/>
          </a:xfrm>
          <a:prstGeom prst="line">
            <a:avLst/>
          </a:prstGeom>
          <a:noFill/>
          <a:ln w="26988" cap="rnd">
            <a:solidFill>
              <a:srgbClr val="FFD653"/>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grpSp>
        <p:nvGrpSpPr>
          <p:cNvPr id="30" name="Group 29">
            <a:extLst>
              <a:ext uri="{FF2B5EF4-FFF2-40B4-BE49-F238E27FC236}">
                <a16:creationId xmlns:a16="http://schemas.microsoft.com/office/drawing/2014/main" id="{63B53DB5-E63D-4E1C-A08E-BB3FB9C84D06}"/>
              </a:ext>
            </a:extLst>
          </p:cNvPr>
          <p:cNvGrpSpPr/>
          <p:nvPr/>
        </p:nvGrpSpPr>
        <p:grpSpPr>
          <a:xfrm>
            <a:off x="258380" y="1917563"/>
            <a:ext cx="11675238" cy="3955301"/>
            <a:chOff x="324119" y="2126005"/>
            <a:chExt cx="11675238" cy="3955301"/>
          </a:xfrm>
        </p:grpSpPr>
        <p:sp>
          <p:nvSpPr>
            <p:cNvPr id="8" name="Rectangle 6"/>
            <p:cNvSpPr>
              <a:spLocks noChangeArrowheads="1"/>
            </p:cNvSpPr>
            <p:nvPr/>
          </p:nvSpPr>
          <p:spPr bwMode="auto">
            <a:xfrm>
              <a:off x="324119" y="2126005"/>
              <a:ext cx="11675238" cy="1426819"/>
            </a:xfrm>
            <a:prstGeom prst="rect">
              <a:avLst/>
            </a:prstGeom>
            <a:solidFill>
              <a:srgbClr val="00B050"/>
            </a:solidFill>
            <a:ln>
              <a:noFill/>
            </a:ln>
          </p:spPr>
          <p:txBody>
            <a:bodyPr vert="horz" wrap="square" lIns="0" tIns="0" rIns="91440" bIns="0" numCol="1" anchor="t" anchorCtr="0" compatLnSpc="1">
              <a:prstTxWarp prst="textNoShape">
                <a:avLst/>
              </a:prstTxWarp>
              <a:normAutofit/>
            </a:bodyPr>
            <a:lstStyle/>
            <a:p>
              <a:endParaRPr lang="en-US">
                <a:solidFill>
                  <a:srgbClr val="00B050"/>
                </a:solidFill>
              </a:endParaRPr>
            </a:p>
          </p:txBody>
        </p:sp>
        <p:grpSp>
          <p:nvGrpSpPr>
            <p:cNvPr id="4" name="Group 3"/>
            <p:cNvGrpSpPr/>
            <p:nvPr/>
          </p:nvGrpSpPr>
          <p:grpSpPr>
            <a:xfrm>
              <a:off x="1885806" y="3476625"/>
              <a:ext cx="8551863" cy="2604681"/>
              <a:chOff x="1885806" y="3476625"/>
              <a:chExt cx="8551862" cy="1947401"/>
            </a:xfrm>
          </p:grpSpPr>
          <p:sp>
            <p:nvSpPr>
              <p:cNvPr id="42" name="Freeform 5"/>
              <p:cNvSpPr>
                <a:spLocks/>
              </p:cNvSpPr>
              <p:nvPr/>
            </p:nvSpPr>
            <p:spPr bwMode="auto">
              <a:xfrm>
                <a:off x="9628799" y="4056058"/>
                <a:ext cx="204456" cy="584744"/>
              </a:xfrm>
              <a:custGeom>
                <a:avLst/>
                <a:gdLst>
                  <a:gd name="T0" fmla="*/ 119 w 143"/>
                  <a:gd name="T1" fmla="*/ 406 h 406"/>
                  <a:gd name="T2" fmla="*/ 0 w 143"/>
                  <a:gd name="T3" fmla="*/ 406 h 406"/>
                  <a:gd name="T4" fmla="*/ 25 w 143"/>
                  <a:gd name="T5" fmla="*/ 0 h 406"/>
                  <a:gd name="T6" fmla="*/ 143 w 143"/>
                  <a:gd name="T7" fmla="*/ 0 h 406"/>
                  <a:gd name="T8" fmla="*/ 119 w 143"/>
                  <a:gd name="T9" fmla="*/ 406 h 406"/>
                </a:gdLst>
                <a:ahLst/>
                <a:cxnLst>
                  <a:cxn ang="0">
                    <a:pos x="T0" y="T1"/>
                  </a:cxn>
                  <a:cxn ang="0">
                    <a:pos x="T2" y="T3"/>
                  </a:cxn>
                  <a:cxn ang="0">
                    <a:pos x="T4" y="T5"/>
                  </a:cxn>
                  <a:cxn ang="0">
                    <a:pos x="T6" y="T7"/>
                  </a:cxn>
                  <a:cxn ang="0">
                    <a:pos x="T8" y="T9"/>
                  </a:cxn>
                </a:cxnLst>
                <a:rect l="0" t="0" r="r" b="b"/>
                <a:pathLst>
                  <a:path w="143" h="406">
                    <a:moveTo>
                      <a:pt x="119" y="406"/>
                    </a:moveTo>
                    <a:lnTo>
                      <a:pt x="0" y="406"/>
                    </a:lnTo>
                    <a:lnTo>
                      <a:pt x="25" y="0"/>
                    </a:lnTo>
                    <a:lnTo>
                      <a:pt x="143" y="0"/>
                    </a:lnTo>
                    <a:lnTo>
                      <a:pt x="119" y="406"/>
                    </a:lnTo>
                    <a:close/>
                  </a:path>
                </a:pathLst>
              </a:custGeom>
              <a:solidFill>
                <a:srgbClr val="008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33" name="Freeform 9"/>
              <p:cNvSpPr>
                <a:spLocks/>
              </p:cNvSpPr>
              <p:nvPr/>
            </p:nvSpPr>
            <p:spPr bwMode="auto">
              <a:xfrm>
                <a:off x="2341109" y="4056057"/>
                <a:ext cx="203025" cy="584745"/>
              </a:xfrm>
              <a:custGeom>
                <a:avLst/>
                <a:gdLst>
                  <a:gd name="T0" fmla="*/ 24 w 142"/>
                  <a:gd name="T1" fmla="*/ 406 h 406"/>
                  <a:gd name="T2" fmla="*/ 142 w 142"/>
                  <a:gd name="T3" fmla="*/ 406 h 406"/>
                  <a:gd name="T4" fmla="*/ 118 w 142"/>
                  <a:gd name="T5" fmla="*/ 0 h 406"/>
                  <a:gd name="T6" fmla="*/ 0 w 142"/>
                  <a:gd name="T7" fmla="*/ 0 h 406"/>
                  <a:gd name="T8" fmla="*/ 24 w 142"/>
                  <a:gd name="T9" fmla="*/ 406 h 406"/>
                </a:gdLst>
                <a:ahLst/>
                <a:cxnLst>
                  <a:cxn ang="0">
                    <a:pos x="T0" y="T1"/>
                  </a:cxn>
                  <a:cxn ang="0">
                    <a:pos x="T2" y="T3"/>
                  </a:cxn>
                  <a:cxn ang="0">
                    <a:pos x="T4" y="T5"/>
                  </a:cxn>
                  <a:cxn ang="0">
                    <a:pos x="T6" y="T7"/>
                  </a:cxn>
                  <a:cxn ang="0">
                    <a:pos x="T8" y="T9"/>
                  </a:cxn>
                </a:cxnLst>
                <a:rect l="0" t="0" r="r" b="b"/>
                <a:pathLst>
                  <a:path w="142" h="406">
                    <a:moveTo>
                      <a:pt x="24" y="406"/>
                    </a:moveTo>
                    <a:lnTo>
                      <a:pt x="142" y="406"/>
                    </a:lnTo>
                    <a:lnTo>
                      <a:pt x="118" y="0"/>
                    </a:lnTo>
                    <a:lnTo>
                      <a:pt x="0" y="0"/>
                    </a:lnTo>
                    <a:lnTo>
                      <a:pt x="24" y="406"/>
                    </a:lnTo>
                    <a:close/>
                  </a:path>
                </a:pathLst>
              </a:custGeom>
              <a:solidFill>
                <a:srgbClr val="009A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32" name="Freeform 11"/>
              <p:cNvSpPr>
                <a:spLocks/>
              </p:cNvSpPr>
              <p:nvPr/>
            </p:nvSpPr>
            <p:spPr bwMode="auto">
              <a:xfrm>
                <a:off x="2352547" y="4305222"/>
                <a:ext cx="77207" cy="434958"/>
              </a:xfrm>
              <a:custGeom>
                <a:avLst/>
                <a:gdLst>
                  <a:gd name="T0" fmla="*/ 16 w 54"/>
                  <a:gd name="T1" fmla="*/ 302 h 302"/>
                  <a:gd name="T2" fmla="*/ 0 w 54"/>
                  <a:gd name="T3" fmla="*/ 288 h 302"/>
                  <a:gd name="T4" fmla="*/ 2 w 54"/>
                  <a:gd name="T5" fmla="*/ 0 h 302"/>
                  <a:gd name="T6" fmla="*/ 54 w 54"/>
                  <a:gd name="T7" fmla="*/ 186 h 302"/>
                  <a:gd name="T8" fmla="*/ 16 w 54"/>
                  <a:gd name="T9" fmla="*/ 302 h 302"/>
                </a:gdLst>
                <a:ahLst/>
                <a:cxnLst>
                  <a:cxn ang="0">
                    <a:pos x="T0" y="T1"/>
                  </a:cxn>
                  <a:cxn ang="0">
                    <a:pos x="T2" y="T3"/>
                  </a:cxn>
                  <a:cxn ang="0">
                    <a:pos x="T4" y="T5"/>
                  </a:cxn>
                  <a:cxn ang="0">
                    <a:pos x="T6" y="T7"/>
                  </a:cxn>
                  <a:cxn ang="0">
                    <a:pos x="T8" y="T9"/>
                  </a:cxn>
                </a:cxnLst>
                <a:rect l="0" t="0" r="r" b="b"/>
                <a:pathLst>
                  <a:path w="54" h="302">
                    <a:moveTo>
                      <a:pt x="16" y="302"/>
                    </a:moveTo>
                    <a:lnTo>
                      <a:pt x="0" y="288"/>
                    </a:lnTo>
                    <a:lnTo>
                      <a:pt x="2" y="0"/>
                    </a:lnTo>
                    <a:lnTo>
                      <a:pt x="54" y="186"/>
                    </a:lnTo>
                    <a:lnTo>
                      <a:pt x="16" y="302"/>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31" name="Freeform 18"/>
              <p:cNvSpPr>
                <a:spLocks/>
              </p:cNvSpPr>
              <p:nvPr/>
            </p:nvSpPr>
            <p:spPr bwMode="auto">
              <a:xfrm>
                <a:off x="9744611" y="4305223"/>
                <a:ext cx="77207" cy="434957"/>
              </a:xfrm>
              <a:custGeom>
                <a:avLst/>
                <a:gdLst>
                  <a:gd name="T0" fmla="*/ 38 w 54"/>
                  <a:gd name="T1" fmla="*/ 302 h 302"/>
                  <a:gd name="T2" fmla="*/ 54 w 54"/>
                  <a:gd name="T3" fmla="*/ 288 h 302"/>
                  <a:gd name="T4" fmla="*/ 52 w 54"/>
                  <a:gd name="T5" fmla="*/ 0 h 302"/>
                  <a:gd name="T6" fmla="*/ 0 w 54"/>
                  <a:gd name="T7" fmla="*/ 186 h 302"/>
                  <a:gd name="T8" fmla="*/ 38 w 54"/>
                  <a:gd name="T9" fmla="*/ 302 h 302"/>
                </a:gdLst>
                <a:ahLst/>
                <a:cxnLst>
                  <a:cxn ang="0">
                    <a:pos x="T0" y="T1"/>
                  </a:cxn>
                  <a:cxn ang="0">
                    <a:pos x="T2" y="T3"/>
                  </a:cxn>
                  <a:cxn ang="0">
                    <a:pos x="T4" y="T5"/>
                  </a:cxn>
                  <a:cxn ang="0">
                    <a:pos x="T6" y="T7"/>
                  </a:cxn>
                  <a:cxn ang="0">
                    <a:pos x="T8" y="T9"/>
                  </a:cxn>
                </a:cxnLst>
                <a:rect l="0" t="0" r="r" b="b"/>
                <a:pathLst>
                  <a:path w="54" h="302">
                    <a:moveTo>
                      <a:pt x="38" y="302"/>
                    </a:moveTo>
                    <a:lnTo>
                      <a:pt x="54" y="288"/>
                    </a:lnTo>
                    <a:lnTo>
                      <a:pt x="52" y="0"/>
                    </a:lnTo>
                    <a:lnTo>
                      <a:pt x="0" y="186"/>
                    </a:lnTo>
                    <a:lnTo>
                      <a:pt x="38" y="302"/>
                    </a:lnTo>
                    <a:close/>
                  </a:path>
                </a:pathLst>
              </a:custGeom>
              <a:solidFill>
                <a:srgbClr val="008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62" name="TextBox 61"/>
              <p:cNvSpPr txBox="1"/>
              <p:nvPr/>
            </p:nvSpPr>
            <p:spPr>
              <a:xfrm>
                <a:off x="1885806" y="4623848"/>
                <a:ext cx="8551862" cy="800178"/>
              </a:xfrm>
              <a:prstGeom prst="rect">
                <a:avLst/>
              </a:prstGeom>
              <a:solidFill>
                <a:srgbClr val="0070C0"/>
              </a:solidFill>
            </p:spPr>
            <p:txBody>
              <a:bodyPr wrap="square" lIns="0" tIns="0" rIns="91440" bIns="0" rtlCol="0" anchor="ctr" anchorCtr="0">
                <a:noAutofit/>
              </a:bodyPr>
              <a:lstStyle/>
              <a:p>
                <a:pPr algn="ctr"/>
                <a:r>
                  <a:rPr lang="en-US" sz="3200" dirty="0">
                    <a:solidFill>
                      <a:schemeClr val="bg1"/>
                    </a:solidFill>
                  </a:rPr>
                  <a:t>Developing Appropriate Supports and Services for Students with Autism Spectrum Disorder (ASD)</a:t>
                </a:r>
              </a:p>
            </p:txBody>
          </p:sp>
          <p:sp>
            <p:nvSpPr>
              <p:cNvPr id="58" name="Line 10"/>
              <p:cNvSpPr>
                <a:spLocks noChangeShapeType="1"/>
              </p:cNvSpPr>
              <p:nvPr/>
            </p:nvSpPr>
            <p:spPr bwMode="auto">
              <a:xfrm>
                <a:off x="2428875" y="3476625"/>
                <a:ext cx="9525" cy="1114425"/>
              </a:xfrm>
              <a:prstGeom prst="line">
                <a:avLst/>
              </a:prstGeom>
              <a:noFill/>
              <a:ln w="26988"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dirty="0"/>
              </a:p>
            </p:txBody>
          </p:sp>
          <p:sp>
            <p:nvSpPr>
              <p:cNvPr id="60" name="Line 10"/>
              <p:cNvSpPr>
                <a:spLocks noChangeShapeType="1"/>
              </p:cNvSpPr>
              <p:nvPr/>
            </p:nvSpPr>
            <p:spPr bwMode="auto">
              <a:xfrm>
                <a:off x="9744075" y="3476625"/>
                <a:ext cx="9525" cy="1114425"/>
              </a:xfrm>
              <a:prstGeom prst="line">
                <a:avLst/>
              </a:prstGeom>
              <a:noFill/>
              <a:ln w="26988"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dirty="0"/>
              </a:p>
            </p:txBody>
          </p:sp>
          <p:sp>
            <p:nvSpPr>
              <p:cNvPr id="36" name="Rectangle 12"/>
              <p:cNvSpPr>
                <a:spLocks noChangeArrowheads="1"/>
              </p:cNvSpPr>
              <p:nvPr/>
            </p:nvSpPr>
            <p:spPr bwMode="auto">
              <a:xfrm>
                <a:off x="2375423" y="4079101"/>
                <a:ext cx="168712" cy="561701"/>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37" name="Rectangle 13"/>
              <p:cNvSpPr>
                <a:spLocks noChangeArrowheads="1"/>
              </p:cNvSpPr>
              <p:nvPr/>
            </p:nvSpPr>
            <p:spPr bwMode="auto">
              <a:xfrm>
                <a:off x="2375423" y="4640802"/>
                <a:ext cx="168712" cy="9937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normAutofit fontScale="55000" lnSpcReduction="20000"/>
              </a:bodyPr>
              <a:lstStyle/>
              <a:p>
                <a:endParaRPr lang="en-US"/>
              </a:p>
            </p:txBody>
          </p:sp>
          <p:sp>
            <p:nvSpPr>
              <p:cNvPr id="38" name="Line 14"/>
              <p:cNvSpPr>
                <a:spLocks noChangeShapeType="1"/>
              </p:cNvSpPr>
              <p:nvPr/>
            </p:nvSpPr>
            <p:spPr bwMode="auto">
              <a:xfrm>
                <a:off x="2375423" y="4522700"/>
                <a:ext cx="168712" cy="0"/>
              </a:xfrm>
              <a:prstGeom prst="line">
                <a:avLst/>
              </a:prstGeom>
              <a:noFill/>
              <a:ln w="14288" cap="flat">
                <a:solidFill>
                  <a:srgbClr val="0E7D80"/>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39" name="Line 15"/>
              <p:cNvSpPr>
                <a:spLocks noChangeShapeType="1"/>
              </p:cNvSpPr>
              <p:nvPr/>
            </p:nvSpPr>
            <p:spPr bwMode="auto">
              <a:xfrm>
                <a:off x="2401159" y="4596154"/>
                <a:ext cx="117241"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0" name="Line 16"/>
              <p:cNvSpPr>
                <a:spLocks noChangeShapeType="1"/>
              </p:cNvSpPr>
              <p:nvPr/>
            </p:nvSpPr>
            <p:spPr bwMode="auto">
              <a:xfrm>
                <a:off x="2401159" y="4643682"/>
                <a:ext cx="117241"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1" name="Line 17"/>
              <p:cNvSpPr>
                <a:spLocks noChangeShapeType="1"/>
              </p:cNvSpPr>
              <p:nvPr/>
            </p:nvSpPr>
            <p:spPr bwMode="auto">
              <a:xfrm>
                <a:off x="2403697" y="4700225"/>
                <a:ext cx="117241"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3" name="Rectangle 19"/>
              <p:cNvSpPr>
                <a:spLocks noChangeArrowheads="1"/>
              </p:cNvSpPr>
              <p:nvPr/>
            </p:nvSpPr>
            <p:spPr bwMode="auto">
              <a:xfrm>
                <a:off x="9628799" y="4079102"/>
                <a:ext cx="170142" cy="561700"/>
              </a:xfrm>
              <a:prstGeom prst="rect">
                <a:avLst/>
              </a:prstGeom>
              <a:solidFill>
                <a:srgbClr val="009A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normAutofit/>
              </a:bodyPr>
              <a:lstStyle/>
              <a:p>
                <a:endParaRPr lang="en-US">
                  <a:solidFill>
                    <a:srgbClr val="FF0000"/>
                  </a:solidFill>
                </a:endParaRPr>
              </a:p>
            </p:txBody>
          </p:sp>
          <p:sp>
            <p:nvSpPr>
              <p:cNvPr id="44" name="Rectangle 20"/>
              <p:cNvSpPr>
                <a:spLocks noChangeArrowheads="1"/>
              </p:cNvSpPr>
              <p:nvPr/>
            </p:nvSpPr>
            <p:spPr bwMode="auto">
              <a:xfrm>
                <a:off x="9628799" y="4640802"/>
                <a:ext cx="170142" cy="99378"/>
              </a:xfrm>
              <a:prstGeom prst="rect">
                <a:avLst/>
              </a:prstGeom>
              <a:solidFill>
                <a:srgbClr val="009A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normAutofit fontScale="55000" lnSpcReduction="20000"/>
              </a:bodyPr>
              <a:lstStyle/>
              <a:p>
                <a:endParaRPr lang="en-US"/>
              </a:p>
            </p:txBody>
          </p:sp>
          <p:sp>
            <p:nvSpPr>
              <p:cNvPr id="45" name="Line 21"/>
              <p:cNvSpPr>
                <a:spLocks noChangeShapeType="1"/>
              </p:cNvSpPr>
              <p:nvPr/>
            </p:nvSpPr>
            <p:spPr bwMode="auto">
              <a:xfrm flipH="1">
                <a:off x="9628799" y="4522701"/>
                <a:ext cx="170142" cy="0"/>
              </a:xfrm>
              <a:prstGeom prst="line">
                <a:avLst/>
              </a:prstGeom>
              <a:noFill/>
              <a:ln w="14288" cap="flat">
                <a:solidFill>
                  <a:srgbClr val="0E7D80"/>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6" name="Line 22"/>
              <p:cNvSpPr>
                <a:spLocks noChangeShapeType="1"/>
              </p:cNvSpPr>
              <p:nvPr/>
            </p:nvSpPr>
            <p:spPr bwMode="auto">
              <a:xfrm flipH="1">
                <a:off x="9655965" y="4596154"/>
                <a:ext cx="117240"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7" name="Line 23"/>
              <p:cNvSpPr>
                <a:spLocks noChangeShapeType="1"/>
              </p:cNvSpPr>
              <p:nvPr/>
            </p:nvSpPr>
            <p:spPr bwMode="auto">
              <a:xfrm flipH="1">
                <a:off x="9655965" y="4643682"/>
                <a:ext cx="117240"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8" name="Line 24"/>
              <p:cNvSpPr>
                <a:spLocks noChangeShapeType="1"/>
              </p:cNvSpPr>
              <p:nvPr/>
            </p:nvSpPr>
            <p:spPr bwMode="auto">
              <a:xfrm flipH="1">
                <a:off x="9655965" y="4689770"/>
                <a:ext cx="117240"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grpSp>
        <p:sp>
          <p:nvSpPr>
            <p:cNvPr id="28" name="TextBox 27"/>
            <p:cNvSpPr txBox="1"/>
            <p:nvPr/>
          </p:nvSpPr>
          <p:spPr>
            <a:xfrm>
              <a:off x="841118" y="2164895"/>
              <a:ext cx="10533063" cy="1387929"/>
            </a:xfrm>
            <a:prstGeom prst="rect">
              <a:avLst/>
            </a:prstGeom>
            <a:noFill/>
          </p:spPr>
          <p:txBody>
            <a:bodyPr wrap="square" lIns="0" tIns="0" rIns="91440" bIns="0" rtlCol="0" anchor="ctr" anchorCtr="0">
              <a:noAutofit/>
            </a:bodyPr>
            <a:lstStyle/>
            <a:p>
              <a:pPr algn="ctr"/>
              <a:r>
                <a:rPr lang="en-US" sz="5400" b="1" dirty="0">
                  <a:solidFill>
                    <a:schemeClr val="bg1"/>
                  </a:solidFill>
                </a:rPr>
                <a:t>Piecing the Puzzle Together:</a:t>
              </a:r>
            </a:p>
          </p:txBody>
        </p:sp>
      </p:grpSp>
      <p:pic>
        <p:nvPicPr>
          <p:cNvPr id="10" name="Picture 9" descr="A close up of a logo&#10;&#10;Description automatically generated">
            <a:extLst>
              <a:ext uri="{FF2B5EF4-FFF2-40B4-BE49-F238E27FC236}">
                <a16:creationId xmlns:a16="http://schemas.microsoft.com/office/drawing/2014/main" id="{8D5AF245-4112-41AA-A723-3AA8442032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292277" y="363853"/>
            <a:ext cx="1373735" cy="1328978"/>
          </a:xfrm>
          <a:prstGeom prst="rect">
            <a:avLst/>
          </a:prstGeom>
        </p:spPr>
      </p:pic>
      <p:grpSp>
        <p:nvGrpSpPr>
          <p:cNvPr id="34" name="Group 33">
            <a:extLst>
              <a:ext uri="{FF2B5EF4-FFF2-40B4-BE49-F238E27FC236}">
                <a16:creationId xmlns:a16="http://schemas.microsoft.com/office/drawing/2014/main" id="{F3870242-5655-41D9-9D65-EBDBF295B436}"/>
              </a:ext>
            </a:extLst>
          </p:cNvPr>
          <p:cNvGrpSpPr/>
          <p:nvPr/>
        </p:nvGrpSpPr>
        <p:grpSpPr>
          <a:xfrm>
            <a:off x="753609" y="986997"/>
            <a:ext cx="386418" cy="1302084"/>
            <a:chOff x="753609" y="986997"/>
            <a:chExt cx="386418" cy="1302084"/>
          </a:xfrm>
          <a:solidFill>
            <a:srgbClr val="0070C0"/>
          </a:solidFill>
        </p:grpSpPr>
        <p:sp>
          <p:nvSpPr>
            <p:cNvPr id="13" name="Freeform 11"/>
            <p:cNvSpPr>
              <a:spLocks/>
            </p:cNvSpPr>
            <p:nvPr/>
          </p:nvSpPr>
          <p:spPr bwMode="auto">
            <a:xfrm>
              <a:off x="775379" y="1461230"/>
              <a:ext cx="146948" cy="827851"/>
            </a:xfrm>
            <a:custGeom>
              <a:avLst/>
              <a:gdLst>
                <a:gd name="T0" fmla="*/ 16 w 54"/>
                <a:gd name="T1" fmla="*/ 302 h 302"/>
                <a:gd name="T2" fmla="*/ 0 w 54"/>
                <a:gd name="T3" fmla="*/ 288 h 302"/>
                <a:gd name="T4" fmla="*/ 2 w 54"/>
                <a:gd name="T5" fmla="*/ 0 h 302"/>
                <a:gd name="T6" fmla="*/ 54 w 54"/>
                <a:gd name="T7" fmla="*/ 186 h 302"/>
                <a:gd name="T8" fmla="*/ 16 w 54"/>
                <a:gd name="T9" fmla="*/ 302 h 302"/>
              </a:gdLst>
              <a:ahLst/>
              <a:cxnLst>
                <a:cxn ang="0">
                  <a:pos x="T0" y="T1"/>
                </a:cxn>
                <a:cxn ang="0">
                  <a:pos x="T2" y="T3"/>
                </a:cxn>
                <a:cxn ang="0">
                  <a:pos x="T4" y="T5"/>
                </a:cxn>
                <a:cxn ang="0">
                  <a:pos x="T6" y="T7"/>
                </a:cxn>
                <a:cxn ang="0">
                  <a:pos x="T8" y="T9"/>
                </a:cxn>
              </a:cxnLst>
              <a:rect l="0" t="0" r="r" b="b"/>
              <a:pathLst>
                <a:path w="54" h="302">
                  <a:moveTo>
                    <a:pt x="16" y="302"/>
                  </a:moveTo>
                  <a:lnTo>
                    <a:pt x="0" y="288"/>
                  </a:lnTo>
                  <a:lnTo>
                    <a:pt x="2" y="0"/>
                  </a:lnTo>
                  <a:lnTo>
                    <a:pt x="54" y="186"/>
                  </a:lnTo>
                  <a:lnTo>
                    <a:pt x="16"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11" name="Freeform 9"/>
            <p:cNvSpPr>
              <a:spLocks/>
            </p:cNvSpPr>
            <p:nvPr/>
          </p:nvSpPr>
          <p:spPr bwMode="auto">
            <a:xfrm>
              <a:off x="753609" y="986997"/>
              <a:ext cx="386416" cy="1112939"/>
            </a:xfrm>
            <a:custGeom>
              <a:avLst/>
              <a:gdLst>
                <a:gd name="T0" fmla="*/ 24 w 142"/>
                <a:gd name="T1" fmla="*/ 406 h 406"/>
                <a:gd name="T2" fmla="*/ 142 w 142"/>
                <a:gd name="T3" fmla="*/ 406 h 406"/>
                <a:gd name="T4" fmla="*/ 118 w 142"/>
                <a:gd name="T5" fmla="*/ 0 h 406"/>
                <a:gd name="T6" fmla="*/ 0 w 142"/>
                <a:gd name="T7" fmla="*/ 0 h 406"/>
                <a:gd name="T8" fmla="*/ 24 w 142"/>
                <a:gd name="T9" fmla="*/ 406 h 406"/>
              </a:gdLst>
              <a:ahLst/>
              <a:cxnLst>
                <a:cxn ang="0">
                  <a:pos x="T0" y="T1"/>
                </a:cxn>
                <a:cxn ang="0">
                  <a:pos x="T2" y="T3"/>
                </a:cxn>
                <a:cxn ang="0">
                  <a:pos x="T4" y="T5"/>
                </a:cxn>
                <a:cxn ang="0">
                  <a:pos x="T6" y="T7"/>
                </a:cxn>
                <a:cxn ang="0">
                  <a:pos x="T8" y="T9"/>
                </a:cxn>
              </a:cxnLst>
              <a:rect l="0" t="0" r="r" b="b"/>
              <a:pathLst>
                <a:path w="142" h="406">
                  <a:moveTo>
                    <a:pt x="24" y="406"/>
                  </a:moveTo>
                  <a:lnTo>
                    <a:pt x="142" y="406"/>
                  </a:lnTo>
                  <a:lnTo>
                    <a:pt x="118" y="0"/>
                  </a:lnTo>
                  <a:lnTo>
                    <a:pt x="0" y="0"/>
                  </a:lnTo>
                  <a:lnTo>
                    <a:pt x="24"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15" name="Rectangle 13"/>
            <p:cNvSpPr>
              <a:spLocks noChangeArrowheads="1"/>
            </p:cNvSpPr>
            <p:nvPr/>
          </p:nvSpPr>
          <p:spPr bwMode="auto">
            <a:xfrm>
              <a:off x="818919" y="2099936"/>
              <a:ext cx="321108" cy="189145"/>
            </a:xfrm>
            <a:prstGeom prst="rect">
              <a:avLst/>
            </a:prstGeom>
            <a:grpFill/>
            <a:ln>
              <a:noFill/>
            </a:ln>
            <a:extLst/>
          </p:spPr>
          <p:txBody>
            <a:bodyPr vert="horz" wrap="square" lIns="0" tIns="0" rIns="91440" bIns="0" numCol="1" anchor="t" anchorCtr="0" compatLnSpc="1">
              <a:prstTxWarp prst="textNoShape">
                <a:avLst/>
              </a:prstTxWarp>
              <a:normAutofit fontScale="77500" lnSpcReduction="20000"/>
            </a:bodyPr>
            <a:lstStyle/>
            <a:p>
              <a:endParaRPr lang="en-US"/>
            </a:p>
          </p:txBody>
        </p:sp>
        <p:sp>
          <p:nvSpPr>
            <p:cNvPr id="14" name="Rectangle 12"/>
            <p:cNvSpPr>
              <a:spLocks noChangeArrowheads="1"/>
            </p:cNvSpPr>
            <p:nvPr/>
          </p:nvSpPr>
          <p:spPr bwMode="auto">
            <a:xfrm>
              <a:off x="818919" y="1030857"/>
              <a:ext cx="321108" cy="10690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16" name="Line 14"/>
            <p:cNvSpPr>
              <a:spLocks noChangeShapeType="1"/>
            </p:cNvSpPr>
            <p:nvPr/>
          </p:nvSpPr>
          <p:spPr bwMode="auto">
            <a:xfrm>
              <a:off x="818919" y="1875154"/>
              <a:ext cx="321108" cy="0"/>
            </a:xfrm>
            <a:prstGeom prst="line">
              <a:avLst/>
            </a:prstGeom>
            <a:grpFill/>
            <a:ln w="14288" cap="flat">
              <a:solidFill>
                <a:schemeClr val="tx1">
                  <a:lumMod val="50000"/>
                  <a:lumOff val="5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17" name="Line 15"/>
            <p:cNvSpPr>
              <a:spLocks noChangeShapeType="1"/>
            </p:cNvSpPr>
            <p:nvPr/>
          </p:nvSpPr>
          <p:spPr bwMode="auto">
            <a:xfrm>
              <a:off x="867901" y="2014958"/>
              <a:ext cx="223143" cy="0"/>
            </a:xfrm>
            <a:prstGeom prst="line">
              <a:avLst/>
            </a:prstGeom>
            <a:grpFill/>
            <a:ln w="14288" cap="rnd">
              <a:solidFill>
                <a:schemeClr val="accent5">
                  <a:lumMod val="20000"/>
                  <a:lumOff val="8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18" name="Line 16"/>
            <p:cNvSpPr>
              <a:spLocks noChangeShapeType="1"/>
            </p:cNvSpPr>
            <p:nvPr/>
          </p:nvSpPr>
          <p:spPr bwMode="auto">
            <a:xfrm>
              <a:off x="867901" y="2105417"/>
              <a:ext cx="223143" cy="0"/>
            </a:xfrm>
            <a:prstGeom prst="line">
              <a:avLst/>
            </a:prstGeom>
            <a:grpFill/>
            <a:ln w="14288" cap="rnd">
              <a:solidFill>
                <a:schemeClr val="accent5">
                  <a:lumMod val="20000"/>
                  <a:lumOff val="8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19" name="Line 17"/>
            <p:cNvSpPr>
              <a:spLocks noChangeShapeType="1"/>
            </p:cNvSpPr>
            <p:nvPr/>
          </p:nvSpPr>
          <p:spPr bwMode="auto">
            <a:xfrm>
              <a:off x="867901" y="2193137"/>
              <a:ext cx="223143" cy="0"/>
            </a:xfrm>
            <a:prstGeom prst="line">
              <a:avLst/>
            </a:prstGeom>
            <a:grpFill/>
            <a:ln w="14288" cap="rnd">
              <a:solidFill>
                <a:schemeClr val="accent5">
                  <a:lumMod val="20000"/>
                  <a:lumOff val="8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grpSp>
      <p:grpSp>
        <p:nvGrpSpPr>
          <p:cNvPr id="49" name="Group 48">
            <a:extLst>
              <a:ext uri="{FF2B5EF4-FFF2-40B4-BE49-F238E27FC236}">
                <a16:creationId xmlns:a16="http://schemas.microsoft.com/office/drawing/2014/main" id="{FEA7CD08-4ECA-41AE-B995-5BC243CF44E8}"/>
              </a:ext>
            </a:extLst>
          </p:cNvPr>
          <p:cNvGrpSpPr/>
          <p:nvPr/>
        </p:nvGrpSpPr>
        <p:grpSpPr>
          <a:xfrm>
            <a:off x="10991851" y="986999"/>
            <a:ext cx="389139" cy="1302082"/>
            <a:chOff x="10991851" y="986999"/>
            <a:chExt cx="389139" cy="1302082"/>
          </a:xfrm>
          <a:solidFill>
            <a:srgbClr val="0070C0"/>
          </a:solidFill>
        </p:grpSpPr>
        <p:sp>
          <p:nvSpPr>
            <p:cNvPr id="20" name="Freeform 18"/>
            <p:cNvSpPr>
              <a:spLocks/>
            </p:cNvSpPr>
            <p:nvPr/>
          </p:nvSpPr>
          <p:spPr bwMode="auto">
            <a:xfrm>
              <a:off x="11212274" y="1461232"/>
              <a:ext cx="146948" cy="827849"/>
            </a:xfrm>
            <a:custGeom>
              <a:avLst/>
              <a:gdLst>
                <a:gd name="T0" fmla="*/ 38 w 54"/>
                <a:gd name="T1" fmla="*/ 302 h 302"/>
                <a:gd name="T2" fmla="*/ 54 w 54"/>
                <a:gd name="T3" fmla="*/ 288 h 302"/>
                <a:gd name="T4" fmla="*/ 52 w 54"/>
                <a:gd name="T5" fmla="*/ 0 h 302"/>
                <a:gd name="T6" fmla="*/ 0 w 54"/>
                <a:gd name="T7" fmla="*/ 186 h 302"/>
                <a:gd name="T8" fmla="*/ 38 w 54"/>
                <a:gd name="T9" fmla="*/ 302 h 302"/>
              </a:gdLst>
              <a:ahLst/>
              <a:cxnLst>
                <a:cxn ang="0">
                  <a:pos x="T0" y="T1"/>
                </a:cxn>
                <a:cxn ang="0">
                  <a:pos x="T2" y="T3"/>
                </a:cxn>
                <a:cxn ang="0">
                  <a:pos x="T4" y="T5"/>
                </a:cxn>
                <a:cxn ang="0">
                  <a:pos x="T6" y="T7"/>
                </a:cxn>
                <a:cxn ang="0">
                  <a:pos x="T8" y="T9"/>
                </a:cxn>
              </a:cxnLst>
              <a:rect l="0" t="0" r="r" b="b"/>
              <a:pathLst>
                <a:path w="54" h="302">
                  <a:moveTo>
                    <a:pt x="38" y="302"/>
                  </a:moveTo>
                  <a:lnTo>
                    <a:pt x="54" y="288"/>
                  </a:lnTo>
                  <a:lnTo>
                    <a:pt x="52" y="0"/>
                  </a:lnTo>
                  <a:lnTo>
                    <a:pt x="0" y="186"/>
                  </a:lnTo>
                  <a:lnTo>
                    <a:pt x="38" y="302"/>
                  </a:lnTo>
                  <a:close/>
                </a:path>
              </a:pathLst>
            </a:custGeom>
            <a:grpFill/>
            <a:ln>
              <a:noFill/>
            </a:ln>
            <a:extLst/>
          </p:spPr>
          <p:txBody>
            <a:bodyPr vert="horz" wrap="square" lIns="0" tIns="0" rIns="91440" bIns="0" numCol="1" anchor="t" anchorCtr="0" compatLnSpc="1">
              <a:prstTxWarp prst="textNoShape">
                <a:avLst/>
              </a:prstTxWarp>
              <a:normAutofit/>
            </a:bodyPr>
            <a:lstStyle/>
            <a:p>
              <a:endParaRPr lang="en-US"/>
            </a:p>
          </p:txBody>
        </p:sp>
        <p:sp>
          <p:nvSpPr>
            <p:cNvPr id="7" name="Freeform 5"/>
            <p:cNvSpPr>
              <a:spLocks/>
            </p:cNvSpPr>
            <p:nvPr/>
          </p:nvSpPr>
          <p:spPr bwMode="auto">
            <a:xfrm>
              <a:off x="10991851" y="986999"/>
              <a:ext cx="389139" cy="1112937"/>
            </a:xfrm>
            <a:custGeom>
              <a:avLst/>
              <a:gdLst>
                <a:gd name="T0" fmla="*/ 119 w 143"/>
                <a:gd name="T1" fmla="*/ 406 h 406"/>
                <a:gd name="T2" fmla="*/ 0 w 143"/>
                <a:gd name="T3" fmla="*/ 406 h 406"/>
                <a:gd name="T4" fmla="*/ 25 w 143"/>
                <a:gd name="T5" fmla="*/ 0 h 406"/>
                <a:gd name="T6" fmla="*/ 143 w 143"/>
                <a:gd name="T7" fmla="*/ 0 h 406"/>
                <a:gd name="T8" fmla="*/ 119 w 143"/>
                <a:gd name="T9" fmla="*/ 406 h 406"/>
              </a:gdLst>
              <a:ahLst/>
              <a:cxnLst>
                <a:cxn ang="0">
                  <a:pos x="T0" y="T1"/>
                </a:cxn>
                <a:cxn ang="0">
                  <a:pos x="T2" y="T3"/>
                </a:cxn>
                <a:cxn ang="0">
                  <a:pos x="T4" y="T5"/>
                </a:cxn>
                <a:cxn ang="0">
                  <a:pos x="T6" y="T7"/>
                </a:cxn>
                <a:cxn ang="0">
                  <a:pos x="T8" y="T9"/>
                </a:cxn>
              </a:cxnLst>
              <a:rect l="0" t="0" r="r" b="b"/>
              <a:pathLst>
                <a:path w="143" h="406">
                  <a:moveTo>
                    <a:pt x="119" y="406"/>
                  </a:moveTo>
                  <a:lnTo>
                    <a:pt x="0" y="406"/>
                  </a:lnTo>
                  <a:lnTo>
                    <a:pt x="25" y="0"/>
                  </a:lnTo>
                  <a:lnTo>
                    <a:pt x="143" y="0"/>
                  </a:lnTo>
                  <a:lnTo>
                    <a:pt x="119" y="406"/>
                  </a:lnTo>
                  <a:close/>
                </a:path>
              </a:pathLst>
            </a:custGeom>
            <a:grpFill/>
            <a:ln>
              <a:noFill/>
            </a:ln>
            <a:extLst/>
          </p:spPr>
          <p:txBody>
            <a:bodyPr vert="horz" wrap="square" lIns="0" tIns="0" rIns="91440" bIns="0" numCol="1" anchor="t" anchorCtr="0" compatLnSpc="1">
              <a:prstTxWarp prst="textNoShape">
                <a:avLst/>
              </a:prstTxWarp>
              <a:normAutofit/>
            </a:bodyPr>
            <a:lstStyle/>
            <a:p>
              <a:endParaRPr lang="en-US"/>
            </a:p>
          </p:txBody>
        </p:sp>
        <p:sp>
          <p:nvSpPr>
            <p:cNvPr id="21" name="Rectangle 19"/>
            <p:cNvSpPr>
              <a:spLocks noChangeArrowheads="1"/>
            </p:cNvSpPr>
            <p:nvPr/>
          </p:nvSpPr>
          <p:spPr bwMode="auto">
            <a:xfrm>
              <a:off x="10991851" y="1030859"/>
              <a:ext cx="323829" cy="1069077"/>
            </a:xfrm>
            <a:prstGeom prst="rect">
              <a:avLst/>
            </a:prstGeom>
            <a:grpFill/>
            <a:ln>
              <a:noFill/>
            </a:ln>
            <a:extLst/>
          </p:spPr>
          <p:txBody>
            <a:bodyPr vert="horz" wrap="square" lIns="0" tIns="0" rIns="91440" bIns="0" numCol="1" anchor="t" anchorCtr="0" compatLnSpc="1">
              <a:prstTxWarp prst="textNoShape">
                <a:avLst/>
              </a:prstTxWarp>
              <a:normAutofit/>
            </a:bodyPr>
            <a:lstStyle/>
            <a:p>
              <a:endParaRPr lang="en-US"/>
            </a:p>
          </p:txBody>
        </p:sp>
        <p:sp>
          <p:nvSpPr>
            <p:cNvPr id="22" name="Rectangle 20"/>
            <p:cNvSpPr>
              <a:spLocks noChangeArrowheads="1"/>
            </p:cNvSpPr>
            <p:nvPr/>
          </p:nvSpPr>
          <p:spPr bwMode="auto">
            <a:xfrm>
              <a:off x="10991851" y="2099936"/>
              <a:ext cx="323829" cy="189145"/>
            </a:xfrm>
            <a:prstGeom prst="rect">
              <a:avLst/>
            </a:prstGeom>
            <a:grpFill/>
            <a:ln>
              <a:noFill/>
            </a:ln>
            <a:extLst/>
          </p:spPr>
          <p:txBody>
            <a:bodyPr vert="horz" wrap="square" lIns="0" tIns="0" rIns="91440" bIns="0" numCol="1" anchor="t" anchorCtr="0" compatLnSpc="1">
              <a:prstTxWarp prst="textNoShape">
                <a:avLst/>
              </a:prstTxWarp>
              <a:normAutofit fontScale="77500" lnSpcReduction="20000"/>
            </a:bodyPr>
            <a:lstStyle/>
            <a:p>
              <a:endParaRPr lang="en-US"/>
            </a:p>
          </p:txBody>
        </p:sp>
        <p:sp>
          <p:nvSpPr>
            <p:cNvPr id="23" name="Line 21"/>
            <p:cNvSpPr>
              <a:spLocks noChangeShapeType="1"/>
            </p:cNvSpPr>
            <p:nvPr/>
          </p:nvSpPr>
          <p:spPr bwMode="auto">
            <a:xfrm flipH="1">
              <a:off x="10991851" y="1875155"/>
              <a:ext cx="323829" cy="0"/>
            </a:xfrm>
            <a:prstGeom prst="line">
              <a:avLst/>
            </a:prstGeom>
            <a:grpFill/>
            <a:ln w="14288" cap="flat">
              <a:solidFill>
                <a:schemeClr val="tx1">
                  <a:lumMod val="50000"/>
                  <a:lumOff val="5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24" name="Line 22"/>
            <p:cNvSpPr>
              <a:spLocks noChangeShapeType="1"/>
            </p:cNvSpPr>
            <p:nvPr/>
          </p:nvSpPr>
          <p:spPr bwMode="auto">
            <a:xfrm flipH="1">
              <a:off x="11043556" y="2014958"/>
              <a:ext cx="223142" cy="0"/>
            </a:xfrm>
            <a:prstGeom prst="line">
              <a:avLst/>
            </a:prstGeom>
            <a:grpFill/>
            <a:ln w="14288" cap="rnd">
              <a:solidFill>
                <a:schemeClr val="accent5">
                  <a:lumMod val="20000"/>
                  <a:lumOff val="8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25" name="Line 23"/>
            <p:cNvSpPr>
              <a:spLocks noChangeShapeType="1"/>
            </p:cNvSpPr>
            <p:nvPr/>
          </p:nvSpPr>
          <p:spPr bwMode="auto">
            <a:xfrm flipH="1">
              <a:off x="11043556" y="2105418"/>
              <a:ext cx="223142" cy="0"/>
            </a:xfrm>
            <a:prstGeom prst="line">
              <a:avLst/>
            </a:prstGeom>
            <a:grpFill/>
            <a:ln w="14288" cap="rnd">
              <a:solidFill>
                <a:schemeClr val="accent5">
                  <a:lumMod val="20000"/>
                  <a:lumOff val="8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26" name="Line 24"/>
            <p:cNvSpPr>
              <a:spLocks noChangeShapeType="1"/>
            </p:cNvSpPr>
            <p:nvPr/>
          </p:nvSpPr>
          <p:spPr bwMode="auto">
            <a:xfrm flipH="1">
              <a:off x="11043556" y="2193137"/>
              <a:ext cx="223142" cy="0"/>
            </a:xfrm>
            <a:prstGeom prst="line">
              <a:avLst/>
            </a:prstGeom>
            <a:grpFill/>
            <a:ln w="14288" cap="rnd">
              <a:solidFill>
                <a:schemeClr val="accent5">
                  <a:lumMod val="20000"/>
                  <a:lumOff val="8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grpSp>
      <p:sp>
        <p:nvSpPr>
          <p:cNvPr id="2" name="TextBox 1">
            <a:extLst>
              <a:ext uri="{FF2B5EF4-FFF2-40B4-BE49-F238E27FC236}">
                <a16:creationId xmlns:a16="http://schemas.microsoft.com/office/drawing/2014/main" id="{EC2E5286-B5B8-478D-8401-108A73C03B4E}"/>
              </a:ext>
            </a:extLst>
          </p:cNvPr>
          <p:cNvSpPr txBox="1"/>
          <p:nvPr/>
        </p:nvSpPr>
        <p:spPr>
          <a:xfrm>
            <a:off x="2179642" y="5945470"/>
            <a:ext cx="7383419" cy="400110"/>
          </a:xfrm>
          <a:prstGeom prst="rect">
            <a:avLst/>
          </a:prstGeom>
          <a:noFill/>
        </p:spPr>
        <p:txBody>
          <a:bodyPr wrap="square" rtlCol="0">
            <a:spAutoFit/>
          </a:bodyPr>
          <a:lstStyle/>
          <a:p>
            <a:pPr algn="ctr"/>
            <a:r>
              <a:rPr lang="en-US" sz="2000" b="1" dirty="0">
                <a:solidFill>
                  <a:srgbClr val="C00000"/>
                </a:solidFill>
                <a:highlight>
                  <a:srgbClr val="FFFF00"/>
                </a:highlight>
              </a:rPr>
              <a:t>Part 2: Accommodating Students with Autism Spectrum Disorder</a:t>
            </a:r>
          </a:p>
        </p:txBody>
      </p:sp>
      <p:pic>
        <p:nvPicPr>
          <p:cNvPr id="5" name="Picture 4" descr="A close up of a sign&#10;&#10;Description automatically generated">
            <a:extLst>
              <a:ext uri="{FF2B5EF4-FFF2-40B4-BE49-F238E27FC236}">
                <a16:creationId xmlns:a16="http://schemas.microsoft.com/office/drawing/2014/main" id="{E7862234-FB53-4540-8B2B-19C780B7D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593" y="3238385"/>
            <a:ext cx="1816395" cy="1761352"/>
          </a:xfrm>
          <a:prstGeom prst="rect">
            <a:avLst/>
          </a:prstGeom>
        </p:spPr>
      </p:pic>
      <p:sp>
        <p:nvSpPr>
          <p:cNvPr id="51" name="Slide Number Placeholder 4">
            <a:extLst>
              <a:ext uri="{FF2B5EF4-FFF2-40B4-BE49-F238E27FC236}">
                <a16:creationId xmlns:a16="http://schemas.microsoft.com/office/drawing/2014/main" id="{1147D9B8-1598-4CFB-B935-F1851B6F9619}"/>
              </a:ext>
            </a:extLst>
          </p:cNvPr>
          <p:cNvSpPr>
            <a:spLocks noGrp="1"/>
          </p:cNvSpPr>
          <p:nvPr>
            <p:ph type="sldNum" sz="quarter" idx="12"/>
          </p:nvPr>
        </p:nvSpPr>
        <p:spPr>
          <a:xfrm>
            <a:off x="8610600" y="6356351"/>
            <a:ext cx="2743200" cy="365125"/>
          </a:xfrm>
        </p:spPr>
        <p:txBody>
          <a:bodyPr/>
          <a:lstStyle/>
          <a:p>
            <a:fld id="{5A871D27-0CE8-4F84-B7C7-B6E65FDA6011}" type="slidenum">
              <a:rPr lang="en-US" smtClean="0"/>
              <a:t>38</a:t>
            </a:fld>
            <a:endParaRPr lang="en-US" dirty="0"/>
          </a:p>
        </p:txBody>
      </p:sp>
    </p:spTree>
    <p:extLst>
      <p:ext uri="{BB962C8B-B14F-4D97-AF65-F5344CB8AC3E}">
        <p14:creationId xmlns:p14="http://schemas.microsoft.com/office/powerpoint/2010/main" val="1954037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0801177" y="1152180"/>
            <a:ext cx="476251" cy="857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63" name="Rectangle 62"/>
          <p:cNvSpPr/>
          <p:nvPr/>
        </p:nvSpPr>
        <p:spPr>
          <a:xfrm>
            <a:off x="942975" y="1142500"/>
            <a:ext cx="476251" cy="857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1" name="Rectangle 10"/>
          <p:cNvSpPr/>
          <p:nvPr/>
        </p:nvSpPr>
        <p:spPr>
          <a:xfrm>
            <a:off x="762002" y="857251"/>
            <a:ext cx="180975" cy="24479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2" name="Rectangle 11"/>
          <p:cNvSpPr/>
          <p:nvPr/>
        </p:nvSpPr>
        <p:spPr>
          <a:xfrm>
            <a:off x="11249027" y="857249"/>
            <a:ext cx="180975" cy="24479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3" name="Trapezoid 12"/>
          <p:cNvSpPr/>
          <p:nvPr/>
        </p:nvSpPr>
        <p:spPr>
          <a:xfrm rot="10800000">
            <a:off x="547688" y="504825"/>
            <a:ext cx="609600" cy="352425"/>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4" name="Trapezoid 13"/>
          <p:cNvSpPr/>
          <p:nvPr/>
        </p:nvSpPr>
        <p:spPr>
          <a:xfrm rot="10800000">
            <a:off x="11034713" y="504825"/>
            <a:ext cx="609600" cy="352425"/>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38" name="Freeform 29"/>
          <p:cNvSpPr>
            <a:spLocks/>
          </p:cNvSpPr>
          <p:nvPr/>
        </p:nvSpPr>
        <p:spPr bwMode="auto">
          <a:xfrm>
            <a:off x="1459025" y="914056"/>
            <a:ext cx="9293851" cy="238125"/>
          </a:xfrm>
          <a:custGeom>
            <a:avLst/>
            <a:gdLst>
              <a:gd name="T0" fmla="*/ 0 w 2348"/>
              <a:gd name="T1" fmla="*/ 0 h 73"/>
              <a:gd name="T2" fmla="*/ 540 w 2348"/>
              <a:gd name="T3" fmla="*/ 62 h 73"/>
              <a:gd name="T4" fmla="*/ 886 w 2348"/>
              <a:gd name="T5" fmla="*/ 73 h 73"/>
              <a:gd name="T6" fmla="*/ 1681 w 2348"/>
              <a:gd name="T7" fmla="*/ 73 h 73"/>
              <a:gd name="T8" fmla="*/ 2348 w 2348"/>
              <a:gd name="T9" fmla="*/ 0 h 73"/>
            </a:gdLst>
            <a:ahLst/>
            <a:cxnLst>
              <a:cxn ang="0">
                <a:pos x="T0" y="T1"/>
              </a:cxn>
              <a:cxn ang="0">
                <a:pos x="T2" y="T3"/>
              </a:cxn>
              <a:cxn ang="0">
                <a:pos x="T4" y="T5"/>
              </a:cxn>
              <a:cxn ang="0">
                <a:pos x="T6" y="T7"/>
              </a:cxn>
              <a:cxn ang="0">
                <a:pos x="T8" y="T9"/>
              </a:cxn>
            </a:cxnLst>
            <a:rect l="0" t="0" r="r" b="b"/>
            <a:pathLst>
              <a:path w="2348" h="73">
                <a:moveTo>
                  <a:pt x="0" y="0"/>
                </a:moveTo>
                <a:cubicBezTo>
                  <a:pt x="0" y="0"/>
                  <a:pt x="456" y="58"/>
                  <a:pt x="540" y="62"/>
                </a:cubicBezTo>
                <a:cubicBezTo>
                  <a:pt x="623" y="66"/>
                  <a:pt x="853" y="73"/>
                  <a:pt x="886" y="73"/>
                </a:cubicBezTo>
                <a:cubicBezTo>
                  <a:pt x="919" y="73"/>
                  <a:pt x="1681" y="73"/>
                  <a:pt x="1681" y="73"/>
                </a:cubicBezTo>
                <a:cubicBezTo>
                  <a:pt x="1681" y="73"/>
                  <a:pt x="2179" y="32"/>
                  <a:pt x="2348" y="0"/>
                </a:cubicBezTo>
              </a:path>
            </a:pathLst>
          </a:custGeom>
          <a:noFill/>
          <a:ln w="39688"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39" name="Freeform 30"/>
          <p:cNvSpPr>
            <a:spLocks/>
          </p:cNvSpPr>
          <p:nvPr/>
        </p:nvSpPr>
        <p:spPr bwMode="auto">
          <a:xfrm>
            <a:off x="1416344" y="1297446"/>
            <a:ext cx="9398603" cy="137631"/>
          </a:xfrm>
          <a:custGeom>
            <a:avLst/>
            <a:gdLst>
              <a:gd name="T0" fmla="*/ 0 w 2358"/>
              <a:gd name="T1" fmla="*/ 37 h 48"/>
              <a:gd name="T2" fmla="*/ 615 w 2358"/>
              <a:gd name="T3" fmla="*/ 17 h 48"/>
              <a:gd name="T4" fmla="*/ 1131 w 2358"/>
              <a:gd name="T5" fmla="*/ 39 h 48"/>
              <a:gd name="T6" fmla="*/ 1534 w 2358"/>
              <a:gd name="T7" fmla="*/ 17 h 48"/>
              <a:gd name="T8" fmla="*/ 2043 w 2358"/>
              <a:gd name="T9" fmla="*/ 39 h 48"/>
              <a:gd name="T10" fmla="*/ 2358 w 2358"/>
              <a:gd name="T11" fmla="*/ 39 h 48"/>
            </a:gdLst>
            <a:ahLst/>
            <a:cxnLst>
              <a:cxn ang="0">
                <a:pos x="T0" y="T1"/>
              </a:cxn>
              <a:cxn ang="0">
                <a:pos x="T2" y="T3"/>
              </a:cxn>
              <a:cxn ang="0">
                <a:pos x="T4" y="T5"/>
              </a:cxn>
              <a:cxn ang="0">
                <a:pos x="T6" y="T7"/>
              </a:cxn>
              <a:cxn ang="0">
                <a:pos x="T8" y="T9"/>
              </a:cxn>
              <a:cxn ang="0">
                <a:pos x="T10" y="T11"/>
              </a:cxn>
            </a:cxnLst>
            <a:rect l="0" t="0" r="r" b="b"/>
            <a:pathLst>
              <a:path w="2358" h="48">
                <a:moveTo>
                  <a:pt x="0" y="37"/>
                </a:moveTo>
                <a:cubicBezTo>
                  <a:pt x="0" y="37"/>
                  <a:pt x="443" y="0"/>
                  <a:pt x="615" y="17"/>
                </a:cubicBezTo>
                <a:cubicBezTo>
                  <a:pt x="787" y="34"/>
                  <a:pt x="1045" y="41"/>
                  <a:pt x="1131" y="39"/>
                </a:cubicBezTo>
                <a:cubicBezTo>
                  <a:pt x="1217" y="36"/>
                  <a:pt x="1394" y="17"/>
                  <a:pt x="1534" y="17"/>
                </a:cubicBezTo>
                <a:cubicBezTo>
                  <a:pt x="1675" y="17"/>
                  <a:pt x="1981" y="30"/>
                  <a:pt x="2043" y="39"/>
                </a:cubicBezTo>
                <a:cubicBezTo>
                  <a:pt x="2105" y="48"/>
                  <a:pt x="2358" y="39"/>
                  <a:pt x="2358" y="39"/>
                </a:cubicBezTo>
              </a:path>
            </a:pathLst>
          </a:custGeom>
          <a:noFill/>
          <a:ln w="39688"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grpSp>
        <p:nvGrpSpPr>
          <p:cNvPr id="52" name="Group 51"/>
          <p:cNvGrpSpPr/>
          <p:nvPr/>
        </p:nvGrpSpPr>
        <p:grpSpPr>
          <a:xfrm rot="900000">
            <a:off x="1213370" y="912344"/>
            <a:ext cx="491313" cy="498043"/>
            <a:chOff x="2574925" y="4070350"/>
            <a:chExt cx="927100" cy="939800"/>
          </a:xfrm>
        </p:grpSpPr>
        <p:sp>
          <p:nvSpPr>
            <p:cNvPr id="43" name="Oval 34"/>
            <p:cNvSpPr>
              <a:spLocks noChangeArrowheads="1"/>
            </p:cNvSpPr>
            <p:nvPr/>
          </p:nvSpPr>
          <p:spPr bwMode="auto">
            <a:xfrm>
              <a:off x="2878138" y="4376738"/>
              <a:ext cx="323850" cy="32702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35"/>
            <p:cNvSpPr>
              <a:spLocks noChangeArrowheads="1"/>
            </p:cNvSpPr>
            <p:nvPr/>
          </p:nvSpPr>
          <p:spPr bwMode="auto">
            <a:xfrm>
              <a:off x="2973388" y="4475163"/>
              <a:ext cx="133350" cy="1333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36"/>
            <p:cNvSpPr>
              <a:spLocks noChangeArrowheads="1"/>
            </p:cNvSpPr>
            <p:nvPr/>
          </p:nvSpPr>
          <p:spPr bwMode="auto">
            <a:xfrm>
              <a:off x="2979738" y="4156075"/>
              <a:ext cx="119063"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37"/>
            <p:cNvSpPr>
              <a:spLocks noChangeArrowheads="1"/>
            </p:cNvSpPr>
            <p:nvPr/>
          </p:nvSpPr>
          <p:spPr bwMode="auto">
            <a:xfrm>
              <a:off x="2979738" y="4821238"/>
              <a:ext cx="119063" cy="1206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38"/>
            <p:cNvSpPr>
              <a:spLocks noChangeArrowheads="1"/>
            </p:cNvSpPr>
            <p:nvPr/>
          </p:nvSpPr>
          <p:spPr bwMode="auto">
            <a:xfrm>
              <a:off x="3311525"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39"/>
            <p:cNvSpPr>
              <a:spLocks noChangeArrowheads="1"/>
            </p:cNvSpPr>
            <p:nvPr/>
          </p:nvSpPr>
          <p:spPr bwMode="auto">
            <a:xfrm>
              <a:off x="2652713"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40"/>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1"/>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Oval 42"/>
            <p:cNvSpPr>
              <a:spLocks noChangeArrowheads="1"/>
            </p:cNvSpPr>
            <p:nvPr/>
          </p:nvSpPr>
          <p:spPr bwMode="auto">
            <a:xfrm>
              <a:off x="2574925" y="4070350"/>
              <a:ext cx="927100" cy="939800"/>
            </a:xfrm>
            <a:prstGeom prst="ellipse">
              <a:avLst/>
            </a:prstGeom>
            <a:noFill/>
            <a:ln w="38100"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p:cNvGrpSpPr/>
          <p:nvPr/>
        </p:nvGrpSpPr>
        <p:grpSpPr>
          <a:xfrm rot="900000">
            <a:off x="10525421" y="912344"/>
            <a:ext cx="491313" cy="498043"/>
            <a:chOff x="2574925" y="4070350"/>
            <a:chExt cx="927100" cy="939800"/>
          </a:xfrm>
        </p:grpSpPr>
        <p:sp>
          <p:nvSpPr>
            <p:cNvPr id="54" name="Oval 34"/>
            <p:cNvSpPr>
              <a:spLocks noChangeArrowheads="1"/>
            </p:cNvSpPr>
            <p:nvPr/>
          </p:nvSpPr>
          <p:spPr bwMode="auto">
            <a:xfrm>
              <a:off x="2878138" y="4376738"/>
              <a:ext cx="323850" cy="32702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35"/>
            <p:cNvSpPr>
              <a:spLocks noChangeArrowheads="1"/>
            </p:cNvSpPr>
            <p:nvPr/>
          </p:nvSpPr>
          <p:spPr bwMode="auto">
            <a:xfrm>
              <a:off x="2973388" y="4475163"/>
              <a:ext cx="133350" cy="1333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36"/>
            <p:cNvSpPr>
              <a:spLocks noChangeArrowheads="1"/>
            </p:cNvSpPr>
            <p:nvPr/>
          </p:nvSpPr>
          <p:spPr bwMode="auto">
            <a:xfrm>
              <a:off x="2979738" y="4156075"/>
              <a:ext cx="119063"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37"/>
            <p:cNvSpPr>
              <a:spLocks noChangeArrowheads="1"/>
            </p:cNvSpPr>
            <p:nvPr/>
          </p:nvSpPr>
          <p:spPr bwMode="auto">
            <a:xfrm>
              <a:off x="2979738" y="4821238"/>
              <a:ext cx="119063" cy="1206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38"/>
            <p:cNvSpPr>
              <a:spLocks noChangeArrowheads="1"/>
            </p:cNvSpPr>
            <p:nvPr/>
          </p:nvSpPr>
          <p:spPr bwMode="auto">
            <a:xfrm>
              <a:off x="3311525"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Oval 39"/>
            <p:cNvSpPr>
              <a:spLocks noChangeArrowheads="1"/>
            </p:cNvSpPr>
            <p:nvPr/>
          </p:nvSpPr>
          <p:spPr bwMode="auto">
            <a:xfrm>
              <a:off x="2652713"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40"/>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41"/>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Oval 42"/>
            <p:cNvSpPr>
              <a:spLocks noChangeArrowheads="1"/>
            </p:cNvSpPr>
            <p:nvPr/>
          </p:nvSpPr>
          <p:spPr bwMode="auto">
            <a:xfrm>
              <a:off x="2574925" y="4070350"/>
              <a:ext cx="927100" cy="939800"/>
            </a:xfrm>
            <a:prstGeom prst="ellipse">
              <a:avLst/>
            </a:prstGeom>
            <a:noFill/>
            <a:ln w="38100"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66"/>
          <p:cNvGrpSpPr/>
          <p:nvPr/>
        </p:nvGrpSpPr>
        <p:grpSpPr>
          <a:xfrm rot="413452">
            <a:off x="2515713" y="1224137"/>
            <a:ext cx="64316" cy="224105"/>
            <a:chOff x="1960563" y="709613"/>
            <a:chExt cx="1071562" cy="3733801"/>
          </a:xfrm>
          <a:solidFill>
            <a:schemeClr val="accent6">
              <a:lumMod val="40000"/>
              <a:lumOff val="60000"/>
            </a:schemeClr>
          </a:solidFill>
          <a:effectLst/>
        </p:grpSpPr>
        <p:sp>
          <p:nvSpPr>
            <p:cNvPr id="68"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rot="20975776">
            <a:off x="2746695" y="920593"/>
            <a:ext cx="64316" cy="224105"/>
            <a:chOff x="1960563" y="709613"/>
            <a:chExt cx="1071562" cy="3733801"/>
          </a:xfrm>
          <a:solidFill>
            <a:schemeClr val="accent6">
              <a:lumMod val="40000"/>
              <a:lumOff val="60000"/>
            </a:schemeClr>
          </a:solidFill>
          <a:effectLst/>
        </p:grpSpPr>
        <p:sp>
          <p:nvSpPr>
            <p:cNvPr id="72"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p:nvGrpSpPr>
        <p:grpSpPr>
          <a:xfrm rot="20975776">
            <a:off x="3180082" y="1213805"/>
            <a:ext cx="64316" cy="224105"/>
            <a:chOff x="1960563" y="709613"/>
            <a:chExt cx="1071562" cy="3733801"/>
          </a:xfrm>
          <a:solidFill>
            <a:schemeClr val="accent6">
              <a:lumMod val="40000"/>
              <a:lumOff val="60000"/>
            </a:schemeClr>
          </a:solidFill>
          <a:effectLst/>
        </p:grpSpPr>
        <p:sp>
          <p:nvSpPr>
            <p:cNvPr id="76"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p:nvGrpSpPr>
        <p:grpSpPr>
          <a:xfrm rot="413452">
            <a:off x="3827921" y="985578"/>
            <a:ext cx="64316" cy="224105"/>
            <a:chOff x="1960563" y="709613"/>
            <a:chExt cx="1071562" cy="3733801"/>
          </a:xfrm>
          <a:solidFill>
            <a:schemeClr val="accent6">
              <a:lumMod val="40000"/>
              <a:lumOff val="60000"/>
            </a:schemeClr>
          </a:solidFill>
          <a:effectLst/>
        </p:grpSpPr>
        <p:sp>
          <p:nvSpPr>
            <p:cNvPr id="80"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82"/>
          <p:cNvGrpSpPr/>
          <p:nvPr/>
        </p:nvGrpSpPr>
        <p:grpSpPr>
          <a:xfrm>
            <a:off x="4482627" y="1263182"/>
            <a:ext cx="64316" cy="224105"/>
            <a:chOff x="1960563" y="709613"/>
            <a:chExt cx="1071562" cy="3733801"/>
          </a:xfrm>
          <a:solidFill>
            <a:schemeClr val="accent6">
              <a:lumMod val="40000"/>
              <a:lumOff val="60000"/>
            </a:schemeClr>
          </a:solidFill>
          <a:effectLst/>
        </p:grpSpPr>
        <p:sp>
          <p:nvSpPr>
            <p:cNvPr id="84"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p:nvPr/>
        </p:nvGrpSpPr>
        <p:grpSpPr>
          <a:xfrm rot="21154179">
            <a:off x="5390651" y="1026790"/>
            <a:ext cx="64316" cy="224105"/>
            <a:chOff x="1960563" y="709613"/>
            <a:chExt cx="1071562" cy="3733801"/>
          </a:xfrm>
          <a:solidFill>
            <a:schemeClr val="accent6">
              <a:lumMod val="40000"/>
              <a:lumOff val="60000"/>
            </a:schemeClr>
          </a:solidFill>
          <a:effectLst/>
        </p:grpSpPr>
        <p:sp>
          <p:nvSpPr>
            <p:cNvPr id="88"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90"/>
          <p:cNvGrpSpPr/>
          <p:nvPr/>
        </p:nvGrpSpPr>
        <p:grpSpPr>
          <a:xfrm rot="246023">
            <a:off x="5807303" y="1302722"/>
            <a:ext cx="64316" cy="224105"/>
            <a:chOff x="1960563" y="709613"/>
            <a:chExt cx="1071562" cy="3733801"/>
          </a:xfrm>
          <a:solidFill>
            <a:schemeClr val="accent6">
              <a:lumMod val="40000"/>
              <a:lumOff val="60000"/>
            </a:schemeClr>
          </a:solidFill>
          <a:effectLst/>
        </p:grpSpPr>
        <p:sp>
          <p:nvSpPr>
            <p:cNvPr id="92"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p:cNvGrpSpPr/>
          <p:nvPr/>
        </p:nvGrpSpPr>
        <p:grpSpPr>
          <a:xfrm rot="21325881">
            <a:off x="6551151" y="1050344"/>
            <a:ext cx="64316" cy="224105"/>
            <a:chOff x="1960563" y="709613"/>
            <a:chExt cx="1071562" cy="3733801"/>
          </a:xfrm>
          <a:solidFill>
            <a:schemeClr val="accent6">
              <a:lumMod val="40000"/>
              <a:lumOff val="60000"/>
            </a:schemeClr>
          </a:solidFill>
          <a:effectLst/>
        </p:grpSpPr>
        <p:sp>
          <p:nvSpPr>
            <p:cNvPr id="96"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9" name="Group 98"/>
          <p:cNvGrpSpPr/>
          <p:nvPr/>
        </p:nvGrpSpPr>
        <p:grpSpPr>
          <a:xfrm rot="329744">
            <a:off x="7159905" y="1230432"/>
            <a:ext cx="64316" cy="224105"/>
            <a:chOff x="1960563" y="709613"/>
            <a:chExt cx="1071562" cy="3733801"/>
          </a:xfrm>
          <a:solidFill>
            <a:schemeClr val="accent6">
              <a:lumMod val="40000"/>
              <a:lumOff val="60000"/>
            </a:schemeClr>
          </a:solidFill>
          <a:effectLst/>
        </p:grpSpPr>
        <p:sp>
          <p:nvSpPr>
            <p:cNvPr id="100"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03" name="Group 102"/>
          <p:cNvGrpSpPr/>
          <p:nvPr/>
        </p:nvGrpSpPr>
        <p:grpSpPr>
          <a:xfrm rot="329744">
            <a:off x="7760778" y="1018569"/>
            <a:ext cx="64316" cy="224105"/>
            <a:chOff x="1960563" y="709613"/>
            <a:chExt cx="1071562" cy="3733801"/>
          </a:xfrm>
          <a:solidFill>
            <a:schemeClr val="accent6">
              <a:lumMod val="40000"/>
              <a:lumOff val="60000"/>
            </a:schemeClr>
          </a:solidFill>
          <a:effectLst/>
        </p:grpSpPr>
        <p:sp>
          <p:nvSpPr>
            <p:cNvPr id="104"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106"/>
          <p:cNvGrpSpPr/>
          <p:nvPr/>
        </p:nvGrpSpPr>
        <p:grpSpPr>
          <a:xfrm rot="20652634">
            <a:off x="8795662" y="1240472"/>
            <a:ext cx="64316" cy="224105"/>
            <a:chOff x="1960563" y="709613"/>
            <a:chExt cx="1071562" cy="3733801"/>
          </a:xfrm>
          <a:solidFill>
            <a:schemeClr val="accent6">
              <a:lumMod val="40000"/>
              <a:lumOff val="60000"/>
            </a:schemeClr>
          </a:solidFill>
          <a:effectLst/>
        </p:grpSpPr>
        <p:sp>
          <p:nvSpPr>
            <p:cNvPr id="108"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11" name="Group 110"/>
          <p:cNvGrpSpPr/>
          <p:nvPr/>
        </p:nvGrpSpPr>
        <p:grpSpPr>
          <a:xfrm rot="247359">
            <a:off x="10004482" y="858429"/>
            <a:ext cx="64316" cy="224105"/>
            <a:chOff x="1960563" y="709613"/>
            <a:chExt cx="1071562" cy="3733801"/>
          </a:xfrm>
          <a:solidFill>
            <a:schemeClr val="accent6">
              <a:lumMod val="40000"/>
              <a:lumOff val="60000"/>
            </a:schemeClr>
          </a:solidFill>
          <a:effectLst/>
        </p:grpSpPr>
        <p:sp>
          <p:nvSpPr>
            <p:cNvPr id="112"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39" name="Group 138"/>
          <p:cNvGrpSpPr/>
          <p:nvPr/>
        </p:nvGrpSpPr>
        <p:grpSpPr>
          <a:xfrm rot="1055127">
            <a:off x="1326201" y="3626350"/>
            <a:ext cx="2208039" cy="2281905"/>
            <a:chOff x="8747649" y="2415790"/>
            <a:chExt cx="2208039" cy="2281905"/>
          </a:xfrm>
        </p:grpSpPr>
        <p:grpSp>
          <p:nvGrpSpPr>
            <p:cNvPr id="140" name="Group 139"/>
            <p:cNvGrpSpPr/>
            <p:nvPr/>
          </p:nvGrpSpPr>
          <p:grpSpPr>
            <a:xfrm rot="19800000">
              <a:off x="8747649" y="2415790"/>
              <a:ext cx="2208039" cy="2281905"/>
              <a:chOff x="8771001" y="2915303"/>
              <a:chExt cx="2208039" cy="2281905"/>
            </a:xfrm>
          </p:grpSpPr>
          <p:sp>
            <p:nvSpPr>
              <p:cNvPr id="142" name="Rectangle 141"/>
              <p:cNvSpPr/>
              <p:nvPr/>
            </p:nvSpPr>
            <p:spPr>
              <a:xfrm rot="1004777">
                <a:off x="8809057" y="3027225"/>
                <a:ext cx="2169983" cy="2169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1004777">
                <a:off x="8771001" y="2915303"/>
                <a:ext cx="2169983" cy="21699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p:cNvSpPr/>
            <p:nvPr/>
          </p:nvSpPr>
          <p:spPr>
            <a:xfrm rot="20814817">
              <a:off x="9007888" y="2703215"/>
              <a:ext cx="1721596" cy="14712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rot="20740820">
            <a:off x="2269784" y="2604361"/>
            <a:ext cx="376237" cy="1310977"/>
            <a:chOff x="1960563" y="709613"/>
            <a:chExt cx="1071562" cy="3733801"/>
          </a:xfrm>
          <a:solidFill>
            <a:srgbClr val="C00000"/>
          </a:solidFill>
          <a:effectLst>
            <a:outerShdw blurRad="203200" dist="317500" dir="4380000" sx="67000" sy="67000" algn="ctr" rotWithShape="0">
              <a:srgbClr val="000000">
                <a:alpha val="43137"/>
              </a:srgbClr>
            </a:outerShdw>
          </a:effectLst>
        </p:grpSpPr>
        <p:sp>
          <p:nvSpPr>
            <p:cNvPr id="128" name="Freeform 127"/>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44" name="Group 143"/>
          <p:cNvGrpSpPr/>
          <p:nvPr/>
        </p:nvGrpSpPr>
        <p:grpSpPr>
          <a:xfrm rot="181663">
            <a:off x="4635078" y="3652592"/>
            <a:ext cx="2208039" cy="2281905"/>
            <a:chOff x="8747649" y="2415790"/>
            <a:chExt cx="2208039" cy="2281905"/>
          </a:xfrm>
        </p:grpSpPr>
        <p:grpSp>
          <p:nvGrpSpPr>
            <p:cNvPr id="145" name="Group 144"/>
            <p:cNvGrpSpPr/>
            <p:nvPr/>
          </p:nvGrpSpPr>
          <p:grpSpPr>
            <a:xfrm rot="19800000">
              <a:off x="8747649" y="2415790"/>
              <a:ext cx="2208039" cy="2281905"/>
              <a:chOff x="8771001" y="2915303"/>
              <a:chExt cx="2208039" cy="2281905"/>
            </a:xfrm>
          </p:grpSpPr>
          <p:sp>
            <p:nvSpPr>
              <p:cNvPr id="147" name="Rectangle 146"/>
              <p:cNvSpPr/>
              <p:nvPr/>
            </p:nvSpPr>
            <p:spPr>
              <a:xfrm rot="1004777">
                <a:off x="8809057" y="3027225"/>
                <a:ext cx="2169983" cy="2169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rot="1004777">
                <a:off x="8771001" y="2915303"/>
                <a:ext cx="2169983" cy="21699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Rectangle 145"/>
            <p:cNvSpPr/>
            <p:nvPr/>
          </p:nvSpPr>
          <p:spPr>
            <a:xfrm rot="20814817">
              <a:off x="8946410" y="2692978"/>
              <a:ext cx="1721596" cy="14712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rot="1052149">
            <a:off x="5895434" y="2519613"/>
            <a:ext cx="376237" cy="1310977"/>
            <a:chOff x="1960563" y="709613"/>
            <a:chExt cx="1071562" cy="3733801"/>
          </a:xfrm>
          <a:solidFill>
            <a:srgbClr val="C00000"/>
          </a:solidFill>
          <a:effectLst>
            <a:outerShdw blurRad="203200" dist="317500" dir="4380000" sx="67000" sy="67000" algn="ctr" rotWithShape="0">
              <a:srgbClr val="000000">
                <a:alpha val="43137"/>
              </a:srgbClr>
            </a:outerShdw>
          </a:effectLst>
        </p:grpSpPr>
        <p:sp>
          <p:nvSpPr>
            <p:cNvPr id="132" name="Freeform 131"/>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2"/>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49" name="Group 148"/>
          <p:cNvGrpSpPr/>
          <p:nvPr/>
        </p:nvGrpSpPr>
        <p:grpSpPr>
          <a:xfrm rot="995281">
            <a:off x="8084655" y="3611347"/>
            <a:ext cx="2208039" cy="2281905"/>
            <a:chOff x="8747649" y="2415790"/>
            <a:chExt cx="2208039" cy="2281905"/>
          </a:xfrm>
        </p:grpSpPr>
        <p:grpSp>
          <p:nvGrpSpPr>
            <p:cNvPr id="150" name="Group 149"/>
            <p:cNvGrpSpPr/>
            <p:nvPr/>
          </p:nvGrpSpPr>
          <p:grpSpPr>
            <a:xfrm rot="19800000">
              <a:off x="8747649" y="2415790"/>
              <a:ext cx="2208039" cy="2281905"/>
              <a:chOff x="8771001" y="2915303"/>
              <a:chExt cx="2208039" cy="2281905"/>
            </a:xfrm>
          </p:grpSpPr>
          <p:sp>
            <p:nvSpPr>
              <p:cNvPr id="152" name="Rectangle 151"/>
              <p:cNvSpPr/>
              <p:nvPr/>
            </p:nvSpPr>
            <p:spPr>
              <a:xfrm rot="1004777">
                <a:off x="8809057" y="3027225"/>
                <a:ext cx="2169983" cy="2169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rot="1004777">
                <a:off x="8771001" y="2915303"/>
                <a:ext cx="2169983" cy="21699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Rectangle 150"/>
            <p:cNvSpPr/>
            <p:nvPr/>
          </p:nvSpPr>
          <p:spPr>
            <a:xfrm rot="20814817">
              <a:off x="8946410" y="2692977"/>
              <a:ext cx="1721596" cy="14712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9521083" y="2519616"/>
            <a:ext cx="376237" cy="1310977"/>
            <a:chOff x="1960563" y="709613"/>
            <a:chExt cx="1071562" cy="3733801"/>
          </a:xfrm>
          <a:solidFill>
            <a:srgbClr val="C00000"/>
          </a:solidFill>
          <a:effectLst>
            <a:outerShdw blurRad="203200" dist="317500" dir="4380000" sx="67000" sy="67000" algn="ctr" rotWithShape="0">
              <a:srgbClr val="000000">
                <a:alpha val="43137"/>
              </a:srgbClr>
            </a:outerShdw>
          </a:effectLst>
        </p:grpSpPr>
        <p:sp>
          <p:nvSpPr>
            <p:cNvPr id="136" name="Freeform 13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160" name="TextBox 159"/>
          <p:cNvSpPr txBox="1"/>
          <p:nvPr/>
        </p:nvSpPr>
        <p:spPr>
          <a:xfrm>
            <a:off x="2162087" y="1511894"/>
            <a:ext cx="7336581" cy="1015663"/>
          </a:xfrm>
          <a:prstGeom prst="rect">
            <a:avLst/>
          </a:prstGeom>
          <a:noFill/>
        </p:spPr>
        <p:txBody>
          <a:bodyPr wrap="square" lIns="91438" tIns="45719" rIns="91438" bIns="45719" rtlCol="0">
            <a:spAutoFit/>
          </a:bodyPr>
          <a:lstStyle/>
          <a:p>
            <a:pPr algn="ctr"/>
            <a:r>
              <a:rPr lang="en-US" sz="6000" b="1" dirty="0">
                <a:solidFill>
                  <a:srgbClr val="0070C0"/>
                </a:solidFill>
              </a:rPr>
              <a:t>Resources</a:t>
            </a:r>
          </a:p>
        </p:txBody>
      </p:sp>
      <p:sp>
        <p:nvSpPr>
          <p:cNvPr id="5" name="Slide Number Placeholder 4">
            <a:extLst>
              <a:ext uri="{FF2B5EF4-FFF2-40B4-BE49-F238E27FC236}">
                <a16:creationId xmlns:a16="http://schemas.microsoft.com/office/drawing/2014/main" id="{16D77380-0A20-4443-8FCE-95F8235EF577}"/>
              </a:ext>
            </a:extLst>
          </p:cNvPr>
          <p:cNvSpPr>
            <a:spLocks noGrp="1"/>
          </p:cNvSpPr>
          <p:nvPr>
            <p:ph type="sldNum" sz="quarter" idx="12"/>
          </p:nvPr>
        </p:nvSpPr>
        <p:spPr/>
        <p:txBody>
          <a:bodyPr/>
          <a:lstStyle/>
          <a:p>
            <a:fld id="{5A871D27-0CE8-4F84-B7C7-B6E65FDA6011}" type="slidenum">
              <a:rPr lang="en-US" smtClean="0"/>
              <a:t>39</a:t>
            </a:fld>
            <a:endParaRPr lang="en-US" dirty="0"/>
          </a:p>
        </p:txBody>
      </p:sp>
      <p:pic>
        <p:nvPicPr>
          <p:cNvPr id="6" name="Picture 5" descr="A close up of a sign&#10;&#10;Description automatically generated">
            <a:extLst>
              <a:ext uri="{FF2B5EF4-FFF2-40B4-BE49-F238E27FC236}">
                <a16:creationId xmlns:a16="http://schemas.microsoft.com/office/drawing/2014/main" id="{BF32CF91-7D54-457F-AAAC-83E8B50D284D}"/>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53615">
            <a:off x="1825576" y="4083654"/>
            <a:ext cx="1133172" cy="1133172"/>
          </a:xfrm>
          <a:prstGeom prst="rect">
            <a:avLst/>
          </a:prstGeom>
        </p:spPr>
      </p:pic>
      <p:pic>
        <p:nvPicPr>
          <p:cNvPr id="8" name="Picture 7" descr="A close up of a logo&#10;&#10;Description automatically generated">
            <a:extLst>
              <a:ext uri="{FF2B5EF4-FFF2-40B4-BE49-F238E27FC236}">
                <a16:creationId xmlns:a16="http://schemas.microsoft.com/office/drawing/2014/main" id="{98641627-AA2C-4EAC-B5B1-C344922CB5D5}"/>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1004934">
            <a:off x="5095637" y="4075195"/>
            <a:ext cx="1188589" cy="1188589"/>
          </a:xfrm>
          <a:prstGeom prst="rect">
            <a:avLst/>
          </a:prstGeom>
        </p:spPr>
      </p:pic>
      <p:pic>
        <p:nvPicPr>
          <p:cNvPr id="1034" name="Picture 10" descr="Image result for people icons, transparent background">
            <a:hlinkClick r:id="rId5"/>
            <a:extLst>
              <a:ext uri="{FF2B5EF4-FFF2-40B4-BE49-F238E27FC236}">
                <a16:creationId xmlns:a16="http://schemas.microsoft.com/office/drawing/2014/main" id="{1C0FB04A-9526-409E-A370-B65667E41AC3}"/>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92910">
            <a:off x="8657092" y="4093858"/>
            <a:ext cx="1051106" cy="105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53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78A392-C7EA-4671-8491-4BF6484323DA}"/>
              </a:ext>
            </a:extLst>
          </p:cNvPr>
          <p:cNvSpPr>
            <a:spLocks noGrp="1"/>
          </p:cNvSpPr>
          <p:nvPr>
            <p:ph type="sldNum" sz="quarter" idx="12"/>
          </p:nvPr>
        </p:nvSpPr>
        <p:spPr/>
        <p:txBody>
          <a:bodyPr/>
          <a:lstStyle/>
          <a:p>
            <a:fld id="{5A871D27-0CE8-4F84-B7C7-B6E65FDA6011}" type="slidenum">
              <a:rPr lang="en-US" smtClean="0">
                <a:solidFill>
                  <a:schemeClr val="tx1"/>
                </a:solidFill>
              </a:rPr>
              <a:t>4</a:t>
            </a:fld>
            <a:endParaRPr lang="en-US" dirty="0">
              <a:solidFill>
                <a:schemeClr val="tx1"/>
              </a:solidFill>
            </a:endParaRPr>
          </a:p>
        </p:txBody>
      </p:sp>
      <p:pic>
        <p:nvPicPr>
          <p:cNvPr id="5" name="Picture 4">
            <a:extLst>
              <a:ext uri="{FF2B5EF4-FFF2-40B4-BE49-F238E27FC236}">
                <a16:creationId xmlns:a16="http://schemas.microsoft.com/office/drawing/2014/main" id="{0D11EA2A-F813-40FA-B7B4-3F6106322EBB}"/>
              </a:ext>
            </a:extLst>
          </p:cNvPr>
          <p:cNvPicPr>
            <a:picLocks noChangeAspect="1"/>
          </p:cNvPicPr>
          <p:nvPr/>
        </p:nvPicPr>
        <p:blipFill>
          <a:blip r:embed="rId2"/>
          <a:stretch>
            <a:fillRect/>
          </a:stretch>
        </p:blipFill>
        <p:spPr>
          <a:xfrm>
            <a:off x="1619250" y="571500"/>
            <a:ext cx="8953500" cy="5715000"/>
          </a:xfrm>
          <a:prstGeom prst="rect">
            <a:avLst/>
          </a:prstGeom>
        </p:spPr>
      </p:pic>
      <p:sp>
        <p:nvSpPr>
          <p:cNvPr id="7" name="TextBox 6">
            <a:extLst>
              <a:ext uri="{FF2B5EF4-FFF2-40B4-BE49-F238E27FC236}">
                <a16:creationId xmlns:a16="http://schemas.microsoft.com/office/drawing/2014/main" id="{6439DA5A-0C0A-4438-8E2B-A5857DA72E09}"/>
              </a:ext>
            </a:extLst>
          </p:cNvPr>
          <p:cNvSpPr txBox="1"/>
          <p:nvPr/>
        </p:nvSpPr>
        <p:spPr>
          <a:xfrm>
            <a:off x="8096250" y="5514975"/>
            <a:ext cx="1466850" cy="581025"/>
          </a:xfrm>
          <a:prstGeom prst="rect">
            <a:avLst/>
          </a:prstGeom>
          <a:noFill/>
          <a:ln w="76200">
            <a:solidFill>
              <a:srgbClr val="C000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6677226E-4853-4EC3-BB0A-4434FFFF9E1D}"/>
              </a:ext>
            </a:extLst>
          </p:cNvPr>
          <p:cNvSpPr txBox="1"/>
          <p:nvPr/>
        </p:nvSpPr>
        <p:spPr>
          <a:xfrm>
            <a:off x="1895475" y="6318250"/>
            <a:ext cx="8086725" cy="369332"/>
          </a:xfrm>
          <a:prstGeom prst="rect">
            <a:avLst/>
          </a:prstGeom>
          <a:noFill/>
        </p:spPr>
        <p:txBody>
          <a:bodyPr wrap="square" rtlCol="0">
            <a:spAutoFit/>
          </a:bodyPr>
          <a:lstStyle/>
          <a:p>
            <a:pPr algn="ctr"/>
            <a:r>
              <a:rPr lang="en-US" sz="1800" i="1" dirty="0"/>
              <a:t>https://www.cdc.gov/ncbddd/autism/data.html</a:t>
            </a:r>
          </a:p>
        </p:txBody>
      </p:sp>
      <p:sp>
        <p:nvSpPr>
          <p:cNvPr id="9" name="Freeform 22">
            <a:hlinkClick r:id="" action="ppaction://noaction"/>
            <a:extLst>
              <a:ext uri="{FF2B5EF4-FFF2-40B4-BE49-F238E27FC236}">
                <a16:creationId xmlns:a16="http://schemas.microsoft.com/office/drawing/2014/main" id="{1A738C7F-61CF-4C6D-937A-B4D1735D0AB5}"/>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113967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11FADA-5771-44F9-BF18-0832946E447F}"/>
              </a:ext>
            </a:extLst>
          </p:cNvPr>
          <p:cNvSpPr>
            <a:spLocks noGrp="1"/>
          </p:cNvSpPr>
          <p:nvPr>
            <p:ph type="title"/>
          </p:nvPr>
        </p:nvSpPr>
        <p:spPr>
          <a:xfrm>
            <a:off x="254000" y="365125"/>
            <a:ext cx="11772900" cy="1325563"/>
          </a:xfrm>
        </p:spPr>
        <p:txBody>
          <a:bodyPr>
            <a:normAutofit fontScale="90000"/>
          </a:bodyPr>
          <a:lstStyle/>
          <a:p>
            <a:pPr algn="ctr"/>
            <a:r>
              <a:rPr lang="en-US" dirty="0"/>
              <a:t>National Institute of Neurological Disorders and Stroke</a:t>
            </a:r>
            <a:br>
              <a:rPr lang="en-US" dirty="0"/>
            </a:br>
            <a:r>
              <a:rPr lang="en-US" sz="2000" dirty="0"/>
              <a:t>https://www.ninds.nih.gov/Disorders/Patient-Caregiver-Education/Fact-Sheets/Autism-Spectrum-Disorder-Fact-Sheet</a:t>
            </a:r>
          </a:p>
        </p:txBody>
      </p:sp>
      <p:sp>
        <p:nvSpPr>
          <p:cNvPr id="4" name="Slide Number Placeholder 3">
            <a:extLst>
              <a:ext uri="{FF2B5EF4-FFF2-40B4-BE49-F238E27FC236}">
                <a16:creationId xmlns:a16="http://schemas.microsoft.com/office/drawing/2014/main" id="{9F007D71-9C91-43D2-B558-7EC76E756D0F}"/>
              </a:ext>
            </a:extLst>
          </p:cNvPr>
          <p:cNvSpPr>
            <a:spLocks noGrp="1"/>
          </p:cNvSpPr>
          <p:nvPr>
            <p:ph type="sldNum" sz="quarter" idx="12"/>
          </p:nvPr>
        </p:nvSpPr>
        <p:spPr/>
        <p:txBody>
          <a:bodyPr/>
          <a:lstStyle/>
          <a:p>
            <a:fld id="{5A871D27-0CE8-4F84-B7C7-B6E65FDA6011}" type="slidenum">
              <a:rPr lang="en-US" smtClean="0">
                <a:solidFill>
                  <a:schemeClr val="tx1"/>
                </a:solidFill>
              </a:rPr>
              <a:pPr/>
              <a:t>40</a:t>
            </a:fld>
            <a:endParaRPr lang="en-US" dirty="0">
              <a:solidFill>
                <a:schemeClr val="tx1"/>
              </a:solidFill>
            </a:endParaRPr>
          </a:p>
        </p:txBody>
      </p:sp>
      <p:pic>
        <p:nvPicPr>
          <p:cNvPr id="6" name="Picture 5">
            <a:extLst>
              <a:ext uri="{FF2B5EF4-FFF2-40B4-BE49-F238E27FC236}">
                <a16:creationId xmlns:a16="http://schemas.microsoft.com/office/drawing/2014/main" id="{896410A2-41C0-41AF-A9F8-B54D432D524A}"/>
              </a:ext>
            </a:extLst>
          </p:cNvPr>
          <p:cNvPicPr>
            <a:picLocks noChangeAspect="1"/>
          </p:cNvPicPr>
          <p:nvPr/>
        </p:nvPicPr>
        <p:blipFill rotWithShape="1">
          <a:blip r:embed="rId2"/>
          <a:srcRect t="5324"/>
          <a:stretch/>
        </p:blipFill>
        <p:spPr>
          <a:xfrm>
            <a:off x="3167713" y="1759910"/>
            <a:ext cx="6304091" cy="4418636"/>
          </a:xfrm>
          <a:prstGeom prst="rect">
            <a:avLst/>
          </a:prstGeom>
        </p:spPr>
      </p:pic>
    </p:spTree>
    <p:extLst>
      <p:ext uri="{BB962C8B-B14F-4D97-AF65-F5344CB8AC3E}">
        <p14:creationId xmlns:p14="http://schemas.microsoft.com/office/powerpoint/2010/main" val="898803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11FADA-5771-44F9-BF18-0832946E447F}"/>
              </a:ext>
            </a:extLst>
          </p:cNvPr>
          <p:cNvSpPr>
            <a:spLocks noGrp="1"/>
          </p:cNvSpPr>
          <p:nvPr>
            <p:ph type="title"/>
          </p:nvPr>
        </p:nvSpPr>
        <p:spPr>
          <a:xfrm>
            <a:off x="254000" y="365125"/>
            <a:ext cx="11772900" cy="1325563"/>
          </a:xfrm>
        </p:spPr>
        <p:txBody>
          <a:bodyPr>
            <a:normAutofit/>
          </a:bodyPr>
          <a:lstStyle/>
          <a:p>
            <a:pPr algn="ctr"/>
            <a:r>
              <a:rPr lang="en-US" sz="4000" dirty="0"/>
              <a:t>Autism Speaks</a:t>
            </a:r>
            <a:br>
              <a:rPr lang="en-US" dirty="0"/>
            </a:br>
            <a:r>
              <a:rPr lang="en-US" sz="1800" dirty="0"/>
              <a:t>https://www.autismspeaks.org/our-work</a:t>
            </a:r>
          </a:p>
        </p:txBody>
      </p:sp>
      <p:sp>
        <p:nvSpPr>
          <p:cNvPr id="4" name="Slide Number Placeholder 3">
            <a:extLst>
              <a:ext uri="{FF2B5EF4-FFF2-40B4-BE49-F238E27FC236}">
                <a16:creationId xmlns:a16="http://schemas.microsoft.com/office/drawing/2014/main" id="{9F007D71-9C91-43D2-B558-7EC76E756D0F}"/>
              </a:ext>
            </a:extLst>
          </p:cNvPr>
          <p:cNvSpPr>
            <a:spLocks noGrp="1"/>
          </p:cNvSpPr>
          <p:nvPr>
            <p:ph type="sldNum" sz="quarter" idx="12"/>
          </p:nvPr>
        </p:nvSpPr>
        <p:spPr/>
        <p:txBody>
          <a:bodyPr/>
          <a:lstStyle/>
          <a:p>
            <a:fld id="{5A871D27-0CE8-4F84-B7C7-B6E65FDA6011}" type="slidenum">
              <a:rPr lang="en-US" smtClean="0">
                <a:solidFill>
                  <a:schemeClr val="tx1"/>
                </a:solidFill>
              </a:rPr>
              <a:pPr/>
              <a:t>41</a:t>
            </a:fld>
            <a:endParaRPr lang="en-US" dirty="0">
              <a:solidFill>
                <a:schemeClr val="tx1"/>
              </a:solidFill>
            </a:endParaRPr>
          </a:p>
        </p:txBody>
      </p:sp>
      <p:pic>
        <p:nvPicPr>
          <p:cNvPr id="2" name="Picture 1">
            <a:extLst>
              <a:ext uri="{FF2B5EF4-FFF2-40B4-BE49-F238E27FC236}">
                <a16:creationId xmlns:a16="http://schemas.microsoft.com/office/drawing/2014/main" id="{D197AD23-7944-4CB0-B3CB-8A1B439C9576}"/>
              </a:ext>
            </a:extLst>
          </p:cNvPr>
          <p:cNvPicPr>
            <a:picLocks noChangeAspect="1"/>
          </p:cNvPicPr>
          <p:nvPr/>
        </p:nvPicPr>
        <p:blipFill>
          <a:blip r:embed="rId2"/>
          <a:stretch>
            <a:fillRect/>
          </a:stretch>
        </p:blipFill>
        <p:spPr>
          <a:xfrm>
            <a:off x="2833657" y="1578724"/>
            <a:ext cx="6613585" cy="4960189"/>
          </a:xfrm>
          <a:prstGeom prst="rect">
            <a:avLst/>
          </a:prstGeom>
        </p:spPr>
      </p:pic>
    </p:spTree>
    <p:extLst>
      <p:ext uri="{BB962C8B-B14F-4D97-AF65-F5344CB8AC3E}">
        <p14:creationId xmlns:p14="http://schemas.microsoft.com/office/powerpoint/2010/main" val="386283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CA380-8AB8-4A1C-BDDA-624C69E2B807}"/>
              </a:ext>
            </a:extLst>
          </p:cNvPr>
          <p:cNvSpPr>
            <a:spLocks noGrp="1"/>
          </p:cNvSpPr>
          <p:nvPr>
            <p:ph type="title"/>
          </p:nvPr>
        </p:nvSpPr>
        <p:spPr>
          <a:xfrm>
            <a:off x="912465" y="481511"/>
            <a:ext cx="10467879" cy="1182255"/>
          </a:xfrm>
        </p:spPr>
        <p:txBody>
          <a:bodyPr>
            <a:normAutofit/>
          </a:bodyPr>
          <a:lstStyle/>
          <a:p>
            <a:pPr algn="ctr"/>
            <a:r>
              <a:rPr lang="en-US" sz="4000" dirty="0"/>
              <a:t>Job Corps Disability Website</a:t>
            </a:r>
            <a:br>
              <a:rPr lang="en-US" dirty="0"/>
            </a:br>
            <a:r>
              <a:rPr lang="en-US" sz="1800" dirty="0"/>
              <a:t>https://supportservices.jobcorps.gov/disability/Pages/default.aspx</a:t>
            </a:r>
          </a:p>
        </p:txBody>
      </p:sp>
      <p:sp>
        <p:nvSpPr>
          <p:cNvPr id="6" name="Slide Number Placeholder 3">
            <a:extLst>
              <a:ext uri="{FF2B5EF4-FFF2-40B4-BE49-F238E27FC236}">
                <a16:creationId xmlns:a16="http://schemas.microsoft.com/office/drawing/2014/main" id="{E38973D9-D5EF-4B32-8BBA-700EA9D54DEA}"/>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5A871D27-0CE8-4F84-B7C7-B6E65FDA6011}" type="slidenum">
              <a:rPr lang="en-US" smtClean="0"/>
              <a:pPr/>
              <a:t>42</a:t>
            </a:fld>
            <a:endParaRPr lang="en-US" dirty="0"/>
          </a:p>
        </p:txBody>
      </p:sp>
      <p:pic>
        <p:nvPicPr>
          <p:cNvPr id="7" name="Picture 6"/>
          <p:cNvPicPr/>
          <p:nvPr/>
        </p:nvPicPr>
        <p:blipFill rotWithShape="1">
          <a:blip r:embed="rId3"/>
          <a:srcRect t="16923" r="64263" b="6322"/>
          <a:stretch/>
        </p:blipFill>
        <p:spPr bwMode="auto">
          <a:xfrm>
            <a:off x="2767585" y="1663766"/>
            <a:ext cx="6400800"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2769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CA380-8AB8-4A1C-BDDA-624C69E2B807}"/>
              </a:ext>
            </a:extLst>
          </p:cNvPr>
          <p:cNvSpPr>
            <a:spLocks noGrp="1"/>
          </p:cNvSpPr>
          <p:nvPr>
            <p:ph type="title"/>
          </p:nvPr>
        </p:nvSpPr>
        <p:spPr>
          <a:xfrm>
            <a:off x="912465" y="481511"/>
            <a:ext cx="10467879" cy="1182255"/>
          </a:xfrm>
        </p:spPr>
        <p:txBody>
          <a:bodyPr>
            <a:normAutofit/>
          </a:bodyPr>
          <a:lstStyle/>
          <a:p>
            <a:pPr algn="ctr"/>
            <a:r>
              <a:rPr lang="en-US" sz="4000" dirty="0"/>
              <a:t>Job Corps Disability Website</a:t>
            </a:r>
            <a:br>
              <a:rPr lang="en-US" dirty="0"/>
            </a:br>
            <a:r>
              <a:rPr lang="en-US" sz="1800" dirty="0"/>
              <a:t>https://supportservices.jobcorps.gov/disability/Pages/default.aspx</a:t>
            </a:r>
          </a:p>
        </p:txBody>
      </p:sp>
      <p:sp>
        <p:nvSpPr>
          <p:cNvPr id="6" name="Slide Number Placeholder 3">
            <a:extLst>
              <a:ext uri="{FF2B5EF4-FFF2-40B4-BE49-F238E27FC236}">
                <a16:creationId xmlns:a16="http://schemas.microsoft.com/office/drawing/2014/main" id="{E38973D9-D5EF-4B32-8BBA-700EA9D54DEA}"/>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5A871D27-0CE8-4F84-B7C7-B6E65FDA6011}" type="slidenum">
              <a:rPr lang="en-US" smtClean="0"/>
              <a:pPr/>
              <a:t>43</a:t>
            </a:fld>
            <a:endParaRPr lang="en-US" dirty="0"/>
          </a:p>
        </p:txBody>
      </p:sp>
      <p:pic>
        <p:nvPicPr>
          <p:cNvPr id="2" name="Picture 1">
            <a:extLst>
              <a:ext uri="{FF2B5EF4-FFF2-40B4-BE49-F238E27FC236}">
                <a16:creationId xmlns:a16="http://schemas.microsoft.com/office/drawing/2014/main" id="{473CFFF3-5076-4885-819E-FBA89D91ED1A}"/>
              </a:ext>
            </a:extLst>
          </p:cNvPr>
          <p:cNvPicPr>
            <a:picLocks noChangeAspect="1"/>
          </p:cNvPicPr>
          <p:nvPr/>
        </p:nvPicPr>
        <p:blipFill rotWithShape="1">
          <a:blip r:embed="rId3"/>
          <a:srcRect l="10231" t="12025" r="53380" b="60577"/>
          <a:stretch/>
        </p:blipFill>
        <p:spPr>
          <a:xfrm>
            <a:off x="1222708" y="2752930"/>
            <a:ext cx="4684359" cy="2058047"/>
          </a:xfrm>
          <a:prstGeom prst="rect">
            <a:avLst/>
          </a:prstGeom>
        </p:spPr>
      </p:pic>
      <p:pic>
        <p:nvPicPr>
          <p:cNvPr id="3" name="Picture 2">
            <a:extLst>
              <a:ext uri="{FF2B5EF4-FFF2-40B4-BE49-F238E27FC236}">
                <a16:creationId xmlns:a16="http://schemas.microsoft.com/office/drawing/2014/main" id="{4F84E367-124A-4E3D-A685-1E379C08BC57}"/>
              </a:ext>
            </a:extLst>
          </p:cNvPr>
          <p:cNvPicPr>
            <a:picLocks noChangeAspect="1"/>
          </p:cNvPicPr>
          <p:nvPr/>
        </p:nvPicPr>
        <p:blipFill>
          <a:blip r:embed="rId4"/>
          <a:stretch>
            <a:fillRect/>
          </a:stretch>
        </p:blipFill>
        <p:spPr>
          <a:xfrm>
            <a:off x="6096000" y="1909796"/>
            <a:ext cx="3590925" cy="4200525"/>
          </a:xfrm>
          <a:prstGeom prst="rect">
            <a:avLst/>
          </a:prstGeom>
        </p:spPr>
      </p:pic>
    </p:spTree>
    <p:extLst>
      <p:ext uri="{BB962C8B-B14F-4D97-AF65-F5344CB8AC3E}">
        <p14:creationId xmlns:p14="http://schemas.microsoft.com/office/powerpoint/2010/main" val="125699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5CBBD-F96F-4739-8C48-219CC26ADCA2}"/>
              </a:ext>
            </a:extLst>
          </p:cNvPr>
          <p:cNvSpPr>
            <a:spLocks noGrp="1"/>
          </p:cNvSpPr>
          <p:nvPr>
            <p:ph type="title"/>
          </p:nvPr>
        </p:nvSpPr>
        <p:spPr/>
        <p:txBody>
          <a:bodyPr>
            <a:normAutofit/>
          </a:bodyPr>
          <a:lstStyle/>
          <a:p>
            <a:r>
              <a:rPr lang="en-US"/>
              <a:t>Daniel Wendler </a:t>
            </a:r>
            <a:r>
              <a:rPr lang="en-US" dirty="0"/>
              <a:t>M.A. </a:t>
            </a:r>
            <a:br>
              <a:rPr lang="en-US" dirty="0"/>
            </a:br>
            <a:r>
              <a:rPr lang="en-US" sz="3100" i="1" dirty="0"/>
              <a:t>ImproveYourSocialSkills.com</a:t>
            </a:r>
            <a:endParaRPr lang="en-US" dirty="0"/>
          </a:p>
        </p:txBody>
      </p:sp>
      <p:sp>
        <p:nvSpPr>
          <p:cNvPr id="3" name="Content Placeholder 2">
            <a:extLst>
              <a:ext uri="{FF2B5EF4-FFF2-40B4-BE49-F238E27FC236}">
                <a16:creationId xmlns:a16="http://schemas.microsoft.com/office/drawing/2014/main" id="{6CB753E9-EFE2-47B5-BD28-EDC8A6C58EB9}"/>
              </a:ext>
            </a:extLst>
          </p:cNvPr>
          <p:cNvSpPr>
            <a:spLocks noGrp="1"/>
          </p:cNvSpPr>
          <p:nvPr>
            <p:ph idx="1"/>
          </p:nvPr>
        </p:nvSpPr>
        <p:spPr/>
        <p:txBody>
          <a:bodyPr/>
          <a:lstStyle/>
          <a:p>
            <a:r>
              <a:rPr lang="en-US" dirty="0"/>
              <a:t>Spring 2018 – Webinar: </a:t>
            </a:r>
            <a:r>
              <a:rPr lang="en-US" i="1" dirty="0"/>
              <a:t>Helping Autistic People Flourish</a:t>
            </a:r>
          </a:p>
          <a:p>
            <a:pPr lvl="1"/>
            <a:r>
              <a:rPr lang="en-US" b="1" dirty="0">
                <a:solidFill>
                  <a:srgbClr val="0070C0"/>
                </a:solidFill>
              </a:rPr>
              <a:t>Growth Mindset</a:t>
            </a:r>
          </a:p>
          <a:p>
            <a:pPr lvl="2"/>
            <a:r>
              <a:rPr lang="en-US" dirty="0"/>
              <a:t>From seeing deficits as weakness TO seeing deficits as opportunities to grow</a:t>
            </a:r>
          </a:p>
          <a:p>
            <a:pPr lvl="1"/>
            <a:r>
              <a:rPr lang="en-US" b="1" dirty="0">
                <a:solidFill>
                  <a:srgbClr val="0070C0"/>
                </a:solidFill>
              </a:rPr>
              <a:t>Building Motivation</a:t>
            </a:r>
          </a:p>
          <a:p>
            <a:pPr lvl="2"/>
            <a:r>
              <a:rPr lang="en-US" dirty="0"/>
              <a:t>From forcing social interaction TO inspiring social motivation</a:t>
            </a:r>
          </a:p>
          <a:p>
            <a:pPr lvl="1"/>
            <a:r>
              <a:rPr lang="en-US" b="1" dirty="0">
                <a:solidFill>
                  <a:srgbClr val="0070C0"/>
                </a:solidFill>
              </a:rPr>
              <a:t>Teaching Skills</a:t>
            </a:r>
          </a:p>
          <a:p>
            <a:pPr lvl="2"/>
            <a:r>
              <a:rPr lang="en-US" dirty="0"/>
              <a:t>From rote memorization TO seeing the world from the students’ perspective</a:t>
            </a:r>
          </a:p>
          <a:p>
            <a:pPr lvl="2"/>
            <a:endParaRPr lang="en-US" i="1" dirty="0"/>
          </a:p>
        </p:txBody>
      </p:sp>
      <p:sp>
        <p:nvSpPr>
          <p:cNvPr id="4" name="Slide Number Placeholder 3">
            <a:extLst>
              <a:ext uri="{FF2B5EF4-FFF2-40B4-BE49-F238E27FC236}">
                <a16:creationId xmlns:a16="http://schemas.microsoft.com/office/drawing/2014/main" id="{8247AD4C-5299-4B7F-AC56-D38C8F10ABDB}"/>
              </a:ext>
            </a:extLst>
          </p:cNvPr>
          <p:cNvSpPr>
            <a:spLocks noGrp="1"/>
          </p:cNvSpPr>
          <p:nvPr>
            <p:ph type="sldNum" sz="quarter" idx="12"/>
          </p:nvPr>
        </p:nvSpPr>
        <p:spPr/>
        <p:txBody>
          <a:bodyPr/>
          <a:lstStyle/>
          <a:p>
            <a:fld id="{5A871D27-0CE8-4F84-B7C7-B6E65FDA6011}" type="slidenum">
              <a:rPr lang="en-US" smtClean="0"/>
              <a:t>5</a:t>
            </a:fld>
            <a:endParaRPr lang="en-US" dirty="0"/>
          </a:p>
        </p:txBody>
      </p:sp>
      <p:sp>
        <p:nvSpPr>
          <p:cNvPr id="5" name="Freeform 22">
            <a:hlinkClick r:id="" action="ppaction://noaction"/>
            <a:extLst>
              <a:ext uri="{FF2B5EF4-FFF2-40B4-BE49-F238E27FC236}">
                <a16:creationId xmlns:a16="http://schemas.microsoft.com/office/drawing/2014/main" id="{5FCC0BF2-F8A8-4F47-AD8F-B1D08FB1CE9A}"/>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60115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0801177" y="1152180"/>
            <a:ext cx="476251" cy="857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63" name="Rectangle 62"/>
          <p:cNvSpPr/>
          <p:nvPr/>
        </p:nvSpPr>
        <p:spPr>
          <a:xfrm>
            <a:off x="942975" y="1142500"/>
            <a:ext cx="476251" cy="857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1" name="Rectangle 10"/>
          <p:cNvSpPr/>
          <p:nvPr/>
        </p:nvSpPr>
        <p:spPr>
          <a:xfrm>
            <a:off x="762002" y="857251"/>
            <a:ext cx="180975" cy="24479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2" name="Rectangle 11"/>
          <p:cNvSpPr/>
          <p:nvPr/>
        </p:nvSpPr>
        <p:spPr>
          <a:xfrm>
            <a:off x="11249027" y="857249"/>
            <a:ext cx="180975" cy="24479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3" name="Trapezoid 12"/>
          <p:cNvSpPr/>
          <p:nvPr/>
        </p:nvSpPr>
        <p:spPr>
          <a:xfrm rot="10800000">
            <a:off x="547688" y="504825"/>
            <a:ext cx="609600" cy="352425"/>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4" name="Trapezoid 13"/>
          <p:cNvSpPr/>
          <p:nvPr/>
        </p:nvSpPr>
        <p:spPr>
          <a:xfrm rot="10800000">
            <a:off x="11034713" y="504825"/>
            <a:ext cx="609600" cy="352425"/>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38" name="Freeform 29"/>
          <p:cNvSpPr>
            <a:spLocks/>
          </p:cNvSpPr>
          <p:nvPr/>
        </p:nvSpPr>
        <p:spPr bwMode="auto">
          <a:xfrm>
            <a:off x="1459025" y="914056"/>
            <a:ext cx="9293851" cy="238125"/>
          </a:xfrm>
          <a:custGeom>
            <a:avLst/>
            <a:gdLst>
              <a:gd name="T0" fmla="*/ 0 w 2348"/>
              <a:gd name="T1" fmla="*/ 0 h 73"/>
              <a:gd name="T2" fmla="*/ 540 w 2348"/>
              <a:gd name="T3" fmla="*/ 62 h 73"/>
              <a:gd name="T4" fmla="*/ 886 w 2348"/>
              <a:gd name="T5" fmla="*/ 73 h 73"/>
              <a:gd name="T6" fmla="*/ 1681 w 2348"/>
              <a:gd name="T7" fmla="*/ 73 h 73"/>
              <a:gd name="T8" fmla="*/ 2348 w 2348"/>
              <a:gd name="T9" fmla="*/ 0 h 73"/>
            </a:gdLst>
            <a:ahLst/>
            <a:cxnLst>
              <a:cxn ang="0">
                <a:pos x="T0" y="T1"/>
              </a:cxn>
              <a:cxn ang="0">
                <a:pos x="T2" y="T3"/>
              </a:cxn>
              <a:cxn ang="0">
                <a:pos x="T4" y="T5"/>
              </a:cxn>
              <a:cxn ang="0">
                <a:pos x="T6" y="T7"/>
              </a:cxn>
              <a:cxn ang="0">
                <a:pos x="T8" y="T9"/>
              </a:cxn>
            </a:cxnLst>
            <a:rect l="0" t="0" r="r" b="b"/>
            <a:pathLst>
              <a:path w="2348" h="73">
                <a:moveTo>
                  <a:pt x="0" y="0"/>
                </a:moveTo>
                <a:cubicBezTo>
                  <a:pt x="0" y="0"/>
                  <a:pt x="456" y="58"/>
                  <a:pt x="540" y="62"/>
                </a:cubicBezTo>
                <a:cubicBezTo>
                  <a:pt x="623" y="66"/>
                  <a:pt x="853" y="73"/>
                  <a:pt x="886" y="73"/>
                </a:cubicBezTo>
                <a:cubicBezTo>
                  <a:pt x="919" y="73"/>
                  <a:pt x="1681" y="73"/>
                  <a:pt x="1681" y="73"/>
                </a:cubicBezTo>
                <a:cubicBezTo>
                  <a:pt x="1681" y="73"/>
                  <a:pt x="2179" y="32"/>
                  <a:pt x="2348" y="0"/>
                </a:cubicBezTo>
              </a:path>
            </a:pathLst>
          </a:custGeom>
          <a:noFill/>
          <a:ln w="39688"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39" name="Freeform 30"/>
          <p:cNvSpPr>
            <a:spLocks/>
          </p:cNvSpPr>
          <p:nvPr/>
        </p:nvSpPr>
        <p:spPr bwMode="auto">
          <a:xfrm>
            <a:off x="1416344" y="1297446"/>
            <a:ext cx="9398603" cy="137631"/>
          </a:xfrm>
          <a:custGeom>
            <a:avLst/>
            <a:gdLst>
              <a:gd name="T0" fmla="*/ 0 w 2358"/>
              <a:gd name="T1" fmla="*/ 37 h 48"/>
              <a:gd name="T2" fmla="*/ 615 w 2358"/>
              <a:gd name="T3" fmla="*/ 17 h 48"/>
              <a:gd name="T4" fmla="*/ 1131 w 2358"/>
              <a:gd name="T5" fmla="*/ 39 h 48"/>
              <a:gd name="T6" fmla="*/ 1534 w 2358"/>
              <a:gd name="T7" fmla="*/ 17 h 48"/>
              <a:gd name="T8" fmla="*/ 2043 w 2358"/>
              <a:gd name="T9" fmla="*/ 39 h 48"/>
              <a:gd name="T10" fmla="*/ 2358 w 2358"/>
              <a:gd name="T11" fmla="*/ 39 h 48"/>
            </a:gdLst>
            <a:ahLst/>
            <a:cxnLst>
              <a:cxn ang="0">
                <a:pos x="T0" y="T1"/>
              </a:cxn>
              <a:cxn ang="0">
                <a:pos x="T2" y="T3"/>
              </a:cxn>
              <a:cxn ang="0">
                <a:pos x="T4" y="T5"/>
              </a:cxn>
              <a:cxn ang="0">
                <a:pos x="T6" y="T7"/>
              </a:cxn>
              <a:cxn ang="0">
                <a:pos x="T8" y="T9"/>
              </a:cxn>
              <a:cxn ang="0">
                <a:pos x="T10" y="T11"/>
              </a:cxn>
            </a:cxnLst>
            <a:rect l="0" t="0" r="r" b="b"/>
            <a:pathLst>
              <a:path w="2358" h="48">
                <a:moveTo>
                  <a:pt x="0" y="37"/>
                </a:moveTo>
                <a:cubicBezTo>
                  <a:pt x="0" y="37"/>
                  <a:pt x="443" y="0"/>
                  <a:pt x="615" y="17"/>
                </a:cubicBezTo>
                <a:cubicBezTo>
                  <a:pt x="787" y="34"/>
                  <a:pt x="1045" y="41"/>
                  <a:pt x="1131" y="39"/>
                </a:cubicBezTo>
                <a:cubicBezTo>
                  <a:pt x="1217" y="36"/>
                  <a:pt x="1394" y="17"/>
                  <a:pt x="1534" y="17"/>
                </a:cubicBezTo>
                <a:cubicBezTo>
                  <a:pt x="1675" y="17"/>
                  <a:pt x="1981" y="30"/>
                  <a:pt x="2043" y="39"/>
                </a:cubicBezTo>
                <a:cubicBezTo>
                  <a:pt x="2105" y="48"/>
                  <a:pt x="2358" y="39"/>
                  <a:pt x="2358" y="39"/>
                </a:cubicBezTo>
              </a:path>
            </a:pathLst>
          </a:custGeom>
          <a:noFill/>
          <a:ln w="39688"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grpSp>
        <p:nvGrpSpPr>
          <p:cNvPr id="52" name="Group 51"/>
          <p:cNvGrpSpPr/>
          <p:nvPr/>
        </p:nvGrpSpPr>
        <p:grpSpPr>
          <a:xfrm rot="900000">
            <a:off x="1213370" y="912344"/>
            <a:ext cx="491313" cy="498043"/>
            <a:chOff x="2574925" y="4070350"/>
            <a:chExt cx="927100" cy="939800"/>
          </a:xfrm>
        </p:grpSpPr>
        <p:sp>
          <p:nvSpPr>
            <p:cNvPr id="43" name="Oval 34"/>
            <p:cNvSpPr>
              <a:spLocks noChangeArrowheads="1"/>
            </p:cNvSpPr>
            <p:nvPr/>
          </p:nvSpPr>
          <p:spPr bwMode="auto">
            <a:xfrm>
              <a:off x="2878138" y="4376738"/>
              <a:ext cx="323850" cy="32702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35"/>
            <p:cNvSpPr>
              <a:spLocks noChangeArrowheads="1"/>
            </p:cNvSpPr>
            <p:nvPr/>
          </p:nvSpPr>
          <p:spPr bwMode="auto">
            <a:xfrm>
              <a:off x="2973388" y="4475163"/>
              <a:ext cx="133350" cy="1333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36"/>
            <p:cNvSpPr>
              <a:spLocks noChangeArrowheads="1"/>
            </p:cNvSpPr>
            <p:nvPr/>
          </p:nvSpPr>
          <p:spPr bwMode="auto">
            <a:xfrm>
              <a:off x="2979738" y="4156075"/>
              <a:ext cx="119063"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37"/>
            <p:cNvSpPr>
              <a:spLocks noChangeArrowheads="1"/>
            </p:cNvSpPr>
            <p:nvPr/>
          </p:nvSpPr>
          <p:spPr bwMode="auto">
            <a:xfrm>
              <a:off x="2979738" y="4821238"/>
              <a:ext cx="119063" cy="1206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38"/>
            <p:cNvSpPr>
              <a:spLocks noChangeArrowheads="1"/>
            </p:cNvSpPr>
            <p:nvPr/>
          </p:nvSpPr>
          <p:spPr bwMode="auto">
            <a:xfrm>
              <a:off x="3311525"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39"/>
            <p:cNvSpPr>
              <a:spLocks noChangeArrowheads="1"/>
            </p:cNvSpPr>
            <p:nvPr/>
          </p:nvSpPr>
          <p:spPr bwMode="auto">
            <a:xfrm>
              <a:off x="2652713"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40"/>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1"/>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Oval 42"/>
            <p:cNvSpPr>
              <a:spLocks noChangeArrowheads="1"/>
            </p:cNvSpPr>
            <p:nvPr/>
          </p:nvSpPr>
          <p:spPr bwMode="auto">
            <a:xfrm>
              <a:off x="2574925" y="4070350"/>
              <a:ext cx="927100" cy="939800"/>
            </a:xfrm>
            <a:prstGeom prst="ellipse">
              <a:avLst/>
            </a:prstGeom>
            <a:noFill/>
            <a:ln w="38100"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p:cNvGrpSpPr/>
          <p:nvPr/>
        </p:nvGrpSpPr>
        <p:grpSpPr>
          <a:xfrm rot="900000">
            <a:off x="10525421" y="912344"/>
            <a:ext cx="491313" cy="498043"/>
            <a:chOff x="2574925" y="4070350"/>
            <a:chExt cx="927100" cy="939800"/>
          </a:xfrm>
        </p:grpSpPr>
        <p:sp>
          <p:nvSpPr>
            <p:cNvPr id="54" name="Oval 34"/>
            <p:cNvSpPr>
              <a:spLocks noChangeArrowheads="1"/>
            </p:cNvSpPr>
            <p:nvPr/>
          </p:nvSpPr>
          <p:spPr bwMode="auto">
            <a:xfrm>
              <a:off x="2878138" y="4376738"/>
              <a:ext cx="323850" cy="32702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35"/>
            <p:cNvSpPr>
              <a:spLocks noChangeArrowheads="1"/>
            </p:cNvSpPr>
            <p:nvPr/>
          </p:nvSpPr>
          <p:spPr bwMode="auto">
            <a:xfrm>
              <a:off x="2973388" y="4475163"/>
              <a:ext cx="133350" cy="1333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36"/>
            <p:cNvSpPr>
              <a:spLocks noChangeArrowheads="1"/>
            </p:cNvSpPr>
            <p:nvPr/>
          </p:nvSpPr>
          <p:spPr bwMode="auto">
            <a:xfrm>
              <a:off x="2979738" y="4156075"/>
              <a:ext cx="119063"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37"/>
            <p:cNvSpPr>
              <a:spLocks noChangeArrowheads="1"/>
            </p:cNvSpPr>
            <p:nvPr/>
          </p:nvSpPr>
          <p:spPr bwMode="auto">
            <a:xfrm>
              <a:off x="2979738" y="4821238"/>
              <a:ext cx="119063" cy="1206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38"/>
            <p:cNvSpPr>
              <a:spLocks noChangeArrowheads="1"/>
            </p:cNvSpPr>
            <p:nvPr/>
          </p:nvSpPr>
          <p:spPr bwMode="auto">
            <a:xfrm>
              <a:off x="3311525"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Oval 39"/>
            <p:cNvSpPr>
              <a:spLocks noChangeArrowheads="1"/>
            </p:cNvSpPr>
            <p:nvPr/>
          </p:nvSpPr>
          <p:spPr bwMode="auto">
            <a:xfrm>
              <a:off x="2652713"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40"/>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41"/>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Oval 42"/>
            <p:cNvSpPr>
              <a:spLocks noChangeArrowheads="1"/>
            </p:cNvSpPr>
            <p:nvPr/>
          </p:nvSpPr>
          <p:spPr bwMode="auto">
            <a:xfrm>
              <a:off x="2574925" y="4070350"/>
              <a:ext cx="927100" cy="939800"/>
            </a:xfrm>
            <a:prstGeom prst="ellipse">
              <a:avLst/>
            </a:prstGeom>
            <a:noFill/>
            <a:ln w="38100"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6" name="Rectangle 65"/>
          <p:cNvSpPr/>
          <p:nvPr/>
        </p:nvSpPr>
        <p:spPr>
          <a:xfrm>
            <a:off x="0" y="3305173"/>
            <a:ext cx="12192000" cy="35528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grpSp>
        <p:nvGrpSpPr>
          <p:cNvPr id="67" name="Group 66"/>
          <p:cNvGrpSpPr/>
          <p:nvPr/>
        </p:nvGrpSpPr>
        <p:grpSpPr>
          <a:xfrm rot="413452">
            <a:off x="2515713" y="1224137"/>
            <a:ext cx="64316" cy="224105"/>
            <a:chOff x="1960563" y="709613"/>
            <a:chExt cx="1071562" cy="3733801"/>
          </a:xfrm>
          <a:solidFill>
            <a:schemeClr val="accent6">
              <a:lumMod val="40000"/>
              <a:lumOff val="60000"/>
            </a:schemeClr>
          </a:solidFill>
          <a:effectLst/>
        </p:grpSpPr>
        <p:sp>
          <p:nvSpPr>
            <p:cNvPr id="68"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rot="20975776">
            <a:off x="2746695" y="920593"/>
            <a:ext cx="64316" cy="224105"/>
            <a:chOff x="1960563" y="709613"/>
            <a:chExt cx="1071562" cy="3733801"/>
          </a:xfrm>
          <a:solidFill>
            <a:schemeClr val="accent6">
              <a:lumMod val="40000"/>
              <a:lumOff val="60000"/>
            </a:schemeClr>
          </a:solidFill>
          <a:effectLst/>
        </p:grpSpPr>
        <p:sp>
          <p:nvSpPr>
            <p:cNvPr id="72"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p:nvGrpSpPr>
        <p:grpSpPr>
          <a:xfrm rot="20975776">
            <a:off x="3180082" y="1213805"/>
            <a:ext cx="64316" cy="224105"/>
            <a:chOff x="1960563" y="709613"/>
            <a:chExt cx="1071562" cy="3733801"/>
          </a:xfrm>
          <a:solidFill>
            <a:schemeClr val="accent6">
              <a:lumMod val="40000"/>
              <a:lumOff val="60000"/>
            </a:schemeClr>
          </a:solidFill>
          <a:effectLst/>
        </p:grpSpPr>
        <p:sp>
          <p:nvSpPr>
            <p:cNvPr id="76"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p:nvGrpSpPr>
        <p:grpSpPr>
          <a:xfrm rot="413452">
            <a:off x="3827921" y="985578"/>
            <a:ext cx="64316" cy="224105"/>
            <a:chOff x="1960563" y="709613"/>
            <a:chExt cx="1071562" cy="3733801"/>
          </a:xfrm>
          <a:solidFill>
            <a:schemeClr val="accent6">
              <a:lumMod val="40000"/>
              <a:lumOff val="60000"/>
            </a:schemeClr>
          </a:solidFill>
          <a:effectLst/>
        </p:grpSpPr>
        <p:sp>
          <p:nvSpPr>
            <p:cNvPr id="80"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82"/>
          <p:cNvGrpSpPr/>
          <p:nvPr/>
        </p:nvGrpSpPr>
        <p:grpSpPr>
          <a:xfrm>
            <a:off x="4482627" y="1263182"/>
            <a:ext cx="64316" cy="224105"/>
            <a:chOff x="1960563" y="709613"/>
            <a:chExt cx="1071562" cy="3733801"/>
          </a:xfrm>
          <a:solidFill>
            <a:schemeClr val="accent6">
              <a:lumMod val="40000"/>
              <a:lumOff val="60000"/>
            </a:schemeClr>
          </a:solidFill>
          <a:effectLst/>
        </p:grpSpPr>
        <p:sp>
          <p:nvSpPr>
            <p:cNvPr id="84"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p:nvPr/>
        </p:nvGrpSpPr>
        <p:grpSpPr>
          <a:xfrm rot="21154179">
            <a:off x="5390651" y="1026790"/>
            <a:ext cx="64316" cy="224105"/>
            <a:chOff x="1960563" y="709613"/>
            <a:chExt cx="1071562" cy="3733801"/>
          </a:xfrm>
          <a:solidFill>
            <a:schemeClr val="accent6">
              <a:lumMod val="40000"/>
              <a:lumOff val="60000"/>
            </a:schemeClr>
          </a:solidFill>
          <a:effectLst/>
        </p:grpSpPr>
        <p:sp>
          <p:nvSpPr>
            <p:cNvPr id="88"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90"/>
          <p:cNvGrpSpPr/>
          <p:nvPr/>
        </p:nvGrpSpPr>
        <p:grpSpPr>
          <a:xfrm rot="246023">
            <a:off x="5807303" y="1302722"/>
            <a:ext cx="64316" cy="224105"/>
            <a:chOff x="1960563" y="709613"/>
            <a:chExt cx="1071562" cy="3733801"/>
          </a:xfrm>
          <a:solidFill>
            <a:schemeClr val="accent6">
              <a:lumMod val="40000"/>
              <a:lumOff val="60000"/>
            </a:schemeClr>
          </a:solidFill>
          <a:effectLst/>
        </p:grpSpPr>
        <p:sp>
          <p:nvSpPr>
            <p:cNvPr id="92"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p:cNvGrpSpPr/>
          <p:nvPr/>
        </p:nvGrpSpPr>
        <p:grpSpPr>
          <a:xfrm rot="21325881">
            <a:off x="6551151" y="1050344"/>
            <a:ext cx="64316" cy="224105"/>
            <a:chOff x="1960563" y="709613"/>
            <a:chExt cx="1071562" cy="3733801"/>
          </a:xfrm>
          <a:solidFill>
            <a:schemeClr val="accent6">
              <a:lumMod val="40000"/>
              <a:lumOff val="60000"/>
            </a:schemeClr>
          </a:solidFill>
          <a:effectLst/>
        </p:grpSpPr>
        <p:sp>
          <p:nvSpPr>
            <p:cNvPr id="96"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9" name="Group 98"/>
          <p:cNvGrpSpPr/>
          <p:nvPr/>
        </p:nvGrpSpPr>
        <p:grpSpPr>
          <a:xfrm rot="329744">
            <a:off x="7159905" y="1230432"/>
            <a:ext cx="64316" cy="224105"/>
            <a:chOff x="1960563" y="709613"/>
            <a:chExt cx="1071562" cy="3733801"/>
          </a:xfrm>
          <a:solidFill>
            <a:schemeClr val="accent6">
              <a:lumMod val="40000"/>
              <a:lumOff val="60000"/>
            </a:schemeClr>
          </a:solidFill>
          <a:effectLst/>
        </p:grpSpPr>
        <p:sp>
          <p:nvSpPr>
            <p:cNvPr id="100"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03" name="Group 102"/>
          <p:cNvGrpSpPr/>
          <p:nvPr/>
        </p:nvGrpSpPr>
        <p:grpSpPr>
          <a:xfrm rot="329744">
            <a:off x="7760778" y="1018569"/>
            <a:ext cx="64316" cy="224105"/>
            <a:chOff x="1960563" y="709613"/>
            <a:chExt cx="1071562" cy="3733801"/>
          </a:xfrm>
          <a:solidFill>
            <a:schemeClr val="accent6">
              <a:lumMod val="40000"/>
              <a:lumOff val="60000"/>
            </a:schemeClr>
          </a:solidFill>
          <a:effectLst/>
        </p:grpSpPr>
        <p:sp>
          <p:nvSpPr>
            <p:cNvPr id="104"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106"/>
          <p:cNvGrpSpPr/>
          <p:nvPr/>
        </p:nvGrpSpPr>
        <p:grpSpPr>
          <a:xfrm rot="20652634">
            <a:off x="8795662" y="1240472"/>
            <a:ext cx="64316" cy="224105"/>
            <a:chOff x="1960563" y="709613"/>
            <a:chExt cx="1071562" cy="3733801"/>
          </a:xfrm>
          <a:solidFill>
            <a:schemeClr val="accent6">
              <a:lumMod val="40000"/>
              <a:lumOff val="60000"/>
            </a:schemeClr>
          </a:solidFill>
          <a:effectLst/>
        </p:grpSpPr>
        <p:sp>
          <p:nvSpPr>
            <p:cNvPr id="108"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11" name="Group 110"/>
          <p:cNvGrpSpPr/>
          <p:nvPr/>
        </p:nvGrpSpPr>
        <p:grpSpPr>
          <a:xfrm rot="247359">
            <a:off x="10004482" y="858429"/>
            <a:ext cx="64316" cy="224105"/>
            <a:chOff x="1960563" y="709613"/>
            <a:chExt cx="1071562" cy="3733801"/>
          </a:xfrm>
          <a:solidFill>
            <a:schemeClr val="accent6">
              <a:lumMod val="40000"/>
              <a:lumOff val="60000"/>
            </a:schemeClr>
          </a:solidFill>
          <a:effectLst/>
        </p:grpSpPr>
        <p:sp>
          <p:nvSpPr>
            <p:cNvPr id="112"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39" name="Group 138"/>
          <p:cNvGrpSpPr/>
          <p:nvPr/>
        </p:nvGrpSpPr>
        <p:grpSpPr>
          <a:xfrm rot="1055127">
            <a:off x="1496866" y="3621742"/>
            <a:ext cx="2208039" cy="2281905"/>
            <a:chOff x="8747649" y="2415790"/>
            <a:chExt cx="2208039" cy="2281905"/>
          </a:xfrm>
        </p:grpSpPr>
        <p:grpSp>
          <p:nvGrpSpPr>
            <p:cNvPr id="140" name="Group 139"/>
            <p:cNvGrpSpPr/>
            <p:nvPr/>
          </p:nvGrpSpPr>
          <p:grpSpPr>
            <a:xfrm rot="19800000">
              <a:off x="8747649" y="2415790"/>
              <a:ext cx="2208039" cy="2281905"/>
              <a:chOff x="8771001" y="2915303"/>
              <a:chExt cx="2208039" cy="2281905"/>
            </a:xfrm>
          </p:grpSpPr>
          <p:sp>
            <p:nvSpPr>
              <p:cNvPr id="142" name="Rectangle 141"/>
              <p:cNvSpPr/>
              <p:nvPr/>
            </p:nvSpPr>
            <p:spPr>
              <a:xfrm rot="1004777">
                <a:off x="8809057" y="3027225"/>
                <a:ext cx="2169983" cy="2169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1004777">
                <a:off x="8771001" y="2915303"/>
                <a:ext cx="2169983" cy="21699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p:cNvSpPr/>
            <p:nvPr/>
          </p:nvSpPr>
          <p:spPr>
            <a:xfrm rot="20814817">
              <a:off x="8946410" y="2692977"/>
              <a:ext cx="1721596" cy="14712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rot="20740820">
            <a:off x="2269784" y="2604361"/>
            <a:ext cx="376237" cy="1310977"/>
            <a:chOff x="1960563" y="709613"/>
            <a:chExt cx="1071562" cy="3733801"/>
          </a:xfrm>
          <a:solidFill>
            <a:srgbClr val="C00000"/>
          </a:solidFill>
          <a:effectLst>
            <a:outerShdw blurRad="203200" dist="317500" dir="4380000" sx="67000" sy="67000" algn="ctr" rotWithShape="0">
              <a:srgbClr val="000000">
                <a:alpha val="43137"/>
              </a:srgbClr>
            </a:outerShdw>
          </a:effectLst>
        </p:grpSpPr>
        <p:sp>
          <p:nvSpPr>
            <p:cNvPr id="128" name="Freeform 127"/>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44" name="Group 143"/>
          <p:cNvGrpSpPr/>
          <p:nvPr/>
        </p:nvGrpSpPr>
        <p:grpSpPr>
          <a:xfrm rot="181663">
            <a:off x="4635078" y="3652592"/>
            <a:ext cx="2208039" cy="2281905"/>
            <a:chOff x="8747649" y="2415790"/>
            <a:chExt cx="2208039" cy="2281905"/>
          </a:xfrm>
        </p:grpSpPr>
        <p:grpSp>
          <p:nvGrpSpPr>
            <p:cNvPr id="145" name="Group 144"/>
            <p:cNvGrpSpPr/>
            <p:nvPr/>
          </p:nvGrpSpPr>
          <p:grpSpPr>
            <a:xfrm rot="19800000">
              <a:off x="8747649" y="2415790"/>
              <a:ext cx="2208039" cy="2281905"/>
              <a:chOff x="8771001" y="2915303"/>
              <a:chExt cx="2208039" cy="2281905"/>
            </a:xfrm>
          </p:grpSpPr>
          <p:sp>
            <p:nvSpPr>
              <p:cNvPr id="147" name="Rectangle 146"/>
              <p:cNvSpPr/>
              <p:nvPr/>
            </p:nvSpPr>
            <p:spPr>
              <a:xfrm rot="1004777">
                <a:off x="8809057" y="3027225"/>
                <a:ext cx="2169983" cy="2169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rot="1004777">
                <a:off x="8771001" y="2915303"/>
                <a:ext cx="2169983" cy="21699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Rectangle 145"/>
            <p:cNvSpPr/>
            <p:nvPr/>
          </p:nvSpPr>
          <p:spPr>
            <a:xfrm rot="20814817">
              <a:off x="8946410" y="2692977"/>
              <a:ext cx="1721596" cy="14712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rot="1052149">
            <a:off x="5895434" y="2519613"/>
            <a:ext cx="376237" cy="1310977"/>
            <a:chOff x="1960563" y="709613"/>
            <a:chExt cx="1071562" cy="3733801"/>
          </a:xfrm>
          <a:solidFill>
            <a:srgbClr val="C00000"/>
          </a:solidFill>
          <a:effectLst>
            <a:outerShdw blurRad="203200" dist="317500" dir="4380000" sx="67000" sy="67000" algn="ctr" rotWithShape="0">
              <a:srgbClr val="000000">
                <a:alpha val="43137"/>
              </a:srgbClr>
            </a:outerShdw>
          </a:effectLst>
        </p:grpSpPr>
        <p:sp>
          <p:nvSpPr>
            <p:cNvPr id="132" name="Freeform 131"/>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2"/>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49" name="Group 148"/>
          <p:cNvGrpSpPr/>
          <p:nvPr/>
        </p:nvGrpSpPr>
        <p:grpSpPr>
          <a:xfrm rot="995281">
            <a:off x="8047971" y="3539041"/>
            <a:ext cx="2208039" cy="2281905"/>
            <a:chOff x="8747649" y="2415790"/>
            <a:chExt cx="2208039" cy="2281905"/>
          </a:xfrm>
        </p:grpSpPr>
        <p:grpSp>
          <p:nvGrpSpPr>
            <p:cNvPr id="150" name="Group 149"/>
            <p:cNvGrpSpPr/>
            <p:nvPr/>
          </p:nvGrpSpPr>
          <p:grpSpPr>
            <a:xfrm rot="19800000">
              <a:off x="8747649" y="2415790"/>
              <a:ext cx="2208039" cy="2281905"/>
              <a:chOff x="8771001" y="2915303"/>
              <a:chExt cx="2208039" cy="2281905"/>
            </a:xfrm>
          </p:grpSpPr>
          <p:sp>
            <p:nvSpPr>
              <p:cNvPr id="152" name="Rectangle 151"/>
              <p:cNvSpPr/>
              <p:nvPr/>
            </p:nvSpPr>
            <p:spPr>
              <a:xfrm rot="1004777">
                <a:off x="8809057" y="3027225"/>
                <a:ext cx="2169983" cy="2169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rot="1004777">
                <a:off x="8771001" y="2915303"/>
                <a:ext cx="2169983" cy="21699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Rectangle 150"/>
            <p:cNvSpPr/>
            <p:nvPr/>
          </p:nvSpPr>
          <p:spPr>
            <a:xfrm rot="20814817">
              <a:off x="8946410" y="2692977"/>
              <a:ext cx="1721596" cy="14712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9521083" y="2519616"/>
            <a:ext cx="376237" cy="1310977"/>
            <a:chOff x="1960563" y="709613"/>
            <a:chExt cx="1071562" cy="3733801"/>
          </a:xfrm>
          <a:solidFill>
            <a:srgbClr val="C00000"/>
          </a:solidFill>
          <a:effectLst>
            <a:outerShdw blurRad="203200" dist="317500" dir="4380000" sx="67000" sy="67000" algn="ctr" rotWithShape="0">
              <a:srgbClr val="000000">
                <a:alpha val="43137"/>
              </a:srgbClr>
            </a:outerShdw>
          </a:effectLst>
        </p:grpSpPr>
        <p:sp>
          <p:nvSpPr>
            <p:cNvPr id="136" name="Freeform 13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160" name="TextBox 159"/>
          <p:cNvSpPr txBox="1"/>
          <p:nvPr/>
        </p:nvSpPr>
        <p:spPr>
          <a:xfrm>
            <a:off x="2162087" y="1511894"/>
            <a:ext cx="7336581" cy="1015663"/>
          </a:xfrm>
          <a:prstGeom prst="rect">
            <a:avLst/>
          </a:prstGeom>
          <a:noFill/>
        </p:spPr>
        <p:txBody>
          <a:bodyPr wrap="square" lIns="91438" tIns="45719" rIns="91438" bIns="45719" rtlCol="0">
            <a:spAutoFit/>
          </a:bodyPr>
          <a:lstStyle/>
          <a:p>
            <a:pPr algn="ctr"/>
            <a:r>
              <a:rPr lang="en-US" sz="6000" b="1" dirty="0">
                <a:solidFill>
                  <a:srgbClr val="0070C0"/>
                </a:solidFill>
              </a:rPr>
              <a:t>Documenting ASD</a:t>
            </a:r>
          </a:p>
        </p:txBody>
      </p:sp>
      <p:pic>
        <p:nvPicPr>
          <p:cNvPr id="4" name="Picture 3"/>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2007711" y="4085807"/>
            <a:ext cx="1164437" cy="1109568"/>
          </a:xfrm>
          <a:prstGeom prst="rect">
            <a:avLst/>
          </a:prstGeom>
        </p:spPr>
      </p:pic>
      <p:sp>
        <p:nvSpPr>
          <p:cNvPr id="5" name="Slide Number Placeholder 4">
            <a:extLst>
              <a:ext uri="{FF2B5EF4-FFF2-40B4-BE49-F238E27FC236}">
                <a16:creationId xmlns:a16="http://schemas.microsoft.com/office/drawing/2014/main" id="{16D77380-0A20-4443-8FCE-95F8235EF577}"/>
              </a:ext>
            </a:extLst>
          </p:cNvPr>
          <p:cNvSpPr>
            <a:spLocks noGrp="1"/>
          </p:cNvSpPr>
          <p:nvPr>
            <p:ph type="sldNum" sz="quarter" idx="12"/>
          </p:nvPr>
        </p:nvSpPr>
        <p:spPr/>
        <p:txBody>
          <a:bodyPr/>
          <a:lstStyle/>
          <a:p>
            <a:fld id="{5A871D27-0CE8-4F84-B7C7-B6E65FDA6011}" type="slidenum">
              <a:rPr lang="en-US" smtClean="0">
                <a:solidFill>
                  <a:schemeClr val="bg1"/>
                </a:solidFill>
              </a:rPr>
              <a:t>6</a:t>
            </a:fld>
            <a:endParaRPr lang="en-US" dirty="0">
              <a:solidFill>
                <a:schemeClr val="bg1"/>
              </a:solidFill>
            </a:endParaRPr>
          </a:p>
        </p:txBody>
      </p:sp>
      <p:sp>
        <p:nvSpPr>
          <p:cNvPr id="115" name="Slide Number Placeholder 1">
            <a:extLst>
              <a:ext uri="{FF2B5EF4-FFF2-40B4-BE49-F238E27FC236}">
                <a16:creationId xmlns:a16="http://schemas.microsoft.com/office/drawing/2014/main" id="{7A81692C-AE63-4295-9E43-5FD23C2061E2}"/>
              </a:ext>
            </a:extLst>
          </p:cNvPr>
          <p:cNvSpPr txBox="1">
            <a:spLocks/>
          </p:cNvSpPr>
          <p:nvPr/>
        </p:nvSpPr>
        <p:spPr>
          <a:xfrm>
            <a:off x="8763000" y="65087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rgbClr val="0070C0"/>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5A871D27-0CE8-4F84-B7C7-B6E65FDA6011}" type="slidenum">
              <a:rPr lang="en-US" smtClean="0"/>
              <a:pPr/>
              <a:t>6</a:t>
            </a:fld>
            <a:endParaRPr lang="en-US" dirty="0"/>
          </a:p>
        </p:txBody>
      </p:sp>
      <p:sp>
        <p:nvSpPr>
          <p:cNvPr id="116" name="Freeform 219">
            <a:extLst>
              <a:ext uri="{FF2B5EF4-FFF2-40B4-BE49-F238E27FC236}">
                <a16:creationId xmlns:a16="http://schemas.microsoft.com/office/drawing/2014/main" id="{2AD8BC86-E9A7-4616-AD29-B5EDA962A424}"/>
              </a:ext>
            </a:extLst>
          </p:cNvPr>
          <p:cNvSpPr>
            <a:spLocks noChangeArrowheads="1"/>
          </p:cNvSpPr>
          <p:nvPr/>
        </p:nvSpPr>
        <p:spPr bwMode="auto">
          <a:xfrm rot="21028089">
            <a:off x="5257727" y="4141567"/>
            <a:ext cx="1011676" cy="1056308"/>
          </a:xfrm>
          <a:custGeom>
            <a:avLst/>
            <a:gdLst>
              <a:gd name="T0" fmla="*/ 149245 w 546"/>
              <a:gd name="T1" fmla="*/ 131958 h 619"/>
              <a:gd name="T2" fmla="*/ 149245 w 546"/>
              <a:gd name="T3" fmla="*/ 131958 h 619"/>
              <a:gd name="T4" fmla="*/ 85283 w 546"/>
              <a:gd name="T5" fmla="*/ 131958 h 619"/>
              <a:gd name="T6" fmla="*/ 79862 w 546"/>
              <a:gd name="T7" fmla="*/ 137337 h 619"/>
              <a:gd name="T8" fmla="*/ 85283 w 546"/>
              <a:gd name="T9" fmla="*/ 147736 h 619"/>
              <a:gd name="T10" fmla="*/ 149245 w 546"/>
              <a:gd name="T11" fmla="*/ 147736 h 619"/>
              <a:gd name="T12" fmla="*/ 154304 w 546"/>
              <a:gd name="T13" fmla="*/ 137337 h 619"/>
              <a:gd name="T14" fmla="*/ 149245 w 546"/>
              <a:gd name="T15" fmla="*/ 131958 h 619"/>
              <a:gd name="T16" fmla="*/ 149245 w 546"/>
              <a:gd name="T17" fmla="*/ 95024 h 619"/>
              <a:gd name="T18" fmla="*/ 149245 w 546"/>
              <a:gd name="T19" fmla="*/ 95024 h 619"/>
              <a:gd name="T20" fmla="*/ 85283 w 546"/>
              <a:gd name="T21" fmla="*/ 95024 h 619"/>
              <a:gd name="T22" fmla="*/ 79862 w 546"/>
              <a:gd name="T23" fmla="*/ 105782 h 619"/>
              <a:gd name="T24" fmla="*/ 85283 w 546"/>
              <a:gd name="T25" fmla="*/ 110802 h 619"/>
              <a:gd name="T26" fmla="*/ 149245 w 546"/>
              <a:gd name="T27" fmla="*/ 110802 h 619"/>
              <a:gd name="T28" fmla="*/ 154304 w 546"/>
              <a:gd name="T29" fmla="*/ 105782 h 619"/>
              <a:gd name="T30" fmla="*/ 149245 w 546"/>
              <a:gd name="T31" fmla="*/ 95024 h 619"/>
              <a:gd name="T32" fmla="*/ 149245 w 546"/>
              <a:gd name="T33" fmla="*/ 0 h 619"/>
              <a:gd name="T34" fmla="*/ 149245 w 546"/>
              <a:gd name="T35" fmla="*/ 0 h 619"/>
              <a:gd name="T36" fmla="*/ 63962 w 546"/>
              <a:gd name="T37" fmla="*/ 0 h 619"/>
              <a:gd name="T38" fmla="*/ 37582 w 546"/>
              <a:gd name="T39" fmla="*/ 26535 h 619"/>
              <a:gd name="T40" fmla="*/ 26741 w 546"/>
              <a:gd name="T41" fmla="*/ 26535 h 619"/>
              <a:gd name="T42" fmla="*/ 0 w 546"/>
              <a:gd name="T43" fmla="*/ 52711 h 619"/>
              <a:gd name="T44" fmla="*/ 0 w 546"/>
              <a:gd name="T45" fmla="*/ 195427 h 619"/>
              <a:gd name="T46" fmla="*/ 26741 w 546"/>
              <a:gd name="T47" fmla="*/ 221603 h 619"/>
              <a:gd name="T48" fmla="*/ 132983 w 546"/>
              <a:gd name="T49" fmla="*/ 221603 h 619"/>
              <a:gd name="T50" fmla="*/ 165145 w 546"/>
              <a:gd name="T51" fmla="*/ 195427 h 619"/>
              <a:gd name="T52" fmla="*/ 170566 w 546"/>
              <a:gd name="T53" fmla="*/ 195427 h 619"/>
              <a:gd name="T54" fmla="*/ 196946 w 546"/>
              <a:gd name="T55" fmla="*/ 168892 h 619"/>
              <a:gd name="T56" fmla="*/ 196946 w 546"/>
              <a:gd name="T57" fmla="*/ 68848 h 619"/>
              <a:gd name="T58" fmla="*/ 196946 w 546"/>
              <a:gd name="T59" fmla="*/ 52711 h 619"/>
              <a:gd name="T60" fmla="*/ 149245 w 546"/>
              <a:gd name="T61" fmla="*/ 0 h 619"/>
              <a:gd name="T62" fmla="*/ 132983 w 546"/>
              <a:gd name="T63" fmla="*/ 211205 h 619"/>
              <a:gd name="T64" fmla="*/ 132983 w 546"/>
              <a:gd name="T65" fmla="*/ 211205 h 619"/>
              <a:gd name="T66" fmla="*/ 26741 w 546"/>
              <a:gd name="T67" fmla="*/ 211205 h 619"/>
              <a:gd name="T68" fmla="*/ 16262 w 546"/>
              <a:gd name="T69" fmla="*/ 195427 h 619"/>
              <a:gd name="T70" fmla="*/ 16262 w 546"/>
              <a:gd name="T71" fmla="*/ 52711 h 619"/>
              <a:gd name="T72" fmla="*/ 26741 w 546"/>
              <a:gd name="T73" fmla="*/ 42313 h 619"/>
              <a:gd name="T74" fmla="*/ 37582 w 546"/>
              <a:gd name="T75" fmla="*/ 42313 h 619"/>
              <a:gd name="T76" fmla="*/ 37582 w 546"/>
              <a:gd name="T77" fmla="*/ 168892 h 619"/>
              <a:gd name="T78" fmla="*/ 63962 w 546"/>
              <a:gd name="T79" fmla="*/ 195427 h 619"/>
              <a:gd name="T80" fmla="*/ 149245 w 546"/>
              <a:gd name="T81" fmla="*/ 195427 h 619"/>
              <a:gd name="T82" fmla="*/ 132983 w 546"/>
              <a:gd name="T83" fmla="*/ 211205 h 619"/>
              <a:gd name="T84" fmla="*/ 186466 w 546"/>
              <a:gd name="T85" fmla="*/ 168892 h 619"/>
              <a:gd name="T86" fmla="*/ 186466 w 546"/>
              <a:gd name="T87" fmla="*/ 168892 h 619"/>
              <a:gd name="T88" fmla="*/ 170566 w 546"/>
              <a:gd name="T89" fmla="*/ 179649 h 619"/>
              <a:gd name="T90" fmla="*/ 63962 w 546"/>
              <a:gd name="T91" fmla="*/ 179649 h 619"/>
              <a:gd name="T92" fmla="*/ 48062 w 546"/>
              <a:gd name="T93" fmla="*/ 168892 h 619"/>
              <a:gd name="T94" fmla="*/ 48062 w 546"/>
              <a:gd name="T95" fmla="*/ 26535 h 619"/>
              <a:gd name="T96" fmla="*/ 63962 w 546"/>
              <a:gd name="T97" fmla="*/ 10399 h 619"/>
              <a:gd name="T98" fmla="*/ 132983 w 546"/>
              <a:gd name="T99" fmla="*/ 10399 h 619"/>
              <a:gd name="T100" fmla="*/ 132983 w 546"/>
              <a:gd name="T101" fmla="*/ 42313 h 619"/>
              <a:gd name="T102" fmla="*/ 165145 w 546"/>
              <a:gd name="T103" fmla="*/ 68848 h 619"/>
              <a:gd name="T104" fmla="*/ 186466 w 546"/>
              <a:gd name="T105" fmla="*/ 68848 h 619"/>
              <a:gd name="T106" fmla="*/ 186466 w 546"/>
              <a:gd name="T107" fmla="*/ 168892 h 619"/>
              <a:gd name="T108" fmla="*/ 165145 w 546"/>
              <a:gd name="T109" fmla="*/ 52711 h 619"/>
              <a:gd name="T110" fmla="*/ 165145 w 546"/>
              <a:gd name="T111" fmla="*/ 52711 h 619"/>
              <a:gd name="T112" fmla="*/ 149245 w 546"/>
              <a:gd name="T113" fmla="*/ 31555 h 619"/>
              <a:gd name="T114" fmla="*/ 149245 w 546"/>
              <a:gd name="T115" fmla="*/ 10399 h 619"/>
              <a:gd name="T116" fmla="*/ 149245 w 546"/>
              <a:gd name="T117" fmla="*/ 10399 h 619"/>
              <a:gd name="T118" fmla="*/ 186466 w 546"/>
              <a:gd name="T119" fmla="*/ 52711 h 619"/>
              <a:gd name="T120" fmla="*/ 165145 w 546"/>
              <a:gd name="T121" fmla="*/ 52711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6" h="619">
                <a:moveTo>
                  <a:pt x="413" y="368"/>
                </a:moveTo>
                <a:lnTo>
                  <a:pt x="413" y="368"/>
                </a:lnTo>
                <a:cubicBezTo>
                  <a:pt x="236" y="368"/>
                  <a:pt x="236" y="368"/>
                  <a:pt x="236" y="368"/>
                </a:cubicBezTo>
                <a:cubicBezTo>
                  <a:pt x="221" y="368"/>
                  <a:pt x="221" y="383"/>
                  <a:pt x="221" y="383"/>
                </a:cubicBezTo>
                <a:cubicBezTo>
                  <a:pt x="221" y="398"/>
                  <a:pt x="221" y="412"/>
                  <a:pt x="236" y="412"/>
                </a:cubicBezTo>
                <a:cubicBezTo>
                  <a:pt x="413" y="412"/>
                  <a:pt x="413" y="412"/>
                  <a:pt x="413" y="412"/>
                </a:cubicBezTo>
                <a:cubicBezTo>
                  <a:pt x="427" y="412"/>
                  <a:pt x="427" y="398"/>
                  <a:pt x="427" y="383"/>
                </a:cubicBezTo>
                <a:cubicBezTo>
                  <a:pt x="427" y="383"/>
                  <a:pt x="427" y="368"/>
                  <a:pt x="413" y="368"/>
                </a:cubicBezTo>
                <a:close/>
                <a:moveTo>
                  <a:pt x="413" y="265"/>
                </a:moveTo>
                <a:lnTo>
                  <a:pt x="413" y="265"/>
                </a:lnTo>
                <a:cubicBezTo>
                  <a:pt x="236" y="265"/>
                  <a:pt x="236" y="265"/>
                  <a:pt x="236" y="265"/>
                </a:cubicBezTo>
                <a:cubicBezTo>
                  <a:pt x="221" y="265"/>
                  <a:pt x="221" y="280"/>
                  <a:pt x="221" y="295"/>
                </a:cubicBezTo>
                <a:cubicBezTo>
                  <a:pt x="221" y="295"/>
                  <a:pt x="221" y="309"/>
                  <a:pt x="236" y="309"/>
                </a:cubicBezTo>
                <a:cubicBezTo>
                  <a:pt x="413" y="309"/>
                  <a:pt x="413" y="309"/>
                  <a:pt x="413" y="309"/>
                </a:cubicBezTo>
                <a:cubicBezTo>
                  <a:pt x="427" y="309"/>
                  <a:pt x="427" y="295"/>
                  <a:pt x="427" y="295"/>
                </a:cubicBezTo>
                <a:cubicBezTo>
                  <a:pt x="427" y="280"/>
                  <a:pt x="427" y="265"/>
                  <a:pt x="413" y="265"/>
                </a:cubicBezTo>
                <a:close/>
                <a:moveTo>
                  <a:pt x="413" y="0"/>
                </a:moveTo>
                <a:lnTo>
                  <a:pt x="413" y="0"/>
                </a:lnTo>
                <a:lnTo>
                  <a:pt x="177" y="0"/>
                </a:lnTo>
                <a:cubicBezTo>
                  <a:pt x="133" y="0"/>
                  <a:pt x="104" y="29"/>
                  <a:pt x="104" y="74"/>
                </a:cubicBezTo>
                <a:cubicBezTo>
                  <a:pt x="74" y="74"/>
                  <a:pt x="74" y="74"/>
                  <a:pt x="74" y="74"/>
                </a:cubicBezTo>
                <a:cubicBezTo>
                  <a:pt x="30" y="74"/>
                  <a:pt x="0" y="118"/>
                  <a:pt x="0" y="147"/>
                </a:cubicBezTo>
                <a:cubicBezTo>
                  <a:pt x="0" y="545"/>
                  <a:pt x="0" y="545"/>
                  <a:pt x="0" y="545"/>
                </a:cubicBezTo>
                <a:cubicBezTo>
                  <a:pt x="0" y="589"/>
                  <a:pt x="45" y="618"/>
                  <a:pt x="74" y="618"/>
                </a:cubicBezTo>
                <a:cubicBezTo>
                  <a:pt x="368" y="618"/>
                  <a:pt x="368" y="618"/>
                  <a:pt x="368" y="618"/>
                </a:cubicBezTo>
                <a:cubicBezTo>
                  <a:pt x="413" y="618"/>
                  <a:pt x="457" y="589"/>
                  <a:pt x="457" y="545"/>
                </a:cubicBezTo>
                <a:cubicBezTo>
                  <a:pt x="472" y="545"/>
                  <a:pt x="472" y="545"/>
                  <a:pt x="472" y="545"/>
                </a:cubicBezTo>
                <a:cubicBezTo>
                  <a:pt x="516" y="545"/>
                  <a:pt x="545" y="501"/>
                  <a:pt x="545" y="471"/>
                </a:cubicBezTo>
                <a:cubicBezTo>
                  <a:pt x="545" y="192"/>
                  <a:pt x="545" y="192"/>
                  <a:pt x="545" y="192"/>
                </a:cubicBezTo>
                <a:cubicBezTo>
                  <a:pt x="545" y="147"/>
                  <a:pt x="545" y="147"/>
                  <a:pt x="545" y="147"/>
                </a:cubicBezTo>
                <a:lnTo>
                  <a:pt x="413" y="0"/>
                </a:lnTo>
                <a:close/>
                <a:moveTo>
                  <a:pt x="368" y="589"/>
                </a:moveTo>
                <a:lnTo>
                  <a:pt x="368" y="589"/>
                </a:lnTo>
                <a:cubicBezTo>
                  <a:pt x="74" y="589"/>
                  <a:pt x="74" y="589"/>
                  <a:pt x="74" y="589"/>
                </a:cubicBezTo>
                <a:cubicBezTo>
                  <a:pt x="59" y="589"/>
                  <a:pt x="45" y="559"/>
                  <a:pt x="45" y="545"/>
                </a:cubicBezTo>
                <a:cubicBezTo>
                  <a:pt x="45" y="147"/>
                  <a:pt x="45" y="147"/>
                  <a:pt x="45" y="147"/>
                </a:cubicBezTo>
                <a:cubicBezTo>
                  <a:pt x="45" y="133"/>
                  <a:pt x="59" y="118"/>
                  <a:pt x="74" y="118"/>
                </a:cubicBezTo>
                <a:cubicBezTo>
                  <a:pt x="104" y="118"/>
                  <a:pt x="104" y="118"/>
                  <a:pt x="104" y="118"/>
                </a:cubicBezTo>
                <a:cubicBezTo>
                  <a:pt x="104" y="471"/>
                  <a:pt x="104" y="471"/>
                  <a:pt x="104" y="471"/>
                </a:cubicBezTo>
                <a:cubicBezTo>
                  <a:pt x="104" y="501"/>
                  <a:pt x="133" y="545"/>
                  <a:pt x="177" y="545"/>
                </a:cubicBezTo>
                <a:cubicBezTo>
                  <a:pt x="413" y="545"/>
                  <a:pt x="413" y="545"/>
                  <a:pt x="413" y="545"/>
                </a:cubicBezTo>
                <a:cubicBezTo>
                  <a:pt x="413" y="559"/>
                  <a:pt x="398" y="589"/>
                  <a:pt x="368" y="589"/>
                </a:cubicBezTo>
                <a:close/>
                <a:moveTo>
                  <a:pt x="516" y="471"/>
                </a:moveTo>
                <a:lnTo>
                  <a:pt x="516" y="471"/>
                </a:lnTo>
                <a:cubicBezTo>
                  <a:pt x="516" y="486"/>
                  <a:pt x="486" y="501"/>
                  <a:pt x="472" y="501"/>
                </a:cubicBezTo>
                <a:cubicBezTo>
                  <a:pt x="177" y="501"/>
                  <a:pt x="177" y="501"/>
                  <a:pt x="177" y="501"/>
                </a:cubicBezTo>
                <a:cubicBezTo>
                  <a:pt x="163" y="501"/>
                  <a:pt x="133" y="486"/>
                  <a:pt x="133" y="471"/>
                </a:cubicBezTo>
                <a:cubicBezTo>
                  <a:pt x="133" y="74"/>
                  <a:pt x="133" y="74"/>
                  <a:pt x="133" y="74"/>
                </a:cubicBezTo>
                <a:cubicBezTo>
                  <a:pt x="133" y="59"/>
                  <a:pt x="163" y="29"/>
                  <a:pt x="177" y="29"/>
                </a:cubicBezTo>
                <a:cubicBezTo>
                  <a:pt x="368" y="29"/>
                  <a:pt x="368" y="29"/>
                  <a:pt x="368" y="29"/>
                </a:cubicBezTo>
                <a:cubicBezTo>
                  <a:pt x="368" y="74"/>
                  <a:pt x="368" y="118"/>
                  <a:pt x="368" y="118"/>
                </a:cubicBezTo>
                <a:cubicBezTo>
                  <a:pt x="368" y="147"/>
                  <a:pt x="413" y="192"/>
                  <a:pt x="457" y="192"/>
                </a:cubicBezTo>
                <a:cubicBezTo>
                  <a:pt x="457" y="192"/>
                  <a:pt x="472" y="192"/>
                  <a:pt x="516" y="192"/>
                </a:cubicBezTo>
                <a:lnTo>
                  <a:pt x="516" y="471"/>
                </a:lnTo>
                <a:close/>
                <a:moveTo>
                  <a:pt x="457" y="147"/>
                </a:moveTo>
                <a:lnTo>
                  <a:pt x="457" y="147"/>
                </a:lnTo>
                <a:cubicBezTo>
                  <a:pt x="427" y="147"/>
                  <a:pt x="413" y="118"/>
                  <a:pt x="413" y="88"/>
                </a:cubicBezTo>
                <a:cubicBezTo>
                  <a:pt x="413" y="88"/>
                  <a:pt x="413" y="74"/>
                  <a:pt x="413" y="29"/>
                </a:cubicBezTo>
                <a:cubicBezTo>
                  <a:pt x="516" y="147"/>
                  <a:pt x="516" y="147"/>
                  <a:pt x="516" y="147"/>
                </a:cubicBezTo>
                <a:lnTo>
                  <a:pt x="457" y="147"/>
                </a:lnTo>
                <a:close/>
              </a:path>
            </a:pathLst>
          </a:custGeom>
          <a:solidFill>
            <a:schemeClr val="bg1">
              <a:lumMod val="50000"/>
            </a:schemeClr>
          </a:solidFill>
          <a:ln>
            <a:noFill/>
          </a:ln>
          <a:effectLst/>
          <a:extLst/>
        </p:spPr>
        <p:txBody>
          <a:bodyPr wrap="none" lIns="243747" tIns="121876" rIns="243747" bIns="121876" anchor="ctr"/>
          <a:lstStyle/>
          <a:p>
            <a:endParaRPr lang="en-US" sz="9600"/>
          </a:p>
        </p:txBody>
      </p:sp>
      <p:sp>
        <p:nvSpPr>
          <p:cNvPr id="117" name="Freeform 219">
            <a:extLst>
              <a:ext uri="{FF2B5EF4-FFF2-40B4-BE49-F238E27FC236}">
                <a16:creationId xmlns:a16="http://schemas.microsoft.com/office/drawing/2014/main" id="{8FD166B5-A436-409C-BAD7-ED3B5FA3DC12}"/>
              </a:ext>
            </a:extLst>
          </p:cNvPr>
          <p:cNvSpPr>
            <a:spLocks noEditPoints="1"/>
          </p:cNvSpPr>
          <p:nvPr/>
        </p:nvSpPr>
        <p:spPr bwMode="auto">
          <a:xfrm>
            <a:off x="8707934" y="4178354"/>
            <a:ext cx="937184" cy="770132"/>
          </a:xfrm>
          <a:custGeom>
            <a:avLst/>
            <a:gdLst>
              <a:gd name="T0" fmla="*/ 27454 w 68"/>
              <a:gd name="T1" fmla="*/ 51219 h 53"/>
              <a:gd name="T2" fmla="*/ 0 w 68"/>
              <a:gd name="T3" fmla="*/ 23902 h 53"/>
              <a:gd name="T4" fmla="*/ 27454 w 68"/>
              <a:gd name="T5" fmla="*/ 0 h 53"/>
              <a:gd name="T6" fmla="*/ 51477 w 68"/>
              <a:gd name="T7" fmla="*/ 23902 h 53"/>
              <a:gd name="T8" fmla="*/ 27454 w 68"/>
              <a:gd name="T9" fmla="*/ 51219 h 53"/>
              <a:gd name="T10" fmla="*/ 27454 w 68"/>
              <a:gd name="T11" fmla="*/ 116097 h 53"/>
              <a:gd name="T12" fmla="*/ 0 w 68"/>
              <a:gd name="T13" fmla="*/ 92195 h 53"/>
              <a:gd name="T14" fmla="*/ 27454 w 68"/>
              <a:gd name="T15" fmla="*/ 64878 h 53"/>
              <a:gd name="T16" fmla="*/ 51477 w 68"/>
              <a:gd name="T17" fmla="*/ 92195 h 53"/>
              <a:gd name="T18" fmla="*/ 27454 w 68"/>
              <a:gd name="T19" fmla="*/ 116097 h 53"/>
              <a:gd name="T20" fmla="*/ 27454 w 68"/>
              <a:gd name="T21" fmla="*/ 180975 h 53"/>
              <a:gd name="T22" fmla="*/ 0 w 68"/>
              <a:gd name="T23" fmla="*/ 157073 h 53"/>
              <a:gd name="T24" fmla="*/ 27454 w 68"/>
              <a:gd name="T25" fmla="*/ 133170 h 53"/>
              <a:gd name="T26" fmla="*/ 51477 w 68"/>
              <a:gd name="T27" fmla="*/ 157073 h 53"/>
              <a:gd name="T28" fmla="*/ 27454 w 68"/>
              <a:gd name="T29" fmla="*/ 180975 h 53"/>
              <a:gd name="T30" fmla="*/ 233362 w 68"/>
              <a:gd name="T31" fmla="*/ 37561 h 53"/>
              <a:gd name="T32" fmla="*/ 229930 w 68"/>
              <a:gd name="T33" fmla="*/ 40975 h 53"/>
              <a:gd name="T34" fmla="*/ 72068 w 68"/>
              <a:gd name="T35" fmla="*/ 40975 h 53"/>
              <a:gd name="T36" fmla="*/ 68636 w 68"/>
              <a:gd name="T37" fmla="*/ 37561 h 53"/>
              <a:gd name="T38" fmla="*/ 68636 w 68"/>
              <a:gd name="T39" fmla="*/ 13658 h 53"/>
              <a:gd name="T40" fmla="*/ 72068 w 68"/>
              <a:gd name="T41" fmla="*/ 6829 h 53"/>
              <a:gd name="T42" fmla="*/ 229930 w 68"/>
              <a:gd name="T43" fmla="*/ 6829 h 53"/>
              <a:gd name="T44" fmla="*/ 233362 w 68"/>
              <a:gd name="T45" fmla="*/ 13658 h 53"/>
              <a:gd name="T46" fmla="*/ 233362 w 68"/>
              <a:gd name="T47" fmla="*/ 37561 h 53"/>
              <a:gd name="T48" fmla="*/ 233362 w 68"/>
              <a:gd name="T49" fmla="*/ 102439 h 53"/>
              <a:gd name="T50" fmla="*/ 229930 w 68"/>
              <a:gd name="T51" fmla="*/ 109268 h 53"/>
              <a:gd name="T52" fmla="*/ 72068 w 68"/>
              <a:gd name="T53" fmla="*/ 109268 h 53"/>
              <a:gd name="T54" fmla="*/ 68636 w 68"/>
              <a:gd name="T55" fmla="*/ 102439 h 53"/>
              <a:gd name="T56" fmla="*/ 68636 w 68"/>
              <a:gd name="T57" fmla="*/ 78536 h 53"/>
              <a:gd name="T58" fmla="*/ 72068 w 68"/>
              <a:gd name="T59" fmla="*/ 75122 h 53"/>
              <a:gd name="T60" fmla="*/ 229930 w 68"/>
              <a:gd name="T61" fmla="*/ 75122 h 53"/>
              <a:gd name="T62" fmla="*/ 233362 w 68"/>
              <a:gd name="T63" fmla="*/ 78536 h 53"/>
              <a:gd name="T64" fmla="*/ 233362 w 68"/>
              <a:gd name="T65" fmla="*/ 102439 h 53"/>
              <a:gd name="T66" fmla="*/ 233362 w 68"/>
              <a:gd name="T67" fmla="*/ 170731 h 53"/>
              <a:gd name="T68" fmla="*/ 229930 w 68"/>
              <a:gd name="T69" fmla="*/ 174146 h 53"/>
              <a:gd name="T70" fmla="*/ 72068 w 68"/>
              <a:gd name="T71" fmla="*/ 174146 h 53"/>
              <a:gd name="T72" fmla="*/ 68636 w 68"/>
              <a:gd name="T73" fmla="*/ 170731 h 53"/>
              <a:gd name="T74" fmla="*/ 68636 w 68"/>
              <a:gd name="T75" fmla="*/ 143414 h 53"/>
              <a:gd name="T76" fmla="*/ 72068 w 68"/>
              <a:gd name="T77" fmla="*/ 140000 h 53"/>
              <a:gd name="T78" fmla="*/ 229930 w 68"/>
              <a:gd name="T79" fmla="*/ 140000 h 53"/>
              <a:gd name="T80" fmla="*/ 233362 w 68"/>
              <a:gd name="T81" fmla="*/ 143414 h 53"/>
              <a:gd name="T82" fmla="*/ 233362 w 68"/>
              <a:gd name="T83" fmla="*/ 170731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 h="53">
                <a:moveTo>
                  <a:pt x="8" y="15"/>
                </a:moveTo>
                <a:cubicBezTo>
                  <a:pt x="4" y="15"/>
                  <a:pt x="0" y="11"/>
                  <a:pt x="0" y="7"/>
                </a:cubicBezTo>
                <a:cubicBezTo>
                  <a:pt x="0" y="3"/>
                  <a:pt x="4" y="0"/>
                  <a:pt x="8" y="0"/>
                </a:cubicBezTo>
                <a:cubicBezTo>
                  <a:pt x="12" y="0"/>
                  <a:pt x="15" y="3"/>
                  <a:pt x="15" y="7"/>
                </a:cubicBezTo>
                <a:cubicBezTo>
                  <a:pt x="15" y="11"/>
                  <a:pt x="12" y="15"/>
                  <a:pt x="8" y="15"/>
                </a:cubicBezTo>
                <a:close/>
                <a:moveTo>
                  <a:pt x="8" y="34"/>
                </a:moveTo>
                <a:cubicBezTo>
                  <a:pt x="4" y="34"/>
                  <a:pt x="0" y="31"/>
                  <a:pt x="0" y="27"/>
                </a:cubicBezTo>
                <a:cubicBezTo>
                  <a:pt x="0" y="23"/>
                  <a:pt x="4" y="19"/>
                  <a:pt x="8" y="19"/>
                </a:cubicBezTo>
                <a:cubicBezTo>
                  <a:pt x="12" y="19"/>
                  <a:pt x="15" y="23"/>
                  <a:pt x="15" y="27"/>
                </a:cubicBezTo>
                <a:cubicBezTo>
                  <a:pt x="15" y="31"/>
                  <a:pt x="12" y="34"/>
                  <a:pt x="8" y="34"/>
                </a:cubicBezTo>
                <a:close/>
                <a:moveTo>
                  <a:pt x="8" y="53"/>
                </a:moveTo>
                <a:cubicBezTo>
                  <a:pt x="4" y="53"/>
                  <a:pt x="0" y="50"/>
                  <a:pt x="0" y="46"/>
                </a:cubicBezTo>
                <a:cubicBezTo>
                  <a:pt x="0" y="42"/>
                  <a:pt x="4" y="39"/>
                  <a:pt x="8" y="39"/>
                </a:cubicBezTo>
                <a:cubicBezTo>
                  <a:pt x="12" y="39"/>
                  <a:pt x="15" y="42"/>
                  <a:pt x="15" y="46"/>
                </a:cubicBezTo>
                <a:cubicBezTo>
                  <a:pt x="15" y="50"/>
                  <a:pt x="12" y="53"/>
                  <a:pt x="8" y="53"/>
                </a:cubicBezTo>
                <a:close/>
                <a:moveTo>
                  <a:pt x="68" y="11"/>
                </a:moveTo>
                <a:cubicBezTo>
                  <a:pt x="68" y="12"/>
                  <a:pt x="68" y="12"/>
                  <a:pt x="67" y="12"/>
                </a:cubicBezTo>
                <a:cubicBezTo>
                  <a:pt x="21" y="12"/>
                  <a:pt x="21" y="12"/>
                  <a:pt x="21" y="12"/>
                </a:cubicBezTo>
                <a:cubicBezTo>
                  <a:pt x="20" y="12"/>
                  <a:pt x="20" y="12"/>
                  <a:pt x="20" y="11"/>
                </a:cubicBezTo>
                <a:cubicBezTo>
                  <a:pt x="20" y="4"/>
                  <a:pt x="20" y="4"/>
                  <a:pt x="20" y="4"/>
                </a:cubicBezTo>
                <a:cubicBezTo>
                  <a:pt x="20" y="3"/>
                  <a:pt x="20" y="2"/>
                  <a:pt x="21" y="2"/>
                </a:cubicBezTo>
                <a:cubicBezTo>
                  <a:pt x="67" y="2"/>
                  <a:pt x="67" y="2"/>
                  <a:pt x="67" y="2"/>
                </a:cubicBezTo>
                <a:cubicBezTo>
                  <a:pt x="68" y="2"/>
                  <a:pt x="68" y="3"/>
                  <a:pt x="68" y="4"/>
                </a:cubicBezTo>
                <a:lnTo>
                  <a:pt x="68" y="11"/>
                </a:lnTo>
                <a:close/>
                <a:moveTo>
                  <a:pt x="68" y="30"/>
                </a:moveTo>
                <a:cubicBezTo>
                  <a:pt x="68" y="31"/>
                  <a:pt x="68" y="32"/>
                  <a:pt x="67" y="32"/>
                </a:cubicBezTo>
                <a:cubicBezTo>
                  <a:pt x="21" y="32"/>
                  <a:pt x="21" y="32"/>
                  <a:pt x="21" y="32"/>
                </a:cubicBezTo>
                <a:cubicBezTo>
                  <a:pt x="20" y="32"/>
                  <a:pt x="20" y="31"/>
                  <a:pt x="20" y="30"/>
                </a:cubicBezTo>
                <a:cubicBezTo>
                  <a:pt x="20" y="23"/>
                  <a:pt x="20" y="23"/>
                  <a:pt x="20" y="23"/>
                </a:cubicBezTo>
                <a:cubicBezTo>
                  <a:pt x="20" y="22"/>
                  <a:pt x="20" y="22"/>
                  <a:pt x="21" y="22"/>
                </a:cubicBezTo>
                <a:cubicBezTo>
                  <a:pt x="67" y="22"/>
                  <a:pt x="67" y="22"/>
                  <a:pt x="67" y="22"/>
                </a:cubicBezTo>
                <a:cubicBezTo>
                  <a:pt x="68" y="22"/>
                  <a:pt x="68" y="22"/>
                  <a:pt x="68" y="23"/>
                </a:cubicBezTo>
                <a:lnTo>
                  <a:pt x="68" y="30"/>
                </a:lnTo>
                <a:close/>
                <a:moveTo>
                  <a:pt x="68" y="50"/>
                </a:moveTo>
                <a:cubicBezTo>
                  <a:pt x="68" y="50"/>
                  <a:pt x="68" y="51"/>
                  <a:pt x="67" y="51"/>
                </a:cubicBezTo>
                <a:cubicBezTo>
                  <a:pt x="21" y="51"/>
                  <a:pt x="21" y="51"/>
                  <a:pt x="21" y="51"/>
                </a:cubicBezTo>
                <a:cubicBezTo>
                  <a:pt x="20" y="51"/>
                  <a:pt x="20" y="50"/>
                  <a:pt x="20" y="50"/>
                </a:cubicBezTo>
                <a:cubicBezTo>
                  <a:pt x="20" y="42"/>
                  <a:pt x="20" y="42"/>
                  <a:pt x="20" y="42"/>
                </a:cubicBezTo>
                <a:cubicBezTo>
                  <a:pt x="20" y="42"/>
                  <a:pt x="20" y="41"/>
                  <a:pt x="21" y="41"/>
                </a:cubicBezTo>
                <a:cubicBezTo>
                  <a:pt x="67" y="41"/>
                  <a:pt x="67" y="41"/>
                  <a:pt x="67" y="41"/>
                </a:cubicBezTo>
                <a:cubicBezTo>
                  <a:pt x="68" y="41"/>
                  <a:pt x="68" y="42"/>
                  <a:pt x="68" y="42"/>
                </a:cubicBezTo>
                <a:lnTo>
                  <a:pt x="68" y="50"/>
                </a:lnTo>
                <a:close/>
              </a:path>
            </a:pathLst>
          </a:custGeom>
          <a:solidFill>
            <a:schemeClr val="accent6"/>
          </a:solidFill>
          <a:ln>
            <a:noFill/>
          </a:ln>
          <a:extLst/>
        </p:spPr>
        <p:txBody>
          <a:bodyPr vert="horz" wrap="square" lIns="91438" tIns="45719" rIns="91438" bIns="45719" numCol="1" anchor="t" anchorCtr="0" compatLnSpc="1">
            <a:prstTxWarp prst="textNoShape">
              <a:avLst/>
            </a:prstTxWarp>
          </a:bodyPr>
          <a:lstStyle/>
          <a:p>
            <a:endParaRPr lang="en-US"/>
          </a:p>
        </p:txBody>
      </p:sp>
    </p:spTree>
    <p:extLst>
      <p:ext uri="{BB962C8B-B14F-4D97-AF65-F5344CB8AC3E}">
        <p14:creationId xmlns:p14="http://schemas.microsoft.com/office/powerpoint/2010/main" val="164696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CDD9-6A4C-4324-8C76-BA9388213708}"/>
              </a:ext>
            </a:extLst>
          </p:cNvPr>
          <p:cNvSpPr>
            <a:spLocks noGrp="1"/>
          </p:cNvSpPr>
          <p:nvPr>
            <p:ph type="title"/>
          </p:nvPr>
        </p:nvSpPr>
        <p:spPr/>
        <p:txBody>
          <a:bodyPr/>
          <a:lstStyle/>
          <a:p>
            <a:r>
              <a:rPr lang="en-US" dirty="0"/>
              <a:t>Documenting ASD</a:t>
            </a:r>
          </a:p>
        </p:txBody>
      </p:sp>
      <p:sp>
        <p:nvSpPr>
          <p:cNvPr id="3" name="Content Placeholder 2">
            <a:extLst>
              <a:ext uri="{FF2B5EF4-FFF2-40B4-BE49-F238E27FC236}">
                <a16:creationId xmlns:a16="http://schemas.microsoft.com/office/drawing/2014/main" id="{D6139FEC-652B-48A4-A20C-E2E56A3F216A}"/>
              </a:ext>
            </a:extLst>
          </p:cNvPr>
          <p:cNvSpPr>
            <a:spLocks noGrp="1"/>
          </p:cNvSpPr>
          <p:nvPr>
            <p:ph idx="1"/>
          </p:nvPr>
        </p:nvSpPr>
        <p:spPr/>
        <p:txBody>
          <a:bodyPr/>
          <a:lstStyle/>
          <a:p>
            <a:r>
              <a:rPr lang="en-US" dirty="0"/>
              <a:t>What are some sources of documentation that Job Corps might accept/use to support the disability status and accommodation needs for a person on the autism spectrum?</a:t>
            </a:r>
          </a:p>
          <a:p>
            <a:pPr lvl="1"/>
            <a:r>
              <a:rPr lang="en-US" dirty="0"/>
              <a:t>IEPs (Autism Spectrum Classification)</a:t>
            </a:r>
          </a:p>
          <a:p>
            <a:pPr lvl="1"/>
            <a:r>
              <a:rPr lang="en-US" dirty="0"/>
              <a:t>504 Plans</a:t>
            </a:r>
          </a:p>
          <a:p>
            <a:pPr lvl="1"/>
            <a:r>
              <a:rPr lang="en-US" dirty="0"/>
              <a:t>Chronic Care Management Plans (CCMP)</a:t>
            </a:r>
          </a:p>
          <a:p>
            <a:pPr lvl="1"/>
            <a:r>
              <a:rPr lang="en-US" dirty="0"/>
              <a:t>Medical Records</a:t>
            </a:r>
          </a:p>
          <a:p>
            <a:pPr lvl="1"/>
            <a:r>
              <a:rPr lang="en-US" dirty="0"/>
              <a:t>Division of Vocational Rehabilitation (DVR)</a:t>
            </a:r>
          </a:p>
          <a:p>
            <a:pPr lvl="1"/>
            <a:r>
              <a:rPr lang="en-US" dirty="0"/>
              <a:t>Psychological or Neuropsychological Assessment (School, private, DVR, etc.)</a:t>
            </a:r>
          </a:p>
        </p:txBody>
      </p:sp>
      <p:sp>
        <p:nvSpPr>
          <p:cNvPr id="4" name="Slide Number Placeholder 3">
            <a:extLst>
              <a:ext uri="{FF2B5EF4-FFF2-40B4-BE49-F238E27FC236}">
                <a16:creationId xmlns:a16="http://schemas.microsoft.com/office/drawing/2014/main" id="{B5D7DDDA-9574-489C-910A-BF45992D9D4B}"/>
              </a:ext>
            </a:extLst>
          </p:cNvPr>
          <p:cNvSpPr>
            <a:spLocks noGrp="1"/>
          </p:cNvSpPr>
          <p:nvPr>
            <p:ph type="sldNum" sz="quarter" idx="12"/>
          </p:nvPr>
        </p:nvSpPr>
        <p:spPr/>
        <p:txBody>
          <a:bodyPr/>
          <a:lstStyle/>
          <a:p>
            <a:fld id="{5A871D27-0CE8-4F84-B7C7-B6E65FDA6011}" type="slidenum">
              <a:rPr lang="en-US" smtClean="0"/>
              <a:t>7</a:t>
            </a:fld>
            <a:endParaRPr lang="en-US" dirty="0"/>
          </a:p>
        </p:txBody>
      </p:sp>
      <p:sp>
        <p:nvSpPr>
          <p:cNvPr id="5" name="Freeform 22">
            <a:hlinkClick r:id="" action="ppaction://noaction"/>
            <a:extLst>
              <a:ext uri="{FF2B5EF4-FFF2-40B4-BE49-F238E27FC236}">
                <a16:creationId xmlns:a16="http://schemas.microsoft.com/office/drawing/2014/main" id="{1C84096D-1BDC-42E9-BEA8-CF26123FDD6A}"/>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376202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0801177" y="1152180"/>
            <a:ext cx="476251" cy="857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63" name="Rectangle 62"/>
          <p:cNvSpPr/>
          <p:nvPr/>
        </p:nvSpPr>
        <p:spPr>
          <a:xfrm>
            <a:off x="942975" y="1142500"/>
            <a:ext cx="476251" cy="857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1" name="Rectangle 10"/>
          <p:cNvSpPr/>
          <p:nvPr/>
        </p:nvSpPr>
        <p:spPr>
          <a:xfrm>
            <a:off x="762002" y="857251"/>
            <a:ext cx="180975" cy="24479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2" name="Rectangle 11"/>
          <p:cNvSpPr/>
          <p:nvPr/>
        </p:nvSpPr>
        <p:spPr>
          <a:xfrm>
            <a:off x="11249027" y="857249"/>
            <a:ext cx="180975" cy="24479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3" name="Trapezoid 12"/>
          <p:cNvSpPr/>
          <p:nvPr/>
        </p:nvSpPr>
        <p:spPr>
          <a:xfrm rot="10800000">
            <a:off x="547688" y="504825"/>
            <a:ext cx="609600" cy="352425"/>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4" name="Trapezoid 13"/>
          <p:cNvSpPr/>
          <p:nvPr/>
        </p:nvSpPr>
        <p:spPr>
          <a:xfrm rot="10800000">
            <a:off x="11034713" y="504825"/>
            <a:ext cx="609600" cy="352425"/>
          </a:xfrm>
          <a:prstGeom prst="trapezoi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38" name="Freeform 29"/>
          <p:cNvSpPr>
            <a:spLocks/>
          </p:cNvSpPr>
          <p:nvPr/>
        </p:nvSpPr>
        <p:spPr bwMode="auto">
          <a:xfrm>
            <a:off x="1459025" y="914056"/>
            <a:ext cx="9293851" cy="238125"/>
          </a:xfrm>
          <a:custGeom>
            <a:avLst/>
            <a:gdLst>
              <a:gd name="T0" fmla="*/ 0 w 2348"/>
              <a:gd name="T1" fmla="*/ 0 h 73"/>
              <a:gd name="T2" fmla="*/ 540 w 2348"/>
              <a:gd name="T3" fmla="*/ 62 h 73"/>
              <a:gd name="T4" fmla="*/ 886 w 2348"/>
              <a:gd name="T5" fmla="*/ 73 h 73"/>
              <a:gd name="T6" fmla="*/ 1681 w 2348"/>
              <a:gd name="T7" fmla="*/ 73 h 73"/>
              <a:gd name="T8" fmla="*/ 2348 w 2348"/>
              <a:gd name="T9" fmla="*/ 0 h 73"/>
            </a:gdLst>
            <a:ahLst/>
            <a:cxnLst>
              <a:cxn ang="0">
                <a:pos x="T0" y="T1"/>
              </a:cxn>
              <a:cxn ang="0">
                <a:pos x="T2" y="T3"/>
              </a:cxn>
              <a:cxn ang="0">
                <a:pos x="T4" y="T5"/>
              </a:cxn>
              <a:cxn ang="0">
                <a:pos x="T6" y="T7"/>
              </a:cxn>
              <a:cxn ang="0">
                <a:pos x="T8" y="T9"/>
              </a:cxn>
            </a:cxnLst>
            <a:rect l="0" t="0" r="r" b="b"/>
            <a:pathLst>
              <a:path w="2348" h="73">
                <a:moveTo>
                  <a:pt x="0" y="0"/>
                </a:moveTo>
                <a:cubicBezTo>
                  <a:pt x="0" y="0"/>
                  <a:pt x="456" y="58"/>
                  <a:pt x="540" y="62"/>
                </a:cubicBezTo>
                <a:cubicBezTo>
                  <a:pt x="623" y="66"/>
                  <a:pt x="853" y="73"/>
                  <a:pt x="886" y="73"/>
                </a:cubicBezTo>
                <a:cubicBezTo>
                  <a:pt x="919" y="73"/>
                  <a:pt x="1681" y="73"/>
                  <a:pt x="1681" y="73"/>
                </a:cubicBezTo>
                <a:cubicBezTo>
                  <a:pt x="1681" y="73"/>
                  <a:pt x="2179" y="32"/>
                  <a:pt x="2348" y="0"/>
                </a:cubicBezTo>
              </a:path>
            </a:pathLst>
          </a:custGeom>
          <a:noFill/>
          <a:ln w="39688"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39" name="Freeform 30"/>
          <p:cNvSpPr>
            <a:spLocks/>
          </p:cNvSpPr>
          <p:nvPr/>
        </p:nvSpPr>
        <p:spPr bwMode="auto">
          <a:xfrm>
            <a:off x="1416344" y="1297446"/>
            <a:ext cx="9398603" cy="137631"/>
          </a:xfrm>
          <a:custGeom>
            <a:avLst/>
            <a:gdLst>
              <a:gd name="T0" fmla="*/ 0 w 2358"/>
              <a:gd name="T1" fmla="*/ 37 h 48"/>
              <a:gd name="T2" fmla="*/ 615 w 2358"/>
              <a:gd name="T3" fmla="*/ 17 h 48"/>
              <a:gd name="T4" fmla="*/ 1131 w 2358"/>
              <a:gd name="T5" fmla="*/ 39 h 48"/>
              <a:gd name="T6" fmla="*/ 1534 w 2358"/>
              <a:gd name="T7" fmla="*/ 17 h 48"/>
              <a:gd name="T8" fmla="*/ 2043 w 2358"/>
              <a:gd name="T9" fmla="*/ 39 h 48"/>
              <a:gd name="T10" fmla="*/ 2358 w 2358"/>
              <a:gd name="T11" fmla="*/ 39 h 48"/>
            </a:gdLst>
            <a:ahLst/>
            <a:cxnLst>
              <a:cxn ang="0">
                <a:pos x="T0" y="T1"/>
              </a:cxn>
              <a:cxn ang="0">
                <a:pos x="T2" y="T3"/>
              </a:cxn>
              <a:cxn ang="0">
                <a:pos x="T4" y="T5"/>
              </a:cxn>
              <a:cxn ang="0">
                <a:pos x="T6" y="T7"/>
              </a:cxn>
              <a:cxn ang="0">
                <a:pos x="T8" y="T9"/>
              </a:cxn>
              <a:cxn ang="0">
                <a:pos x="T10" y="T11"/>
              </a:cxn>
            </a:cxnLst>
            <a:rect l="0" t="0" r="r" b="b"/>
            <a:pathLst>
              <a:path w="2358" h="48">
                <a:moveTo>
                  <a:pt x="0" y="37"/>
                </a:moveTo>
                <a:cubicBezTo>
                  <a:pt x="0" y="37"/>
                  <a:pt x="443" y="0"/>
                  <a:pt x="615" y="17"/>
                </a:cubicBezTo>
                <a:cubicBezTo>
                  <a:pt x="787" y="34"/>
                  <a:pt x="1045" y="41"/>
                  <a:pt x="1131" y="39"/>
                </a:cubicBezTo>
                <a:cubicBezTo>
                  <a:pt x="1217" y="36"/>
                  <a:pt x="1394" y="17"/>
                  <a:pt x="1534" y="17"/>
                </a:cubicBezTo>
                <a:cubicBezTo>
                  <a:pt x="1675" y="17"/>
                  <a:pt x="1981" y="30"/>
                  <a:pt x="2043" y="39"/>
                </a:cubicBezTo>
                <a:cubicBezTo>
                  <a:pt x="2105" y="48"/>
                  <a:pt x="2358" y="39"/>
                  <a:pt x="2358" y="39"/>
                </a:cubicBezTo>
              </a:path>
            </a:pathLst>
          </a:custGeom>
          <a:noFill/>
          <a:ln w="39688"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grpSp>
        <p:nvGrpSpPr>
          <p:cNvPr id="52" name="Group 51"/>
          <p:cNvGrpSpPr/>
          <p:nvPr/>
        </p:nvGrpSpPr>
        <p:grpSpPr>
          <a:xfrm rot="900000">
            <a:off x="1213370" y="912344"/>
            <a:ext cx="491313" cy="498043"/>
            <a:chOff x="2574925" y="4070350"/>
            <a:chExt cx="927100" cy="939800"/>
          </a:xfrm>
        </p:grpSpPr>
        <p:sp>
          <p:nvSpPr>
            <p:cNvPr id="43" name="Oval 34"/>
            <p:cNvSpPr>
              <a:spLocks noChangeArrowheads="1"/>
            </p:cNvSpPr>
            <p:nvPr/>
          </p:nvSpPr>
          <p:spPr bwMode="auto">
            <a:xfrm>
              <a:off x="2878138" y="4376738"/>
              <a:ext cx="323850" cy="32702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35"/>
            <p:cNvSpPr>
              <a:spLocks noChangeArrowheads="1"/>
            </p:cNvSpPr>
            <p:nvPr/>
          </p:nvSpPr>
          <p:spPr bwMode="auto">
            <a:xfrm>
              <a:off x="2973388" y="4475163"/>
              <a:ext cx="133350" cy="1333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36"/>
            <p:cNvSpPr>
              <a:spLocks noChangeArrowheads="1"/>
            </p:cNvSpPr>
            <p:nvPr/>
          </p:nvSpPr>
          <p:spPr bwMode="auto">
            <a:xfrm>
              <a:off x="2979738" y="4156075"/>
              <a:ext cx="119063"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37"/>
            <p:cNvSpPr>
              <a:spLocks noChangeArrowheads="1"/>
            </p:cNvSpPr>
            <p:nvPr/>
          </p:nvSpPr>
          <p:spPr bwMode="auto">
            <a:xfrm>
              <a:off x="2979738" y="4821238"/>
              <a:ext cx="119063" cy="1206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38"/>
            <p:cNvSpPr>
              <a:spLocks noChangeArrowheads="1"/>
            </p:cNvSpPr>
            <p:nvPr/>
          </p:nvSpPr>
          <p:spPr bwMode="auto">
            <a:xfrm>
              <a:off x="3311525"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39"/>
            <p:cNvSpPr>
              <a:spLocks noChangeArrowheads="1"/>
            </p:cNvSpPr>
            <p:nvPr/>
          </p:nvSpPr>
          <p:spPr bwMode="auto">
            <a:xfrm>
              <a:off x="2652713"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40"/>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1"/>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Oval 42"/>
            <p:cNvSpPr>
              <a:spLocks noChangeArrowheads="1"/>
            </p:cNvSpPr>
            <p:nvPr/>
          </p:nvSpPr>
          <p:spPr bwMode="auto">
            <a:xfrm>
              <a:off x="2574925" y="4070350"/>
              <a:ext cx="927100" cy="939800"/>
            </a:xfrm>
            <a:prstGeom prst="ellipse">
              <a:avLst/>
            </a:prstGeom>
            <a:noFill/>
            <a:ln w="38100"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p:cNvGrpSpPr/>
          <p:nvPr/>
        </p:nvGrpSpPr>
        <p:grpSpPr>
          <a:xfrm rot="900000">
            <a:off x="10525421" y="912344"/>
            <a:ext cx="491313" cy="498043"/>
            <a:chOff x="2574925" y="4070350"/>
            <a:chExt cx="927100" cy="939800"/>
          </a:xfrm>
        </p:grpSpPr>
        <p:sp>
          <p:nvSpPr>
            <p:cNvPr id="54" name="Oval 34"/>
            <p:cNvSpPr>
              <a:spLocks noChangeArrowheads="1"/>
            </p:cNvSpPr>
            <p:nvPr/>
          </p:nvSpPr>
          <p:spPr bwMode="auto">
            <a:xfrm>
              <a:off x="2878138" y="4376738"/>
              <a:ext cx="323850" cy="32702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35"/>
            <p:cNvSpPr>
              <a:spLocks noChangeArrowheads="1"/>
            </p:cNvSpPr>
            <p:nvPr/>
          </p:nvSpPr>
          <p:spPr bwMode="auto">
            <a:xfrm>
              <a:off x="2973388" y="4475163"/>
              <a:ext cx="133350" cy="1333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36"/>
            <p:cNvSpPr>
              <a:spLocks noChangeArrowheads="1"/>
            </p:cNvSpPr>
            <p:nvPr/>
          </p:nvSpPr>
          <p:spPr bwMode="auto">
            <a:xfrm>
              <a:off x="2979738" y="4156075"/>
              <a:ext cx="119063"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37"/>
            <p:cNvSpPr>
              <a:spLocks noChangeArrowheads="1"/>
            </p:cNvSpPr>
            <p:nvPr/>
          </p:nvSpPr>
          <p:spPr bwMode="auto">
            <a:xfrm>
              <a:off x="2979738" y="4821238"/>
              <a:ext cx="119063" cy="120650"/>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38"/>
            <p:cNvSpPr>
              <a:spLocks noChangeArrowheads="1"/>
            </p:cNvSpPr>
            <p:nvPr/>
          </p:nvSpPr>
          <p:spPr bwMode="auto">
            <a:xfrm>
              <a:off x="3311525"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Oval 39"/>
            <p:cNvSpPr>
              <a:spLocks noChangeArrowheads="1"/>
            </p:cNvSpPr>
            <p:nvPr/>
          </p:nvSpPr>
          <p:spPr bwMode="auto">
            <a:xfrm>
              <a:off x="2652713" y="4487863"/>
              <a:ext cx="115888" cy="117475"/>
            </a:xfrm>
            <a:prstGeom prst="ellipse">
              <a:avLst/>
            </a:prstGeom>
            <a:solidFill>
              <a:schemeClr val="accent6">
                <a:lumMod val="60000"/>
                <a:lumOff val="40000"/>
              </a:schemeClr>
            </a:solid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40"/>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41"/>
            <p:cNvSpPr>
              <a:spLocks noChangeShapeType="1"/>
            </p:cNvSpPr>
            <p:nvPr/>
          </p:nvSpPr>
          <p:spPr bwMode="auto">
            <a:xfrm>
              <a:off x="2768600" y="454660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Oval 42"/>
            <p:cNvSpPr>
              <a:spLocks noChangeArrowheads="1"/>
            </p:cNvSpPr>
            <p:nvPr/>
          </p:nvSpPr>
          <p:spPr bwMode="auto">
            <a:xfrm>
              <a:off x="2574925" y="4070350"/>
              <a:ext cx="927100" cy="939800"/>
            </a:xfrm>
            <a:prstGeom prst="ellipse">
              <a:avLst/>
            </a:prstGeom>
            <a:noFill/>
            <a:ln w="38100" cap="flat">
              <a:solidFill>
                <a:schemeClr val="accent6">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6" name="Rectangle 65"/>
          <p:cNvSpPr/>
          <p:nvPr/>
        </p:nvSpPr>
        <p:spPr>
          <a:xfrm>
            <a:off x="0" y="3305173"/>
            <a:ext cx="12192000" cy="35528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grpSp>
        <p:nvGrpSpPr>
          <p:cNvPr id="67" name="Group 66"/>
          <p:cNvGrpSpPr/>
          <p:nvPr/>
        </p:nvGrpSpPr>
        <p:grpSpPr>
          <a:xfrm rot="413452">
            <a:off x="2515713" y="1224137"/>
            <a:ext cx="64316" cy="224105"/>
            <a:chOff x="1960563" y="709613"/>
            <a:chExt cx="1071562" cy="3733801"/>
          </a:xfrm>
          <a:solidFill>
            <a:schemeClr val="accent6">
              <a:lumMod val="40000"/>
              <a:lumOff val="60000"/>
            </a:schemeClr>
          </a:solidFill>
          <a:effectLst/>
        </p:grpSpPr>
        <p:sp>
          <p:nvSpPr>
            <p:cNvPr id="68"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rot="20975776">
            <a:off x="2746695" y="920593"/>
            <a:ext cx="64316" cy="224105"/>
            <a:chOff x="1960563" y="709613"/>
            <a:chExt cx="1071562" cy="3733801"/>
          </a:xfrm>
          <a:solidFill>
            <a:schemeClr val="accent6">
              <a:lumMod val="40000"/>
              <a:lumOff val="60000"/>
            </a:schemeClr>
          </a:solidFill>
          <a:effectLst/>
        </p:grpSpPr>
        <p:sp>
          <p:nvSpPr>
            <p:cNvPr id="72"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p:nvGrpSpPr>
        <p:grpSpPr>
          <a:xfrm rot="20975776">
            <a:off x="3180082" y="1213805"/>
            <a:ext cx="64316" cy="224105"/>
            <a:chOff x="1960563" y="709613"/>
            <a:chExt cx="1071562" cy="3733801"/>
          </a:xfrm>
          <a:solidFill>
            <a:schemeClr val="accent6">
              <a:lumMod val="40000"/>
              <a:lumOff val="60000"/>
            </a:schemeClr>
          </a:solidFill>
          <a:effectLst/>
        </p:grpSpPr>
        <p:sp>
          <p:nvSpPr>
            <p:cNvPr id="76"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p:nvGrpSpPr>
        <p:grpSpPr>
          <a:xfrm rot="413452">
            <a:off x="3827921" y="985578"/>
            <a:ext cx="64316" cy="224105"/>
            <a:chOff x="1960563" y="709613"/>
            <a:chExt cx="1071562" cy="3733801"/>
          </a:xfrm>
          <a:solidFill>
            <a:schemeClr val="accent6">
              <a:lumMod val="40000"/>
              <a:lumOff val="60000"/>
            </a:schemeClr>
          </a:solidFill>
          <a:effectLst/>
        </p:grpSpPr>
        <p:sp>
          <p:nvSpPr>
            <p:cNvPr id="80"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82"/>
          <p:cNvGrpSpPr/>
          <p:nvPr/>
        </p:nvGrpSpPr>
        <p:grpSpPr>
          <a:xfrm>
            <a:off x="4482627" y="1263182"/>
            <a:ext cx="64316" cy="224105"/>
            <a:chOff x="1960563" y="709613"/>
            <a:chExt cx="1071562" cy="3733801"/>
          </a:xfrm>
          <a:solidFill>
            <a:schemeClr val="accent6">
              <a:lumMod val="40000"/>
              <a:lumOff val="60000"/>
            </a:schemeClr>
          </a:solidFill>
          <a:effectLst/>
        </p:grpSpPr>
        <p:sp>
          <p:nvSpPr>
            <p:cNvPr id="84"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p:nvPr/>
        </p:nvGrpSpPr>
        <p:grpSpPr>
          <a:xfrm rot="21154179">
            <a:off x="5390651" y="1026790"/>
            <a:ext cx="64316" cy="224105"/>
            <a:chOff x="1960563" y="709613"/>
            <a:chExt cx="1071562" cy="3733801"/>
          </a:xfrm>
          <a:solidFill>
            <a:schemeClr val="accent6">
              <a:lumMod val="40000"/>
              <a:lumOff val="60000"/>
            </a:schemeClr>
          </a:solidFill>
          <a:effectLst/>
        </p:grpSpPr>
        <p:sp>
          <p:nvSpPr>
            <p:cNvPr id="88"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90"/>
          <p:cNvGrpSpPr/>
          <p:nvPr/>
        </p:nvGrpSpPr>
        <p:grpSpPr>
          <a:xfrm rot="246023">
            <a:off x="5807303" y="1302722"/>
            <a:ext cx="64316" cy="224105"/>
            <a:chOff x="1960563" y="709613"/>
            <a:chExt cx="1071562" cy="3733801"/>
          </a:xfrm>
          <a:solidFill>
            <a:schemeClr val="accent6">
              <a:lumMod val="40000"/>
              <a:lumOff val="60000"/>
            </a:schemeClr>
          </a:solidFill>
          <a:effectLst/>
        </p:grpSpPr>
        <p:sp>
          <p:nvSpPr>
            <p:cNvPr id="92"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p:cNvGrpSpPr/>
          <p:nvPr/>
        </p:nvGrpSpPr>
        <p:grpSpPr>
          <a:xfrm rot="21325881">
            <a:off x="6551151" y="1050344"/>
            <a:ext cx="64316" cy="224105"/>
            <a:chOff x="1960563" y="709613"/>
            <a:chExt cx="1071562" cy="3733801"/>
          </a:xfrm>
          <a:solidFill>
            <a:schemeClr val="accent6">
              <a:lumMod val="40000"/>
              <a:lumOff val="60000"/>
            </a:schemeClr>
          </a:solidFill>
          <a:effectLst/>
        </p:grpSpPr>
        <p:sp>
          <p:nvSpPr>
            <p:cNvPr id="96"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9" name="Group 98"/>
          <p:cNvGrpSpPr/>
          <p:nvPr/>
        </p:nvGrpSpPr>
        <p:grpSpPr>
          <a:xfrm rot="329744">
            <a:off x="7159905" y="1230432"/>
            <a:ext cx="64316" cy="224105"/>
            <a:chOff x="1960563" y="709613"/>
            <a:chExt cx="1071562" cy="3733801"/>
          </a:xfrm>
          <a:solidFill>
            <a:schemeClr val="accent6">
              <a:lumMod val="40000"/>
              <a:lumOff val="60000"/>
            </a:schemeClr>
          </a:solidFill>
          <a:effectLst/>
        </p:grpSpPr>
        <p:sp>
          <p:nvSpPr>
            <p:cNvPr id="100"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03" name="Group 102"/>
          <p:cNvGrpSpPr/>
          <p:nvPr/>
        </p:nvGrpSpPr>
        <p:grpSpPr>
          <a:xfrm rot="329744">
            <a:off x="7760778" y="1018569"/>
            <a:ext cx="64316" cy="224105"/>
            <a:chOff x="1960563" y="709613"/>
            <a:chExt cx="1071562" cy="3733801"/>
          </a:xfrm>
          <a:solidFill>
            <a:schemeClr val="accent6">
              <a:lumMod val="40000"/>
              <a:lumOff val="60000"/>
            </a:schemeClr>
          </a:solidFill>
          <a:effectLst/>
        </p:grpSpPr>
        <p:sp>
          <p:nvSpPr>
            <p:cNvPr id="104"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106"/>
          <p:cNvGrpSpPr/>
          <p:nvPr/>
        </p:nvGrpSpPr>
        <p:grpSpPr>
          <a:xfrm rot="20652634">
            <a:off x="8795662" y="1240472"/>
            <a:ext cx="64316" cy="224105"/>
            <a:chOff x="1960563" y="709613"/>
            <a:chExt cx="1071562" cy="3733801"/>
          </a:xfrm>
          <a:solidFill>
            <a:schemeClr val="accent6">
              <a:lumMod val="40000"/>
              <a:lumOff val="60000"/>
            </a:schemeClr>
          </a:solidFill>
          <a:effectLst/>
        </p:grpSpPr>
        <p:sp>
          <p:nvSpPr>
            <p:cNvPr id="108"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11" name="Group 110"/>
          <p:cNvGrpSpPr/>
          <p:nvPr/>
        </p:nvGrpSpPr>
        <p:grpSpPr>
          <a:xfrm rot="247359">
            <a:off x="10004482" y="858429"/>
            <a:ext cx="64316" cy="224105"/>
            <a:chOff x="1960563" y="709613"/>
            <a:chExt cx="1071562" cy="3733801"/>
          </a:xfrm>
          <a:solidFill>
            <a:schemeClr val="accent6">
              <a:lumMod val="40000"/>
              <a:lumOff val="60000"/>
            </a:schemeClr>
          </a:solidFill>
          <a:effectLst/>
        </p:grpSpPr>
        <p:sp>
          <p:nvSpPr>
            <p:cNvPr id="112" name="Freeform 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39" name="Group 138"/>
          <p:cNvGrpSpPr/>
          <p:nvPr/>
        </p:nvGrpSpPr>
        <p:grpSpPr>
          <a:xfrm rot="1055127">
            <a:off x="1496866" y="3621742"/>
            <a:ext cx="2208039" cy="2281905"/>
            <a:chOff x="8747649" y="2415790"/>
            <a:chExt cx="2208039" cy="2281905"/>
          </a:xfrm>
        </p:grpSpPr>
        <p:grpSp>
          <p:nvGrpSpPr>
            <p:cNvPr id="140" name="Group 139"/>
            <p:cNvGrpSpPr/>
            <p:nvPr/>
          </p:nvGrpSpPr>
          <p:grpSpPr>
            <a:xfrm rot="19800000">
              <a:off x="8747649" y="2415790"/>
              <a:ext cx="2208039" cy="2281905"/>
              <a:chOff x="8771001" y="2915303"/>
              <a:chExt cx="2208039" cy="2281905"/>
            </a:xfrm>
          </p:grpSpPr>
          <p:sp>
            <p:nvSpPr>
              <p:cNvPr id="142" name="Rectangle 141"/>
              <p:cNvSpPr/>
              <p:nvPr/>
            </p:nvSpPr>
            <p:spPr>
              <a:xfrm rot="1004777">
                <a:off x="8809057" y="3027225"/>
                <a:ext cx="2169983" cy="2169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1004777">
                <a:off x="8771001" y="2915303"/>
                <a:ext cx="2169983" cy="21699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p:cNvSpPr/>
            <p:nvPr/>
          </p:nvSpPr>
          <p:spPr>
            <a:xfrm rot="20814817">
              <a:off x="8946410" y="2692977"/>
              <a:ext cx="1721596" cy="14712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rot="20740820">
            <a:off x="2269784" y="2604361"/>
            <a:ext cx="376237" cy="1310977"/>
            <a:chOff x="1960563" y="709613"/>
            <a:chExt cx="1071562" cy="3733801"/>
          </a:xfrm>
          <a:solidFill>
            <a:srgbClr val="C00000"/>
          </a:solidFill>
          <a:effectLst>
            <a:outerShdw blurRad="203200" dist="317500" dir="4380000" sx="67000" sy="67000" algn="ctr" rotWithShape="0">
              <a:srgbClr val="000000">
                <a:alpha val="43137"/>
              </a:srgbClr>
            </a:outerShdw>
          </a:effectLst>
        </p:grpSpPr>
        <p:sp>
          <p:nvSpPr>
            <p:cNvPr id="128" name="Freeform 127"/>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44" name="Group 143"/>
          <p:cNvGrpSpPr/>
          <p:nvPr/>
        </p:nvGrpSpPr>
        <p:grpSpPr>
          <a:xfrm rot="181663">
            <a:off x="4635078" y="3652592"/>
            <a:ext cx="2208039" cy="2281905"/>
            <a:chOff x="8747649" y="2415790"/>
            <a:chExt cx="2208039" cy="2281905"/>
          </a:xfrm>
        </p:grpSpPr>
        <p:grpSp>
          <p:nvGrpSpPr>
            <p:cNvPr id="145" name="Group 144"/>
            <p:cNvGrpSpPr/>
            <p:nvPr/>
          </p:nvGrpSpPr>
          <p:grpSpPr>
            <a:xfrm rot="19800000">
              <a:off x="8747649" y="2415790"/>
              <a:ext cx="2208039" cy="2281905"/>
              <a:chOff x="8771001" y="2915303"/>
              <a:chExt cx="2208039" cy="2281905"/>
            </a:xfrm>
          </p:grpSpPr>
          <p:sp>
            <p:nvSpPr>
              <p:cNvPr id="147" name="Rectangle 146"/>
              <p:cNvSpPr/>
              <p:nvPr/>
            </p:nvSpPr>
            <p:spPr>
              <a:xfrm rot="1004777">
                <a:off x="8809057" y="3027225"/>
                <a:ext cx="2169983" cy="2169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rot="1004777">
                <a:off x="8771001" y="2915303"/>
                <a:ext cx="2169983" cy="21699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Rectangle 145"/>
            <p:cNvSpPr/>
            <p:nvPr/>
          </p:nvSpPr>
          <p:spPr>
            <a:xfrm rot="20814817">
              <a:off x="8946410" y="2692977"/>
              <a:ext cx="1721596" cy="14712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rot="1052149">
            <a:off x="5895434" y="2519613"/>
            <a:ext cx="376237" cy="1310977"/>
            <a:chOff x="1960563" y="709613"/>
            <a:chExt cx="1071562" cy="3733801"/>
          </a:xfrm>
          <a:solidFill>
            <a:srgbClr val="C00000"/>
          </a:solidFill>
          <a:effectLst>
            <a:outerShdw blurRad="203200" dist="317500" dir="4380000" sx="67000" sy="67000" algn="ctr" rotWithShape="0">
              <a:srgbClr val="000000">
                <a:alpha val="43137"/>
              </a:srgbClr>
            </a:outerShdw>
          </a:effectLst>
        </p:grpSpPr>
        <p:sp>
          <p:nvSpPr>
            <p:cNvPr id="132" name="Freeform 131"/>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2"/>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49" name="Group 148"/>
          <p:cNvGrpSpPr/>
          <p:nvPr/>
        </p:nvGrpSpPr>
        <p:grpSpPr>
          <a:xfrm rot="995281">
            <a:off x="8047971" y="3539041"/>
            <a:ext cx="2208039" cy="2281905"/>
            <a:chOff x="8747649" y="2415790"/>
            <a:chExt cx="2208039" cy="2281905"/>
          </a:xfrm>
        </p:grpSpPr>
        <p:grpSp>
          <p:nvGrpSpPr>
            <p:cNvPr id="150" name="Group 149"/>
            <p:cNvGrpSpPr/>
            <p:nvPr/>
          </p:nvGrpSpPr>
          <p:grpSpPr>
            <a:xfrm rot="19800000">
              <a:off x="8747649" y="2415790"/>
              <a:ext cx="2208039" cy="2281905"/>
              <a:chOff x="8771001" y="2915303"/>
              <a:chExt cx="2208039" cy="2281905"/>
            </a:xfrm>
          </p:grpSpPr>
          <p:sp>
            <p:nvSpPr>
              <p:cNvPr id="152" name="Rectangle 151"/>
              <p:cNvSpPr/>
              <p:nvPr/>
            </p:nvSpPr>
            <p:spPr>
              <a:xfrm rot="1004777">
                <a:off x="8809057" y="3027225"/>
                <a:ext cx="2169983" cy="2169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rot="1004777">
                <a:off x="8771001" y="2915303"/>
                <a:ext cx="2169983" cy="21699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Rectangle 150"/>
            <p:cNvSpPr/>
            <p:nvPr/>
          </p:nvSpPr>
          <p:spPr>
            <a:xfrm rot="20814817">
              <a:off x="8946410" y="2692977"/>
              <a:ext cx="1721596" cy="14712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9521083" y="2519616"/>
            <a:ext cx="376237" cy="1310977"/>
            <a:chOff x="1960563" y="709613"/>
            <a:chExt cx="1071562" cy="3733801"/>
          </a:xfrm>
          <a:solidFill>
            <a:srgbClr val="C00000"/>
          </a:solidFill>
          <a:effectLst>
            <a:outerShdw blurRad="203200" dist="317500" dir="4380000" sx="67000" sy="67000" algn="ctr" rotWithShape="0">
              <a:srgbClr val="000000">
                <a:alpha val="43137"/>
              </a:srgbClr>
            </a:outerShdw>
          </a:effectLst>
        </p:grpSpPr>
        <p:sp>
          <p:nvSpPr>
            <p:cNvPr id="136" name="Freeform 135"/>
            <p:cNvSpPr>
              <a:spLocks/>
            </p:cNvSpPr>
            <p:nvPr/>
          </p:nvSpPr>
          <p:spPr bwMode="auto">
            <a:xfrm>
              <a:off x="2057400" y="709613"/>
              <a:ext cx="919162" cy="1414463"/>
            </a:xfrm>
            <a:custGeom>
              <a:avLst/>
              <a:gdLst>
                <a:gd name="T0" fmla="*/ 286 w 286"/>
                <a:gd name="T1" fmla="*/ 60 h 438"/>
                <a:gd name="T2" fmla="*/ 226 w 286"/>
                <a:gd name="T3" fmla="*/ 0 h 438"/>
                <a:gd name="T4" fmla="*/ 60 w 286"/>
                <a:gd name="T5" fmla="*/ 0 h 438"/>
                <a:gd name="T6" fmla="*/ 0 w 286"/>
                <a:gd name="T7" fmla="*/ 60 h 438"/>
                <a:gd name="T8" fmla="*/ 0 w 286"/>
                <a:gd name="T9" fmla="*/ 438 h 438"/>
                <a:gd name="T10" fmla="*/ 286 w 286"/>
                <a:gd name="T11" fmla="*/ 438 h 438"/>
                <a:gd name="T12" fmla="*/ 286 w 286"/>
                <a:gd name="T13" fmla="*/ 60 h 438"/>
              </a:gdLst>
              <a:ahLst/>
              <a:cxnLst>
                <a:cxn ang="0">
                  <a:pos x="T0" y="T1"/>
                </a:cxn>
                <a:cxn ang="0">
                  <a:pos x="T2" y="T3"/>
                </a:cxn>
                <a:cxn ang="0">
                  <a:pos x="T4" y="T5"/>
                </a:cxn>
                <a:cxn ang="0">
                  <a:pos x="T6" y="T7"/>
                </a:cxn>
                <a:cxn ang="0">
                  <a:pos x="T8" y="T9"/>
                </a:cxn>
                <a:cxn ang="0">
                  <a:pos x="T10" y="T11"/>
                </a:cxn>
                <a:cxn ang="0">
                  <a:pos x="T12" y="T13"/>
                </a:cxn>
              </a:cxnLst>
              <a:rect l="0" t="0" r="r" b="b"/>
              <a:pathLst>
                <a:path w="286" h="438">
                  <a:moveTo>
                    <a:pt x="286" y="60"/>
                  </a:moveTo>
                  <a:cubicBezTo>
                    <a:pt x="286" y="27"/>
                    <a:pt x="259" y="0"/>
                    <a:pt x="226" y="0"/>
                  </a:cubicBezTo>
                  <a:cubicBezTo>
                    <a:pt x="60" y="0"/>
                    <a:pt x="60" y="0"/>
                    <a:pt x="60" y="0"/>
                  </a:cubicBezTo>
                  <a:cubicBezTo>
                    <a:pt x="27" y="0"/>
                    <a:pt x="0" y="27"/>
                    <a:pt x="0" y="60"/>
                  </a:cubicBezTo>
                  <a:cubicBezTo>
                    <a:pt x="0" y="438"/>
                    <a:pt x="0" y="438"/>
                    <a:pt x="0" y="438"/>
                  </a:cubicBezTo>
                  <a:cubicBezTo>
                    <a:pt x="286" y="438"/>
                    <a:pt x="286" y="438"/>
                    <a:pt x="286" y="438"/>
                  </a:cubicBezTo>
                  <a:lnTo>
                    <a:pt x="28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6"/>
            <p:cNvSpPr>
              <a:spLocks/>
            </p:cNvSpPr>
            <p:nvPr/>
          </p:nvSpPr>
          <p:spPr bwMode="auto">
            <a:xfrm>
              <a:off x="2057400" y="2124076"/>
              <a:ext cx="919162" cy="2319338"/>
            </a:xfrm>
            <a:custGeom>
              <a:avLst/>
              <a:gdLst>
                <a:gd name="T0" fmla="*/ 0 w 286"/>
                <a:gd name="T1" fmla="*/ 0 h 718"/>
                <a:gd name="T2" fmla="*/ 0 w 286"/>
                <a:gd name="T3" fmla="*/ 658 h 718"/>
                <a:gd name="T4" fmla="*/ 60 w 286"/>
                <a:gd name="T5" fmla="*/ 718 h 718"/>
                <a:gd name="T6" fmla="*/ 226 w 286"/>
                <a:gd name="T7" fmla="*/ 718 h 718"/>
                <a:gd name="T8" fmla="*/ 286 w 286"/>
                <a:gd name="T9" fmla="*/ 658 h 718"/>
                <a:gd name="T10" fmla="*/ 286 w 286"/>
                <a:gd name="T11" fmla="*/ 0 h 718"/>
                <a:gd name="T12" fmla="*/ 0 w 286"/>
                <a:gd name="T13" fmla="*/ 0 h 718"/>
              </a:gdLst>
              <a:ahLst/>
              <a:cxnLst>
                <a:cxn ang="0">
                  <a:pos x="T0" y="T1"/>
                </a:cxn>
                <a:cxn ang="0">
                  <a:pos x="T2" y="T3"/>
                </a:cxn>
                <a:cxn ang="0">
                  <a:pos x="T4" y="T5"/>
                </a:cxn>
                <a:cxn ang="0">
                  <a:pos x="T6" y="T7"/>
                </a:cxn>
                <a:cxn ang="0">
                  <a:pos x="T8" y="T9"/>
                </a:cxn>
                <a:cxn ang="0">
                  <a:pos x="T10" y="T11"/>
                </a:cxn>
                <a:cxn ang="0">
                  <a:pos x="T12" y="T13"/>
                </a:cxn>
              </a:cxnLst>
              <a:rect l="0" t="0" r="r" b="b"/>
              <a:pathLst>
                <a:path w="286" h="718">
                  <a:moveTo>
                    <a:pt x="0" y="0"/>
                  </a:moveTo>
                  <a:cubicBezTo>
                    <a:pt x="0" y="658"/>
                    <a:pt x="0" y="658"/>
                    <a:pt x="0" y="658"/>
                  </a:cubicBezTo>
                  <a:cubicBezTo>
                    <a:pt x="0" y="691"/>
                    <a:pt x="27" y="718"/>
                    <a:pt x="60" y="718"/>
                  </a:cubicBezTo>
                  <a:cubicBezTo>
                    <a:pt x="226" y="718"/>
                    <a:pt x="226" y="718"/>
                    <a:pt x="226" y="718"/>
                  </a:cubicBezTo>
                  <a:cubicBezTo>
                    <a:pt x="259" y="718"/>
                    <a:pt x="286" y="691"/>
                    <a:pt x="286" y="658"/>
                  </a:cubicBezTo>
                  <a:cubicBezTo>
                    <a:pt x="286" y="0"/>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7"/>
            <p:cNvSpPr>
              <a:spLocks/>
            </p:cNvSpPr>
            <p:nvPr/>
          </p:nvSpPr>
          <p:spPr bwMode="auto">
            <a:xfrm>
              <a:off x="1960563" y="2027238"/>
              <a:ext cx="1071562" cy="96838"/>
            </a:xfrm>
            <a:custGeom>
              <a:avLst/>
              <a:gdLst>
                <a:gd name="T0" fmla="*/ 0 w 333"/>
                <a:gd name="T1" fmla="*/ 30 h 30"/>
                <a:gd name="T2" fmla="*/ 276 w 333"/>
                <a:gd name="T3" fmla="*/ 30 h 30"/>
                <a:gd name="T4" fmla="*/ 327 w 333"/>
                <a:gd name="T5" fmla="*/ 15 h 30"/>
                <a:gd name="T6" fmla="*/ 327 w 333"/>
                <a:gd name="T7" fmla="*/ 0 h 30"/>
                <a:gd name="T8" fmla="*/ 316 w 333"/>
                <a:gd name="T9" fmla="*/ 0 h 30"/>
              </a:gdLst>
              <a:ahLst/>
              <a:cxnLst>
                <a:cxn ang="0">
                  <a:pos x="T0" y="T1"/>
                </a:cxn>
                <a:cxn ang="0">
                  <a:pos x="T2" y="T3"/>
                </a:cxn>
                <a:cxn ang="0">
                  <a:pos x="T4" y="T5"/>
                </a:cxn>
                <a:cxn ang="0">
                  <a:pos x="T6" y="T7"/>
                </a:cxn>
                <a:cxn ang="0">
                  <a:pos x="T8" y="T9"/>
                </a:cxn>
              </a:cxnLst>
              <a:rect l="0" t="0" r="r" b="b"/>
              <a:pathLst>
                <a:path w="333" h="30">
                  <a:moveTo>
                    <a:pt x="0" y="30"/>
                  </a:moveTo>
                  <a:cubicBezTo>
                    <a:pt x="276" y="30"/>
                    <a:pt x="276" y="30"/>
                    <a:pt x="276" y="30"/>
                  </a:cubicBezTo>
                  <a:cubicBezTo>
                    <a:pt x="298" y="30"/>
                    <a:pt x="321" y="23"/>
                    <a:pt x="327" y="15"/>
                  </a:cubicBezTo>
                  <a:cubicBezTo>
                    <a:pt x="333" y="7"/>
                    <a:pt x="333" y="0"/>
                    <a:pt x="327" y="0"/>
                  </a:cubicBezTo>
                  <a:cubicBezTo>
                    <a:pt x="321" y="0"/>
                    <a:pt x="316" y="0"/>
                    <a:pt x="316" y="0"/>
                  </a:cubicBezTo>
                </a:path>
              </a:pathLst>
            </a:custGeom>
            <a:grpFill/>
            <a:ln w="52388" cap="flat">
              <a:solidFill>
                <a:srgbClr val="A7A9A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160" name="TextBox 159"/>
          <p:cNvSpPr txBox="1"/>
          <p:nvPr/>
        </p:nvSpPr>
        <p:spPr>
          <a:xfrm>
            <a:off x="2162087" y="1511894"/>
            <a:ext cx="7336581" cy="1015663"/>
          </a:xfrm>
          <a:prstGeom prst="rect">
            <a:avLst/>
          </a:prstGeom>
          <a:noFill/>
        </p:spPr>
        <p:txBody>
          <a:bodyPr wrap="square" lIns="91438" tIns="45719" rIns="91438" bIns="45719" rtlCol="0">
            <a:spAutoFit/>
          </a:bodyPr>
          <a:lstStyle/>
          <a:p>
            <a:pPr algn="ctr"/>
            <a:r>
              <a:rPr lang="en-US" sz="6000" b="1" dirty="0">
                <a:solidFill>
                  <a:srgbClr val="0070C0"/>
                </a:solidFill>
              </a:rPr>
              <a:t>ASD Defined</a:t>
            </a:r>
          </a:p>
        </p:txBody>
      </p:sp>
      <p:pic>
        <p:nvPicPr>
          <p:cNvPr id="2" name="Picture 1"/>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5136503" y="4157347"/>
            <a:ext cx="1109568" cy="1109568"/>
          </a:xfrm>
          <a:prstGeom prst="rect">
            <a:avLst/>
          </a:prstGeom>
        </p:spPr>
      </p:pic>
      <p:pic>
        <p:nvPicPr>
          <p:cNvPr id="3" name="Picture 2"/>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8584006" y="4038050"/>
            <a:ext cx="1072989" cy="1079087"/>
          </a:xfrm>
          <a:prstGeom prst="rect">
            <a:avLst/>
          </a:prstGeom>
        </p:spPr>
      </p:pic>
      <p:sp>
        <p:nvSpPr>
          <p:cNvPr id="5" name="Slide Number Placeholder 4">
            <a:extLst>
              <a:ext uri="{FF2B5EF4-FFF2-40B4-BE49-F238E27FC236}">
                <a16:creationId xmlns:a16="http://schemas.microsoft.com/office/drawing/2014/main" id="{16D77380-0A20-4443-8FCE-95F8235EF577}"/>
              </a:ext>
            </a:extLst>
          </p:cNvPr>
          <p:cNvSpPr>
            <a:spLocks noGrp="1"/>
          </p:cNvSpPr>
          <p:nvPr>
            <p:ph type="sldNum" sz="quarter" idx="12"/>
          </p:nvPr>
        </p:nvSpPr>
        <p:spPr/>
        <p:txBody>
          <a:bodyPr/>
          <a:lstStyle/>
          <a:p>
            <a:fld id="{5A871D27-0CE8-4F84-B7C7-B6E65FDA6011}" type="slidenum">
              <a:rPr lang="en-US" smtClean="0">
                <a:solidFill>
                  <a:schemeClr val="bg1"/>
                </a:solidFill>
              </a:rPr>
              <a:t>8</a:t>
            </a:fld>
            <a:endParaRPr lang="en-US" dirty="0">
              <a:solidFill>
                <a:schemeClr val="bg1"/>
              </a:solidFill>
            </a:endParaRPr>
          </a:p>
        </p:txBody>
      </p:sp>
      <p:sp>
        <p:nvSpPr>
          <p:cNvPr id="115" name="Slide Number Placeholder 1">
            <a:extLst>
              <a:ext uri="{FF2B5EF4-FFF2-40B4-BE49-F238E27FC236}">
                <a16:creationId xmlns:a16="http://schemas.microsoft.com/office/drawing/2014/main" id="{7A81692C-AE63-4295-9E43-5FD23C2061E2}"/>
              </a:ext>
            </a:extLst>
          </p:cNvPr>
          <p:cNvSpPr txBox="1">
            <a:spLocks/>
          </p:cNvSpPr>
          <p:nvPr/>
        </p:nvSpPr>
        <p:spPr>
          <a:xfrm>
            <a:off x="8763000" y="65087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rgbClr val="0070C0"/>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5A871D27-0CE8-4F84-B7C7-B6E65FDA6011}" type="slidenum">
              <a:rPr lang="en-US" smtClean="0"/>
              <a:pPr/>
              <a:t>8</a:t>
            </a:fld>
            <a:endParaRPr lang="en-US" dirty="0"/>
          </a:p>
        </p:txBody>
      </p:sp>
      <p:sp>
        <p:nvSpPr>
          <p:cNvPr id="116" name="Freeform 3">
            <a:extLst>
              <a:ext uri="{FF2B5EF4-FFF2-40B4-BE49-F238E27FC236}">
                <a16:creationId xmlns:a16="http://schemas.microsoft.com/office/drawing/2014/main" id="{A4D15C6A-8ED6-4A9B-98B8-C982BECA1B97}"/>
              </a:ext>
            </a:extLst>
          </p:cNvPr>
          <p:cNvSpPr>
            <a:spLocks noChangeArrowheads="1"/>
          </p:cNvSpPr>
          <p:nvPr/>
        </p:nvSpPr>
        <p:spPr bwMode="auto">
          <a:xfrm>
            <a:off x="2112769" y="4243161"/>
            <a:ext cx="922702" cy="798743"/>
          </a:xfrm>
          <a:custGeom>
            <a:avLst/>
            <a:gdLst>
              <a:gd name="T0" fmla="*/ 219334 w 497"/>
              <a:gd name="T1" fmla="*/ 31841 h 400"/>
              <a:gd name="T2" fmla="*/ 219334 w 497"/>
              <a:gd name="T3" fmla="*/ 31841 h 400"/>
              <a:gd name="T4" fmla="*/ 167541 w 497"/>
              <a:gd name="T5" fmla="*/ 0 h 400"/>
              <a:gd name="T6" fmla="*/ 159434 w 497"/>
              <a:gd name="T7" fmla="*/ 0 h 400"/>
              <a:gd name="T8" fmla="*/ 111694 w 497"/>
              <a:gd name="T9" fmla="*/ 31841 h 400"/>
              <a:gd name="T10" fmla="*/ 63954 w 497"/>
              <a:gd name="T11" fmla="*/ 0 h 400"/>
              <a:gd name="T12" fmla="*/ 55397 w 497"/>
              <a:gd name="T13" fmla="*/ 0 h 400"/>
              <a:gd name="T14" fmla="*/ 3603 w 497"/>
              <a:gd name="T15" fmla="*/ 31841 h 400"/>
              <a:gd name="T16" fmla="*/ 0 w 497"/>
              <a:gd name="T17" fmla="*/ 39914 h 400"/>
              <a:gd name="T18" fmla="*/ 0 w 497"/>
              <a:gd name="T19" fmla="*/ 171316 h 400"/>
              <a:gd name="T20" fmla="*/ 3603 w 497"/>
              <a:gd name="T21" fmla="*/ 174903 h 400"/>
              <a:gd name="T22" fmla="*/ 11710 w 497"/>
              <a:gd name="T23" fmla="*/ 174903 h 400"/>
              <a:gd name="T24" fmla="*/ 59450 w 497"/>
              <a:gd name="T25" fmla="*/ 147098 h 400"/>
              <a:gd name="T26" fmla="*/ 107640 w 497"/>
              <a:gd name="T27" fmla="*/ 174903 h 400"/>
              <a:gd name="T28" fmla="*/ 115747 w 497"/>
              <a:gd name="T29" fmla="*/ 174903 h 400"/>
              <a:gd name="T30" fmla="*/ 163487 w 497"/>
              <a:gd name="T31" fmla="*/ 147098 h 400"/>
              <a:gd name="T32" fmla="*/ 211678 w 497"/>
              <a:gd name="T33" fmla="*/ 174903 h 400"/>
              <a:gd name="T34" fmla="*/ 215281 w 497"/>
              <a:gd name="T35" fmla="*/ 178940 h 400"/>
              <a:gd name="T36" fmla="*/ 219334 w 497"/>
              <a:gd name="T37" fmla="*/ 174903 h 400"/>
              <a:gd name="T38" fmla="*/ 223388 w 497"/>
              <a:gd name="T39" fmla="*/ 171316 h 400"/>
              <a:gd name="T40" fmla="*/ 223388 w 497"/>
              <a:gd name="T41" fmla="*/ 39914 h 400"/>
              <a:gd name="T42" fmla="*/ 219334 w 497"/>
              <a:gd name="T43" fmla="*/ 31841 h 400"/>
              <a:gd name="T44" fmla="*/ 51794 w 497"/>
              <a:gd name="T45" fmla="*/ 131402 h 400"/>
              <a:gd name="T46" fmla="*/ 51794 w 497"/>
              <a:gd name="T47" fmla="*/ 131402 h 400"/>
              <a:gd name="T48" fmla="*/ 15763 w 497"/>
              <a:gd name="T49" fmla="*/ 155171 h 400"/>
              <a:gd name="T50" fmla="*/ 15763 w 497"/>
              <a:gd name="T51" fmla="*/ 43950 h 400"/>
              <a:gd name="T52" fmla="*/ 51794 w 497"/>
              <a:gd name="T53" fmla="*/ 19733 h 400"/>
              <a:gd name="T54" fmla="*/ 51794 w 497"/>
              <a:gd name="T55" fmla="*/ 131402 h 400"/>
              <a:gd name="T56" fmla="*/ 103587 w 497"/>
              <a:gd name="T57" fmla="*/ 155171 h 400"/>
              <a:gd name="T58" fmla="*/ 103587 w 497"/>
              <a:gd name="T59" fmla="*/ 155171 h 400"/>
              <a:gd name="T60" fmla="*/ 67557 w 497"/>
              <a:gd name="T61" fmla="*/ 131402 h 400"/>
              <a:gd name="T62" fmla="*/ 67557 w 497"/>
              <a:gd name="T63" fmla="*/ 19733 h 400"/>
              <a:gd name="T64" fmla="*/ 103587 w 497"/>
              <a:gd name="T65" fmla="*/ 43950 h 400"/>
              <a:gd name="T66" fmla="*/ 103587 w 497"/>
              <a:gd name="T67" fmla="*/ 155171 h 400"/>
              <a:gd name="T68" fmla="*/ 155381 w 497"/>
              <a:gd name="T69" fmla="*/ 131402 h 400"/>
              <a:gd name="T70" fmla="*/ 155381 w 497"/>
              <a:gd name="T71" fmla="*/ 131402 h 400"/>
              <a:gd name="T72" fmla="*/ 119801 w 497"/>
              <a:gd name="T73" fmla="*/ 155171 h 400"/>
              <a:gd name="T74" fmla="*/ 119801 w 497"/>
              <a:gd name="T75" fmla="*/ 43950 h 400"/>
              <a:gd name="T76" fmla="*/ 155381 w 497"/>
              <a:gd name="T77" fmla="*/ 19733 h 400"/>
              <a:gd name="T78" fmla="*/ 155381 w 497"/>
              <a:gd name="T79" fmla="*/ 131402 h 400"/>
              <a:gd name="T80" fmla="*/ 207624 w 497"/>
              <a:gd name="T81" fmla="*/ 155171 h 400"/>
              <a:gd name="T82" fmla="*/ 207624 w 497"/>
              <a:gd name="T83" fmla="*/ 155171 h 400"/>
              <a:gd name="T84" fmla="*/ 171144 w 497"/>
              <a:gd name="T85" fmla="*/ 131402 h 400"/>
              <a:gd name="T86" fmla="*/ 171144 w 497"/>
              <a:gd name="T87" fmla="*/ 19733 h 400"/>
              <a:gd name="T88" fmla="*/ 207624 w 497"/>
              <a:gd name="T89" fmla="*/ 43950 h 400"/>
              <a:gd name="T90" fmla="*/ 207624 w 497"/>
              <a:gd name="T91" fmla="*/ 155171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6"/>
          </a:solidFill>
          <a:ln>
            <a:noFill/>
          </a:ln>
          <a:effectLst/>
          <a:extLst/>
        </p:spPr>
        <p:txBody>
          <a:bodyPr wrap="none" lIns="91414" tIns="45707" rIns="91414" bIns="45707" anchor="ctr"/>
          <a:lstStyle/>
          <a:p>
            <a:endParaRPr lang="en-US" sz="9600"/>
          </a:p>
        </p:txBody>
      </p:sp>
    </p:spTree>
    <p:extLst>
      <p:ext uri="{BB962C8B-B14F-4D97-AF65-F5344CB8AC3E}">
        <p14:creationId xmlns:p14="http://schemas.microsoft.com/office/powerpoint/2010/main" val="104118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rot="21345139">
            <a:off x="9220426" y="1648327"/>
            <a:ext cx="259095" cy="1088000"/>
            <a:chOff x="2435266" y="1813325"/>
            <a:chExt cx="259095" cy="1088000"/>
          </a:xfrm>
        </p:grpSpPr>
        <p:sp>
          <p:nvSpPr>
            <p:cNvPr id="57" name="Freeform 9"/>
            <p:cNvSpPr>
              <a:spLocks/>
            </p:cNvSpPr>
            <p:nvPr/>
          </p:nvSpPr>
          <p:spPr bwMode="auto">
            <a:xfrm>
              <a:off x="2608989" y="2481412"/>
              <a:ext cx="50628" cy="168759"/>
            </a:xfrm>
            <a:custGeom>
              <a:avLst/>
              <a:gdLst>
                <a:gd name="T0" fmla="*/ 13 w 25"/>
                <a:gd name="T1" fmla="*/ 0 h 83"/>
                <a:gd name="T2" fmla="*/ 25 w 25"/>
                <a:gd name="T3" fmla="*/ 45 h 83"/>
                <a:gd name="T4" fmla="*/ 13 w 25"/>
                <a:gd name="T5" fmla="*/ 83 h 83"/>
                <a:gd name="T6" fmla="*/ 4 w 25"/>
                <a:gd name="T7" fmla="*/ 34 h 83"/>
                <a:gd name="T8" fmla="*/ 13 w 25"/>
                <a:gd name="T9" fmla="*/ 0 h 83"/>
              </a:gdLst>
              <a:ahLst/>
              <a:cxnLst>
                <a:cxn ang="0">
                  <a:pos x="T0" y="T1"/>
                </a:cxn>
                <a:cxn ang="0">
                  <a:pos x="T2" y="T3"/>
                </a:cxn>
                <a:cxn ang="0">
                  <a:pos x="T4" y="T5"/>
                </a:cxn>
                <a:cxn ang="0">
                  <a:pos x="T6" y="T7"/>
                </a:cxn>
                <a:cxn ang="0">
                  <a:pos x="T8" y="T9"/>
                </a:cxn>
              </a:cxnLst>
              <a:rect l="0" t="0" r="r" b="b"/>
              <a:pathLst>
                <a:path w="25" h="83">
                  <a:moveTo>
                    <a:pt x="13" y="0"/>
                  </a:moveTo>
                  <a:cubicBezTo>
                    <a:pt x="13" y="0"/>
                    <a:pt x="25" y="12"/>
                    <a:pt x="25" y="45"/>
                  </a:cubicBezTo>
                  <a:cubicBezTo>
                    <a:pt x="25" y="77"/>
                    <a:pt x="13" y="83"/>
                    <a:pt x="13" y="83"/>
                  </a:cubicBezTo>
                  <a:cubicBezTo>
                    <a:pt x="13" y="83"/>
                    <a:pt x="0" y="52"/>
                    <a:pt x="4" y="34"/>
                  </a:cubicBezTo>
                  <a:cubicBezTo>
                    <a:pt x="7" y="16"/>
                    <a:pt x="13" y="0"/>
                    <a:pt x="13"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fontScale="70000" lnSpcReduction="20000"/>
            </a:bodyPr>
            <a:lstStyle/>
            <a:p>
              <a:endParaRPr lang="en-US"/>
            </a:p>
          </p:txBody>
        </p:sp>
        <p:sp>
          <p:nvSpPr>
            <p:cNvPr id="58" name="Freeform 12"/>
            <p:cNvSpPr>
              <a:spLocks/>
            </p:cNvSpPr>
            <p:nvPr/>
          </p:nvSpPr>
          <p:spPr bwMode="auto">
            <a:xfrm>
              <a:off x="2637777" y="2640244"/>
              <a:ext cx="35737" cy="261080"/>
            </a:xfrm>
            <a:custGeom>
              <a:avLst/>
              <a:gdLst>
                <a:gd name="T0" fmla="*/ 36 w 36"/>
                <a:gd name="T1" fmla="*/ 263 h 263"/>
                <a:gd name="T2" fmla="*/ 0 w 36"/>
                <a:gd name="T3" fmla="*/ 0 h 263"/>
                <a:gd name="T4" fmla="*/ 0 w 36"/>
                <a:gd name="T5" fmla="*/ 263 h 263"/>
                <a:gd name="T6" fmla="*/ 36 w 36"/>
                <a:gd name="T7" fmla="*/ 263 h 263"/>
              </a:gdLst>
              <a:ahLst/>
              <a:cxnLst>
                <a:cxn ang="0">
                  <a:pos x="T0" y="T1"/>
                </a:cxn>
                <a:cxn ang="0">
                  <a:pos x="T2" y="T3"/>
                </a:cxn>
                <a:cxn ang="0">
                  <a:pos x="T4" y="T5"/>
                </a:cxn>
                <a:cxn ang="0">
                  <a:pos x="T6" y="T7"/>
                </a:cxn>
              </a:cxnLst>
              <a:rect l="0" t="0" r="r" b="b"/>
              <a:pathLst>
                <a:path w="36" h="263">
                  <a:moveTo>
                    <a:pt x="36" y="263"/>
                  </a:moveTo>
                  <a:lnTo>
                    <a:pt x="0" y="0"/>
                  </a:lnTo>
                  <a:lnTo>
                    <a:pt x="0" y="263"/>
                  </a:lnTo>
                  <a:lnTo>
                    <a:pt x="36" y="26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lnSpcReduction="10000"/>
            </a:bodyPr>
            <a:lstStyle/>
            <a:p>
              <a:endParaRPr lang="en-US"/>
            </a:p>
          </p:txBody>
        </p:sp>
        <p:sp>
          <p:nvSpPr>
            <p:cNvPr id="59" name="Freeform 13"/>
            <p:cNvSpPr>
              <a:spLocks/>
            </p:cNvSpPr>
            <p:nvPr/>
          </p:nvSpPr>
          <p:spPr bwMode="auto">
            <a:xfrm>
              <a:off x="2435266" y="1831194"/>
              <a:ext cx="212438" cy="654189"/>
            </a:xfrm>
            <a:custGeom>
              <a:avLst/>
              <a:gdLst>
                <a:gd name="T0" fmla="*/ 0 w 214"/>
                <a:gd name="T1" fmla="*/ 5 h 659"/>
                <a:gd name="T2" fmla="*/ 0 w 214"/>
                <a:gd name="T3" fmla="*/ 15 h 659"/>
                <a:gd name="T4" fmla="*/ 157 w 214"/>
                <a:gd name="T5" fmla="*/ 15 h 659"/>
                <a:gd name="T6" fmla="*/ 204 w 214"/>
                <a:gd name="T7" fmla="*/ 659 h 659"/>
                <a:gd name="T8" fmla="*/ 214 w 214"/>
                <a:gd name="T9" fmla="*/ 0 h 659"/>
                <a:gd name="T10" fmla="*/ 0 w 214"/>
                <a:gd name="T11" fmla="*/ 5 h 659"/>
              </a:gdLst>
              <a:ahLst/>
              <a:cxnLst>
                <a:cxn ang="0">
                  <a:pos x="T0" y="T1"/>
                </a:cxn>
                <a:cxn ang="0">
                  <a:pos x="T2" y="T3"/>
                </a:cxn>
                <a:cxn ang="0">
                  <a:pos x="T4" y="T5"/>
                </a:cxn>
                <a:cxn ang="0">
                  <a:pos x="T6" y="T7"/>
                </a:cxn>
                <a:cxn ang="0">
                  <a:pos x="T8" y="T9"/>
                </a:cxn>
                <a:cxn ang="0">
                  <a:pos x="T10" y="T11"/>
                </a:cxn>
              </a:cxnLst>
              <a:rect l="0" t="0" r="r" b="b"/>
              <a:pathLst>
                <a:path w="214" h="659">
                  <a:moveTo>
                    <a:pt x="0" y="5"/>
                  </a:moveTo>
                  <a:lnTo>
                    <a:pt x="0" y="15"/>
                  </a:lnTo>
                  <a:lnTo>
                    <a:pt x="157" y="15"/>
                  </a:lnTo>
                  <a:lnTo>
                    <a:pt x="204" y="659"/>
                  </a:lnTo>
                  <a:lnTo>
                    <a:pt x="214" y="0"/>
                  </a:lnTo>
                  <a:lnTo>
                    <a:pt x="0" y="5"/>
                  </a:lnTo>
                  <a:close/>
                </a:path>
              </a:pathLst>
            </a:custGeom>
            <a:solidFill>
              <a:schemeClr val="accent4">
                <a:lumMod val="75000"/>
              </a:schemeClr>
            </a:solidFill>
            <a:ln>
              <a:noFill/>
            </a:ln>
          </p:spPr>
          <p:txBody>
            <a:bodyPr vert="horz" wrap="square" lIns="0" tIns="0" rIns="0" bIns="0" numCol="1" anchor="t" anchorCtr="0" compatLnSpc="1">
              <a:prstTxWarp prst="textNoShape">
                <a:avLst/>
              </a:prstTxWarp>
              <a:normAutofit/>
            </a:bodyPr>
            <a:lstStyle/>
            <a:p>
              <a:endParaRPr lang="en-US"/>
            </a:p>
          </p:txBody>
        </p:sp>
        <p:sp>
          <p:nvSpPr>
            <p:cNvPr id="60" name="Freeform 14"/>
            <p:cNvSpPr>
              <a:spLocks/>
            </p:cNvSpPr>
            <p:nvPr/>
          </p:nvSpPr>
          <p:spPr bwMode="auto">
            <a:xfrm>
              <a:off x="2435266" y="1813325"/>
              <a:ext cx="259095" cy="1088000"/>
            </a:xfrm>
            <a:custGeom>
              <a:avLst/>
              <a:gdLst>
                <a:gd name="T0" fmla="*/ 118 w 128"/>
                <a:gd name="T1" fmla="*/ 537 h 537"/>
                <a:gd name="T2" fmla="*/ 128 w 128"/>
                <a:gd name="T3" fmla="*/ 530 h 537"/>
                <a:gd name="T4" fmla="*/ 118 w 128"/>
                <a:gd name="T5" fmla="*/ 0 h 537"/>
                <a:gd name="T6" fmla="*/ 7 w 128"/>
                <a:gd name="T7" fmla="*/ 4 h 537"/>
                <a:gd name="T8" fmla="*/ 0 w 128"/>
                <a:gd name="T9" fmla="*/ 11 h 537"/>
                <a:gd name="T10" fmla="*/ 105 w 128"/>
                <a:gd name="T11" fmla="*/ 9 h 537"/>
                <a:gd name="T12" fmla="*/ 100 w 128"/>
                <a:gd name="T13" fmla="*/ 339 h 537"/>
                <a:gd name="T14" fmla="*/ 109 w 128"/>
                <a:gd name="T15" fmla="*/ 372 h 537"/>
                <a:gd name="T16" fmla="*/ 100 w 128"/>
                <a:gd name="T17" fmla="*/ 404 h 537"/>
                <a:gd name="T18" fmla="*/ 118 w 128"/>
                <a:gd name="T1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537">
                  <a:moveTo>
                    <a:pt x="118" y="537"/>
                  </a:moveTo>
                  <a:cubicBezTo>
                    <a:pt x="128" y="530"/>
                    <a:pt x="128" y="530"/>
                    <a:pt x="128" y="530"/>
                  </a:cubicBezTo>
                  <a:cubicBezTo>
                    <a:pt x="118" y="0"/>
                    <a:pt x="118" y="0"/>
                    <a:pt x="118" y="0"/>
                  </a:cubicBezTo>
                  <a:cubicBezTo>
                    <a:pt x="7" y="4"/>
                    <a:pt x="7" y="4"/>
                    <a:pt x="7" y="4"/>
                  </a:cubicBezTo>
                  <a:cubicBezTo>
                    <a:pt x="0" y="11"/>
                    <a:pt x="0" y="11"/>
                    <a:pt x="0" y="11"/>
                  </a:cubicBezTo>
                  <a:cubicBezTo>
                    <a:pt x="105" y="9"/>
                    <a:pt x="105" y="9"/>
                    <a:pt x="105" y="9"/>
                  </a:cubicBezTo>
                  <a:cubicBezTo>
                    <a:pt x="100" y="339"/>
                    <a:pt x="100" y="339"/>
                    <a:pt x="100" y="339"/>
                  </a:cubicBezTo>
                  <a:cubicBezTo>
                    <a:pt x="100" y="339"/>
                    <a:pt x="110" y="357"/>
                    <a:pt x="109" y="372"/>
                  </a:cubicBezTo>
                  <a:cubicBezTo>
                    <a:pt x="107" y="386"/>
                    <a:pt x="100" y="404"/>
                    <a:pt x="100" y="404"/>
                  </a:cubicBezTo>
                  <a:lnTo>
                    <a:pt x="118" y="537"/>
                  </a:lnTo>
                  <a:close/>
                </a:path>
              </a:pathLst>
            </a:custGeom>
            <a:solidFill>
              <a:schemeClr val="accent4"/>
            </a:solidFill>
            <a:ln>
              <a:noFill/>
            </a:ln>
          </p:spPr>
          <p:txBody>
            <a:bodyPr vert="horz" wrap="square" lIns="0" tIns="0" rIns="0" bIns="0" numCol="1" anchor="t" anchorCtr="0" compatLnSpc="1">
              <a:prstTxWarp prst="textNoShape">
                <a:avLst/>
              </a:prstTxWarp>
              <a:normAutofit/>
            </a:bodyPr>
            <a:lstStyle/>
            <a:p>
              <a:endParaRPr lang="en-US"/>
            </a:p>
          </p:txBody>
        </p:sp>
      </p:grpSp>
      <p:sp>
        <p:nvSpPr>
          <p:cNvPr id="51" name="Freeform 14"/>
          <p:cNvSpPr>
            <a:spLocks/>
          </p:cNvSpPr>
          <p:nvPr/>
        </p:nvSpPr>
        <p:spPr bwMode="auto">
          <a:xfrm rot="315969">
            <a:off x="6962073" y="1858887"/>
            <a:ext cx="259095" cy="1088000"/>
          </a:xfrm>
          <a:custGeom>
            <a:avLst/>
            <a:gdLst>
              <a:gd name="T0" fmla="*/ 118 w 128"/>
              <a:gd name="T1" fmla="*/ 537 h 537"/>
              <a:gd name="T2" fmla="*/ 128 w 128"/>
              <a:gd name="T3" fmla="*/ 530 h 537"/>
              <a:gd name="T4" fmla="*/ 118 w 128"/>
              <a:gd name="T5" fmla="*/ 0 h 537"/>
              <a:gd name="T6" fmla="*/ 7 w 128"/>
              <a:gd name="T7" fmla="*/ 4 h 537"/>
              <a:gd name="T8" fmla="*/ 0 w 128"/>
              <a:gd name="T9" fmla="*/ 11 h 537"/>
              <a:gd name="T10" fmla="*/ 105 w 128"/>
              <a:gd name="T11" fmla="*/ 9 h 537"/>
              <a:gd name="T12" fmla="*/ 100 w 128"/>
              <a:gd name="T13" fmla="*/ 339 h 537"/>
              <a:gd name="T14" fmla="*/ 109 w 128"/>
              <a:gd name="T15" fmla="*/ 372 h 537"/>
              <a:gd name="T16" fmla="*/ 100 w 128"/>
              <a:gd name="T17" fmla="*/ 404 h 537"/>
              <a:gd name="T18" fmla="*/ 118 w 128"/>
              <a:gd name="T1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537">
                <a:moveTo>
                  <a:pt x="118" y="537"/>
                </a:moveTo>
                <a:cubicBezTo>
                  <a:pt x="128" y="530"/>
                  <a:pt x="128" y="530"/>
                  <a:pt x="128" y="530"/>
                </a:cubicBezTo>
                <a:cubicBezTo>
                  <a:pt x="118" y="0"/>
                  <a:pt x="118" y="0"/>
                  <a:pt x="118" y="0"/>
                </a:cubicBezTo>
                <a:cubicBezTo>
                  <a:pt x="7" y="4"/>
                  <a:pt x="7" y="4"/>
                  <a:pt x="7" y="4"/>
                </a:cubicBezTo>
                <a:cubicBezTo>
                  <a:pt x="0" y="11"/>
                  <a:pt x="0" y="11"/>
                  <a:pt x="0" y="11"/>
                </a:cubicBezTo>
                <a:cubicBezTo>
                  <a:pt x="105" y="9"/>
                  <a:pt x="105" y="9"/>
                  <a:pt x="105" y="9"/>
                </a:cubicBezTo>
                <a:cubicBezTo>
                  <a:pt x="100" y="339"/>
                  <a:pt x="100" y="339"/>
                  <a:pt x="100" y="339"/>
                </a:cubicBezTo>
                <a:cubicBezTo>
                  <a:pt x="100" y="339"/>
                  <a:pt x="110" y="357"/>
                  <a:pt x="109" y="372"/>
                </a:cubicBezTo>
                <a:cubicBezTo>
                  <a:pt x="107" y="386"/>
                  <a:pt x="100" y="404"/>
                  <a:pt x="100" y="404"/>
                </a:cubicBezTo>
                <a:lnTo>
                  <a:pt x="118" y="537"/>
                </a:lnTo>
                <a:close/>
              </a:path>
            </a:pathLst>
          </a:custGeom>
          <a:solidFill>
            <a:schemeClr val="accent4"/>
          </a:solidFill>
          <a:ln>
            <a:noFill/>
          </a:ln>
        </p:spPr>
        <p:txBody>
          <a:bodyPr vert="horz" wrap="square" lIns="0" tIns="0" rIns="0" bIns="0" numCol="1" anchor="t" anchorCtr="0" compatLnSpc="1">
            <a:prstTxWarp prst="textNoShape">
              <a:avLst/>
            </a:prstTxWarp>
            <a:normAutofit/>
          </a:bodyPr>
          <a:lstStyle/>
          <a:p>
            <a:endParaRPr lang="en-US"/>
          </a:p>
        </p:txBody>
      </p:sp>
      <p:grpSp>
        <p:nvGrpSpPr>
          <p:cNvPr id="29" name="Group 28"/>
          <p:cNvGrpSpPr/>
          <p:nvPr/>
        </p:nvGrpSpPr>
        <p:grpSpPr>
          <a:xfrm rot="346000">
            <a:off x="2437515" y="1594647"/>
            <a:ext cx="259095" cy="1088000"/>
            <a:chOff x="2435266" y="1813325"/>
            <a:chExt cx="259095" cy="1088000"/>
          </a:xfrm>
        </p:grpSpPr>
        <p:sp>
          <p:nvSpPr>
            <p:cNvPr id="20" name="Freeform 9"/>
            <p:cNvSpPr>
              <a:spLocks/>
            </p:cNvSpPr>
            <p:nvPr/>
          </p:nvSpPr>
          <p:spPr bwMode="auto">
            <a:xfrm>
              <a:off x="2608989" y="2481412"/>
              <a:ext cx="50628" cy="168759"/>
            </a:xfrm>
            <a:custGeom>
              <a:avLst/>
              <a:gdLst>
                <a:gd name="T0" fmla="*/ 13 w 25"/>
                <a:gd name="T1" fmla="*/ 0 h 83"/>
                <a:gd name="T2" fmla="*/ 25 w 25"/>
                <a:gd name="T3" fmla="*/ 45 h 83"/>
                <a:gd name="T4" fmla="*/ 13 w 25"/>
                <a:gd name="T5" fmla="*/ 83 h 83"/>
                <a:gd name="T6" fmla="*/ 4 w 25"/>
                <a:gd name="T7" fmla="*/ 34 h 83"/>
                <a:gd name="T8" fmla="*/ 13 w 25"/>
                <a:gd name="T9" fmla="*/ 0 h 83"/>
              </a:gdLst>
              <a:ahLst/>
              <a:cxnLst>
                <a:cxn ang="0">
                  <a:pos x="T0" y="T1"/>
                </a:cxn>
                <a:cxn ang="0">
                  <a:pos x="T2" y="T3"/>
                </a:cxn>
                <a:cxn ang="0">
                  <a:pos x="T4" y="T5"/>
                </a:cxn>
                <a:cxn ang="0">
                  <a:pos x="T6" y="T7"/>
                </a:cxn>
                <a:cxn ang="0">
                  <a:pos x="T8" y="T9"/>
                </a:cxn>
              </a:cxnLst>
              <a:rect l="0" t="0" r="r" b="b"/>
              <a:pathLst>
                <a:path w="25" h="83">
                  <a:moveTo>
                    <a:pt x="13" y="0"/>
                  </a:moveTo>
                  <a:cubicBezTo>
                    <a:pt x="13" y="0"/>
                    <a:pt x="25" y="12"/>
                    <a:pt x="25" y="45"/>
                  </a:cubicBezTo>
                  <a:cubicBezTo>
                    <a:pt x="25" y="77"/>
                    <a:pt x="13" y="83"/>
                    <a:pt x="13" y="83"/>
                  </a:cubicBezTo>
                  <a:cubicBezTo>
                    <a:pt x="13" y="83"/>
                    <a:pt x="0" y="52"/>
                    <a:pt x="4" y="34"/>
                  </a:cubicBezTo>
                  <a:cubicBezTo>
                    <a:pt x="7" y="16"/>
                    <a:pt x="13" y="0"/>
                    <a:pt x="13"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fontScale="70000" lnSpcReduction="20000"/>
            </a:bodyPr>
            <a:lstStyle/>
            <a:p>
              <a:endParaRPr lang="en-US"/>
            </a:p>
          </p:txBody>
        </p:sp>
        <p:sp>
          <p:nvSpPr>
            <p:cNvPr id="23" name="Freeform 12"/>
            <p:cNvSpPr>
              <a:spLocks/>
            </p:cNvSpPr>
            <p:nvPr/>
          </p:nvSpPr>
          <p:spPr bwMode="auto">
            <a:xfrm>
              <a:off x="2637777" y="2640244"/>
              <a:ext cx="35737" cy="261080"/>
            </a:xfrm>
            <a:custGeom>
              <a:avLst/>
              <a:gdLst>
                <a:gd name="T0" fmla="*/ 36 w 36"/>
                <a:gd name="T1" fmla="*/ 263 h 263"/>
                <a:gd name="T2" fmla="*/ 0 w 36"/>
                <a:gd name="T3" fmla="*/ 0 h 263"/>
                <a:gd name="T4" fmla="*/ 0 w 36"/>
                <a:gd name="T5" fmla="*/ 263 h 263"/>
                <a:gd name="T6" fmla="*/ 36 w 36"/>
                <a:gd name="T7" fmla="*/ 263 h 263"/>
              </a:gdLst>
              <a:ahLst/>
              <a:cxnLst>
                <a:cxn ang="0">
                  <a:pos x="T0" y="T1"/>
                </a:cxn>
                <a:cxn ang="0">
                  <a:pos x="T2" y="T3"/>
                </a:cxn>
                <a:cxn ang="0">
                  <a:pos x="T4" y="T5"/>
                </a:cxn>
                <a:cxn ang="0">
                  <a:pos x="T6" y="T7"/>
                </a:cxn>
              </a:cxnLst>
              <a:rect l="0" t="0" r="r" b="b"/>
              <a:pathLst>
                <a:path w="36" h="263">
                  <a:moveTo>
                    <a:pt x="36" y="263"/>
                  </a:moveTo>
                  <a:lnTo>
                    <a:pt x="0" y="0"/>
                  </a:lnTo>
                  <a:lnTo>
                    <a:pt x="0" y="263"/>
                  </a:lnTo>
                  <a:lnTo>
                    <a:pt x="36" y="26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lnSpcReduction="10000"/>
            </a:bodyPr>
            <a:lstStyle/>
            <a:p>
              <a:endParaRPr lang="en-US"/>
            </a:p>
          </p:txBody>
        </p:sp>
        <p:sp>
          <p:nvSpPr>
            <p:cNvPr id="24" name="Freeform 13"/>
            <p:cNvSpPr>
              <a:spLocks/>
            </p:cNvSpPr>
            <p:nvPr/>
          </p:nvSpPr>
          <p:spPr bwMode="auto">
            <a:xfrm>
              <a:off x="2435266" y="1831194"/>
              <a:ext cx="212438" cy="654189"/>
            </a:xfrm>
            <a:custGeom>
              <a:avLst/>
              <a:gdLst>
                <a:gd name="T0" fmla="*/ 0 w 214"/>
                <a:gd name="T1" fmla="*/ 5 h 659"/>
                <a:gd name="T2" fmla="*/ 0 w 214"/>
                <a:gd name="T3" fmla="*/ 15 h 659"/>
                <a:gd name="T4" fmla="*/ 157 w 214"/>
                <a:gd name="T5" fmla="*/ 15 h 659"/>
                <a:gd name="T6" fmla="*/ 204 w 214"/>
                <a:gd name="T7" fmla="*/ 659 h 659"/>
                <a:gd name="T8" fmla="*/ 214 w 214"/>
                <a:gd name="T9" fmla="*/ 0 h 659"/>
                <a:gd name="T10" fmla="*/ 0 w 214"/>
                <a:gd name="T11" fmla="*/ 5 h 659"/>
              </a:gdLst>
              <a:ahLst/>
              <a:cxnLst>
                <a:cxn ang="0">
                  <a:pos x="T0" y="T1"/>
                </a:cxn>
                <a:cxn ang="0">
                  <a:pos x="T2" y="T3"/>
                </a:cxn>
                <a:cxn ang="0">
                  <a:pos x="T4" y="T5"/>
                </a:cxn>
                <a:cxn ang="0">
                  <a:pos x="T6" y="T7"/>
                </a:cxn>
                <a:cxn ang="0">
                  <a:pos x="T8" y="T9"/>
                </a:cxn>
                <a:cxn ang="0">
                  <a:pos x="T10" y="T11"/>
                </a:cxn>
              </a:cxnLst>
              <a:rect l="0" t="0" r="r" b="b"/>
              <a:pathLst>
                <a:path w="214" h="659">
                  <a:moveTo>
                    <a:pt x="0" y="5"/>
                  </a:moveTo>
                  <a:lnTo>
                    <a:pt x="0" y="15"/>
                  </a:lnTo>
                  <a:lnTo>
                    <a:pt x="157" y="15"/>
                  </a:lnTo>
                  <a:lnTo>
                    <a:pt x="204" y="659"/>
                  </a:lnTo>
                  <a:lnTo>
                    <a:pt x="214" y="0"/>
                  </a:lnTo>
                  <a:lnTo>
                    <a:pt x="0" y="5"/>
                  </a:lnTo>
                  <a:close/>
                </a:path>
              </a:pathLst>
            </a:custGeom>
            <a:solidFill>
              <a:schemeClr val="accent4">
                <a:lumMod val="75000"/>
              </a:schemeClr>
            </a:solidFill>
            <a:ln>
              <a:noFill/>
            </a:ln>
          </p:spPr>
          <p:txBody>
            <a:bodyPr vert="horz" wrap="square" lIns="0" tIns="0" rIns="0" bIns="0" numCol="1" anchor="t" anchorCtr="0" compatLnSpc="1">
              <a:prstTxWarp prst="textNoShape">
                <a:avLst/>
              </a:prstTxWarp>
              <a:normAutofit/>
            </a:bodyPr>
            <a:lstStyle/>
            <a:p>
              <a:endParaRPr lang="en-US"/>
            </a:p>
          </p:txBody>
        </p:sp>
        <p:sp>
          <p:nvSpPr>
            <p:cNvPr id="25" name="Freeform 14"/>
            <p:cNvSpPr>
              <a:spLocks/>
            </p:cNvSpPr>
            <p:nvPr/>
          </p:nvSpPr>
          <p:spPr bwMode="auto">
            <a:xfrm>
              <a:off x="2435266" y="1813325"/>
              <a:ext cx="259095" cy="1088000"/>
            </a:xfrm>
            <a:custGeom>
              <a:avLst/>
              <a:gdLst>
                <a:gd name="T0" fmla="*/ 118 w 128"/>
                <a:gd name="T1" fmla="*/ 537 h 537"/>
                <a:gd name="T2" fmla="*/ 128 w 128"/>
                <a:gd name="T3" fmla="*/ 530 h 537"/>
                <a:gd name="T4" fmla="*/ 118 w 128"/>
                <a:gd name="T5" fmla="*/ 0 h 537"/>
                <a:gd name="T6" fmla="*/ 7 w 128"/>
                <a:gd name="T7" fmla="*/ 4 h 537"/>
                <a:gd name="T8" fmla="*/ 0 w 128"/>
                <a:gd name="T9" fmla="*/ 11 h 537"/>
                <a:gd name="T10" fmla="*/ 105 w 128"/>
                <a:gd name="T11" fmla="*/ 9 h 537"/>
                <a:gd name="T12" fmla="*/ 100 w 128"/>
                <a:gd name="T13" fmla="*/ 339 h 537"/>
                <a:gd name="T14" fmla="*/ 109 w 128"/>
                <a:gd name="T15" fmla="*/ 372 h 537"/>
                <a:gd name="T16" fmla="*/ 100 w 128"/>
                <a:gd name="T17" fmla="*/ 404 h 537"/>
                <a:gd name="T18" fmla="*/ 118 w 128"/>
                <a:gd name="T1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537">
                  <a:moveTo>
                    <a:pt x="118" y="537"/>
                  </a:moveTo>
                  <a:cubicBezTo>
                    <a:pt x="128" y="530"/>
                    <a:pt x="128" y="530"/>
                    <a:pt x="128" y="530"/>
                  </a:cubicBezTo>
                  <a:cubicBezTo>
                    <a:pt x="118" y="0"/>
                    <a:pt x="118" y="0"/>
                    <a:pt x="118" y="0"/>
                  </a:cubicBezTo>
                  <a:cubicBezTo>
                    <a:pt x="7" y="4"/>
                    <a:pt x="7" y="4"/>
                    <a:pt x="7" y="4"/>
                  </a:cubicBezTo>
                  <a:cubicBezTo>
                    <a:pt x="0" y="11"/>
                    <a:pt x="0" y="11"/>
                    <a:pt x="0" y="11"/>
                  </a:cubicBezTo>
                  <a:cubicBezTo>
                    <a:pt x="105" y="9"/>
                    <a:pt x="105" y="9"/>
                    <a:pt x="105" y="9"/>
                  </a:cubicBezTo>
                  <a:cubicBezTo>
                    <a:pt x="100" y="339"/>
                    <a:pt x="100" y="339"/>
                    <a:pt x="100" y="339"/>
                  </a:cubicBezTo>
                  <a:cubicBezTo>
                    <a:pt x="100" y="339"/>
                    <a:pt x="110" y="357"/>
                    <a:pt x="109" y="372"/>
                  </a:cubicBezTo>
                  <a:cubicBezTo>
                    <a:pt x="107" y="386"/>
                    <a:pt x="100" y="404"/>
                    <a:pt x="100" y="404"/>
                  </a:cubicBezTo>
                  <a:lnTo>
                    <a:pt x="118" y="537"/>
                  </a:lnTo>
                  <a:close/>
                </a:path>
              </a:pathLst>
            </a:custGeom>
            <a:solidFill>
              <a:schemeClr val="accent4"/>
            </a:solidFill>
            <a:ln>
              <a:noFill/>
            </a:ln>
          </p:spPr>
          <p:txBody>
            <a:bodyPr vert="horz" wrap="square" lIns="0" tIns="0" rIns="0" bIns="0" numCol="1" anchor="t" anchorCtr="0" compatLnSpc="1">
              <a:prstTxWarp prst="textNoShape">
                <a:avLst/>
              </a:prstTxWarp>
              <a:normAutofit/>
            </a:bodyPr>
            <a:lstStyle/>
            <a:p>
              <a:endParaRPr lang="en-US"/>
            </a:p>
          </p:txBody>
        </p:sp>
      </p:grpSp>
      <p:grpSp>
        <p:nvGrpSpPr>
          <p:cNvPr id="34" name="Group 33"/>
          <p:cNvGrpSpPr/>
          <p:nvPr/>
        </p:nvGrpSpPr>
        <p:grpSpPr>
          <a:xfrm rot="21373292">
            <a:off x="4695977" y="1848099"/>
            <a:ext cx="259095" cy="1088000"/>
            <a:chOff x="2435266" y="1813325"/>
            <a:chExt cx="259095" cy="1088000"/>
          </a:xfrm>
        </p:grpSpPr>
        <p:sp>
          <p:nvSpPr>
            <p:cNvPr id="35" name="Freeform 9"/>
            <p:cNvSpPr>
              <a:spLocks/>
            </p:cNvSpPr>
            <p:nvPr/>
          </p:nvSpPr>
          <p:spPr bwMode="auto">
            <a:xfrm>
              <a:off x="2608989" y="2481412"/>
              <a:ext cx="50628" cy="168759"/>
            </a:xfrm>
            <a:custGeom>
              <a:avLst/>
              <a:gdLst>
                <a:gd name="T0" fmla="*/ 13 w 25"/>
                <a:gd name="T1" fmla="*/ 0 h 83"/>
                <a:gd name="T2" fmla="*/ 25 w 25"/>
                <a:gd name="T3" fmla="*/ 45 h 83"/>
                <a:gd name="T4" fmla="*/ 13 w 25"/>
                <a:gd name="T5" fmla="*/ 83 h 83"/>
                <a:gd name="T6" fmla="*/ 4 w 25"/>
                <a:gd name="T7" fmla="*/ 34 h 83"/>
                <a:gd name="T8" fmla="*/ 13 w 25"/>
                <a:gd name="T9" fmla="*/ 0 h 83"/>
              </a:gdLst>
              <a:ahLst/>
              <a:cxnLst>
                <a:cxn ang="0">
                  <a:pos x="T0" y="T1"/>
                </a:cxn>
                <a:cxn ang="0">
                  <a:pos x="T2" y="T3"/>
                </a:cxn>
                <a:cxn ang="0">
                  <a:pos x="T4" y="T5"/>
                </a:cxn>
                <a:cxn ang="0">
                  <a:pos x="T6" y="T7"/>
                </a:cxn>
                <a:cxn ang="0">
                  <a:pos x="T8" y="T9"/>
                </a:cxn>
              </a:cxnLst>
              <a:rect l="0" t="0" r="r" b="b"/>
              <a:pathLst>
                <a:path w="25" h="83">
                  <a:moveTo>
                    <a:pt x="13" y="0"/>
                  </a:moveTo>
                  <a:cubicBezTo>
                    <a:pt x="13" y="0"/>
                    <a:pt x="25" y="12"/>
                    <a:pt x="25" y="45"/>
                  </a:cubicBezTo>
                  <a:cubicBezTo>
                    <a:pt x="25" y="77"/>
                    <a:pt x="13" y="83"/>
                    <a:pt x="13" y="83"/>
                  </a:cubicBezTo>
                  <a:cubicBezTo>
                    <a:pt x="13" y="83"/>
                    <a:pt x="0" y="52"/>
                    <a:pt x="4" y="34"/>
                  </a:cubicBezTo>
                  <a:cubicBezTo>
                    <a:pt x="7" y="16"/>
                    <a:pt x="13" y="0"/>
                    <a:pt x="13"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fontScale="70000" lnSpcReduction="20000"/>
            </a:bodyPr>
            <a:lstStyle/>
            <a:p>
              <a:endParaRPr lang="en-US"/>
            </a:p>
          </p:txBody>
        </p:sp>
        <p:sp>
          <p:nvSpPr>
            <p:cNvPr id="36" name="Freeform 12"/>
            <p:cNvSpPr>
              <a:spLocks/>
            </p:cNvSpPr>
            <p:nvPr/>
          </p:nvSpPr>
          <p:spPr bwMode="auto">
            <a:xfrm>
              <a:off x="2637777" y="2640244"/>
              <a:ext cx="35737" cy="261080"/>
            </a:xfrm>
            <a:custGeom>
              <a:avLst/>
              <a:gdLst>
                <a:gd name="T0" fmla="*/ 36 w 36"/>
                <a:gd name="T1" fmla="*/ 263 h 263"/>
                <a:gd name="T2" fmla="*/ 0 w 36"/>
                <a:gd name="T3" fmla="*/ 0 h 263"/>
                <a:gd name="T4" fmla="*/ 0 w 36"/>
                <a:gd name="T5" fmla="*/ 263 h 263"/>
                <a:gd name="T6" fmla="*/ 36 w 36"/>
                <a:gd name="T7" fmla="*/ 263 h 263"/>
              </a:gdLst>
              <a:ahLst/>
              <a:cxnLst>
                <a:cxn ang="0">
                  <a:pos x="T0" y="T1"/>
                </a:cxn>
                <a:cxn ang="0">
                  <a:pos x="T2" y="T3"/>
                </a:cxn>
                <a:cxn ang="0">
                  <a:pos x="T4" y="T5"/>
                </a:cxn>
                <a:cxn ang="0">
                  <a:pos x="T6" y="T7"/>
                </a:cxn>
              </a:cxnLst>
              <a:rect l="0" t="0" r="r" b="b"/>
              <a:pathLst>
                <a:path w="36" h="263">
                  <a:moveTo>
                    <a:pt x="36" y="263"/>
                  </a:moveTo>
                  <a:lnTo>
                    <a:pt x="0" y="0"/>
                  </a:lnTo>
                  <a:lnTo>
                    <a:pt x="0" y="263"/>
                  </a:lnTo>
                  <a:lnTo>
                    <a:pt x="36" y="26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lnSpcReduction="10000"/>
            </a:bodyPr>
            <a:lstStyle/>
            <a:p>
              <a:endParaRPr lang="en-US"/>
            </a:p>
          </p:txBody>
        </p:sp>
        <p:sp>
          <p:nvSpPr>
            <p:cNvPr id="37" name="Freeform 13"/>
            <p:cNvSpPr>
              <a:spLocks/>
            </p:cNvSpPr>
            <p:nvPr/>
          </p:nvSpPr>
          <p:spPr bwMode="auto">
            <a:xfrm>
              <a:off x="2435266" y="1831194"/>
              <a:ext cx="212438" cy="654189"/>
            </a:xfrm>
            <a:custGeom>
              <a:avLst/>
              <a:gdLst>
                <a:gd name="T0" fmla="*/ 0 w 214"/>
                <a:gd name="T1" fmla="*/ 5 h 659"/>
                <a:gd name="T2" fmla="*/ 0 w 214"/>
                <a:gd name="T3" fmla="*/ 15 h 659"/>
                <a:gd name="T4" fmla="*/ 157 w 214"/>
                <a:gd name="T5" fmla="*/ 15 h 659"/>
                <a:gd name="T6" fmla="*/ 204 w 214"/>
                <a:gd name="T7" fmla="*/ 659 h 659"/>
                <a:gd name="T8" fmla="*/ 214 w 214"/>
                <a:gd name="T9" fmla="*/ 0 h 659"/>
                <a:gd name="T10" fmla="*/ 0 w 214"/>
                <a:gd name="T11" fmla="*/ 5 h 659"/>
              </a:gdLst>
              <a:ahLst/>
              <a:cxnLst>
                <a:cxn ang="0">
                  <a:pos x="T0" y="T1"/>
                </a:cxn>
                <a:cxn ang="0">
                  <a:pos x="T2" y="T3"/>
                </a:cxn>
                <a:cxn ang="0">
                  <a:pos x="T4" y="T5"/>
                </a:cxn>
                <a:cxn ang="0">
                  <a:pos x="T6" y="T7"/>
                </a:cxn>
                <a:cxn ang="0">
                  <a:pos x="T8" y="T9"/>
                </a:cxn>
                <a:cxn ang="0">
                  <a:pos x="T10" y="T11"/>
                </a:cxn>
              </a:cxnLst>
              <a:rect l="0" t="0" r="r" b="b"/>
              <a:pathLst>
                <a:path w="214" h="659">
                  <a:moveTo>
                    <a:pt x="0" y="5"/>
                  </a:moveTo>
                  <a:lnTo>
                    <a:pt x="0" y="15"/>
                  </a:lnTo>
                  <a:lnTo>
                    <a:pt x="157" y="15"/>
                  </a:lnTo>
                  <a:lnTo>
                    <a:pt x="204" y="659"/>
                  </a:lnTo>
                  <a:lnTo>
                    <a:pt x="214" y="0"/>
                  </a:lnTo>
                  <a:lnTo>
                    <a:pt x="0" y="5"/>
                  </a:lnTo>
                  <a:close/>
                </a:path>
              </a:pathLst>
            </a:custGeom>
            <a:solidFill>
              <a:schemeClr val="accent4">
                <a:lumMod val="75000"/>
              </a:schemeClr>
            </a:solidFill>
            <a:ln>
              <a:noFill/>
            </a:ln>
          </p:spPr>
          <p:txBody>
            <a:bodyPr vert="horz" wrap="square" lIns="0" tIns="0" rIns="0" bIns="0" numCol="1" anchor="t" anchorCtr="0" compatLnSpc="1">
              <a:prstTxWarp prst="textNoShape">
                <a:avLst/>
              </a:prstTxWarp>
              <a:normAutofit/>
            </a:bodyPr>
            <a:lstStyle/>
            <a:p>
              <a:endParaRPr lang="en-US"/>
            </a:p>
          </p:txBody>
        </p:sp>
        <p:sp>
          <p:nvSpPr>
            <p:cNvPr id="38" name="Freeform 14"/>
            <p:cNvSpPr>
              <a:spLocks/>
            </p:cNvSpPr>
            <p:nvPr/>
          </p:nvSpPr>
          <p:spPr bwMode="auto">
            <a:xfrm>
              <a:off x="2435266" y="1813325"/>
              <a:ext cx="259095" cy="1088000"/>
            </a:xfrm>
            <a:custGeom>
              <a:avLst/>
              <a:gdLst>
                <a:gd name="T0" fmla="*/ 118 w 128"/>
                <a:gd name="T1" fmla="*/ 537 h 537"/>
                <a:gd name="T2" fmla="*/ 128 w 128"/>
                <a:gd name="T3" fmla="*/ 530 h 537"/>
                <a:gd name="T4" fmla="*/ 118 w 128"/>
                <a:gd name="T5" fmla="*/ 0 h 537"/>
                <a:gd name="T6" fmla="*/ 7 w 128"/>
                <a:gd name="T7" fmla="*/ 4 h 537"/>
                <a:gd name="T8" fmla="*/ 0 w 128"/>
                <a:gd name="T9" fmla="*/ 11 h 537"/>
                <a:gd name="T10" fmla="*/ 105 w 128"/>
                <a:gd name="T11" fmla="*/ 9 h 537"/>
                <a:gd name="T12" fmla="*/ 100 w 128"/>
                <a:gd name="T13" fmla="*/ 339 h 537"/>
                <a:gd name="T14" fmla="*/ 109 w 128"/>
                <a:gd name="T15" fmla="*/ 372 h 537"/>
                <a:gd name="T16" fmla="*/ 100 w 128"/>
                <a:gd name="T17" fmla="*/ 404 h 537"/>
                <a:gd name="T18" fmla="*/ 118 w 128"/>
                <a:gd name="T1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537">
                  <a:moveTo>
                    <a:pt x="118" y="537"/>
                  </a:moveTo>
                  <a:cubicBezTo>
                    <a:pt x="128" y="530"/>
                    <a:pt x="128" y="530"/>
                    <a:pt x="128" y="530"/>
                  </a:cubicBezTo>
                  <a:cubicBezTo>
                    <a:pt x="118" y="0"/>
                    <a:pt x="118" y="0"/>
                    <a:pt x="118" y="0"/>
                  </a:cubicBezTo>
                  <a:cubicBezTo>
                    <a:pt x="7" y="4"/>
                    <a:pt x="7" y="4"/>
                    <a:pt x="7" y="4"/>
                  </a:cubicBezTo>
                  <a:cubicBezTo>
                    <a:pt x="0" y="11"/>
                    <a:pt x="0" y="11"/>
                    <a:pt x="0" y="11"/>
                  </a:cubicBezTo>
                  <a:cubicBezTo>
                    <a:pt x="105" y="9"/>
                    <a:pt x="105" y="9"/>
                    <a:pt x="105" y="9"/>
                  </a:cubicBezTo>
                  <a:cubicBezTo>
                    <a:pt x="100" y="339"/>
                    <a:pt x="100" y="339"/>
                    <a:pt x="100" y="339"/>
                  </a:cubicBezTo>
                  <a:cubicBezTo>
                    <a:pt x="100" y="339"/>
                    <a:pt x="110" y="357"/>
                    <a:pt x="109" y="372"/>
                  </a:cubicBezTo>
                  <a:cubicBezTo>
                    <a:pt x="107" y="386"/>
                    <a:pt x="100" y="404"/>
                    <a:pt x="100" y="404"/>
                  </a:cubicBezTo>
                  <a:lnTo>
                    <a:pt x="118" y="537"/>
                  </a:lnTo>
                  <a:close/>
                </a:path>
              </a:pathLst>
            </a:custGeom>
            <a:solidFill>
              <a:schemeClr val="accent4"/>
            </a:solidFill>
            <a:ln>
              <a:noFill/>
            </a:ln>
          </p:spPr>
          <p:txBody>
            <a:bodyPr vert="horz" wrap="square" lIns="0" tIns="0" rIns="0" bIns="0" numCol="1" anchor="t" anchorCtr="0" compatLnSpc="1">
              <a:prstTxWarp prst="textNoShape">
                <a:avLst/>
              </a:prstTxWarp>
              <a:normAutofit/>
            </a:bodyPr>
            <a:lstStyle/>
            <a:p>
              <a:endParaRPr lang="en-US"/>
            </a:p>
          </p:txBody>
        </p:sp>
      </p:grpSp>
      <p:sp>
        <p:nvSpPr>
          <p:cNvPr id="16" name="Freeform 5"/>
          <p:cNvSpPr>
            <a:spLocks/>
          </p:cNvSpPr>
          <p:nvPr/>
        </p:nvSpPr>
        <p:spPr bwMode="auto">
          <a:xfrm>
            <a:off x="2" y="1705435"/>
            <a:ext cx="12191999" cy="923925"/>
          </a:xfrm>
          <a:custGeom>
            <a:avLst/>
            <a:gdLst>
              <a:gd name="T0" fmla="*/ 0 w 2879"/>
              <a:gd name="T1" fmla="*/ 0 h 284"/>
              <a:gd name="T2" fmla="*/ 1437 w 2879"/>
              <a:gd name="T3" fmla="*/ 281 h 284"/>
              <a:gd name="T4" fmla="*/ 2879 w 2879"/>
              <a:gd name="T5" fmla="*/ 0 h 284"/>
            </a:gdLst>
            <a:ahLst/>
            <a:cxnLst>
              <a:cxn ang="0">
                <a:pos x="T0" y="T1"/>
              </a:cxn>
              <a:cxn ang="0">
                <a:pos x="T2" y="T3"/>
              </a:cxn>
              <a:cxn ang="0">
                <a:pos x="T4" y="T5"/>
              </a:cxn>
            </a:cxnLst>
            <a:rect l="0" t="0" r="r" b="b"/>
            <a:pathLst>
              <a:path w="2879" h="284">
                <a:moveTo>
                  <a:pt x="0" y="0"/>
                </a:moveTo>
                <a:cubicBezTo>
                  <a:pt x="0" y="0"/>
                  <a:pt x="576" y="279"/>
                  <a:pt x="1437" y="281"/>
                </a:cubicBezTo>
                <a:cubicBezTo>
                  <a:pt x="2297" y="284"/>
                  <a:pt x="2879" y="0"/>
                  <a:pt x="2879" y="0"/>
                </a:cubicBezTo>
              </a:path>
            </a:pathLst>
          </a:custGeom>
          <a:noFill/>
          <a:ln w="381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normAutofit/>
          </a:bodyPr>
          <a:lstStyle/>
          <a:p>
            <a:endParaRPr lang="en-US"/>
          </a:p>
        </p:txBody>
      </p:sp>
      <p:grpSp>
        <p:nvGrpSpPr>
          <p:cNvPr id="75" name="Group 74"/>
          <p:cNvGrpSpPr/>
          <p:nvPr/>
        </p:nvGrpSpPr>
        <p:grpSpPr>
          <a:xfrm rot="477598">
            <a:off x="1928258" y="2491794"/>
            <a:ext cx="1644715" cy="1662851"/>
            <a:chOff x="1262063" y="4267200"/>
            <a:chExt cx="1871662" cy="1892300"/>
          </a:xfrm>
          <a:solidFill>
            <a:srgbClr val="C00000"/>
          </a:solidFill>
        </p:grpSpPr>
        <p:sp>
          <p:nvSpPr>
            <p:cNvPr id="72" name="Rectangle 19"/>
            <p:cNvSpPr>
              <a:spLocks noChangeArrowheads="1"/>
            </p:cNvSpPr>
            <p:nvPr/>
          </p:nvSpPr>
          <p:spPr bwMode="auto">
            <a:xfrm>
              <a:off x="2197100" y="4267200"/>
              <a:ext cx="936625" cy="1892300"/>
            </a:xfrm>
            <a:prstGeom prst="rect">
              <a:avLst/>
            </a:prstGeom>
            <a:grpFill/>
            <a:ln>
              <a:noFill/>
            </a:ln>
          </p:spPr>
          <p:txBody>
            <a:bodyPr vert="horz" wrap="square" lIns="0" tIns="0" rIns="0" bIns="0" numCol="1" anchor="t" anchorCtr="0" compatLnSpc="1">
              <a:prstTxWarp prst="textNoShape">
                <a:avLst/>
              </a:prstTxWarp>
              <a:normAutofit/>
            </a:bodyPr>
            <a:lstStyle/>
            <a:p>
              <a:endParaRPr lang="en-US"/>
            </a:p>
          </p:txBody>
        </p:sp>
        <p:sp>
          <p:nvSpPr>
            <p:cNvPr id="73" name="Freeform 20"/>
            <p:cNvSpPr>
              <a:spLocks/>
            </p:cNvSpPr>
            <p:nvPr/>
          </p:nvSpPr>
          <p:spPr bwMode="auto">
            <a:xfrm>
              <a:off x="1262063" y="4267200"/>
              <a:ext cx="935037" cy="1892300"/>
            </a:xfrm>
            <a:custGeom>
              <a:avLst/>
              <a:gdLst>
                <a:gd name="T0" fmla="*/ 444 w 589"/>
                <a:gd name="T1" fmla="*/ 0 h 1192"/>
                <a:gd name="T2" fmla="*/ 0 w 589"/>
                <a:gd name="T3" fmla="*/ 449 h 1192"/>
                <a:gd name="T4" fmla="*/ 0 w 589"/>
                <a:gd name="T5" fmla="*/ 1192 h 1192"/>
                <a:gd name="T6" fmla="*/ 589 w 589"/>
                <a:gd name="T7" fmla="*/ 1192 h 1192"/>
                <a:gd name="T8" fmla="*/ 589 w 589"/>
                <a:gd name="T9" fmla="*/ 0 h 1192"/>
                <a:gd name="T10" fmla="*/ 444 w 589"/>
                <a:gd name="T11" fmla="*/ 0 h 1192"/>
              </a:gdLst>
              <a:ahLst/>
              <a:cxnLst>
                <a:cxn ang="0">
                  <a:pos x="T0" y="T1"/>
                </a:cxn>
                <a:cxn ang="0">
                  <a:pos x="T2" y="T3"/>
                </a:cxn>
                <a:cxn ang="0">
                  <a:pos x="T4" y="T5"/>
                </a:cxn>
                <a:cxn ang="0">
                  <a:pos x="T6" y="T7"/>
                </a:cxn>
                <a:cxn ang="0">
                  <a:pos x="T8" y="T9"/>
                </a:cxn>
                <a:cxn ang="0">
                  <a:pos x="T10" y="T11"/>
                </a:cxn>
              </a:cxnLst>
              <a:rect l="0" t="0" r="r" b="b"/>
              <a:pathLst>
                <a:path w="589" h="1192">
                  <a:moveTo>
                    <a:pt x="444" y="0"/>
                  </a:moveTo>
                  <a:lnTo>
                    <a:pt x="0" y="449"/>
                  </a:lnTo>
                  <a:lnTo>
                    <a:pt x="0" y="1192"/>
                  </a:lnTo>
                  <a:lnTo>
                    <a:pt x="589" y="1192"/>
                  </a:lnTo>
                  <a:lnTo>
                    <a:pt x="589" y="0"/>
                  </a:lnTo>
                  <a:lnTo>
                    <a:pt x="444" y="0"/>
                  </a:lnTo>
                  <a:close/>
                </a:path>
              </a:pathLst>
            </a:custGeom>
            <a:grpFill/>
            <a:ln>
              <a:noFill/>
            </a:ln>
          </p:spPr>
          <p:txBody>
            <a:bodyPr vert="horz" wrap="square" lIns="0" tIns="0" rIns="0" bIns="0" numCol="1" anchor="t" anchorCtr="0" compatLnSpc="1">
              <a:prstTxWarp prst="textNoShape">
                <a:avLst/>
              </a:prstTxWarp>
              <a:normAutofit/>
            </a:bodyPr>
            <a:lstStyle/>
            <a:p>
              <a:endParaRPr lang="en-US"/>
            </a:p>
          </p:txBody>
        </p:sp>
        <p:sp>
          <p:nvSpPr>
            <p:cNvPr id="74" name="Freeform 21"/>
            <p:cNvSpPr>
              <a:spLocks/>
            </p:cNvSpPr>
            <p:nvPr/>
          </p:nvSpPr>
          <p:spPr bwMode="auto">
            <a:xfrm>
              <a:off x="1262063" y="4267200"/>
              <a:ext cx="704850" cy="712788"/>
            </a:xfrm>
            <a:custGeom>
              <a:avLst/>
              <a:gdLst>
                <a:gd name="T0" fmla="*/ 430 w 444"/>
                <a:gd name="T1" fmla="*/ 378 h 449"/>
                <a:gd name="T2" fmla="*/ 0 w 444"/>
                <a:gd name="T3" fmla="*/ 449 h 449"/>
                <a:gd name="T4" fmla="*/ 444 w 444"/>
                <a:gd name="T5" fmla="*/ 0 h 449"/>
                <a:gd name="T6" fmla="*/ 430 w 444"/>
                <a:gd name="T7" fmla="*/ 378 h 449"/>
              </a:gdLst>
              <a:ahLst/>
              <a:cxnLst>
                <a:cxn ang="0">
                  <a:pos x="T0" y="T1"/>
                </a:cxn>
                <a:cxn ang="0">
                  <a:pos x="T2" y="T3"/>
                </a:cxn>
                <a:cxn ang="0">
                  <a:pos x="T4" y="T5"/>
                </a:cxn>
                <a:cxn ang="0">
                  <a:pos x="T6" y="T7"/>
                </a:cxn>
              </a:cxnLst>
              <a:rect l="0" t="0" r="r" b="b"/>
              <a:pathLst>
                <a:path w="444" h="449">
                  <a:moveTo>
                    <a:pt x="430" y="378"/>
                  </a:moveTo>
                  <a:lnTo>
                    <a:pt x="0" y="449"/>
                  </a:lnTo>
                  <a:lnTo>
                    <a:pt x="444" y="0"/>
                  </a:lnTo>
                  <a:lnTo>
                    <a:pt x="430" y="378"/>
                  </a:lnTo>
                  <a:close/>
                </a:path>
              </a:pathLst>
            </a:custGeom>
            <a:grpFill/>
            <a:ln>
              <a:noFill/>
            </a:ln>
            <a:effectLst>
              <a:outerShdw blurRad="609600" dist="114300" dir="2820000" algn="tl" rotWithShape="0">
                <a:prstClr val="black">
                  <a:alpha val="40000"/>
                </a:prstClr>
              </a:outerShdw>
            </a:effectLst>
          </p:spPr>
          <p:txBody>
            <a:bodyPr vert="horz" wrap="square" lIns="0" tIns="0" rIns="0" bIns="0" numCol="1" anchor="t" anchorCtr="0" compatLnSpc="1">
              <a:prstTxWarp prst="textNoShape">
                <a:avLst/>
              </a:prstTxWarp>
              <a:normAutofit/>
            </a:bodyPr>
            <a:lstStyle/>
            <a:p>
              <a:endParaRPr lang="en-US"/>
            </a:p>
          </p:txBody>
        </p:sp>
      </p:grpSp>
      <p:sp>
        <p:nvSpPr>
          <p:cNvPr id="76" name="Rectangle 75"/>
          <p:cNvSpPr/>
          <p:nvPr/>
        </p:nvSpPr>
        <p:spPr>
          <a:xfrm rot="21177730">
            <a:off x="3967921" y="2810189"/>
            <a:ext cx="1757189" cy="16063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a:p>
        </p:txBody>
      </p:sp>
      <p:grpSp>
        <p:nvGrpSpPr>
          <p:cNvPr id="28" name="Group 27"/>
          <p:cNvGrpSpPr/>
          <p:nvPr/>
        </p:nvGrpSpPr>
        <p:grpSpPr>
          <a:xfrm rot="346000">
            <a:off x="2366939" y="1607473"/>
            <a:ext cx="326600" cy="1119767"/>
            <a:chOff x="2355849" y="1846084"/>
            <a:chExt cx="326600" cy="1119766"/>
          </a:xfrm>
          <a:effectLst>
            <a:outerShdw blurRad="215900" dist="50800" dir="5400000" sx="85000" sy="85000" algn="ctr" rotWithShape="0">
              <a:srgbClr val="000000">
                <a:alpha val="43137"/>
              </a:srgbClr>
            </a:outerShdw>
          </a:effectLst>
        </p:grpSpPr>
        <p:sp>
          <p:nvSpPr>
            <p:cNvPr id="21" name="Freeform 10"/>
            <p:cNvSpPr>
              <a:spLocks/>
            </p:cNvSpPr>
            <p:nvPr/>
          </p:nvSpPr>
          <p:spPr bwMode="auto">
            <a:xfrm>
              <a:off x="2355849" y="1859982"/>
              <a:ext cx="258757" cy="1105868"/>
            </a:xfrm>
            <a:custGeom>
              <a:avLst/>
              <a:gdLst>
                <a:gd name="T0" fmla="*/ 39 w 257"/>
                <a:gd name="T1" fmla="*/ 1108 h 1108"/>
                <a:gd name="T2" fmla="*/ 257 w 257"/>
                <a:gd name="T3" fmla="*/ 1108 h 1108"/>
                <a:gd name="T4" fmla="*/ 218 w 257"/>
                <a:gd name="T5" fmla="*/ 0 h 1108"/>
                <a:gd name="T6" fmla="*/ 0 w 257"/>
                <a:gd name="T7" fmla="*/ 0 h 1108"/>
                <a:gd name="T8" fmla="*/ 39 w 257"/>
                <a:gd name="T9" fmla="*/ 1108 h 1108"/>
              </a:gdLst>
              <a:ahLst/>
              <a:cxnLst>
                <a:cxn ang="0">
                  <a:pos x="T0" y="T1"/>
                </a:cxn>
                <a:cxn ang="0">
                  <a:pos x="T2" y="T3"/>
                </a:cxn>
                <a:cxn ang="0">
                  <a:pos x="T4" y="T5"/>
                </a:cxn>
                <a:cxn ang="0">
                  <a:pos x="T6" y="T7"/>
                </a:cxn>
                <a:cxn ang="0">
                  <a:pos x="T8" y="T9"/>
                </a:cxn>
              </a:cxnLst>
              <a:rect l="0" t="0" r="r" b="b"/>
              <a:pathLst>
                <a:path w="257" h="1108">
                  <a:moveTo>
                    <a:pt x="39" y="1108"/>
                  </a:moveTo>
                  <a:lnTo>
                    <a:pt x="257" y="1108"/>
                  </a:lnTo>
                  <a:lnTo>
                    <a:pt x="218" y="0"/>
                  </a:lnTo>
                  <a:lnTo>
                    <a:pt x="0" y="0"/>
                  </a:lnTo>
                  <a:lnTo>
                    <a:pt x="39" y="1108"/>
                  </a:lnTo>
                  <a:close/>
                </a:path>
              </a:pathLst>
            </a:custGeom>
            <a:solidFill>
              <a:schemeClr val="accent4"/>
            </a:solidFill>
            <a:ln>
              <a:noFill/>
            </a:ln>
          </p:spPr>
          <p:txBody>
            <a:bodyPr vert="horz" wrap="square" lIns="0" tIns="0" rIns="0" bIns="0" numCol="1" anchor="t" anchorCtr="0" compatLnSpc="1">
              <a:prstTxWarp prst="textNoShape">
                <a:avLst/>
              </a:prstTxWarp>
              <a:normAutofit/>
            </a:bodyPr>
            <a:lstStyle/>
            <a:p>
              <a:endParaRPr lang="en-US"/>
            </a:p>
          </p:txBody>
        </p:sp>
        <p:sp>
          <p:nvSpPr>
            <p:cNvPr id="22" name="Freeform 11"/>
            <p:cNvSpPr>
              <a:spLocks/>
            </p:cNvSpPr>
            <p:nvPr/>
          </p:nvSpPr>
          <p:spPr bwMode="auto">
            <a:xfrm>
              <a:off x="2355850" y="1846084"/>
              <a:ext cx="281927" cy="1119766"/>
            </a:xfrm>
            <a:custGeom>
              <a:avLst/>
              <a:gdLst>
                <a:gd name="T0" fmla="*/ 0 w 139"/>
                <a:gd name="T1" fmla="*/ 4 h 553"/>
                <a:gd name="T2" fmla="*/ 6 w 139"/>
                <a:gd name="T3" fmla="*/ 0 h 553"/>
                <a:gd name="T4" fmla="*/ 116 w 139"/>
                <a:gd name="T5" fmla="*/ 0 h 553"/>
                <a:gd name="T6" fmla="*/ 139 w 139"/>
                <a:gd name="T7" fmla="*/ 323 h 553"/>
                <a:gd name="T8" fmla="*/ 139 w 139"/>
                <a:gd name="T9" fmla="*/ 388 h 553"/>
                <a:gd name="T10" fmla="*/ 139 w 139"/>
                <a:gd name="T11" fmla="*/ 541 h 553"/>
                <a:gd name="T12" fmla="*/ 126 w 139"/>
                <a:gd name="T13" fmla="*/ 553 h 553"/>
                <a:gd name="T14" fmla="*/ 103 w 139"/>
                <a:gd name="T15" fmla="*/ 9 h 553"/>
                <a:gd name="T16" fmla="*/ 0 w 139"/>
                <a:gd name="T17" fmla="*/ 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553">
                  <a:moveTo>
                    <a:pt x="0" y="4"/>
                  </a:moveTo>
                  <a:cubicBezTo>
                    <a:pt x="6" y="0"/>
                    <a:pt x="6" y="0"/>
                    <a:pt x="6" y="0"/>
                  </a:cubicBezTo>
                  <a:cubicBezTo>
                    <a:pt x="116" y="0"/>
                    <a:pt x="116" y="0"/>
                    <a:pt x="116" y="0"/>
                  </a:cubicBezTo>
                  <a:cubicBezTo>
                    <a:pt x="139" y="323"/>
                    <a:pt x="139" y="323"/>
                    <a:pt x="139" y="323"/>
                  </a:cubicBezTo>
                  <a:cubicBezTo>
                    <a:pt x="139" y="323"/>
                    <a:pt x="121" y="354"/>
                    <a:pt x="139" y="388"/>
                  </a:cubicBezTo>
                  <a:cubicBezTo>
                    <a:pt x="139" y="541"/>
                    <a:pt x="139" y="541"/>
                    <a:pt x="139" y="541"/>
                  </a:cubicBezTo>
                  <a:cubicBezTo>
                    <a:pt x="126" y="553"/>
                    <a:pt x="126" y="553"/>
                    <a:pt x="126" y="553"/>
                  </a:cubicBezTo>
                  <a:cubicBezTo>
                    <a:pt x="103" y="9"/>
                    <a:pt x="103" y="9"/>
                    <a:pt x="103" y="9"/>
                  </a:cubicBezTo>
                  <a:cubicBezTo>
                    <a:pt x="0" y="7"/>
                    <a:pt x="0" y="7"/>
                    <a:pt x="0" y="7"/>
                  </a:cubicBezTo>
                </a:path>
              </a:pathLst>
            </a:custGeom>
            <a:solidFill>
              <a:schemeClr val="accent3"/>
            </a:solidFill>
            <a:ln>
              <a:noFill/>
            </a:ln>
          </p:spPr>
          <p:txBody>
            <a:bodyPr vert="horz" wrap="square" lIns="0" tIns="0" rIns="0" bIns="0" numCol="1" anchor="t" anchorCtr="0" compatLnSpc="1">
              <a:prstTxWarp prst="textNoShape">
                <a:avLst/>
              </a:prstTxWarp>
              <a:normAutofit/>
            </a:bodyPr>
            <a:lstStyle/>
            <a:p>
              <a:endParaRPr lang="en-US"/>
            </a:p>
          </p:txBody>
        </p:sp>
        <p:sp>
          <p:nvSpPr>
            <p:cNvPr id="26" name="Freeform 15"/>
            <p:cNvSpPr>
              <a:spLocks/>
            </p:cNvSpPr>
            <p:nvPr/>
          </p:nvSpPr>
          <p:spPr bwMode="auto">
            <a:xfrm>
              <a:off x="2375704" y="2272945"/>
              <a:ext cx="306745" cy="221372"/>
            </a:xfrm>
            <a:custGeom>
              <a:avLst/>
              <a:gdLst>
                <a:gd name="T0" fmla="*/ 0 w 151"/>
                <a:gd name="T1" fmla="*/ 109 h 109"/>
                <a:gd name="T2" fmla="*/ 117 w 151"/>
                <a:gd name="T3" fmla="*/ 109 h 109"/>
                <a:gd name="T4" fmla="*/ 151 w 151"/>
                <a:gd name="T5" fmla="*/ 34 h 109"/>
                <a:gd name="T6" fmla="*/ 134 w 151"/>
                <a:gd name="T7" fmla="*/ 6 h 109"/>
                <a:gd name="T8" fmla="*/ 120 w 151"/>
                <a:gd name="T9" fmla="*/ 31 h 109"/>
                <a:gd name="T10" fmla="*/ 134 w 151"/>
                <a:gd name="T11" fmla="*/ 57 h 109"/>
                <a:gd name="T12" fmla="*/ 142 w 151"/>
                <a:gd name="T13" fmla="*/ 65 h 109"/>
              </a:gdLst>
              <a:ahLst/>
              <a:cxnLst>
                <a:cxn ang="0">
                  <a:pos x="T0" y="T1"/>
                </a:cxn>
                <a:cxn ang="0">
                  <a:pos x="T2" y="T3"/>
                </a:cxn>
                <a:cxn ang="0">
                  <a:pos x="T4" y="T5"/>
                </a:cxn>
                <a:cxn ang="0">
                  <a:pos x="T6" y="T7"/>
                </a:cxn>
                <a:cxn ang="0">
                  <a:pos x="T8" y="T9"/>
                </a:cxn>
                <a:cxn ang="0">
                  <a:pos x="T10" y="T11"/>
                </a:cxn>
                <a:cxn ang="0">
                  <a:pos x="T12" y="T13"/>
                </a:cxn>
              </a:cxnLst>
              <a:rect l="0" t="0" r="r" b="b"/>
              <a:pathLst>
                <a:path w="151" h="109">
                  <a:moveTo>
                    <a:pt x="0" y="109"/>
                  </a:moveTo>
                  <a:cubicBezTo>
                    <a:pt x="117" y="109"/>
                    <a:pt x="117" y="109"/>
                    <a:pt x="117" y="109"/>
                  </a:cubicBezTo>
                  <a:cubicBezTo>
                    <a:pt x="151" y="34"/>
                    <a:pt x="151" y="34"/>
                    <a:pt x="151" y="34"/>
                  </a:cubicBezTo>
                  <a:cubicBezTo>
                    <a:pt x="151" y="34"/>
                    <a:pt x="151" y="0"/>
                    <a:pt x="134" y="6"/>
                  </a:cubicBezTo>
                  <a:cubicBezTo>
                    <a:pt x="116" y="11"/>
                    <a:pt x="120" y="25"/>
                    <a:pt x="120" y="31"/>
                  </a:cubicBezTo>
                  <a:cubicBezTo>
                    <a:pt x="120" y="37"/>
                    <a:pt x="134" y="57"/>
                    <a:pt x="134" y="57"/>
                  </a:cubicBezTo>
                  <a:cubicBezTo>
                    <a:pt x="142" y="65"/>
                    <a:pt x="142" y="65"/>
                    <a:pt x="142" y="65"/>
                  </a:cubicBezTo>
                </a:path>
              </a:pathLst>
            </a:custGeom>
            <a:noFill/>
            <a:ln w="52388" cap="flat">
              <a:solidFill>
                <a:schemeClr val="accent6">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normAutofit fontScale="85000" lnSpcReduction="10000"/>
            </a:bodyPr>
            <a:lstStyle/>
            <a:p>
              <a:endParaRPr lang="en-US"/>
            </a:p>
          </p:txBody>
        </p:sp>
      </p:grpSp>
      <p:grpSp>
        <p:nvGrpSpPr>
          <p:cNvPr id="39" name="Group 38"/>
          <p:cNvGrpSpPr/>
          <p:nvPr/>
        </p:nvGrpSpPr>
        <p:grpSpPr>
          <a:xfrm rot="21373292">
            <a:off x="4630671" y="1866634"/>
            <a:ext cx="326600" cy="1119767"/>
            <a:chOff x="2355849" y="1846084"/>
            <a:chExt cx="326600" cy="1119766"/>
          </a:xfrm>
          <a:effectLst>
            <a:outerShdw blurRad="419100" dist="317500" dir="4740000" sx="79000" sy="79000" algn="ctr" rotWithShape="0">
              <a:srgbClr val="000000">
                <a:alpha val="43137"/>
              </a:srgbClr>
            </a:outerShdw>
          </a:effectLst>
        </p:grpSpPr>
        <p:sp>
          <p:nvSpPr>
            <p:cNvPr id="40" name="Freeform 10"/>
            <p:cNvSpPr>
              <a:spLocks/>
            </p:cNvSpPr>
            <p:nvPr/>
          </p:nvSpPr>
          <p:spPr bwMode="auto">
            <a:xfrm>
              <a:off x="2355849" y="1859982"/>
              <a:ext cx="258757" cy="1105868"/>
            </a:xfrm>
            <a:custGeom>
              <a:avLst/>
              <a:gdLst>
                <a:gd name="T0" fmla="*/ 39 w 257"/>
                <a:gd name="T1" fmla="*/ 1108 h 1108"/>
                <a:gd name="T2" fmla="*/ 257 w 257"/>
                <a:gd name="T3" fmla="*/ 1108 h 1108"/>
                <a:gd name="T4" fmla="*/ 218 w 257"/>
                <a:gd name="T5" fmla="*/ 0 h 1108"/>
                <a:gd name="T6" fmla="*/ 0 w 257"/>
                <a:gd name="T7" fmla="*/ 0 h 1108"/>
                <a:gd name="T8" fmla="*/ 39 w 257"/>
                <a:gd name="T9" fmla="*/ 1108 h 1108"/>
              </a:gdLst>
              <a:ahLst/>
              <a:cxnLst>
                <a:cxn ang="0">
                  <a:pos x="T0" y="T1"/>
                </a:cxn>
                <a:cxn ang="0">
                  <a:pos x="T2" y="T3"/>
                </a:cxn>
                <a:cxn ang="0">
                  <a:pos x="T4" y="T5"/>
                </a:cxn>
                <a:cxn ang="0">
                  <a:pos x="T6" y="T7"/>
                </a:cxn>
                <a:cxn ang="0">
                  <a:pos x="T8" y="T9"/>
                </a:cxn>
              </a:cxnLst>
              <a:rect l="0" t="0" r="r" b="b"/>
              <a:pathLst>
                <a:path w="257" h="1108">
                  <a:moveTo>
                    <a:pt x="39" y="1108"/>
                  </a:moveTo>
                  <a:lnTo>
                    <a:pt x="257" y="1108"/>
                  </a:lnTo>
                  <a:lnTo>
                    <a:pt x="218" y="0"/>
                  </a:lnTo>
                  <a:lnTo>
                    <a:pt x="0" y="0"/>
                  </a:lnTo>
                  <a:lnTo>
                    <a:pt x="39" y="1108"/>
                  </a:lnTo>
                  <a:close/>
                </a:path>
              </a:pathLst>
            </a:custGeom>
            <a:solidFill>
              <a:schemeClr val="accent4"/>
            </a:solidFill>
            <a:ln>
              <a:noFill/>
            </a:ln>
          </p:spPr>
          <p:txBody>
            <a:bodyPr vert="horz" wrap="square" lIns="0" tIns="0" rIns="0" bIns="0" numCol="1" anchor="t" anchorCtr="0" compatLnSpc="1">
              <a:prstTxWarp prst="textNoShape">
                <a:avLst/>
              </a:prstTxWarp>
              <a:normAutofit/>
            </a:bodyPr>
            <a:lstStyle/>
            <a:p>
              <a:endParaRPr lang="en-US"/>
            </a:p>
          </p:txBody>
        </p:sp>
        <p:sp>
          <p:nvSpPr>
            <p:cNvPr id="41" name="Freeform 11"/>
            <p:cNvSpPr>
              <a:spLocks/>
            </p:cNvSpPr>
            <p:nvPr/>
          </p:nvSpPr>
          <p:spPr bwMode="auto">
            <a:xfrm>
              <a:off x="2355850" y="1846084"/>
              <a:ext cx="281927" cy="1119766"/>
            </a:xfrm>
            <a:custGeom>
              <a:avLst/>
              <a:gdLst>
                <a:gd name="T0" fmla="*/ 0 w 139"/>
                <a:gd name="T1" fmla="*/ 4 h 553"/>
                <a:gd name="T2" fmla="*/ 6 w 139"/>
                <a:gd name="T3" fmla="*/ 0 h 553"/>
                <a:gd name="T4" fmla="*/ 116 w 139"/>
                <a:gd name="T5" fmla="*/ 0 h 553"/>
                <a:gd name="T6" fmla="*/ 139 w 139"/>
                <a:gd name="T7" fmla="*/ 323 h 553"/>
                <a:gd name="T8" fmla="*/ 139 w 139"/>
                <a:gd name="T9" fmla="*/ 388 h 553"/>
                <a:gd name="T10" fmla="*/ 139 w 139"/>
                <a:gd name="T11" fmla="*/ 541 h 553"/>
                <a:gd name="T12" fmla="*/ 126 w 139"/>
                <a:gd name="T13" fmla="*/ 553 h 553"/>
                <a:gd name="T14" fmla="*/ 103 w 139"/>
                <a:gd name="T15" fmla="*/ 9 h 553"/>
                <a:gd name="T16" fmla="*/ 0 w 139"/>
                <a:gd name="T17" fmla="*/ 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553">
                  <a:moveTo>
                    <a:pt x="0" y="4"/>
                  </a:moveTo>
                  <a:cubicBezTo>
                    <a:pt x="6" y="0"/>
                    <a:pt x="6" y="0"/>
                    <a:pt x="6" y="0"/>
                  </a:cubicBezTo>
                  <a:cubicBezTo>
                    <a:pt x="116" y="0"/>
                    <a:pt x="116" y="0"/>
                    <a:pt x="116" y="0"/>
                  </a:cubicBezTo>
                  <a:cubicBezTo>
                    <a:pt x="139" y="323"/>
                    <a:pt x="139" y="323"/>
                    <a:pt x="139" y="323"/>
                  </a:cubicBezTo>
                  <a:cubicBezTo>
                    <a:pt x="139" y="323"/>
                    <a:pt x="121" y="354"/>
                    <a:pt x="139" y="388"/>
                  </a:cubicBezTo>
                  <a:cubicBezTo>
                    <a:pt x="139" y="541"/>
                    <a:pt x="139" y="541"/>
                    <a:pt x="139" y="541"/>
                  </a:cubicBezTo>
                  <a:cubicBezTo>
                    <a:pt x="126" y="553"/>
                    <a:pt x="126" y="553"/>
                    <a:pt x="126" y="553"/>
                  </a:cubicBezTo>
                  <a:cubicBezTo>
                    <a:pt x="103" y="9"/>
                    <a:pt x="103" y="9"/>
                    <a:pt x="103" y="9"/>
                  </a:cubicBezTo>
                  <a:cubicBezTo>
                    <a:pt x="0" y="7"/>
                    <a:pt x="0" y="7"/>
                    <a:pt x="0" y="7"/>
                  </a:cubicBezTo>
                </a:path>
              </a:pathLst>
            </a:custGeom>
            <a:solidFill>
              <a:schemeClr val="accent3"/>
            </a:solidFill>
            <a:ln>
              <a:noFill/>
            </a:ln>
          </p:spPr>
          <p:txBody>
            <a:bodyPr vert="horz" wrap="square" lIns="0" tIns="0" rIns="0" bIns="0" numCol="1" anchor="t" anchorCtr="0" compatLnSpc="1">
              <a:prstTxWarp prst="textNoShape">
                <a:avLst/>
              </a:prstTxWarp>
              <a:normAutofit/>
            </a:bodyPr>
            <a:lstStyle/>
            <a:p>
              <a:endParaRPr lang="en-US"/>
            </a:p>
          </p:txBody>
        </p:sp>
        <p:sp>
          <p:nvSpPr>
            <p:cNvPr id="42" name="Freeform 15"/>
            <p:cNvSpPr>
              <a:spLocks/>
            </p:cNvSpPr>
            <p:nvPr/>
          </p:nvSpPr>
          <p:spPr bwMode="auto">
            <a:xfrm>
              <a:off x="2375704" y="2272945"/>
              <a:ext cx="306745" cy="221372"/>
            </a:xfrm>
            <a:custGeom>
              <a:avLst/>
              <a:gdLst>
                <a:gd name="T0" fmla="*/ 0 w 151"/>
                <a:gd name="T1" fmla="*/ 109 h 109"/>
                <a:gd name="T2" fmla="*/ 117 w 151"/>
                <a:gd name="T3" fmla="*/ 109 h 109"/>
                <a:gd name="T4" fmla="*/ 151 w 151"/>
                <a:gd name="T5" fmla="*/ 34 h 109"/>
                <a:gd name="T6" fmla="*/ 134 w 151"/>
                <a:gd name="T7" fmla="*/ 6 h 109"/>
                <a:gd name="T8" fmla="*/ 120 w 151"/>
                <a:gd name="T9" fmla="*/ 31 h 109"/>
                <a:gd name="T10" fmla="*/ 134 w 151"/>
                <a:gd name="T11" fmla="*/ 57 h 109"/>
                <a:gd name="T12" fmla="*/ 142 w 151"/>
                <a:gd name="T13" fmla="*/ 65 h 109"/>
              </a:gdLst>
              <a:ahLst/>
              <a:cxnLst>
                <a:cxn ang="0">
                  <a:pos x="T0" y="T1"/>
                </a:cxn>
                <a:cxn ang="0">
                  <a:pos x="T2" y="T3"/>
                </a:cxn>
                <a:cxn ang="0">
                  <a:pos x="T4" y="T5"/>
                </a:cxn>
                <a:cxn ang="0">
                  <a:pos x="T6" y="T7"/>
                </a:cxn>
                <a:cxn ang="0">
                  <a:pos x="T8" y="T9"/>
                </a:cxn>
                <a:cxn ang="0">
                  <a:pos x="T10" y="T11"/>
                </a:cxn>
                <a:cxn ang="0">
                  <a:pos x="T12" y="T13"/>
                </a:cxn>
              </a:cxnLst>
              <a:rect l="0" t="0" r="r" b="b"/>
              <a:pathLst>
                <a:path w="151" h="109">
                  <a:moveTo>
                    <a:pt x="0" y="109"/>
                  </a:moveTo>
                  <a:cubicBezTo>
                    <a:pt x="117" y="109"/>
                    <a:pt x="117" y="109"/>
                    <a:pt x="117" y="109"/>
                  </a:cubicBezTo>
                  <a:cubicBezTo>
                    <a:pt x="151" y="34"/>
                    <a:pt x="151" y="34"/>
                    <a:pt x="151" y="34"/>
                  </a:cubicBezTo>
                  <a:cubicBezTo>
                    <a:pt x="151" y="34"/>
                    <a:pt x="151" y="0"/>
                    <a:pt x="134" y="6"/>
                  </a:cubicBezTo>
                  <a:cubicBezTo>
                    <a:pt x="116" y="11"/>
                    <a:pt x="120" y="25"/>
                    <a:pt x="120" y="31"/>
                  </a:cubicBezTo>
                  <a:cubicBezTo>
                    <a:pt x="120" y="37"/>
                    <a:pt x="134" y="57"/>
                    <a:pt x="134" y="57"/>
                  </a:cubicBezTo>
                  <a:cubicBezTo>
                    <a:pt x="142" y="65"/>
                    <a:pt x="142" y="65"/>
                    <a:pt x="142" y="65"/>
                  </a:cubicBezTo>
                </a:path>
              </a:pathLst>
            </a:custGeom>
            <a:noFill/>
            <a:ln w="52388" cap="flat">
              <a:solidFill>
                <a:schemeClr val="accent6">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normAutofit fontScale="85000" lnSpcReduction="10000"/>
            </a:bodyPr>
            <a:lstStyle/>
            <a:p>
              <a:endParaRPr lang="en-US"/>
            </a:p>
          </p:txBody>
        </p:sp>
      </p:grpSp>
      <p:sp>
        <p:nvSpPr>
          <p:cNvPr id="48" name="Freeform 9"/>
          <p:cNvSpPr>
            <a:spLocks/>
          </p:cNvSpPr>
          <p:nvPr/>
        </p:nvSpPr>
        <p:spPr bwMode="auto">
          <a:xfrm rot="315969">
            <a:off x="7116367" y="2532473"/>
            <a:ext cx="50628" cy="168759"/>
          </a:xfrm>
          <a:custGeom>
            <a:avLst/>
            <a:gdLst>
              <a:gd name="T0" fmla="*/ 13 w 25"/>
              <a:gd name="T1" fmla="*/ 0 h 83"/>
              <a:gd name="T2" fmla="*/ 25 w 25"/>
              <a:gd name="T3" fmla="*/ 45 h 83"/>
              <a:gd name="T4" fmla="*/ 13 w 25"/>
              <a:gd name="T5" fmla="*/ 83 h 83"/>
              <a:gd name="T6" fmla="*/ 4 w 25"/>
              <a:gd name="T7" fmla="*/ 34 h 83"/>
              <a:gd name="T8" fmla="*/ 13 w 25"/>
              <a:gd name="T9" fmla="*/ 0 h 83"/>
            </a:gdLst>
            <a:ahLst/>
            <a:cxnLst>
              <a:cxn ang="0">
                <a:pos x="T0" y="T1"/>
              </a:cxn>
              <a:cxn ang="0">
                <a:pos x="T2" y="T3"/>
              </a:cxn>
              <a:cxn ang="0">
                <a:pos x="T4" y="T5"/>
              </a:cxn>
              <a:cxn ang="0">
                <a:pos x="T6" y="T7"/>
              </a:cxn>
              <a:cxn ang="0">
                <a:pos x="T8" y="T9"/>
              </a:cxn>
            </a:cxnLst>
            <a:rect l="0" t="0" r="r" b="b"/>
            <a:pathLst>
              <a:path w="25" h="83">
                <a:moveTo>
                  <a:pt x="13" y="0"/>
                </a:moveTo>
                <a:cubicBezTo>
                  <a:pt x="13" y="0"/>
                  <a:pt x="25" y="12"/>
                  <a:pt x="25" y="45"/>
                </a:cubicBezTo>
                <a:cubicBezTo>
                  <a:pt x="25" y="77"/>
                  <a:pt x="13" y="83"/>
                  <a:pt x="13" y="83"/>
                </a:cubicBezTo>
                <a:cubicBezTo>
                  <a:pt x="13" y="83"/>
                  <a:pt x="0" y="52"/>
                  <a:pt x="4" y="34"/>
                </a:cubicBezTo>
                <a:cubicBezTo>
                  <a:pt x="7" y="16"/>
                  <a:pt x="13" y="0"/>
                  <a:pt x="13"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fontScale="70000" lnSpcReduction="20000"/>
          </a:bodyPr>
          <a:lstStyle/>
          <a:p>
            <a:endParaRPr lang="en-US"/>
          </a:p>
        </p:txBody>
      </p:sp>
      <p:sp>
        <p:nvSpPr>
          <p:cNvPr id="49" name="Freeform 12"/>
          <p:cNvSpPr>
            <a:spLocks/>
          </p:cNvSpPr>
          <p:nvPr/>
        </p:nvSpPr>
        <p:spPr bwMode="auto">
          <a:xfrm rot="315969">
            <a:off x="7126252" y="2692397"/>
            <a:ext cx="35737" cy="261080"/>
          </a:xfrm>
          <a:custGeom>
            <a:avLst/>
            <a:gdLst>
              <a:gd name="T0" fmla="*/ 36 w 36"/>
              <a:gd name="T1" fmla="*/ 263 h 263"/>
              <a:gd name="T2" fmla="*/ 0 w 36"/>
              <a:gd name="T3" fmla="*/ 0 h 263"/>
              <a:gd name="T4" fmla="*/ 0 w 36"/>
              <a:gd name="T5" fmla="*/ 263 h 263"/>
              <a:gd name="T6" fmla="*/ 36 w 36"/>
              <a:gd name="T7" fmla="*/ 263 h 263"/>
            </a:gdLst>
            <a:ahLst/>
            <a:cxnLst>
              <a:cxn ang="0">
                <a:pos x="T0" y="T1"/>
              </a:cxn>
              <a:cxn ang="0">
                <a:pos x="T2" y="T3"/>
              </a:cxn>
              <a:cxn ang="0">
                <a:pos x="T4" y="T5"/>
              </a:cxn>
              <a:cxn ang="0">
                <a:pos x="T6" y="T7"/>
              </a:cxn>
            </a:cxnLst>
            <a:rect l="0" t="0" r="r" b="b"/>
            <a:pathLst>
              <a:path w="36" h="263">
                <a:moveTo>
                  <a:pt x="36" y="263"/>
                </a:moveTo>
                <a:lnTo>
                  <a:pt x="0" y="0"/>
                </a:lnTo>
                <a:lnTo>
                  <a:pt x="0" y="263"/>
                </a:lnTo>
                <a:lnTo>
                  <a:pt x="36" y="26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lnSpcReduction="10000"/>
          </a:bodyPr>
          <a:lstStyle/>
          <a:p>
            <a:endParaRPr lang="en-US"/>
          </a:p>
        </p:txBody>
      </p:sp>
      <p:sp>
        <p:nvSpPr>
          <p:cNvPr id="77" name="Rectangle 76"/>
          <p:cNvSpPr/>
          <p:nvPr/>
        </p:nvSpPr>
        <p:spPr>
          <a:xfrm rot="358423">
            <a:off x="6215694" y="2840114"/>
            <a:ext cx="1606387" cy="16063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a:p>
        </p:txBody>
      </p:sp>
      <p:sp>
        <p:nvSpPr>
          <p:cNvPr id="50" name="Freeform 13"/>
          <p:cNvSpPr>
            <a:spLocks/>
          </p:cNvSpPr>
          <p:nvPr/>
        </p:nvSpPr>
        <p:spPr bwMode="auto">
          <a:xfrm rot="315969">
            <a:off x="6980438" y="1875455"/>
            <a:ext cx="212439" cy="654189"/>
          </a:xfrm>
          <a:custGeom>
            <a:avLst/>
            <a:gdLst>
              <a:gd name="T0" fmla="*/ 0 w 214"/>
              <a:gd name="T1" fmla="*/ 5 h 659"/>
              <a:gd name="T2" fmla="*/ 0 w 214"/>
              <a:gd name="T3" fmla="*/ 15 h 659"/>
              <a:gd name="T4" fmla="*/ 157 w 214"/>
              <a:gd name="T5" fmla="*/ 15 h 659"/>
              <a:gd name="T6" fmla="*/ 204 w 214"/>
              <a:gd name="T7" fmla="*/ 659 h 659"/>
              <a:gd name="T8" fmla="*/ 214 w 214"/>
              <a:gd name="T9" fmla="*/ 0 h 659"/>
              <a:gd name="T10" fmla="*/ 0 w 214"/>
              <a:gd name="T11" fmla="*/ 5 h 659"/>
            </a:gdLst>
            <a:ahLst/>
            <a:cxnLst>
              <a:cxn ang="0">
                <a:pos x="T0" y="T1"/>
              </a:cxn>
              <a:cxn ang="0">
                <a:pos x="T2" y="T3"/>
              </a:cxn>
              <a:cxn ang="0">
                <a:pos x="T4" y="T5"/>
              </a:cxn>
              <a:cxn ang="0">
                <a:pos x="T6" y="T7"/>
              </a:cxn>
              <a:cxn ang="0">
                <a:pos x="T8" y="T9"/>
              </a:cxn>
              <a:cxn ang="0">
                <a:pos x="T10" y="T11"/>
              </a:cxn>
            </a:cxnLst>
            <a:rect l="0" t="0" r="r" b="b"/>
            <a:pathLst>
              <a:path w="214" h="659">
                <a:moveTo>
                  <a:pt x="0" y="5"/>
                </a:moveTo>
                <a:lnTo>
                  <a:pt x="0" y="15"/>
                </a:lnTo>
                <a:lnTo>
                  <a:pt x="157" y="15"/>
                </a:lnTo>
                <a:lnTo>
                  <a:pt x="204" y="659"/>
                </a:lnTo>
                <a:lnTo>
                  <a:pt x="214" y="0"/>
                </a:lnTo>
                <a:lnTo>
                  <a:pt x="0" y="5"/>
                </a:lnTo>
                <a:close/>
              </a:path>
            </a:pathLst>
          </a:custGeom>
          <a:solidFill>
            <a:schemeClr val="accent4">
              <a:lumMod val="75000"/>
            </a:schemeClr>
          </a:solidFill>
          <a:ln>
            <a:noFill/>
          </a:ln>
        </p:spPr>
        <p:txBody>
          <a:bodyPr vert="horz" wrap="square" lIns="0" tIns="0" rIns="0" bIns="0" numCol="1" anchor="t" anchorCtr="0" compatLnSpc="1">
            <a:prstTxWarp prst="textNoShape">
              <a:avLst/>
            </a:prstTxWarp>
            <a:normAutofit/>
          </a:bodyPr>
          <a:lstStyle/>
          <a:p>
            <a:endParaRPr lang="en-US"/>
          </a:p>
        </p:txBody>
      </p:sp>
      <p:sp>
        <p:nvSpPr>
          <p:cNvPr id="53" name="Freeform 10"/>
          <p:cNvSpPr>
            <a:spLocks/>
          </p:cNvSpPr>
          <p:nvPr/>
        </p:nvSpPr>
        <p:spPr bwMode="auto">
          <a:xfrm rot="315969">
            <a:off x="6891254" y="1882789"/>
            <a:ext cx="258757" cy="1105868"/>
          </a:xfrm>
          <a:custGeom>
            <a:avLst/>
            <a:gdLst>
              <a:gd name="T0" fmla="*/ 39 w 257"/>
              <a:gd name="T1" fmla="*/ 1108 h 1108"/>
              <a:gd name="T2" fmla="*/ 257 w 257"/>
              <a:gd name="T3" fmla="*/ 1108 h 1108"/>
              <a:gd name="T4" fmla="*/ 218 w 257"/>
              <a:gd name="T5" fmla="*/ 0 h 1108"/>
              <a:gd name="T6" fmla="*/ 0 w 257"/>
              <a:gd name="T7" fmla="*/ 0 h 1108"/>
              <a:gd name="T8" fmla="*/ 39 w 257"/>
              <a:gd name="T9" fmla="*/ 1108 h 1108"/>
            </a:gdLst>
            <a:ahLst/>
            <a:cxnLst>
              <a:cxn ang="0">
                <a:pos x="T0" y="T1"/>
              </a:cxn>
              <a:cxn ang="0">
                <a:pos x="T2" y="T3"/>
              </a:cxn>
              <a:cxn ang="0">
                <a:pos x="T4" y="T5"/>
              </a:cxn>
              <a:cxn ang="0">
                <a:pos x="T6" y="T7"/>
              </a:cxn>
              <a:cxn ang="0">
                <a:pos x="T8" y="T9"/>
              </a:cxn>
            </a:cxnLst>
            <a:rect l="0" t="0" r="r" b="b"/>
            <a:pathLst>
              <a:path w="257" h="1108">
                <a:moveTo>
                  <a:pt x="39" y="1108"/>
                </a:moveTo>
                <a:lnTo>
                  <a:pt x="257" y="1108"/>
                </a:lnTo>
                <a:lnTo>
                  <a:pt x="218" y="0"/>
                </a:lnTo>
                <a:lnTo>
                  <a:pt x="0" y="0"/>
                </a:lnTo>
                <a:lnTo>
                  <a:pt x="39" y="1108"/>
                </a:lnTo>
                <a:close/>
              </a:path>
            </a:pathLst>
          </a:custGeom>
          <a:solidFill>
            <a:schemeClr val="accent4"/>
          </a:solidFill>
          <a:ln>
            <a:noFill/>
          </a:ln>
          <a:effectLst>
            <a:outerShdw blurRad="419100" dist="317500" dir="4740000" sx="79000" sy="79000" algn="ctr" rotWithShape="0">
              <a:srgbClr val="000000">
                <a:alpha val="43137"/>
              </a:srgbClr>
            </a:outerShdw>
          </a:effectLst>
        </p:spPr>
        <p:txBody>
          <a:bodyPr vert="horz" wrap="square" lIns="0" tIns="0" rIns="0" bIns="0" numCol="1" anchor="t" anchorCtr="0" compatLnSpc="1">
            <a:prstTxWarp prst="textNoShape">
              <a:avLst/>
            </a:prstTxWarp>
            <a:normAutofit/>
          </a:bodyPr>
          <a:lstStyle/>
          <a:p>
            <a:endParaRPr lang="en-US"/>
          </a:p>
        </p:txBody>
      </p:sp>
      <p:sp>
        <p:nvSpPr>
          <p:cNvPr id="54" name="Freeform 11"/>
          <p:cNvSpPr>
            <a:spLocks/>
          </p:cNvSpPr>
          <p:nvPr/>
        </p:nvSpPr>
        <p:spPr bwMode="auto">
          <a:xfrm rot="315969">
            <a:off x="6891844" y="1869982"/>
            <a:ext cx="281927" cy="1119767"/>
          </a:xfrm>
          <a:custGeom>
            <a:avLst/>
            <a:gdLst>
              <a:gd name="T0" fmla="*/ 0 w 139"/>
              <a:gd name="T1" fmla="*/ 4 h 553"/>
              <a:gd name="T2" fmla="*/ 6 w 139"/>
              <a:gd name="T3" fmla="*/ 0 h 553"/>
              <a:gd name="T4" fmla="*/ 116 w 139"/>
              <a:gd name="T5" fmla="*/ 0 h 553"/>
              <a:gd name="T6" fmla="*/ 139 w 139"/>
              <a:gd name="T7" fmla="*/ 323 h 553"/>
              <a:gd name="T8" fmla="*/ 139 w 139"/>
              <a:gd name="T9" fmla="*/ 388 h 553"/>
              <a:gd name="T10" fmla="*/ 139 w 139"/>
              <a:gd name="T11" fmla="*/ 541 h 553"/>
              <a:gd name="T12" fmla="*/ 126 w 139"/>
              <a:gd name="T13" fmla="*/ 553 h 553"/>
              <a:gd name="T14" fmla="*/ 103 w 139"/>
              <a:gd name="T15" fmla="*/ 9 h 553"/>
              <a:gd name="T16" fmla="*/ 0 w 139"/>
              <a:gd name="T17" fmla="*/ 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553">
                <a:moveTo>
                  <a:pt x="0" y="4"/>
                </a:moveTo>
                <a:cubicBezTo>
                  <a:pt x="6" y="0"/>
                  <a:pt x="6" y="0"/>
                  <a:pt x="6" y="0"/>
                </a:cubicBezTo>
                <a:cubicBezTo>
                  <a:pt x="116" y="0"/>
                  <a:pt x="116" y="0"/>
                  <a:pt x="116" y="0"/>
                </a:cubicBezTo>
                <a:cubicBezTo>
                  <a:pt x="139" y="323"/>
                  <a:pt x="139" y="323"/>
                  <a:pt x="139" y="323"/>
                </a:cubicBezTo>
                <a:cubicBezTo>
                  <a:pt x="139" y="323"/>
                  <a:pt x="121" y="354"/>
                  <a:pt x="139" y="388"/>
                </a:cubicBezTo>
                <a:cubicBezTo>
                  <a:pt x="139" y="541"/>
                  <a:pt x="139" y="541"/>
                  <a:pt x="139" y="541"/>
                </a:cubicBezTo>
                <a:cubicBezTo>
                  <a:pt x="126" y="553"/>
                  <a:pt x="126" y="553"/>
                  <a:pt x="126" y="553"/>
                </a:cubicBezTo>
                <a:cubicBezTo>
                  <a:pt x="103" y="9"/>
                  <a:pt x="103" y="9"/>
                  <a:pt x="103" y="9"/>
                </a:cubicBezTo>
                <a:cubicBezTo>
                  <a:pt x="0" y="7"/>
                  <a:pt x="0" y="7"/>
                  <a:pt x="0" y="7"/>
                </a:cubicBezTo>
              </a:path>
            </a:pathLst>
          </a:custGeom>
          <a:solidFill>
            <a:schemeClr val="accent3"/>
          </a:solidFill>
          <a:ln>
            <a:noFill/>
          </a:ln>
        </p:spPr>
        <p:txBody>
          <a:bodyPr vert="horz" wrap="square" lIns="0" tIns="0" rIns="0" bIns="0" numCol="1" anchor="t" anchorCtr="0" compatLnSpc="1">
            <a:prstTxWarp prst="textNoShape">
              <a:avLst/>
            </a:prstTxWarp>
            <a:normAutofit/>
          </a:bodyPr>
          <a:lstStyle/>
          <a:p>
            <a:endParaRPr lang="en-US"/>
          </a:p>
        </p:txBody>
      </p:sp>
      <p:sp>
        <p:nvSpPr>
          <p:cNvPr id="55" name="Freeform 15"/>
          <p:cNvSpPr>
            <a:spLocks/>
          </p:cNvSpPr>
          <p:nvPr/>
        </p:nvSpPr>
        <p:spPr bwMode="auto">
          <a:xfrm rot="315969">
            <a:off x="6913612" y="2299899"/>
            <a:ext cx="306745" cy="221372"/>
          </a:xfrm>
          <a:custGeom>
            <a:avLst/>
            <a:gdLst>
              <a:gd name="T0" fmla="*/ 0 w 151"/>
              <a:gd name="T1" fmla="*/ 109 h 109"/>
              <a:gd name="T2" fmla="*/ 117 w 151"/>
              <a:gd name="T3" fmla="*/ 109 h 109"/>
              <a:gd name="T4" fmla="*/ 151 w 151"/>
              <a:gd name="T5" fmla="*/ 34 h 109"/>
              <a:gd name="T6" fmla="*/ 134 w 151"/>
              <a:gd name="T7" fmla="*/ 6 h 109"/>
              <a:gd name="T8" fmla="*/ 120 w 151"/>
              <a:gd name="T9" fmla="*/ 31 h 109"/>
              <a:gd name="T10" fmla="*/ 134 w 151"/>
              <a:gd name="T11" fmla="*/ 57 h 109"/>
              <a:gd name="T12" fmla="*/ 142 w 151"/>
              <a:gd name="T13" fmla="*/ 65 h 109"/>
            </a:gdLst>
            <a:ahLst/>
            <a:cxnLst>
              <a:cxn ang="0">
                <a:pos x="T0" y="T1"/>
              </a:cxn>
              <a:cxn ang="0">
                <a:pos x="T2" y="T3"/>
              </a:cxn>
              <a:cxn ang="0">
                <a:pos x="T4" y="T5"/>
              </a:cxn>
              <a:cxn ang="0">
                <a:pos x="T6" y="T7"/>
              </a:cxn>
              <a:cxn ang="0">
                <a:pos x="T8" y="T9"/>
              </a:cxn>
              <a:cxn ang="0">
                <a:pos x="T10" y="T11"/>
              </a:cxn>
              <a:cxn ang="0">
                <a:pos x="T12" y="T13"/>
              </a:cxn>
            </a:cxnLst>
            <a:rect l="0" t="0" r="r" b="b"/>
            <a:pathLst>
              <a:path w="151" h="109">
                <a:moveTo>
                  <a:pt x="0" y="109"/>
                </a:moveTo>
                <a:cubicBezTo>
                  <a:pt x="117" y="109"/>
                  <a:pt x="117" y="109"/>
                  <a:pt x="117" y="109"/>
                </a:cubicBezTo>
                <a:cubicBezTo>
                  <a:pt x="151" y="34"/>
                  <a:pt x="151" y="34"/>
                  <a:pt x="151" y="34"/>
                </a:cubicBezTo>
                <a:cubicBezTo>
                  <a:pt x="151" y="34"/>
                  <a:pt x="151" y="0"/>
                  <a:pt x="134" y="6"/>
                </a:cubicBezTo>
                <a:cubicBezTo>
                  <a:pt x="116" y="11"/>
                  <a:pt x="120" y="25"/>
                  <a:pt x="120" y="31"/>
                </a:cubicBezTo>
                <a:cubicBezTo>
                  <a:pt x="120" y="37"/>
                  <a:pt x="134" y="57"/>
                  <a:pt x="134" y="57"/>
                </a:cubicBezTo>
                <a:cubicBezTo>
                  <a:pt x="142" y="65"/>
                  <a:pt x="142" y="65"/>
                  <a:pt x="142" y="65"/>
                </a:cubicBezTo>
              </a:path>
            </a:pathLst>
          </a:custGeom>
          <a:noFill/>
          <a:ln w="52388" cap="flat">
            <a:solidFill>
              <a:schemeClr val="accent6">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normAutofit fontScale="85000" lnSpcReduction="10000"/>
          </a:bodyPr>
          <a:lstStyle/>
          <a:p>
            <a:endParaRPr lang="en-US"/>
          </a:p>
        </p:txBody>
      </p:sp>
      <p:grpSp>
        <p:nvGrpSpPr>
          <p:cNvPr id="78" name="Group 77"/>
          <p:cNvGrpSpPr/>
          <p:nvPr/>
        </p:nvGrpSpPr>
        <p:grpSpPr>
          <a:xfrm rot="9997644">
            <a:off x="8993296" y="2578240"/>
            <a:ext cx="1644715" cy="1662851"/>
            <a:chOff x="1262063" y="4267200"/>
            <a:chExt cx="1871662" cy="1892300"/>
          </a:xfrm>
        </p:grpSpPr>
        <p:sp>
          <p:nvSpPr>
            <p:cNvPr id="79" name="Rectangle 19"/>
            <p:cNvSpPr>
              <a:spLocks noChangeArrowheads="1"/>
            </p:cNvSpPr>
            <p:nvPr/>
          </p:nvSpPr>
          <p:spPr bwMode="auto">
            <a:xfrm>
              <a:off x="2197100" y="4267200"/>
              <a:ext cx="936625" cy="1892300"/>
            </a:xfrm>
            <a:prstGeom prst="rect">
              <a:avLst/>
            </a:prstGeom>
            <a:solidFill>
              <a:srgbClr val="FFC000"/>
            </a:solidFill>
            <a:ln>
              <a:noFill/>
            </a:ln>
          </p:spPr>
          <p:txBody>
            <a:bodyPr vert="horz" wrap="square" lIns="0" tIns="0" rIns="0" bIns="0" numCol="1" anchor="t" anchorCtr="0" compatLnSpc="1">
              <a:prstTxWarp prst="textNoShape">
                <a:avLst/>
              </a:prstTxWarp>
              <a:normAutofit/>
            </a:bodyPr>
            <a:lstStyle/>
            <a:p>
              <a:endParaRPr lang="en-US"/>
            </a:p>
          </p:txBody>
        </p:sp>
        <p:sp>
          <p:nvSpPr>
            <p:cNvPr id="80" name="Freeform 20"/>
            <p:cNvSpPr>
              <a:spLocks/>
            </p:cNvSpPr>
            <p:nvPr/>
          </p:nvSpPr>
          <p:spPr bwMode="auto">
            <a:xfrm>
              <a:off x="1262063" y="4267200"/>
              <a:ext cx="935037" cy="1892300"/>
            </a:xfrm>
            <a:custGeom>
              <a:avLst/>
              <a:gdLst>
                <a:gd name="T0" fmla="*/ 444 w 589"/>
                <a:gd name="T1" fmla="*/ 0 h 1192"/>
                <a:gd name="T2" fmla="*/ 0 w 589"/>
                <a:gd name="T3" fmla="*/ 449 h 1192"/>
                <a:gd name="T4" fmla="*/ 0 w 589"/>
                <a:gd name="T5" fmla="*/ 1192 h 1192"/>
                <a:gd name="T6" fmla="*/ 589 w 589"/>
                <a:gd name="T7" fmla="*/ 1192 h 1192"/>
                <a:gd name="T8" fmla="*/ 589 w 589"/>
                <a:gd name="T9" fmla="*/ 0 h 1192"/>
                <a:gd name="T10" fmla="*/ 444 w 589"/>
                <a:gd name="T11" fmla="*/ 0 h 1192"/>
              </a:gdLst>
              <a:ahLst/>
              <a:cxnLst>
                <a:cxn ang="0">
                  <a:pos x="T0" y="T1"/>
                </a:cxn>
                <a:cxn ang="0">
                  <a:pos x="T2" y="T3"/>
                </a:cxn>
                <a:cxn ang="0">
                  <a:pos x="T4" y="T5"/>
                </a:cxn>
                <a:cxn ang="0">
                  <a:pos x="T6" y="T7"/>
                </a:cxn>
                <a:cxn ang="0">
                  <a:pos x="T8" y="T9"/>
                </a:cxn>
                <a:cxn ang="0">
                  <a:pos x="T10" y="T11"/>
                </a:cxn>
              </a:cxnLst>
              <a:rect l="0" t="0" r="r" b="b"/>
              <a:pathLst>
                <a:path w="589" h="1192">
                  <a:moveTo>
                    <a:pt x="444" y="0"/>
                  </a:moveTo>
                  <a:lnTo>
                    <a:pt x="0" y="449"/>
                  </a:lnTo>
                  <a:lnTo>
                    <a:pt x="0" y="1192"/>
                  </a:lnTo>
                  <a:lnTo>
                    <a:pt x="589" y="1192"/>
                  </a:lnTo>
                  <a:lnTo>
                    <a:pt x="589" y="0"/>
                  </a:lnTo>
                  <a:lnTo>
                    <a:pt x="444" y="0"/>
                  </a:lnTo>
                  <a:close/>
                </a:path>
              </a:pathLst>
            </a:custGeom>
            <a:solidFill>
              <a:srgbClr val="FFD653"/>
            </a:solidFill>
            <a:ln>
              <a:noFill/>
            </a:ln>
          </p:spPr>
          <p:txBody>
            <a:bodyPr vert="horz" wrap="square" lIns="0" tIns="0" rIns="0" bIns="0" numCol="1" anchor="t" anchorCtr="0" compatLnSpc="1">
              <a:prstTxWarp prst="textNoShape">
                <a:avLst/>
              </a:prstTxWarp>
              <a:normAutofit/>
            </a:bodyPr>
            <a:lstStyle/>
            <a:p>
              <a:endParaRPr lang="en-US"/>
            </a:p>
          </p:txBody>
        </p:sp>
        <p:sp>
          <p:nvSpPr>
            <p:cNvPr id="81" name="Freeform 21"/>
            <p:cNvSpPr>
              <a:spLocks/>
            </p:cNvSpPr>
            <p:nvPr/>
          </p:nvSpPr>
          <p:spPr bwMode="auto">
            <a:xfrm>
              <a:off x="1262063" y="4267200"/>
              <a:ext cx="704850" cy="712788"/>
            </a:xfrm>
            <a:custGeom>
              <a:avLst/>
              <a:gdLst>
                <a:gd name="T0" fmla="*/ 430 w 444"/>
                <a:gd name="T1" fmla="*/ 378 h 449"/>
                <a:gd name="T2" fmla="*/ 0 w 444"/>
                <a:gd name="T3" fmla="*/ 449 h 449"/>
                <a:gd name="T4" fmla="*/ 444 w 444"/>
                <a:gd name="T5" fmla="*/ 0 h 449"/>
                <a:gd name="T6" fmla="*/ 430 w 444"/>
                <a:gd name="T7" fmla="*/ 378 h 449"/>
              </a:gdLst>
              <a:ahLst/>
              <a:cxnLst>
                <a:cxn ang="0">
                  <a:pos x="T0" y="T1"/>
                </a:cxn>
                <a:cxn ang="0">
                  <a:pos x="T2" y="T3"/>
                </a:cxn>
                <a:cxn ang="0">
                  <a:pos x="T4" y="T5"/>
                </a:cxn>
                <a:cxn ang="0">
                  <a:pos x="T6" y="T7"/>
                </a:cxn>
              </a:cxnLst>
              <a:rect l="0" t="0" r="r" b="b"/>
              <a:pathLst>
                <a:path w="444" h="449">
                  <a:moveTo>
                    <a:pt x="430" y="378"/>
                  </a:moveTo>
                  <a:lnTo>
                    <a:pt x="0" y="449"/>
                  </a:lnTo>
                  <a:lnTo>
                    <a:pt x="444" y="0"/>
                  </a:lnTo>
                  <a:lnTo>
                    <a:pt x="430" y="378"/>
                  </a:lnTo>
                  <a:close/>
                </a:path>
              </a:pathLst>
            </a:custGeom>
            <a:solidFill>
              <a:srgbClr val="FFC000"/>
            </a:solidFill>
            <a:ln>
              <a:noFill/>
            </a:ln>
            <a:effectLst>
              <a:outerShdw blurRad="609600" dist="114300" dir="2820000" algn="tl" rotWithShape="0">
                <a:prstClr val="black">
                  <a:alpha val="40000"/>
                </a:prstClr>
              </a:outerShdw>
            </a:effectLst>
          </p:spPr>
          <p:txBody>
            <a:bodyPr vert="horz" wrap="square" lIns="0" tIns="0" rIns="0" bIns="0" numCol="1" anchor="t" anchorCtr="0" compatLnSpc="1">
              <a:prstTxWarp prst="textNoShape">
                <a:avLst/>
              </a:prstTxWarp>
              <a:normAutofit/>
            </a:bodyPr>
            <a:lstStyle/>
            <a:p>
              <a:endParaRPr lang="en-US"/>
            </a:p>
          </p:txBody>
        </p:sp>
      </p:grpSp>
      <p:grpSp>
        <p:nvGrpSpPr>
          <p:cNvPr id="61" name="Group 60"/>
          <p:cNvGrpSpPr/>
          <p:nvPr/>
        </p:nvGrpSpPr>
        <p:grpSpPr>
          <a:xfrm rot="21345139">
            <a:off x="9155548" y="1669099"/>
            <a:ext cx="326600" cy="1119767"/>
            <a:chOff x="2355849" y="1846084"/>
            <a:chExt cx="326600" cy="1119766"/>
          </a:xfrm>
          <a:effectLst>
            <a:outerShdw blurRad="419100" dist="317500" dir="4740000" sx="79000" sy="79000" algn="ctr" rotWithShape="0">
              <a:srgbClr val="000000">
                <a:alpha val="43137"/>
              </a:srgbClr>
            </a:outerShdw>
          </a:effectLst>
        </p:grpSpPr>
        <p:sp>
          <p:nvSpPr>
            <p:cNvPr id="62" name="Freeform 10"/>
            <p:cNvSpPr>
              <a:spLocks/>
            </p:cNvSpPr>
            <p:nvPr/>
          </p:nvSpPr>
          <p:spPr bwMode="auto">
            <a:xfrm>
              <a:off x="2355849" y="1859982"/>
              <a:ext cx="258757" cy="1105868"/>
            </a:xfrm>
            <a:custGeom>
              <a:avLst/>
              <a:gdLst>
                <a:gd name="T0" fmla="*/ 39 w 257"/>
                <a:gd name="T1" fmla="*/ 1108 h 1108"/>
                <a:gd name="T2" fmla="*/ 257 w 257"/>
                <a:gd name="T3" fmla="*/ 1108 h 1108"/>
                <a:gd name="T4" fmla="*/ 218 w 257"/>
                <a:gd name="T5" fmla="*/ 0 h 1108"/>
                <a:gd name="T6" fmla="*/ 0 w 257"/>
                <a:gd name="T7" fmla="*/ 0 h 1108"/>
                <a:gd name="T8" fmla="*/ 39 w 257"/>
                <a:gd name="T9" fmla="*/ 1108 h 1108"/>
              </a:gdLst>
              <a:ahLst/>
              <a:cxnLst>
                <a:cxn ang="0">
                  <a:pos x="T0" y="T1"/>
                </a:cxn>
                <a:cxn ang="0">
                  <a:pos x="T2" y="T3"/>
                </a:cxn>
                <a:cxn ang="0">
                  <a:pos x="T4" y="T5"/>
                </a:cxn>
                <a:cxn ang="0">
                  <a:pos x="T6" y="T7"/>
                </a:cxn>
                <a:cxn ang="0">
                  <a:pos x="T8" y="T9"/>
                </a:cxn>
              </a:cxnLst>
              <a:rect l="0" t="0" r="r" b="b"/>
              <a:pathLst>
                <a:path w="257" h="1108">
                  <a:moveTo>
                    <a:pt x="39" y="1108"/>
                  </a:moveTo>
                  <a:lnTo>
                    <a:pt x="257" y="1108"/>
                  </a:lnTo>
                  <a:lnTo>
                    <a:pt x="218" y="0"/>
                  </a:lnTo>
                  <a:lnTo>
                    <a:pt x="0" y="0"/>
                  </a:lnTo>
                  <a:lnTo>
                    <a:pt x="39" y="1108"/>
                  </a:lnTo>
                  <a:close/>
                </a:path>
              </a:pathLst>
            </a:custGeom>
            <a:solidFill>
              <a:schemeClr val="accent4"/>
            </a:solidFill>
            <a:ln>
              <a:noFill/>
            </a:ln>
          </p:spPr>
          <p:txBody>
            <a:bodyPr vert="horz" wrap="square" lIns="0" tIns="0" rIns="0" bIns="0" numCol="1" anchor="t" anchorCtr="0" compatLnSpc="1">
              <a:prstTxWarp prst="textNoShape">
                <a:avLst/>
              </a:prstTxWarp>
              <a:normAutofit/>
            </a:bodyPr>
            <a:lstStyle/>
            <a:p>
              <a:endParaRPr lang="en-US"/>
            </a:p>
          </p:txBody>
        </p:sp>
        <p:sp>
          <p:nvSpPr>
            <p:cNvPr id="63" name="Freeform 11"/>
            <p:cNvSpPr>
              <a:spLocks/>
            </p:cNvSpPr>
            <p:nvPr/>
          </p:nvSpPr>
          <p:spPr bwMode="auto">
            <a:xfrm>
              <a:off x="2355850" y="1846084"/>
              <a:ext cx="281927" cy="1119766"/>
            </a:xfrm>
            <a:custGeom>
              <a:avLst/>
              <a:gdLst>
                <a:gd name="T0" fmla="*/ 0 w 139"/>
                <a:gd name="T1" fmla="*/ 4 h 553"/>
                <a:gd name="T2" fmla="*/ 6 w 139"/>
                <a:gd name="T3" fmla="*/ 0 h 553"/>
                <a:gd name="T4" fmla="*/ 116 w 139"/>
                <a:gd name="T5" fmla="*/ 0 h 553"/>
                <a:gd name="T6" fmla="*/ 139 w 139"/>
                <a:gd name="T7" fmla="*/ 323 h 553"/>
                <a:gd name="T8" fmla="*/ 139 w 139"/>
                <a:gd name="T9" fmla="*/ 388 h 553"/>
                <a:gd name="T10" fmla="*/ 139 w 139"/>
                <a:gd name="T11" fmla="*/ 541 h 553"/>
                <a:gd name="T12" fmla="*/ 126 w 139"/>
                <a:gd name="T13" fmla="*/ 553 h 553"/>
                <a:gd name="T14" fmla="*/ 103 w 139"/>
                <a:gd name="T15" fmla="*/ 9 h 553"/>
                <a:gd name="T16" fmla="*/ 0 w 139"/>
                <a:gd name="T17" fmla="*/ 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553">
                  <a:moveTo>
                    <a:pt x="0" y="4"/>
                  </a:moveTo>
                  <a:cubicBezTo>
                    <a:pt x="6" y="0"/>
                    <a:pt x="6" y="0"/>
                    <a:pt x="6" y="0"/>
                  </a:cubicBezTo>
                  <a:cubicBezTo>
                    <a:pt x="116" y="0"/>
                    <a:pt x="116" y="0"/>
                    <a:pt x="116" y="0"/>
                  </a:cubicBezTo>
                  <a:cubicBezTo>
                    <a:pt x="139" y="323"/>
                    <a:pt x="139" y="323"/>
                    <a:pt x="139" y="323"/>
                  </a:cubicBezTo>
                  <a:cubicBezTo>
                    <a:pt x="139" y="323"/>
                    <a:pt x="121" y="354"/>
                    <a:pt x="139" y="388"/>
                  </a:cubicBezTo>
                  <a:cubicBezTo>
                    <a:pt x="139" y="541"/>
                    <a:pt x="139" y="541"/>
                    <a:pt x="139" y="541"/>
                  </a:cubicBezTo>
                  <a:cubicBezTo>
                    <a:pt x="126" y="553"/>
                    <a:pt x="126" y="553"/>
                    <a:pt x="126" y="553"/>
                  </a:cubicBezTo>
                  <a:cubicBezTo>
                    <a:pt x="103" y="9"/>
                    <a:pt x="103" y="9"/>
                    <a:pt x="103" y="9"/>
                  </a:cubicBezTo>
                  <a:cubicBezTo>
                    <a:pt x="0" y="7"/>
                    <a:pt x="0" y="7"/>
                    <a:pt x="0" y="7"/>
                  </a:cubicBezTo>
                </a:path>
              </a:pathLst>
            </a:custGeom>
            <a:solidFill>
              <a:schemeClr val="accent3"/>
            </a:solidFill>
            <a:ln>
              <a:noFill/>
            </a:ln>
          </p:spPr>
          <p:txBody>
            <a:bodyPr vert="horz" wrap="square" lIns="0" tIns="0" rIns="0" bIns="0" numCol="1" anchor="t" anchorCtr="0" compatLnSpc="1">
              <a:prstTxWarp prst="textNoShape">
                <a:avLst/>
              </a:prstTxWarp>
              <a:normAutofit/>
            </a:bodyPr>
            <a:lstStyle/>
            <a:p>
              <a:endParaRPr lang="en-US"/>
            </a:p>
          </p:txBody>
        </p:sp>
        <p:sp>
          <p:nvSpPr>
            <p:cNvPr id="64" name="Freeform 15"/>
            <p:cNvSpPr>
              <a:spLocks/>
            </p:cNvSpPr>
            <p:nvPr/>
          </p:nvSpPr>
          <p:spPr bwMode="auto">
            <a:xfrm>
              <a:off x="2375704" y="2272945"/>
              <a:ext cx="306745" cy="221372"/>
            </a:xfrm>
            <a:custGeom>
              <a:avLst/>
              <a:gdLst>
                <a:gd name="T0" fmla="*/ 0 w 151"/>
                <a:gd name="T1" fmla="*/ 109 h 109"/>
                <a:gd name="T2" fmla="*/ 117 w 151"/>
                <a:gd name="T3" fmla="*/ 109 h 109"/>
                <a:gd name="T4" fmla="*/ 151 w 151"/>
                <a:gd name="T5" fmla="*/ 34 h 109"/>
                <a:gd name="T6" fmla="*/ 134 w 151"/>
                <a:gd name="T7" fmla="*/ 6 h 109"/>
                <a:gd name="T8" fmla="*/ 120 w 151"/>
                <a:gd name="T9" fmla="*/ 31 h 109"/>
                <a:gd name="T10" fmla="*/ 134 w 151"/>
                <a:gd name="T11" fmla="*/ 57 h 109"/>
                <a:gd name="T12" fmla="*/ 142 w 151"/>
                <a:gd name="T13" fmla="*/ 65 h 109"/>
              </a:gdLst>
              <a:ahLst/>
              <a:cxnLst>
                <a:cxn ang="0">
                  <a:pos x="T0" y="T1"/>
                </a:cxn>
                <a:cxn ang="0">
                  <a:pos x="T2" y="T3"/>
                </a:cxn>
                <a:cxn ang="0">
                  <a:pos x="T4" y="T5"/>
                </a:cxn>
                <a:cxn ang="0">
                  <a:pos x="T6" y="T7"/>
                </a:cxn>
                <a:cxn ang="0">
                  <a:pos x="T8" y="T9"/>
                </a:cxn>
                <a:cxn ang="0">
                  <a:pos x="T10" y="T11"/>
                </a:cxn>
                <a:cxn ang="0">
                  <a:pos x="T12" y="T13"/>
                </a:cxn>
              </a:cxnLst>
              <a:rect l="0" t="0" r="r" b="b"/>
              <a:pathLst>
                <a:path w="151" h="109">
                  <a:moveTo>
                    <a:pt x="0" y="109"/>
                  </a:moveTo>
                  <a:cubicBezTo>
                    <a:pt x="117" y="109"/>
                    <a:pt x="117" y="109"/>
                    <a:pt x="117" y="109"/>
                  </a:cubicBezTo>
                  <a:cubicBezTo>
                    <a:pt x="151" y="34"/>
                    <a:pt x="151" y="34"/>
                    <a:pt x="151" y="34"/>
                  </a:cubicBezTo>
                  <a:cubicBezTo>
                    <a:pt x="151" y="34"/>
                    <a:pt x="151" y="0"/>
                    <a:pt x="134" y="6"/>
                  </a:cubicBezTo>
                  <a:cubicBezTo>
                    <a:pt x="116" y="11"/>
                    <a:pt x="120" y="25"/>
                    <a:pt x="120" y="31"/>
                  </a:cubicBezTo>
                  <a:cubicBezTo>
                    <a:pt x="120" y="37"/>
                    <a:pt x="134" y="57"/>
                    <a:pt x="134" y="57"/>
                  </a:cubicBezTo>
                  <a:cubicBezTo>
                    <a:pt x="142" y="65"/>
                    <a:pt x="142" y="65"/>
                    <a:pt x="142" y="65"/>
                  </a:cubicBezTo>
                </a:path>
              </a:pathLst>
            </a:custGeom>
            <a:noFill/>
            <a:ln w="52388" cap="flat">
              <a:solidFill>
                <a:schemeClr val="accent6">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normAutofit fontScale="85000" lnSpcReduction="10000"/>
            </a:bodyPr>
            <a:lstStyle/>
            <a:p>
              <a:endParaRPr lang="en-US"/>
            </a:p>
          </p:txBody>
        </p:sp>
      </p:grpSp>
      <p:sp>
        <p:nvSpPr>
          <p:cNvPr id="82" name="TextBox 81"/>
          <p:cNvSpPr txBox="1"/>
          <p:nvPr/>
        </p:nvSpPr>
        <p:spPr>
          <a:xfrm>
            <a:off x="2162087" y="521293"/>
            <a:ext cx="7336581" cy="923331"/>
          </a:xfrm>
          <a:prstGeom prst="rect">
            <a:avLst/>
          </a:prstGeom>
          <a:noFill/>
        </p:spPr>
        <p:txBody>
          <a:bodyPr wrap="square" lIns="0" tIns="0" rIns="0" bIns="0" rtlCol="0">
            <a:normAutofit/>
          </a:bodyPr>
          <a:lstStyle/>
          <a:p>
            <a:pPr algn="ctr"/>
            <a:r>
              <a:rPr lang="en-US" sz="4000" b="1" dirty="0">
                <a:solidFill>
                  <a:srgbClr val="C00000"/>
                </a:solidFill>
              </a:rPr>
              <a:t>Autism Spectrum Disorder (ASD)</a:t>
            </a:r>
          </a:p>
        </p:txBody>
      </p:sp>
      <p:sp>
        <p:nvSpPr>
          <p:cNvPr id="83" name="TextBox 82"/>
          <p:cNvSpPr txBox="1"/>
          <p:nvPr/>
        </p:nvSpPr>
        <p:spPr>
          <a:xfrm rot="474209">
            <a:off x="1960397" y="3224943"/>
            <a:ext cx="1605691" cy="738664"/>
          </a:xfrm>
          <a:prstGeom prst="rect">
            <a:avLst/>
          </a:prstGeom>
          <a:noFill/>
        </p:spPr>
        <p:txBody>
          <a:bodyPr wrap="square" lIns="0" tIns="0" rIns="0" bIns="0" rtlCol="0">
            <a:normAutofit/>
          </a:bodyPr>
          <a:lstStyle/>
          <a:p>
            <a:pPr algn="ctr"/>
            <a:r>
              <a:rPr lang="en-US" sz="2000" dirty="0">
                <a:solidFill>
                  <a:schemeClr val="bg1"/>
                </a:solidFill>
              </a:rPr>
              <a:t>Overview</a:t>
            </a:r>
          </a:p>
        </p:txBody>
      </p:sp>
      <p:sp>
        <p:nvSpPr>
          <p:cNvPr id="88" name="TextBox 87"/>
          <p:cNvSpPr txBox="1"/>
          <p:nvPr/>
        </p:nvSpPr>
        <p:spPr>
          <a:xfrm rot="21138013">
            <a:off x="4128616" y="3716419"/>
            <a:ext cx="1576115" cy="488973"/>
          </a:xfrm>
          <a:prstGeom prst="rect">
            <a:avLst/>
          </a:prstGeom>
          <a:noFill/>
        </p:spPr>
        <p:txBody>
          <a:bodyPr wrap="square" lIns="0" tIns="0" rIns="0" bIns="0" rtlCol="0">
            <a:normAutofit/>
          </a:bodyPr>
          <a:lstStyle/>
          <a:p>
            <a:pPr algn="ctr"/>
            <a:r>
              <a:rPr lang="en-US" sz="1800" dirty="0">
                <a:solidFill>
                  <a:schemeClr val="bg1"/>
                </a:solidFill>
              </a:rPr>
              <a:t>Communication</a:t>
            </a:r>
          </a:p>
        </p:txBody>
      </p:sp>
      <p:sp>
        <p:nvSpPr>
          <p:cNvPr id="89" name="TextBox 88"/>
          <p:cNvSpPr txBox="1"/>
          <p:nvPr/>
        </p:nvSpPr>
        <p:spPr>
          <a:xfrm rot="319759">
            <a:off x="6193611" y="3525191"/>
            <a:ext cx="1559797" cy="738664"/>
          </a:xfrm>
          <a:prstGeom prst="rect">
            <a:avLst/>
          </a:prstGeom>
          <a:noFill/>
        </p:spPr>
        <p:txBody>
          <a:bodyPr wrap="square" lIns="0" tIns="0" rIns="0" bIns="0" rtlCol="0">
            <a:normAutofit/>
          </a:bodyPr>
          <a:lstStyle/>
          <a:p>
            <a:pPr algn="ctr"/>
            <a:endParaRPr lang="en-US" sz="1200" dirty="0">
              <a:solidFill>
                <a:schemeClr val="bg1"/>
              </a:solidFill>
            </a:endParaRPr>
          </a:p>
        </p:txBody>
      </p:sp>
      <p:sp>
        <p:nvSpPr>
          <p:cNvPr id="181" name="TextBox 180"/>
          <p:cNvSpPr txBox="1"/>
          <p:nvPr/>
        </p:nvSpPr>
        <p:spPr>
          <a:xfrm>
            <a:off x="1353808" y="4355694"/>
            <a:ext cx="2303269" cy="1723549"/>
          </a:xfrm>
          <a:prstGeom prst="rect">
            <a:avLst/>
          </a:prstGeom>
          <a:noFill/>
        </p:spPr>
        <p:txBody>
          <a:bodyPr wrap="square" lIns="0" tIns="0" rIns="0" bIns="0" rtlCol="0">
            <a:normAutofit/>
          </a:bodyPr>
          <a:lstStyle/>
          <a:p>
            <a:pPr algn="ctr"/>
            <a:r>
              <a:rPr lang="en-US" sz="1800" dirty="0">
                <a:solidFill>
                  <a:schemeClr val="tx1">
                    <a:lumMod val="85000"/>
                    <a:lumOff val="15000"/>
                  </a:schemeClr>
                </a:solidFill>
              </a:rPr>
              <a:t>Autism spectrum disorder (ASD) is a developmental disorder that affects communication and behavior. </a:t>
            </a:r>
          </a:p>
        </p:txBody>
      </p:sp>
      <p:sp>
        <p:nvSpPr>
          <p:cNvPr id="184" name="TextBox 183"/>
          <p:cNvSpPr txBox="1"/>
          <p:nvPr/>
        </p:nvSpPr>
        <p:spPr>
          <a:xfrm>
            <a:off x="3850531" y="4910259"/>
            <a:ext cx="2054500" cy="1168984"/>
          </a:xfrm>
          <a:prstGeom prst="rect">
            <a:avLst/>
          </a:prstGeom>
          <a:noFill/>
        </p:spPr>
        <p:txBody>
          <a:bodyPr wrap="square" lIns="0" tIns="0" rIns="0" bIns="0" rtlCol="0">
            <a:noAutofit/>
          </a:bodyPr>
          <a:lstStyle/>
          <a:p>
            <a:pPr algn="ctr"/>
            <a:r>
              <a:rPr lang="en-US" sz="1800" dirty="0">
                <a:solidFill>
                  <a:schemeClr val="tx1">
                    <a:lumMod val="85000"/>
                    <a:lumOff val="15000"/>
                  </a:schemeClr>
                </a:solidFill>
              </a:rPr>
              <a:t>Difficulty with communication and interaction with other people</a:t>
            </a:r>
          </a:p>
        </p:txBody>
      </p:sp>
      <p:sp>
        <p:nvSpPr>
          <p:cNvPr id="187" name="TextBox 186"/>
          <p:cNvSpPr txBox="1"/>
          <p:nvPr/>
        </p:nvSpPr>
        <p:spPr>
          <a:xfrm>
            <a:off x="6114431" y="4910259"/>
            <a:ext cx="2054500" cy="1292663"/>
          </a:xfrm>
          <a:prstGeom prst="rect">
            <a:avLst/>
          </a:prstGeom>
          <a:noFill/>
        </p:spPr>
        <p:txBody>
          <a:bodyPr wrap="square" lIns="0" tIns="0" rIns="0" bIns="0" rtlCol="0">
            <a:normAutofit/>
          </a:bodyPr>
          <a:lstStyle/>
          <a:p>
            <a:pPr algn="ctr"/>
            <a:r>
              <a:rPr lang="en-US" sz="1800" dirty="0">
                <a:solidFill>
                  <a:schemeClr val="tx1">
                    <a:lumMod val="85000"/>
                    <a:lumOff val="15000"/>
                  </a:schemeClr>
                </a:solidFill>
              </a:rPr>
              <a:t>Restricted interests and repetitive behaviors</a:t>
            </a:r>
          </a:p>
        </p:txBody>
      </p:sp>
      <p:sp>
        <p:nvSpPr>
          <p:cNvPr id="188" name="TextBox 187"/>
          <p:cNvSpPr txBox="1"/>
          <p:nvPr/>
        </p:nvSpPr>
        <p:spPr>
          <a:xfrm>
            <a:off x="8660840" y="4586466"/>
            <a:ext cx="2695574" cy="1723549"/>
          </a:xfrm>
          <a:prstGeom prst="rect">
            <a:avLst/>
          </a:prstGeom>
          <a:noFill/>
        </p:spPr>
        <p:txBody>
          <a:bodyPr wrap="square" lIns="0" tIns="0" rIns="0" bIns="0" rtlCol="0">
            <a:normAutofit/>
          </a:bodyPr>
          <a:lstStyle/>
          <a:p>
            <a:pPr algn="ctr"/>
            <a:r>
              <a:rPr lang="en-US" sz="1800" dirty="0">
                <a:solidFill>
                  <a:schemeClr val="tx1">
                    <a:lumMod val="85000"/>
                    <a:lumOff val="15000"/>
                  </a:schemeClr>
                </a:solidFill>
              </a:rPr>
              <a:t>ASD is a “spectrum” disorder because there is wide variation in the type and severity of symptoms people experience.</a:t>
            </a:r>
            <a:endParaRPr lang="en-US" sz="1500" dirty="0">
              <a:solidFill>
                <a:schemeClr val="tx1">
                  <a:lumMod val="75000"/>
                  <a:lumOff val="25000"/>
                </a:schemeClr>
              </a:solidFill>
            </a:endParaRPr>
          </a:p>
        </p:txBody>
      </p:sp>
      <p:pic>
        <p:nvPicPr>
          <p:cNvPr id="4" name="Picture 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580295" y="3215195"/>
            <a:ext cx="417670" cy="428112"/>
          </a:xfrm>
          <a:prstGeom prst="rect">
            <a:avLst/>
          </a:prstGeom>
        </p:spPr>
      </p:pic>
      <p:sp>
        <p:nvSpPr>
          <p:cNvPr id="66" name="TextBox 65">
            <a:extLst>
              <a:ext uri="{FF2B5EF4-FFF2-40B4-BE49-F238E27FC236}">
                <a16:creationId xmlns:a16="http://schemas.microsoft.com/office/drawing/2014/main" id="{B1154D60-9847-4387-A88A-AF28E4986068}"/>
              </a:ext>
            </a:extLst>
          </p:cNvPr>
          <p:cNvSpPr txBox="1"/>
          <p:nvPr/>
        </p:nvSpPr>
        <p:spPr>
          <a:xfrm rot="302321">
            <a:off x="6178002" y="3779626"/>
            <a:ext cx="1576115" cy="488973"/>
          </a:xfrm>
          <a:prstGeom prst="rect">
            <a:avLst/>
          </a:prstGeom>
          <a:noFill/>
        </p:spPr>
        <p:txBody>
          <a:bodyPr wrap="square" lIns="0" tIns="0" rIns="0" bIns="0" rtlCol="0">
            <a:normAutofit/>
          </a:bodyPr>
          <a:lstStyle/>
          <a:p>
            <a:pPr algn="ctr"/>
            <a:r>
              <a:rPr lang="en-US" sz="1800" dirty="0">
                <a:solidFill>
                  <a:schemeClr val="bg1"/>
                </a:solidFill>
              </a:rPr>
              <a:t>Behavior</a:t>
            </a:r>
          </a:p>
        </p:txBody>
      </p:sp>
      <p:sp>
        <p:nvSpPr>
          <p:cNvPr id="67" name="Freeform 170">
            <a:extLst>
              <a:ext uri="{FF2B5EF4-FFF2-40B4-BE49-F238E27FC236}">
                <a16:creationId xmlns:a16="http://schemas.microsoft.com/office/drawing/2014/main" id="{82FB6F7A-698E-45A0-82A0-BD10534071A8}"/>
              </a:ext>
            </a:extLst>
          </p:cNvPr>
          <p:cNvSpPr>
            <a:spLocks noChangeArrowheads="1"/>
          </p:cNvSpPr>
          <p:nvPr/>
        </p:nvSpPr>
        <p:spPr bwMode="auto">
          <a:xfrm>
            <a:off x="6882610" y="3154296"/>
            <a:ext cx="340657" cy="402039"/>
          </a:xfrm>
          <a:custGeom>
            <a:avLst/>
            <a:gdLst>
              <a:gd name="T0" fmla="*/ 127540 w 391"/>
              <a:gd name="T1" fmla="*/ 79951 h 463"/>
              <a:gd name="T2" fmla="*/ 127540 w 391"/>
              <a:gd name="T3" fmla="*/ 79951 h 463"/>
              <a:gd name="T4" fmla="*/ 143764 w 391"/>
              <a:gd name="T5" fmla="*/ 8085 h 463"/>
              <a:gd name="T6" fmla="*/ 91937 w 391"/>
              <a:gd name="T7" fmla="*/ 60188 h 463"/>
              <a:gd name="T8" fmla="*/ 44166 w 391"/>
              <a:gd name="T9" fmla="*/ 103757 h 463"/>
              <a:gd name="T10" fmla="*/ 44166 w 391"/>
              <a:gd name="T11" fmla="*/ 179666 h 463"/>
              <a:gd name="T12" fmla="*/ 139708 w 391"/>
              <a:gd name="T13" fmla="*/ 207514 h 463"/>
              <a:gd name="T14" fmla="*/ 175761 w 391"/>
              <a:gd name="T15" fmla="*/ 99714 h 463"/>
              <a:gd name="T16" fmla="*/ 127540 w 391"/>
              <a:gd name="T17" fmla="*/ 79951 h 463"/>
              <a:gd name="T18" fmla="*/ 31998 w 391"/>
              <a:gd name="T19" fmla="*/ 79951 h 463"/>
              <a:gd name="T20" fmla="*/ 31998 w 391"/>
              <a:gd name="T21" fmla="*/ 79951 h 463"/>
              <a:gd name="T22" fmla="*/ 0 w 391"/>
              <a:gd name="T23" fmla="*/ 115435 h 463"/>
              <a:gd name="T24" fmla="*/ 0 w 391"/>
              <a:gd name="T25" fmla="*/ 167089 h 463"/>
              <a:gd name="T26" fmla="*/ 31998 w 391"/>
              <a:gd name="T27" fmla="*/ 203471 h 463"/>
              <a:gd name="T28" fmla="*/ 19829 w 391"/>
              <a:gd name="T29" fmla="*/ 179666 h 463"/>
              <a:gd name="T30" fmla="*/ 19829 w 391"/>
              <a:gd name="T31" fmla="*/ 107799 h 463"/>
              <a:gd name="T32" fmla="*/ 31998 w 391"/>
              <a:gd name="T33" fmla="*/ 79951 h 4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bg1"/>
          </a:solidFill>
          <a:ln>
            <a:noFill/>
          </a:ln>
          <a:effectLst/>
          <a:extLst/>
        </p:spPr>
        <p:txBody>
          <a:bodyPr wrap="none" lIns="91414" tIns="45707" rIns="91414" bIns="45707" anchor="ctr"/>
          <a:lstStyle/>
          <a:p>
            <a:endParaRPr lang="en-US" sz="9600"/>
          </a:p>
        </p:txBody>
      </p:sp>
      <p:sp>
        <p:nvSpPr>
          <p:cNvPr id="68" name="Freeform 13">
            <a:extLst>
              <a:ext uri="{FF2B5EF4-FFF2-40B4-BE49-F238E27FC236}">
                <a16:creationId xmlns:a16="http://schemas.microsoft.com/office/drawing/2014/main" id="{E1406439-C3A7-4204-9C38-BD023B65E7A5}"/>
              </a:ext>
            </a:extLst>
          </p:cNvPr>
          <p:cNvSpPr>
            <a:spLocks noChangeArrowheads="1"/>
          </p:cNvSpPr>
          <p:nvPr/>
        </p:nvSpPr>
        <p:spPr bwMode="auto">
          <a:xfrm rot="20356195">
            <a:off x="9577892" y="2839388"/>
            <a:ext cx="175845" cy="425544"/>
          </a:xfrm>
          <a:custGeom>
            <a:avLst/>
            <a:gdLst>
              <a:gd name="T0" fmla="*/ 80388 w 232"/>
              <a:gd name="T1" fmla="*/ 0 h 498"/>
              <a:gd name="T2" fmla="*/ 80388 w 232"/>
              <a:gd name="T3" fmla="*/ 0 h 498"/>
              <a:gd name="T4" fmla="*/ 100259 w 232"/>
              <a:gd name="T5" fmla="*/ 23653 h 498"/>
              <a:gd name="T6" fmla="*/ 72259 w 232"/>
              <a:gd name="T7" fmla="*/ 51323 h 498"/>
              <a:gd name="T8" fmla="*/ 48323 w 232"/>
              <a:gd name="T9" fmla="*/ 27670 h 498"/>
              <a:gd name="T10" fmla="*/ 80388 w 232"/>
              <a:gd name="T11" fmla="*/ 0 h 498"/>
              <a:gd name="T12" fmla="*/ 32516 w 232"/>
              <a:gd name="T13" fmla="*/ 221804 h 498"/>
              <a:gd name="T14" fmla="*/ 32516 w 232"/>
              <a:gd name="T15" fmla="*/ 221804 h 498"/>
              <a:gd name="T16" fmla="*/ 20323 w 232"/>
              <a:gd name="T17" fmla="*/ 181638 h 498"/>
              <a:gd name="T18" fmla="*/ 36581 w 232"/>
              <a:gd name="T19" fmla="*/ 126745 h 498"/>
              <a:gd name="T20" fmla="*/ 36581 w 232"/>
              <a:gd name="T21" fmla="*/ 114695 h 498"/>
              <a:gd name="T22" fmla="*/ 8581 w 232"/>
              <a:gd name="T23" fmla="*/ 126745 h 498"/>
              <a:gd name="T24" fmla="*/ 0 w 232"/>
              <a:gd name="T25" fmla="*/ 118712 h 498"/>
              <a:gd name="T26" fmla="*/ 76323 w 232"/>
              <a:gd name="T27" fmla="*/ 79439 h 498"/>
              <a:gd name="T28" fmla="*/ 84452 w 232"/>
              <a:gd name="T29" fmla="*/ 114695 h 498"/>
              <a:gd name="T30" fmla="*/ 68194 w 232"/>
              <a:gd name="T31" fmla="*/ 174051 h 498"/>
              <a:gd name="T32" fmla="*/ 72259 w 232"/>
              <a:gd name="T33" fmla="*/ 189671 h 498"/>
              <a:gd name="T34" fmla="*/ 96194 w 232"/>
              <a:gd name="T35" fmla="*/ 174051 h 498"/>
              <a:gd name="T36" fmla="*/ 104323 w 232"/>
              <a:gd name="T37" fmla="*/ 181638 h 498"/>
              <a:gd name="T38" fmla="*/ 32516 w 232"/>
              <a:gd name="T39" fmla="*/ 221804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bg1"/>
          </a:solidFill>
          <a:ln>
            <a:noFill/>
          </a:ln>
          <a:effectLst/>
          <a:extLst/>
        </p:spPr>
        <p:txBody>
          <a:bodyPr wrap="none" lIns="91414" tIns="45707" rIns="91414" bIns="45707" anchor="ctr"/>
          <a:lstStyle/>
          <a:p>
            <a:endParaRPr lang="en-US" sz="9600"/>
          </a:p>
        </p:txBody>
      </p:sp>
      <p:sp>
        <p:nvSpPr>
          <p:cNvPr id="69" name="TextBox 68">
            <a:extLst>
              <a:ext uri="{FF2B5EF4-FFF2-40B4-BE49-F238E27FC236}">
                <a16:creationId xmlns:a16="http://schemas.microsoft.com/office/drawing/2014/main" id="{81528737-E5F5-446A-9CC5-073B8A444094}"/>
              </a:ext>
            </a:extLst>
          </p:cNvPr>
          <p:cNvSpPr txBox="1"/>
          <p:nvPr/>
        </p:nvSpPr>
        <p:spPr>
          <a:xfrm rot="20752489">
            <a:off x="9035301" y="3331236"/>
            <a:ext cx="1576115" cy="488973"/>
          </a:xfrm>
          <a:prstGeom prst="rect">
            <a:avLst/>
          </a:prstGeom>
          <a:noFill/>
        </p:spPr>
        <p:txBody>
          <a:bodyPr wrap="square" lIns="0" tIns="0" rIns="0" bIns="0" rtlCol="0">
            <a:normAutofit fontScale="92500" lnSpcReduction="10000"/>
          </a:bodyPr>
          <a:lstStyle/>
          <a:p>
            <a:pPr algn="ctr"/>
            <a:r>
              <a:rPr lang="en-US" sz="1800" dirty="0">
                <a:solidFill>
                  <a:schemeClr val="bg1"/>
                </a:solidFill>
              </a:rPr>
              <a:t>Symptom Variation</a:t>
            </a:r>
          </a:p>
        </p:txBody>
      </p:sp>
      <p:sp>
        <p:nvSpPr>
          <p:cNvPr id="9" name="TextBox 8">
            <a:extLst>
              <a:ext uri="{FF2B5EF4-FFF2-40B4-BE49-F238E27FC236}">
                <a16:creationId xmlns:a16="http://schemas.microsoft.com/office/drawing/2014/main" id="{3B2CA3E3-3F21-44C4-95B7-C1EC05A6D058}"/>
              </a:ext>
            </a:extLst>
          </p:cNvPr>
          <p:cNvSpPr txBox="1"/>
          <p:nvPr/>
        </p:nvSpPr>
        <p:spPr>
          <a:xfrm>
            <a:off x="1353808" y="6310015"/>
            <a:ext cx="8952242" cy="369332"/>
          </a:xfrm>
          <a:prstGeom prst="rect">
            <a:avLst/>
          </a:prstGeom>
          <a:noFill/>
        </p:spPr>
        <p:txBody>
          <a:bodyPr wrap="square" rtlCol="0">
            <a:spAutoFit/>
          </a:bodyPr>
          <a:lstStyle/>
          <a:p>
            <a:pPr algn="ctr"/>
            <a:r>
              <a:rPr lang="en-US" sz="1800" i="1" dirty="0"/>
              <a:t>https://www.nimh.nih.gov/health/topics/autism-spectrum-disorders-asd/index.shtml</a:t>
            </a:r>
          </a:p>
        </p:txBody>
      </p:sp>
      <p:sp>
        <p:nvSpPr>
          <p:cNvPr id="84" name="Slide Number Placeholder 3">
            <a:extLst>
              <a:ext uri="{FF2B5EF4-FFF2-40B4-BE49-F238E27FC236}">
                <a16:creationId xmlns:a16="http://schemas.microsoft.com/office/drawing/2014/main" id="{B3267B0C-C32D-4B51-AE67-CDDF29317A93}"/>
              </a:ext>
            </a:extLst>
          </p:cNvPr>
          <p:cNvSpPr>
            <a:spLocks noGrp="1"/>
          </p:cNvSpPr>
          <p:nvPr>
            <p:ph type="sldNum" sz="quarter" idx="12"/>
          </p:nvPr>
        </p:nvSpPr>
        <p:spPr>
          <a:xfrm>
            <a:off x="8610600" y="6356351"/>
            <a:ext cx="2743200" cy="365125"/>
          </a:xfrm>
        </p:spPr>
        <p:txBody>
          <a:bodyPr/>
          <a:lstStyle/>
          <a:p>
            <a:fld id="{5A871D27-0CE8-4F84-B7C7-B6E65FDA6011}" type="slidenum">
              <a:rPr lang="en-US" smtClean="0">
                <a:solidFill>
                  <a:schemeClr val="tx1"/>
                </a:solidFill>
              </a:rPr>
              <a:t>9</a:t>
            </a:fld>
            <a:endParaRPr lang="en-US" dirty="0">
              <a:solidFill>
                <a:schemeClr val="tx1"/>
              </a:solidFill>
            </a:endParaRPr>
          </a:p>
        </p:txBody>
      </p:sp>
      <p:sp>
        <p:nvSpPr>
          <p:cNvPr id="85" name="Freeform 22">
            <a:hlinkClick r:id="" action="ppaction://noaction"/>
            <a:extLst>
              <a:ext uri="{FF2B5EF4-FFF2-40B4-BE49-F238E27FC236}">
                <a16:creationId xmlns:a16="http://schemas.microsoft.com/office/drawing/2014/main" id="{4C7EEF90-56CC-4FF8-8E89-E1C1823407B2}"/>
              </a:ext>
            </a:extLst>
          </p:cNvPr>
          <p:cNvSpPr>
            <a:spLocks/>
          </p:cNvSpPr>
          <p:nvPr/>
        </p:nvSpPr>
        <p:spPr bwMode="auto">
          <a:xfrm rot="1465572">
            <a:off x="10956066" y="409538"/>
            <a:ext cx="991816" cy="574701"/>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rgbClr val="FF0000"/>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Tree>
    <p:extLst>
      <p:ext uri="{BB962C8B-B14F-4D97-AF65-F5344CB8AC3E}">
        <p14:creationId xmlns:p14="http://schemas.microsoft.com/office/powerpoint/2010/main" val="219119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250"/>
                                        <p:tgtEl>
                                          <p:spTgt spid="16"/>
                                        </p:tgtEl>
                                      </p:cBhvr>
                                    </p:animEffect>
                                  </p:childTnLst>
                                </p:cTn>
                              </p:par>
                            </p:childTnLst>
                          </p:cTn>
                        </p:par>
                        <p:par>
                          <p:cTn id="8" fill="hold">
                            <p:stCondLst>
                              <p:cond delay="1250"/>
                            </p:stCondLst>
                            <p:childTnLst>
                              <p:par>
                                <p:cTn id="9" presetID="10" presetClass="entr" presetSubtype="0" fill="hold" nodeType="afterEffect">
                                  <p:stCondLst>
                                    <p:cond delay="5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5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500"/>
                                        <p:tgtEl>
                                          <p:spTgt spid="75"/>
                                        </p:tgtEl>
                                      </p:cBhvr>
                                    </p:animEffect>
                                  </p:childTnLst>
                                </p:cTn>
                              </p:par>
                              <p:par>
                                <p:cTn id="15" presetID="10" presetClass="entr" presetSubtype="0" fill="hold" nodeType="withEffect">
                                  <p:stCondLst>
                                    <p:cond delay="5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grpId="0" nodeType="withEffect">
                                  <p:stCondLst>
                                    <p:cond delay="5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childTnLst>
                                </p:cTn>
                              </p:par>
                            </p:childTnLst>
                          </p:cTn>
                        </p:par>
                        <p:par>
                          <p:cTn id="21" fill="hold">
                            <p:stCondLst>
                              <p:cond delay="1800"/>
                            </p:stCondLst>
                            <p:childTnLst>
                              <p:par>
                                <p:cTn id="22" presetID="10" presetClass="entr" presetSubtype="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500"/>
                                        <p:tgtEl>
                                          <p:spTgt spid="88"/>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p:stCondLst>
                              <p:cond delay="2300"/>
                            </p:stCondLst>
                            <p:childTnLst>
                              <p:par>
                                <p:cTn id="38" presetID="10" presetClass="entr" presetSubtype="0"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nodePh="1">
                                  <p:stCondLst>
                                    <p:cond delay="0"/>
                                  </p:stCondLst>
                                  <p:endCondLst>
                                    <p:cond evt="begin" delay="0">
                                      <p:tn val="62"/>
                                    </p:cond>
                                  </p:endCondLst>
                                  <p:childTnLst>
                                    <p:set>
                                      <p:cBhvr>
                                        <p:cTn id="63" dur="1" fill="hold">
                                          <p:stCondLst>
                                            <p:cond delay="0"/>
                                          </p:stCondLst>
                                        </p:cTn>
                                        <p:tgtEl>
                                          <p:spTgt spid="89"/>
                                        </p:tgtEl>
                                        <p:attrNameLst>
                                          <p:attrName>style.visibility</p:attrName>
                                        </p:attrNameLst>
                                      </p:cBhvr>
                                      <p:to>
                                        <p:strVal val="visible"/>
                                      </p:to>
                                    </p:set>
                                    <p:animEffect transition="in" filter="fade">
                                      <p:cBhvr>
                                        <p:cTn id="64" dur="500"/>
                                        <p:tgtEl>
                                          <p:spTgt spid="89"/>
                                        </p:tgtEl>
                                      </p:cBhvr>
                                    </p:animEffect>
                                  </p:childTnLst>
                                </p:cTn>
                              </p:par>
                            </p:childTnLst>
                          </p:cTn>
                        </p:par>
                        <p:par>
                          <p:cTn id="65" fill="hold">
                            <p:stCondLst>
                              <p:cond delay="2800"/>
                            </p:stCondLst>
                            <p:childTnLst>
                              <p:par>
                                <p:cTn id="66" presetID="10" presetClass="entr" presetSubtype="0"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500"/>
                                        <p:tgtEl>
                                          <p:spTgt spid="56"/>
                                        </p:tgtEl>
                                      </p:cBhvr>
                                    </p:animEffect>
                                  </p:childTnLst>
                                </p:cTn>
                              </p:par>
                              <p:par>
                                <p:cTn id="69" presetID="10" presetClass="entr" presetSubtype="0"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500"/>
                                        <p:tgtEl>
                                          <p:spTgt spid="78"/>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6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childTnLst>
                                </p:cTn>
                              </p:par>
                              <p:par>
                                <p:cTn id="76" presetID="10" presetClass="entr" presetSubtype="0" fill="hold"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500"/>
                                        <p:tgtEl>
                                          <p:spTgt spid="6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81"/>
                                        </p:tgtEl>
                                        <p:attrNameLst>
                                          <p:attrName>style.visibility</p:attrName>
                                        </p:attrNameLst>
                                      </p:cBhvr>
                                      <p:to>
                                        <p:strVal val="visible"/>
                                      </p:to>
                                    </p:set>
                                    <p:animEffect transition="in" filter="fade">
                                      <p:cBhvr>
                                        <p:cTn id="83" dur="500"/>
                                        <p:tgtEl>
                                          <p:spTgt spid="18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84"/>
                                        </p:tgtEl>
                                        <p:attrNameLst>
                                          <p:attrName>style.visibility</p:attrName>
                                        </p:attrNameLst>
                                      </p:cBhvr>
                                      <p:to>
                                        <p:strVal val="visible"/>
                                      </p:to>
                                    </p:set>
                                    <p:animEffect transition="in" filter="fade">
                                      <p:cBhvr>
                                        <p:cTn id="88" dur="500"/>
                                        <p:tgtEl>
                                          <p:spTgt spid="18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87"/>
                                        </p:tgtEl>
                                        <p:attrNameLst>
                                          <p:attrName>style.visibility</p:attrName>
                                        </p:attrNameLst>
                                      </p:cBhvr>
                                      <p:to>
                                        <p:strVal val="visible"/>
                                      </p:to>
                                    </p:set>
                                    <p:animEffect transition="in" filter="fade">
                                      <p:cBhvr>
                                        <p:cTn id="93" dur="500"/>
                                        <p:tgtEl>
                                          <p:spTgt spid="18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88"/>
                                        </p:tgtEl>
                                        <p:attrNameLst>
                                          <p:attrName>style.visibility</p:attrName>
                                        </p:attrNameLst>
                                      </p:cBhvr>
                                      <p:to>
                                        <p:strVal val="visible"/>
                                      </p:to>
                                    </p:set>
                                    <p:animEffect transition="in" filter="fade">
                                      <p:cBhvr>
                                        <p:cTn id="98"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6" grpId="0" animBg="1"/>
      <p:bldP spid="76" grpId="0" animBg="1"/>
      <p:bldP spid="48" grpId="0" animBg="1"/>
      <p:bldP spid="49" grpId="0" animBg="1"/>
      <p:bldP spid="77" grpId="0" animBg="1"/>
      <p:bldP spid="50" grpId="0" animBg="1"/>
      <p:bldP spid="53" grpId="0" animBg="1"/>
      <p:bldP spid="54" grpId="0" animBg="1"/>
      <p:bldP spid="55" grpId="0" animBg="1"/>
      <p:bldP spid="83" grpId="0"/>
      <p:bldP spid="88" grpId="0"/>
      <p:bldP spid="89" grpId="0"/>
      <p:bldP spid="181" grpId="0"/>
      <p:bldP spid="184" grpId="0"/>
      <p:bldP spid="187" grpId="0"/>
      <p:bldP spid="188" grpId="0"/>
      <p:bldP spid="66" grpId="0"/>
      <p:bldP spid="69" grpId="0"/>
    </p:bldLst>
  </p:timing>
</p:sld>
</file>

<file path=ppt/theme/theme1.xml><?xml version="1.0" encoding="utf-8"?>
<a:theme xmlns:a="http://schemas.openxmlformats.org/drawingml/2006/main" name="Office Theme">
  <a:themeElements>
    <a:clrScheme name="clothespin">
      <a:dk1>
        <a:sysClr val="windowText" lastClr="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XRUYQT3274NZ-880339284-97</_dlc_DocId>
    <_dlc_DocIdUrl xmlns="b22f8f74-215c-4154-9939-bd29e4e8980e">
      <Url>https://supportservices.jobcorps.gov/disability/_layouts/15/DocIdRedir.aspx?ID=XRUYQT3274NZ-880339284-97</Url>
      <Description>XRUYQT3274NZ-880339284-97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64D68B8-4698-4813-ACE0-C6CBF70F42E0}"/>
</file>

<file path=customXml/itemProps2.xml><?xml version="1.0" encoding="utf-8"?>
<ds:datastoreItem xmlns:ds="http://schemas.openxmlformats.org/officeDocument/2006/customXml" ds:itemID="{09EB30E7-795D-4CE2-B2B7-4D2D5F376A92}"/>
</file>

<file path=customXml/itemProps3.xml><?xml version="1.0" encoding="utf-8"?>
<ds:datastoreItem xmlns:ds="http://schemas.openxmlformats.org/officeDocument/2006/customXml" ds:itemID="{A175A09A-3DDE-4AA2-9351-495B39307C7C}"/>
</file>

<file path=customXml/itemProps4.xml><?xml version="1.0" encoding="utf-8"?>
<ds:datastoreItem xmlns:ds="http://schemas.openxmlformats.org/officeDocument/2006/customXml" ds:itemID="{3ADD22F6-B77B-4AD3-9302-E9A37DB354DC}"/>
</file>

<file path=docProps/app.xml><?xml version="1.0" encoding="utf-8"?>
<Properties xmlns="http://schemas.openxmlformats.org/officeDocument/2006/extended-properties" xmlns:vt="http://schemas.openxmlformats.org/officeDocument/2006/docPropsVTypes">
  <TotalTime>0</TotalTime>
  <Words>3266</Words>
  <Application>Microsoft Office PowerPoint</Application>
  <PresentationFormat>Widescreen</PresentationFormat>
  <Paragraphs>311</Paragraphs>
  <Slides>43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&amp;quot</vt:lpstr>
      <vt:lpstr>Arial</vt:lpstr>
      <vt:lpstr>Arial Narrow</vt:lpstr>
      <vt:lpstr>Calibri</vt:lpstr>
      <vt:lpstr>Calibri Light</vt:lpstr>
      <vt:lpstr>Wingdings</vt:lpstr>
      <vt:lpstr>Office Theme</vt:lpstr>
      <vt:lpstr>PowerPoint Presentation</vt:lpstr>
      <vt:lpstr>PowerPoint Presentation</vt:lpstr>
      <vt:lpstr>Background</vt:lpstr>
      <vt:lpstr>PowerPoint Presentation</vt:lpstr>
      <vt:lpstr>Daniel Wendler M.A.  ImproveYourSocialSkills.com</vt:lpstr>
      <vt:lpstr>PowerPoint Presentation</vt:lpstr>
      <vt:lpstr>Documenting ASD</vt:lpstr>
      <vt:lpstr>PowerPoint Presentation</vt:lpstr>
      <vt:lpstr>PowerPoint Presentation</vt:lpstr>
      <vt:lpstr>Functional Limitations</vt:lpstr>
      <vt:lpstr>Social Communication</vt:lpstr>
      <vt:lpstr>Restrictive/Repetitive Behaviors</vt:lpstr>
      <vt:lpstr>Sensory</vt:lpstr>
      <vt:lpstr>Other – Learning, Attention, etc. </vt:lpstr>
      <vt:lpstr>Strengths!!!!</vt:lpstr>
      <vt:lpstr>PowerPoint Presentation</vt:lpstr>
      <vt:lpstr>Communication – Generally</vt:lpstr>
      <vt:lpstr>Legal Obligations</vt:lpstr>
      <vt:lpstr>Who is Responsible?</vt:lpstr>
      <vt:lpstr>Achieving Effective Communication</vt:lpstr>
      <vt:lpstr>So, what’s first?</vt:lpstr>
      <vt:lpstr>Why is “primary” consideration given to the individual?</vt:lpstr>
      <vt:lpstr>Communication – Applicant File Review</vt:lpstr>
      <vt:lpstr>ASD and Communication  Dr. Valerie Cherry, Lead Regional Mental Health Specialist</vt:lpstr>
      <vt:lpstr>What IS a Communication-related Accommodation?</vt:lpstr>
      <vt:lpstr>PowerPoint Presentation</vt:lpstr>
      <vt:lpstr>How to Document Communication-related Accommodations within AFR</vt:lpstr>
      <vt:lpstr>Documenting Other Communication-related Scenarios</vt:lpstr>
      <vt:lpstr>Documenting Other Communication-related Scenarios</vt:lpstr>
      <vt:lpstr>Communication and Behavior</vt:lpstr>
      <vt:lpstr>Communication as Behavior From the perspective of a person with ASD</vt:lpstr>
      <vt:lpstr>PowerPoint Presentation</vt:lpstr>
      <vt:lpstr>PowerPoint Presentation</vt:lpstr>
      <vt:lpstr>Remember!</vt:lpstr>
      <vt:lpstr>PowerPoint Presentation</vt:lpstr>
      <vt:lpstr>Temple Grandin, PhD. </vt:lpstr>
      <vt:lpstr>ASD in the Workplace – CBS Sunday Morning:  Autism in the Workplace</vt:lpstr>
      <vt:lpstr>PowerPoint Presentation</vt:lpstr>
      <vt:lpstr>PowerPoint Presentation</vt:lpstr>
      <vt:lpstr>National Institute of Neurological Disorders and Stroke https://www.ninds.nih.gov/Disorders/Patient-Caregiver-Education/Fact-Sheets/Autism-Spectrum-Disorder-Fact-Sheet</vt:lpstr>
      <vt:lpstr>Autism Speaks https://www.autismspeaks.org/our-work</vt:lpstr>
      <vt:lpstr>Job Corps Disability Website https://supportservices.jobcorps.gov/disability/Pages/default.aspx</vt:lpstr>
      <vt:lpstr>Job Corps Disability Website https://supportservices.jobcorps.gov/disability/Pages/default.aspx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dc:title>
  <dc:creator/>
  <cp:lastModifiedBy/>
  <cp:revision>1</cp:revision>
  <dcterms:created xsi:type="dcterms:W3CDTF">2019-03-04T17:27:40Z</dcterms:created>
  <dcterms:modified xsi:type="dcterms:W3CDTF">2019-03-13T20:53:58Z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fb68bd04-d5e8-4e25-b76c-8cf424e346ae</vt:lpwstr>
  </property>
</Properties>
</file>