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310" r:id="rId2"/>
    <p:sldId id="432" r:id="rId3"/>
    <p:sldId id="313" r:id="rId4"/>
    <p:sldId id="423" r:id="rId5"/>
    <p:sldId id="428" r:id="rId6"/>
    <p:sldId id="424" r:id="rId7"/>
    <p:sldId id="427" r:id="rId8"/>
    <p:sldId id="429" r:id="rId9"/>
    <p:sldId id="401" r:id="rId10"/>
    <p:sldId id="430" r:id="rId11"/>
    <p:sldId id="425" r:id="rId12"/>
    <p:sldId id="431" r:id="rId13"/>
    <p:sldId id="421" r:id="rId14"/>
    <p:sldId id="422" r:id="rId15"/>
    <p:sldId id="402"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o Oliveros" initials="MO" lastIdx="7"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4421"/>
    <a:srgbClr val="003580"/>
    <a:srgbClr val="4079BA"/>
    <a:srgbClr val="386AA0"/>
    <a:srgbClr val="C65622"/>
    <a:srgbClr val="CA4C2D"/>
    <a:srgbClr val="830C7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86486" autoAdjust="0"/>
  </p:normalViewPr>
  <p:slideViewPr>
    <p:cSldViewPr snapToGrid="0" snapToObjects="1">
      <p:cViewPr varScale="1">
        <p:scale>
          <a:sx n="76" d="100"/>
          <a:sy n="76" d="100"/>
        </p:scale>
        <p:origin x="470" y="53"/>
      </p:cViewPr>
      <p:guideLst>
        <p:guide orient="horz" pos="2160"/>
        <p:guide pos="2880"/>
      </p:guideLst>
    </p:cSldViewPr>
  </p:slideViewPr>
  <p:outlineViewPr>
    <p:cViewPr>
      <p:scale>
        <a:sx n="33" d="100"/>
        <a:sy n="33" d="100"/>
      </p:scale>
      <p:origin x="0" y="-3485"/>
    </p:cViewPr>
  </p:outlineViewPr>
  <p:notesTextViewPr>
    <p:cViewPr>
      <p:scale>
        <a:sx n="100" d="100"/>
        <a:sy n="100" d="100"/>
      </p:scale>
      <p:origin x="0" y="0"/>
    </p:cViewPr>
  </p:notesTextViewPr>
  <p:sorterViewPr>
    <p:cViewPr varScale="1">
      <p:scale>
        <a:sx n="100" d="100"/>
        <a:sy n="100" d="100"/>
      </p:scale>
      <p:origin x="0" y="-3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6617E665-1840-F846-A81E-6952EFE0A61E}" type="datetimeFigureOut">
              <a:rPr lang="en-US" smtClean="0"/>
              <a:t>11/27/2020</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C808D93-3B0D-C04A-BD08-995DF734D98F}" type="slidenum">
              <a:rPr lang="en-US" smtClean="0"/>
              <a:t>‹#›</a:t>
            </a:fld>
            <a:endParaRPr lang="en-US" dirty="0"/>
          </a:p>
        </p:txBody>
      </p:sp>
    </p:spTree>
    <p:extLst>
      <p:ext uri="{BB962C8B-B14F-4D97-AF65-F5344CB8AC3E}">
        <p14:creationId xmlns:p14="http://schemas.microsoft.com/office/powerpoint/2010/main" val="42789117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9BCBB42-1CC8-7C46-875B-301FF9611385}" type="datetimeFigureOut">
              <a:rPr lang="en-US" smtClean="0"/>
              <a:t>11/27/2020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AC3FE79-18C4-7847-AAF6-C48BBA9DB5B9}" type="slidenum">
              <a:rPr lang="en-US" smtClean="0"/>
              <a:t>‹#›</a:t>
            </a:fld>
            <a:endParaRPr lang="en-US" dirty="0"/>
          </a:p>
        </p:txBody>
      </p:sp>
    </p:spTree>
    <p:extLst>
      <p:ext uri="{BB962C8B-B14F-4D97-AF65-F5344CB8AC3E}">
        <p14:creationId xmlns:p14="http://schemas.microsoft.com/office/powerpoint/2010/main" val="178519992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5AC3FE79-18C4-7847-AAF6-C48BBA9DB5B9}" type="slidenum">
              <a:rPr lang="en-US" smtClean="0"/>
              <a:t>1</a:t>
            </a:fld>
            <a:endParaRPr lang="en-US" dirty="0"/>
          </a:p>
        </p:txBody>
      </p:sp>
    </p:spTree>
    <p:extLst>
      <p:ext uri="{BB962C8B-B14F-4D97-AF65-F5344CB8AC3E}">
        <p14:creationId xmlns:p14="http://schemas.microsoft.com/office/powerpoint/2010/main" val="2408170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5AC3FE79-18C4-7847-AAF6-C48BBA9DB5B9}" type="slidenum">
              <a:rPr lang="en-US" smtClean="0"/>
              <a:t>2</a:t>
            </a:fld>
            <a:endParaRPr lang="en-US" dirty="0"/>
          </a:p>
        </p:txBody>
      </p:sp>
    </p:spTree>
    <p:extLst>
      <p:ext uri="{BB962C8B-B14F-4D97-AF65-F5344CB8AC3E}">
        <p14:creationId xmlns:p14="http://schemas.microsoft.com/office/powerpoint/2010/main" val="614873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C3FE79-18C4-7847-AAF6-C48BBA9DB5B9}" type="slidenum">
              <a:rPr lang="en-US" smtClean="0"/>
              <a:t>3</a:t>
            </a:fld>
            <a:endParaRPr lang="en-US" dirty="0"/>
          </a:p>
        </p:txBody>
      </p:sp>
    </p:spTree>
    <p:extLst>
      <p:ext uri="{BB962C8B-B14F-4D97-AF65-F5344CB8AC3E}">
        <p14:creationId xmlns:p14="http://schemas.microsoft.com/office/powerpoint/2010/main" val="1214991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C3FE79-18C4-7847-AAF6-C48BBA9DB5B9}" type="slidenum">
              <a:rPr lang="en-US" smtClean="0"/>
              <a:t>7</a:t>
            </a:fld>
            <a:endParaRPr lang="en-US" dirty="0"/>
          </a:p>
        </p:txBody>
      </p:sp>
    </p:spTree>
    <p:extLst>
      <p:ext uri="{BB962C8B-B14F-4D97-AF65-F5344CB8AC3E}">
        <p14:creationId xmlns:p14="http://schemas.microsoft.com/office/powerpoint/2010/main" val="3671310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C3FE79-18C4-7847-AAF6-C48BBA9DB5B9}" type="slidenum">
              <a:rPr lang="en-US" smtClean="0"/>
              <a:t>15</a:t>
            </a:fld>
            <a:endParaRPr lang="en-US" dirty="0"/>
          </a:p>
        </p:txBody>
      </p:sp>
    </p:spTree>
    <p:extLst>
      <p:ext uri="{BB962C8B-B14F-4D97-AF65-F5344CB8AC3E}">
        <p14:creationId xmlns:p14="http://schemas.microsoft.com/office/powerpoint/2010/main" val="3716177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Picture Placeholder 14"/>
          <p:cNvSpPr>
            <a:spLocks noGrp="1"/>
          </p:cNvSpPr>
          <p:nvPr>
            <p:ph type="pic" sz="quarter" idx="11"/>
          </p:nvPr>
        </p:nvSpPr>
        <p:spPr>
          <a:xfrm>
            <a:off x="3741098" y="139164"/>
            <a:ext cx="1661804" cy="1540224"/>
          </a:xfrm>
        </p:spPr>
        <p:txBody>
          <a:bodyPr anchor="ctr" anchorCtr="0">
            <a:normAutofit/>
          </a:bodyPr>
          <a:lstStyle>
            <a:lvl1pPr marL="0" indent="0" algn="ctr">
              <a:spcAft>
                <a:spcPts val="0"/>
              </a:spcAft>
              <a:buNone/>
              <a:defRPr sz="1000"/>
            </a:lvl1pPr>
          </a:lstStyle>
          <a:p>
            <a:endParaRPr lang="en-US" dirty="0"/>
          </a:p>
        </p:txBody>
      </p:sp>
      <p:sp>
        <p:nvSpPr>
          <p:cNvPr id="4" name="Rectangle 3"/>
          <p:cNvSpPr/>
          <p:nvPr userDrawn="1"/>
        </p:nvSpPr>
        <p:spPr>
          <a:xfrm>
            <a:off x="3741098" y="5177324"/>
            <a:ext cx="5263739" cy="1540224"/>
          </a:xfrm>
          <a:prstGeom prst="rect">
            <a:avLst/>
          </a:prstGeom>
          <a:solidFill>
            <a:srgbClr val="437FC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139164" y="5177324"/>
            <a:ext cx="1661803" cy="154022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5542066" y="139163"/>
            <a:ext cx="3462771" cy="1540226"/>
          </a:xfrm>
          <a:prstGeom prst="rect">
            <a:avLst/>
          </a:prstGeom>
          <a:solidFill>
            <a:srgbClr val="437FC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1941258" y="139162"/>
            <a:ext cx="1660676" cy="154022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Picture Placeholder 14"/>
          <p:cNvSpPr>
            <a:spLocks noGrp="1"/>
          </p:cNvSpPr>
          <p:nvPr>
            <p:ph type="pic" sz="quarter" idx="10"/>
          </p:nvPr>
        </p:nvSpPr>
        <p:spPr>
          <a:xfrm>
            <a:off x="139164" y="139162"/>
            <a:ext cx="1661803" cy="1540225"/>
          </a:xfrm>
        </p:spPr>
        <p:txBody>
          <a:bodyPr anchor="ctr" anchorCtr="0">
            <a:normAutofit/>
          </a:bodyPr>
          <a:lstStyle>
            <a:lvl1pPr marL="0" indent="0" algn="ctr">
              <a:spcAft>
                <a:spcPts val="0"/>
              </a:spcAft>
              <a:buNone/>
              <a:defRPr sz="1000"/>
            </a:lvl1pPr>
          </a:lstStyle>
          <a:p>
            <a:endParaRPr lang="en-US" dirty="0"/>
          </a:p>
        </p:txBody>
      </p:sp>
      <p:sp>
        <p:nvSpPr>
          <p:cNvPr id="19" name="Picture Placeholder 14"/>
          <p:cNvSpPr>
            <a:spLocks noGrp="1"/>
          </p:cNvSpPr>
          <p:nvPr>
            <p:ph type="pic" sz="quarter" idx="12"/>
          </p:nvPr>
        </p:nvSpPr>
        <p:spPr>
          <a:xfrm>
            <a:off x="1941513" y="5177324"/>
            <a:ext cx="1660421" cy="1540224"/>
          </a:xfrm>
        </p:spPr>
        <p:txBody>
          <a:bodyPr anchor="ctr" anchorCtr="0">
            <a:normAutofit/>
          </a:bodyPr>
          <a:lstStyle>
            <a:lvl1pPr marL="0" indent="0" algn="ctr">
              <a:spcAft>
                <a:spcPts val="0"/>
              </a:spcAft>
              <a:buNone/>
              <a:defRPr sz="1000"/>
            </a:lvl1pPr>
          </a:lstStyle>
          <a:p>
            <a:endParaRPr lang="en-US" dirty="0"/>
          </a:p>
        </p:txBody>
      </p:sp>
      <p:sp>
        <p:nvSpPr>
          <p:cNvPr id="5" name="Rectangle 4"/>
          <p:cNvSpPr/>
          <p:nvPr userDrawn="1"/>
        </p:nvSpPr>
        <p:spPr>
          <a:xfrm>
            <a:off x="139164" y="1818549"/>
            <a:ext cx="8865673" cy="3219611"/>
          </a:xfrm>
          <a:prstGeom prst="rect">
            <a:avLst/>
          </a:prstGeom>
          <a:solidFill>
            <a:srgbClr val="CF44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Title 1"/>
          <p:cNvSpPr>
            <a:spLocks noGrp="1"/>
          </p:cNvSpPr>
          <p:nvPr>
            <p:ph type="ctrTitle"/>
          </p:nvPr>
        </p:nvSpPr>
        <p:spPr>
          <a:xfrm>
            <a:off x="515107" y="2232847"/>
            <a:ext cx="8489730" cy="1470025"/>
          </a:xfrm>
        </p:spPr>
        <p:txBody>
          <a:bodyPr>
            <a:noAutofit/>
          </a:bodyPr>
          <a:lstStyle>
            <a:lvl1pPr algn="l">
              <a:lnSpc>
                <a:spcPct val="70000"/>
              </a:lnSpc>
              <a:defRPr sz="6600">
                <a:solidFill>
                  <a:srgbClr val="FFFFFF"/>
                </a:solidFill>
              </a:defRPr>
            </a:lvl1pPr>
          </a:lstStyle>
          <a:p>
            <a:r>
              <a:rPr lang="en-US" dirty="0"/>
              <a:t>Click to edit Master title style</a:t>
            </a:r>
          </a:p>
        </p:txBody>
      </p:sp>
      <p:sp>
        <p:nvSpPr>
          <p:cNvPr id="23" name="Subtitle 2"/>
          <p:cNvSpPr>
            <a:spLocks noGrp="1"/>
          </p:cNvSpPr>
          <p:nvPr>
            <p:ph type="subTitle" idx="1"/>
          </p:nvPr>
        </p:nvSpPr>
        <p:spPr>
          <a:xfrm>
            <a:off x="515107" y="3710696"/>
            <a:ext cx="8458200" cy="1173442"/>
          </a:xfrm>
        </p:spPr>
        <p:txBody>
          <a:bodyPr>
            <a:normAutofit/>
          </a:bodyPr>
          <a:lstStyle>
            <a:lvl1pPr marL="0" indent="0" algn="l">
              <a:buNone/>
              <a:defRPr sz="36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76614" y="5401937"/>
            <a:ext cx="4392706" cy="1090998"/>
          </a:xfrm>
          <a:prstGeom prst="rect">
            <a:avLst/>
          </a:prstGeom>
        </p:spPr>
      </p:pic>
    </p:spTree>
    <p:extLst>
      <p:ext uri="{BB962C8B-B14F-4D97-AF65-F5344CB8AC3E}">
        <p14:creationId xmlns:p14="http://schemas.microsoft.com/office/powerpoint/2010/main" val="416811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er">
    <p:spTree>
      <p:nvGrpSpPr>
        <p:cNvPr id="1" name=""/>
        <p:cNvGrpSpPr/>
        <p:nvPr/>
      </p:nvGrpSpPr>
      <p:grpSpPr>
        <a:xfrm>
          <a:off x="0" y="0"/>
          <a:ext cx="0" cy="0"/>
          <a:chOff x="0" y="0"/>
          <a:chExt cx="0" cy="0"/>
        </a:xfrm>
      </p:grpSpPr>
      <p:sp>
        <p:nvSpPr>
          <p:cNvPr id="22" name="Picture Placeholder 20"/>
          <p:cNvSpPr>
            <a:spLocks noGrp="1"/>
          </p:cNvSpPr>
          <p:nvPr>
            <p:ph type="pic" sz="quarter" idx="11"/>
          </p:nvPr>
        </p:nvSpPr>
        <p:spPr>
          <a:xfrm>
            <a:off x="1940131" y="5177324"/>
            <a:ext cx="1661803" cy="1540225"/>
          </a:xfrm>
        </p:spPr>
        <p:txBody>
          <a:bodyPr anchor="ctr" anchorCtr="0">
            <a:normAutofit/>
          </a:bodyPr>
          <a:lstStyle>
            <a:lvl1pPr marL="0" indent="0" algn="ctr">
              <a:buNone/>
              <a:defRPr sz="1000"/>
            </a:lvl1pPr>
          </a:lstStyle>
          <a:p>
            <a:endParaRPr lang="en-US" dirty="0"/>
          </a:p>
        </p:txBody>
      </p:sp>
      <p:sp>
        <p:nvSpPr>
          <p:cNvPr id="21" name="Picture Placeholder 20"/>
          <p:cNvSpPr>
            <a:spLocks noGrp="1"/>
          </p:cNvSpPr>
          <p:nvPr>
            <p:ph type="pic" sz="quarter" idx="10"/>
          </p:nvPr>
        </p:nvSpPr>
        <p:spPr>
          <a:xfrm>
            <a:off x="7343032" y="139163"/>
            <a:ext cx="1661803" cy="1540224"/>
          </a:xfrm>
        </p:spPr>
        <p:txBody>
          <a:bodyPr anchor="ctr" anchorCtr="0">
            <a:normAutofit/>
          </a:bodyPr>
          <a:lstStyle>
            <a:lvl1pPr marL="0" indent="0" algn="ctr">
              <a:buNone/>
              <a:defRPr sz="1000"/>
            </a:lvl1pPr>
          </a:lstStyle>
          <a:p>
            <a:endParaRPr lang="en-US" dirty="0"/>
          </a:p>
        </p:txBody>
      </p:sp>
      <p:sp>
        <p:nvSpPr>
          <p:cNvPr id="4" name="Rectangle 3"/>
          <p:cNvSpPr/>
          <p:nvPr userDrawn="1"/>
        </p:nvSpPr>
        <p:spPr>
          <a:xfrm>
            <a:off x="5569270" y="5177324"/>
            <a:ext cx="3415977" cy="1540225"/>
          </a:xfrm>
          <a:prstGeom prst="rect">
            <a:avLst/>
          </a:prstGeom>
          <a:solidFill>
            <a:srgbClr val="437FC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userDrawn="1"/>
        </p:nvSpPr>
        <p:spPr>
          <a:xfrm>
            <a:off x="7343032" y="1818549"/>
            <a:ext cx="1642215" cy="3219612"/>
          </a:xfrm>
          <a:prstGeom prst="rect">
            <a:avLst/>
          </a:prstGeom>
          <a:solidFill>
            <a:srgbClr val="0035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3741098" y="5177324"/>
            <a:ext cx="1661804" cy="154022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rot="16200000">
            <a:off x="2914704" y="2486906"/>
            <a:ext cx="5115558" cy="13916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139164" y="5177324"/>
            <a:ext cx="1661804" cy="1540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139166" y="139163"/>
            <a:ext cx="7064702" cy="4898998"/>
          </a:xfrm>
          <a:prstGeom prst="rect">
            <a:avLst/>
          </a:prstGeom>
          <a:solidFill>
            <a:srgbClr val="CF442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 Placeholder 27"/>
          <p:cNvSpPr>
            <a:spLocks noGrp="1"/>
          </p:cNvSpPr>
          <p:nvPr>
            <p:ph type="body" sz="quarter" idx="12"/>
          </p:nvPr>
        </p:nvSpPr>
        <p:spPr>
          <a:xfrm>
            <a:off x="457456" y="139700"/>
            <a:ext cx="6746619" cy="4899025"/>
          </a:xfrm>
        </p:spPr>
        <p:txBody>
          <a:bodyPr anchor="ctr">
            <a:normAutofit/>
          </a:bodyPr>
          <a:lstStyle>
            <a:lvl1pPr marL="0" indent="0" algn="l">
              <a:lnSpc>
                <a:spcPct val="80000"/>
              </a:lnSpc>
              <a:buNone/>
              <a:defRPr sz="5800" b="1">
                <a:solidFill>
                  <a:srgbClr val="FFFFFF"/>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en-US" dirty="0"/>
              <a:t>Click to edit Master text styles</a:t>
            </a:r>
          </a:p>
        </p:txBody>
      </p:sp>
      <p:sp>
        <p:nvSpPr>
          <p:cNvPr id="30"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050">
                <a:solidFill>
                  <a:schemeClr val="tx2"/>
                </a:solidFill>
              </a:defRPr>
            </a:lvl1pPr>
          </a:lstStyle>
          <a:p>
            <a:fld id="{46E8DD56-F6BF-F14B-BB46-31C92FE9CC6E}" type="slidenum">
              <a:rPr lang="en-US" smtClean="0"/>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80601" y="5550881"/>
            <a:ext cx="3193314" cy="793110"/>
          </a:xfrm>
          <a:prstGeom prst="rect">
            <a:avLst/>
          </a:prstGeom>
        </p:spPr>
      </p:pic>
    </p:spTree>
    <p:extLst>
      <p:ext uri="{BB962C8B-B14F-4D97-AF65-F5344CB8AC3E}">
        <p14:creationId xmlns:p14="http://schemas.microsoft.com/office/powerpoint/2010/main" val="1940307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1 column">
    <p:spTree>
      <p:nvGrpSpPr>
        <p:cNvPr id="1" name=""/>
        <p:cNvGrpSpPr/>
        <p:nvPr/>
      </p:nvGrpSpPr>
      <p:grpSpPr>
        <a:xfrm>
          <a:off x="0" y="0"/>
          <a:ext cx="0" cy="0"/>
          <a:chOff x="0" y="0"/>
          <a:chExt cx="0" cy="0"/>
        </a:xfrm>
      </p:grpSpPr>
      <p:sp>
        <p:nvSpPr>
          <p:cNvPr id="8" name="Rectangle 7"/>
          <p:cNvSpPr/>
          <p:nvPr userDrawn="1"/>
        </p:nvSpPr>
        <p:spPr>
          <a:xfrm>
            <a:off x="129726" y="142048"/>
            <a:ext cx="7373472" cy="138195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42048"/>
            <a:ext cx="7045998" cy="1381951"/>
          </a:xfrm>
        </p:spPr>
        <p:txBody>
          <a:bodyPr anchor="ctr"/>
          <a:lstStyle>
            <a:lvl1pPr>
              <a:defRPr>
                <a:solidFill>
                  <a:schemeClr val="bg1"/>
                </a:solidFill>
              </a:defRPr>
            </a:lvl1pPr>
          </a:lstStyle>
          <a:p>
            <a:r>
              <a:rPr lang="en-US" dirty="0"/>
              <a:t>Click to edit Master</a:t>
            </a:r>
          </a:p>
        </p:txBody>
      </p:sp>
      <p:sp>
        <p:nvSpPr>
          <p:cNvPr id="3" name="Content Placeholder 2"/>
          <p:cNvSpPr>
            <a:spLocks noGrp="1"/>
          </p:cNvSpPr>
          <p:nvPr>
            <p:ph idx="1"/>
          </p:nvPr>
        </p:nvSpPr>
        <p:spPr>
          <a:xfrm>
            <a:off x="457200" y="1746356"/>
            <a:ext cx="8229600" cy="4379808"/>
          </a:xfrm>
        </p:spPr>
        <p:txBody>
          <a:bodyPr/>
          <a:lstStyle>
            <a:lvl1pPr>
              <a:spcBef>
                <a:spcPts val="1176"/>
              </a:spcBef>
              <a:buClr>
                <a:schemeClr val="bg2"/>
              </a:buClr>
              <a:defRPr/>
            </a:lvl1pPr>
            <a:lvl2pPr>
              <a:spcBef>
                <a:spcPts val="1176"/>
              </a:spcBef>
              <a:buClr>
                <a:schemeClr val="bg2"/>
              </a:buClr>
              <a:defRPr/>
            </a:lvl2pPr>
            <a:lvl3pPr>
              <a:spcBef>
                <a:spcPts val="1176"/>
              </a:spcBef>
              <a:buClr>
                <a:schemeClr val="bg2"/>
              </a:buClr>
              <a:defRPr/>
            </a:lvl3pPr>
            <a:lvl4pPr>
              <a:spcBef>
                <a:spcPts val="1176"/>
              </a:spcBef>
              <a:buClr>
                <a:schemeClr val="bg2"/>
              </a:buClr>
              <a:defRPr/>
            </a:lvl4pPr>
            <a:lvl5pPr>
              <a:spcBef>
                <a:spcPts val="1176"/>
              </a:spcBef>
              <a:buClr>
                <a:schemeClr val="bg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050">
                <a:solidFill>
                  <a:schemeClr val="tx2"/>
                </a:solidFill>
              </a:defRPr>
            </a:lvl1pPr>
          </a:lstStyle>
          <a:p>
            <a:fld id="{46E8DD56-F6BF-F14B-BB46-31C92FE9CC6E}" type="slidenum">
              <a:rPr lang="en-US" smtClean="0"/>
              <a:pPr/>
              <a:t>‹#›</a:t>
            </a:fld>
            <a:endParaRPr lang="en-US" dirty="0"/>
          </a:p>
        </p:txBody>
      </p:sp>
      <p:sp>
        <p:nvSpPr>
          <p:cNvPr id="10" name="Rectangle 9"/>
          <p:cNvSpPr/>
          <p:nvPr userDrawn="1"/>
        </p:nvSpPr>
        <p:spPr>
          <a:xfrm>
            <a:off x="7642364" y="142048"/>
            <a:ext cx="1390686" cy="1381952"/>
          </a:xfrm>
          <a:prstGeom prst="rect">
            <a:avLst/>
          </a:prstGeom>
          <a:solidFill>
            <a:srgbClr val="0035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9749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wo 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54711"/>
            <a:ext cx="4038600" cy="4371451"/>
          </a:xfrm>
        </p:spPr>
        <p:txBody>
          <a:bodyPr>
            <a:normAutofit/>
          </a:bodyPr>
          <a:lstStyle>
            <a:lvl1pPr>
              <a:buClr>
                <a:schemeClr val="bg2"/>
              </a:buClr>
              <a:defRPr sz="2400"/>
            </a:lvl1pPr>
            <a:lvl2pPr>
              <a:buClr>
                <a:schemeClr val="bg2"/>
              </a:buClr>
              <a:defRPr sz="2400"/>
            </a:lvl2pPr>
            <a:lvl3pPr>
              <a:buClr>
                <a:schemeClr val="bg2"/>
              </a:buClr>
              <a:defRPr sz="2400"/>
            </a:lvl3pPr>
            <a:lvl4pPr>
              <a:buClr>
                <a:schemeClr val="bg2"/>
              </a:buClr>
              <a:defRPr sz="2400"/>
            </a:lvl4pPr>
            <a:lvl5pPr>
              <a:buClr>
                <a:schemeClr val="bg2"/>
              </a:buClr>
              <a:defRPr sz="2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54711"/>
            <a:ext cx="4038600" cy="4371451"/>
          </a:xfrm>
        </p:spPr>
        <p:txBody>
          <a:bodyPr>
            <a:normAutofit/>
          </a:bodyPr>
          <a:lstStyle>
            <a:lvl1pPr>
              <a:buClr>
                <a:schemeClr val="bg2"/>
              </a:buClr>
              <a:defRPr sz="2400"/>
            </a:lvl1pPr>
            <a:lvl2pPr>
              <a:buClr>
                <a:schemeClr val="bg2"/>
              </a:buClr>
              <a:defRPr sz="2400"/>
            </a:lvl2pPr>
            <a:lvl3pPr>
              <a:buClr>
                <a:schemeClr val="bg2"/>
              </a:buClr>
              <a:defRPr sz="2400"/>
            </a:lvl3pPr>
            <a:lvl4pPr>
              <a:buClr>
                <a:schemeClr val="bg2"/>
              </a:buClr>
              <a:defRPr sz="2400"/>
            </a:lvl4pPr>
            <a:lvl5pPr>
              <a:buClr>
                <a:schemeClr val="bg2"/>
              </a:buClr>
              <a:defRPr sz="2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050">
                <a:solidFill>
                  <a:schemeClr val="tx2"/>
                </a:solidFill>
              </a:defRPr>
            </a:lvl1pPr>
          </a:lstStyle>
          <a:p>
            <a:fld id="{46E8DD56-F6BF-F14B-BB46-31C92FE9CC6E}" type="slidenum">
              <a:rPr lang="en-US" smtClean="0"/>
              <a:pPr/>
              <a:t>‹#›</a:t>
            </a:fld>
            <a:endParaRPr lang="en-US" dirty="0"/>
          </a:p>
        </p:txBody>
      </p:sp>
      <p:sp>
        <p:nvSpPr>
          <p:cNvPr id="8" name="Rectangle 7"/>
          <p:cNvSpPr/>
          <p:nvPr userDrawn="1"/>
        </p:nvSpPr>
        <p:spPr>
          <a:xfrm>
            <a:off x="129726" y="142048"/>
            <a:ext cx="7373472" cy="138195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57200" y="142048"/>
            <a:ext cx="7045998" cy="1381951"/>
          </a:xfrm>
        </p:spPr>
        <p:txBody>
          <a:bodyPr anchor="ctr"/>
          <a:lstStyle>
            <a:lvl1pPr>
              <a:defRPr>
                <a:solidFill>
                  <a:schemeClr val="bg1"/>
                </a:solidFill>
              </a:defRPr>
            </a:lvl1pPr>
          </a:lstStyle>
          <a:p>
            <a:r>
              <a:rPr lang="en-US" dirty="0"/>
              <a:t>Click to edit Master</a:t>
            </a:r>
          </a:p>
        </p:txBody>
      </p:sp>
      <p:sp>
        <p:nvSpPr>
          <p:cNvPr id="12" name="Rectangle 11"/>
          <p:cNvSpPr/>
          <p:nvPr userDrawn="1"/>
        </p:nvSpPr>
        <p:spPr>
          <a:xfrm>
            <a:off x="7642364" y="142048"/>
            <a:ext cx="1390686" cy="1381952"/>
          </a:xfrm>
          <a:prstGeom prst="rect">
            <a:avLst/>
          </a:prstGeom>
          <a:solidFill>
            <a:srgbClr val="0035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9974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050">
                <a:solidFill>
                  <a:schemeClr val="tx2"/>
                </a:solidFill>
              </a:defRPr>
            </a:lvl1pPr>
          </a:lstStyle>
          <a:p>
            <a:fld id="{46E8DD56-F6BF-F14B-BB46-31C92FE9CC6E}" type="slidenum">
              <a:rPr lang="en-US" smtClean="0"/>
              <a:pPr/>
              <a:t>‹#›</a:t>
            </a:fld>
            <a:endParaRPr lang="en-US" dirty="0"/>
          </a:p>
        </p:txBody>
      </p:sp>
    </p:spTree>
    <p:extLst>
      <p:ext uri="{BB962C8B-B14F-4D97-AF65-F5344CB8AC3E}">
        <p14:creationId xmlns:p14="http://schemas.microsoft.com/office/powerpoint/2010/main" val="36155405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686800" cy="110524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455352"/>
            <a:ext cx="8229600" cy="46708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0" anchor="ctr"/>
          <a:lstStyle>
            <a:lvl1pPr algn="l">
              <a:defRPr sz="1050">
                <a:solidFill>
                  <a:schemeClr val="tx2"/>
                </a:solidFill>
              </a:defRPr>
            </a:lvl1pPr>
          </a:lstStyle>
          <a:p>
            <a:fld id="{46E8DD56-F6BF-F14B-BB46-31C92FE9CC6E}" type="slidenum">
              <a:rPr lang="en-US" smtClean="0"/>
              <a:pPr/>
              <a:t>‹#›</a:t>
            </a:fld>
            <a:endParaRPr lang="en-US" dirty="0"/>
          </a:p>
        </p:txBody>
      </p:sp>
      <p:pic>
        <p:nvPicPr>
          <p:cNvPr id="6" name="Picture 5" descr="Bookshare logo-new-orange.png"/>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7052003" y="6373551"/>
            <a:ext cx="1604246" cy="264223"/>
          </a:xfrm>
          <a:prstGeom prst="rect">
            <a:avLst/>
          </a:prstGeom>
        </p:spPr>
      </p:pic>
    </p:spTree>
    <p:extLst>
      <p:ext uri="{BB962C8B-B14F-4D97-AF65-F5344CB8AC3E}">
        <p14:creationId xmlns:p14="http://schemas.microsoft.com/office/powerpoint/2010/main" val="598456343"/>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54" r:id="rId3"/>
    <p:sldLayoutId id="2147483652" r:id="rId4"/>
    <p:sldLayoutId id="2147483658" r:id="rId5"/>
  </p:sldLayoutIdLst>
  <p:hf hdr="0" ftr="0" dt="0"/>
  <p:txStyles>
    <p:titleStyle>
      <a:lvl1pPr algn="l" defTabSz="457200" rtl="0" eaLnBrk="1" latinLnBrk="0" hangingPunct="1">
        <a:lnSpc>
          <a:spcPct val="80000"/>
        </a:lnSpc>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ts val="1176"/>
        </a:spcBef>
        <a:buFont typeface="Arial"/>
        <a:buChar char="•"/>
        <a:defRPr sz="2400" kern="1200">
          <a:solidFill>
            <a:schemeClr val="tx1"/>
          </a:solidFill>
          <a:latin typeface="+mn-lt"/>
          <a:ea typeface="+mn-ea"/>
          <a:cs typeface="+mn-cs"/>
        </a:defRPr>
      </a:lvl1pPr>
      <a:lvl2pPr marL="742950" indent="-285750" algn="l" defTabSz="457200" rtl="0" eaLnBrk="1" latinLnBrk="0" hangingPunct="1">
        <a:spcBef>
          <a:spcPts val="1176"/>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ts val="1176"/>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ts val="1176"/>
        </a:spcBef>
        <a:buFont typeface="Arial"/>
        <a:buChar char="–"/>
        <a:defRPr sz="2400" kern="1200">
          <a:solidFill>
            <a:schemeClr val="tx1"/>
          </a:solidFill>
          <a:latin typeface="+mn-lt"/>
          <a:ea typeface="+mn-ea"/>
          <a:cs typeface="+mn-cs"/>
        </a:defRPr>
      </a:lvl4pPr>
      <a:lvl5pPr marL="2057400" indent="-228600" algn="l" defTabSz="457200" rtl="0" eaLnBrk="1" latinLnBrk="0" hangingPunct="1">
        <a:spcBef>
          <a:spcPts val="1176"/>
        </a:spcBef>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www.bookshare.org/cms/help-center/how-can-i-subscribe-and-share-public-reading-lists" TargetMode="External"/><Relationship Id="rId3" Type="http://schemas.openxmlformats.org/officeDocument/2006/relationships/hyperlink" Target="https://www.bookshare.org/cms/help-center/how-can-i-submit-my-organization-agreement-remotely" TargetMode="External"/><Relationship Id="rId7" Type="http://schemas.openxmlformats.org/officeDocument/2006/relationships/hyperlink" Target="https://www.bookshare.org/cms/help-center/training/reading-lists" TargetMode="External"/><Relationship Id="rId2" Type="http://schemas.openxmlformats.org/officeDocument/2006/relationships/hyperlink" Target="https://www.bookshare.org/cms/sites/default/files/sign_up_for_job_corps_centers.pdf" TargetMode="External"/><Relationship Id="rId1" Type="http://schemas.openxmlformats.org/officeDocument/2006/relationships/slideLayout" Target="../slideLayouts/slideLayout3.xml"/><Relationship Id="rId6" Type="http://schemas.openxmlformats.org/officeDocument/2006/relationships/hyperlink" Target="https://www.bookshare.org/cms/help-center/training/assign-and-read" TargetMode="External"/><Relationship Id="rId11" Type="http://schemas.openxmlformats.org/officeDocument/2006/relationships/hyperlink" Target="https://www.bookshare.org/cms/help-center/training/add-individual-memberships" TargetMode="External"/><Relationship Id="rId5" Type="http://schemas.openxmlformats.org/officeDocument/2006/relationships/hyperlink" Target="https://www.bookshare.org/cms/sites/default/files/how_to_guide_add_sponsors.pdf" TargetMode="External"/><Relationship Id="rId10" Type="http://schemas.openxmlformats.org/officeDocument/2006/relationships/hyperlink" Target="https://www.bookshare.org/cms/sites/default/files/how_to_guide_how_students_access_assigned_books.pdf" TargetMode="External"/><Relationship Id="rId4" Type="http://schemas.openxmlformats.org/officeDocument/2006/relationships/hyperlink" Target="https://www.bookshare.org/cms/sites/default/files/how_to_guide_add_members.pdf" TargetMode="External"/><Relationship Id="rId9" Type="http://schemas.openxmlformats.org/officeDocument/2006/relationships/hyperlink" Target="https://www.bookshare.org/cms/reading-tool-wizar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bookshare.org/cms/help-center/learning-center" TargetMode="External"/><Relationship Id="rId2" Type="http://schemas.openxmlformats.org/officeDocument/2006/relationships/hyperlink" Target="https://www.bookshare.org/cms/help-center" TargetMode="External"/><Relationship Id="rId1" Type="http://schemas.openxmlformats.org/officeDocument/2006/relationships/slideLayout" Target="../slideLayouts/slideLayout3.xml"/><Relationship Id="rId5" Type="http://schemas.openxmlformats.org/officeDocument/2006/relationships/hyperlink" Target="https://www.bookshare.org/contactUs" TargetMode="External"/><Relationship Id="rId4" Type="http://schemas.openxmlformats.org/officeDocument/2006/relationships/hyperlink" Target="https://discussions.bookshare.or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larar@benetech.or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www.bookshare.org/browse/collection/194344"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bookshare.org/browse/collection/194344"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hyperlink" Target="https://www.bookshare.org/cms/sites/default/files/subscribe_to_or_copy_a_reading_li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www.bookshare.org/cms/reading-tool-wizard"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Placeholder 22" descr="Young woman smiling while reading from a tablet. " title="Young woman smiling while reading from a tablet. "/>
          <p:cNvPicPr>
            <a:picLocks noGrp="1" noChangeAspect="1"/>
          </p:cNvPicPr>
          <p:nvPr>
            <p:ph type="pic" sz="quarter" idx="11"/>
          </p:nvPr>
        </p:nvPicPr>
        <p:blipFill rotWithShape="1">
          <a:blip r:embed="rId3" cstate="print">
            <a:extLst>
              <a:ext uri="{28A0092B-C50C-407E-A947-70E740481C1C}">
                <a14:useLocalDpi xmlns:a14="http://schemas.microsoft.com/office/drawing/2010/main"/>
              </a:ext>
            </a:extLst>
          </a:blip>
          <a:srcRect t="3393" b="3393"/>
          <a:stretch/>
        </p:blipFill>
        <p:spPr>
          <a:prstGeom prst="rect">
            <a:avLst/>
          </a:prstGeom>
        </p:spPr>
      </p:pic>
      <p:pic>
        <p:nvPicPr>
          <p:cNvPr id="22" name="Picture Placeholder 21" descr="Female teacher and male student looking at a computer screen together." title="Female teacher and male student looking at a computer screen together."/>
          <p:cNvPicPr>
            <a:picLocks noGrp="1" noChangeAspect="1"/>
          </p:cNvPicPr>
          <p:nvPr>
            <p:ph type="pic" sz="quarter" idx="10"/>
          </p:nvPr>
        </p:nvPicPr>
        <p:blipFill rotWithShape="1">
          <a:blip r:embed="rId4" cstate="print">
            <a:extLst>
              <a:ext uri="{28A0092B-C50C-407E-A947-70E740481C1C}">
                <a14:useLocalDpi xmlns:a14="http://schemas.microsoft.com/office/drawing/2010/main"/>
              </a:ext>
            </a:extLst>
          </a:blip>
          <a:srcRect t="3633" b="3633"/>
          <a:stretch/>
        </p:blipFill>
        <p:spPr>
          <a:prstGeom prst="rect">
            <a:avLst/>
          </a:prstGeom>
        </p:spPr>
      </p:pic>
      <p:pic>
        <p:nvPicPr>
          <p:cNvPr id="24" name="Picture Placeholder 23" descr="Man intently reading from a tablet. " title="Man intently reading from a tablet. "/>
          <p:cNvPicPr>
            <a:picLocks noGrp="1" noChangeAspect="1"/>
          </p:cNvPicPr>
          <p:nvPr>
            <p:ph type="pic" sz="quarter" idx="12"/>
          </p:nvPr>
        </p:nvPicPr>
        <p:blipFill rotWithShape="1">
          <a:blip r:embed="rId5" cstate="print">
            <a:extLst>
              <a:ext uri="{28A0092B-C50C-407E-A947-70E740481C1C}">
                <a14:useLocalDpi xmlns:a14="http://schemas.microsoft.com/office/drawing/2010/main"/>
              </a:ext>
            </a:extLst>
          </a:blip>
          <a:srcRect t="4290" b="4290"/>
          <a:stretch/>
        </p:blipFill>
        <p:spPr>
          <a:prstGeom prst="rect">
            <a:avLst/>
          </a:prstGeom>
        </p:spPr>
      </p:pic>
      <p:sp>
        <p:nvSpPr>
          <p:cNvPr id="8" name="Title 7"/>
          <p:cNvSpPr>
            <a:spLocks noGrp="1"/>
          </p:cNvSpPr>
          <p:nvPr>
            <p:ph type="ctrTitle"/>
          </p:nvPr>
        </p:nvSpPr>
        <p:spPr>
          <a:xfrm>
            <a:off x="236942" y="1868993"/>
            <a:ext cx="8489730" cy="1507253"/>
          </a:xfrm>
        </p:spPr>
        <p:txBody>
          <a:bodyPr/>
          <a:lstStyle/>
          <a:p>
            <a:pPr>
              <a:lnSpc>
                <a:spcPct val="100000"/>
              </a:lnSpc>
            </a:pPr>
            <a:r>
              <a:rPr lang="en-US" sz="5000" dirty="0"/>
              <a:t/>
            </a:r>
            <a:br>
              <a:rPr lang="en-US" sz="5000" dirty="0"/>
            </a:br>
            <a:r>
              <a:rPr lang="en-US" sz="5000" dirty="0"/>
              <a:t>All About Bookshare for Job Corps </a:t>
            </a:r>
            <a:r>
              <a:rPr lang="en-US" sz="5000" dirty="0" smtClean="0"/>
              <a:t>Students, Part 2</a:t>
            </a:r>
            <a:endParaRPr lang="en-US" sz="5000" dirty="0"/>
          </a:p>
        </p:txBody>
      </p:sp>
      <p:sp>
        <p:nvSpPr>
          <p:cNvPr id="10" name="Subtitle 8"/>
          <p:cNvSpPr>
            <a:spLocks noGrp="1"/>
          </p:cNvSpPr>
          <p:nvPr>
            <p:ph type="subTitle" idx="1"/>
          </p:nvPr>
        </p:nvSpPr>
        <p:spPr>
          <a:xfrm>
            <a:off x="139164" y="3815754"/>
            <a:ext cx="8164864" cy="1098371"/>
          </a:xfrm>
        </p:spPr>
        <p:txBody>
          <a:bodyPr>
            <a:normAutofit/>
          </a:bodyPr>
          <a:lstStyle/>
          <a:p>
            <a:pPr algn="r"/>
            <a:r>
              <a:rPr lang="en-US" i="1" dirty="0" smtClean="0"/>
              <a:t>December </a:t>
            </a:r>
            <a:r>
              <a:rPr lang="en-US" i="1" dirty="0"/>
              <a:t>2020</a:t>
            </a:r>
            <a:endParaRPr lang="en-US" dirty="0"/>
          </a:p>
        </p:txBody>
      </p:sp>
    </p:spTree>
    <p:extLst>
      <p:ext uri="{BB962C8B-B14F-4D97-AF65-F5344CB8AC3E}">
        <p14:creationId xmlns:p14="http://schemas.microsoft.com/office/powerpoint/2010/main" val="3324054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6E8DD56-F6BF-F14B-BB46-31C92FE9CC6E}" type="slidenum">
              <a:rPr lang="en-US" smtClean="0"/>
              <a:pPr/>
              <a:t>10</a:t>
            </a:fld>
            <a:endParaRPr lang="en-US" dirty="0"/>
          </a:p>
        </p:txBody>
      </p:sp>
      <p:sp>
        <p:nvSpPr>
          <p:cNvPr id="5" name="Title 4"/>
          <p:cNvSpPr>
            <a:spLocks noGrp="1"/>
          </p:cNvSpPr>
          <p:nvPr>
            <p:ph type="title" idx="4294967295"/>
          </p:nvPr>
        </p:nvSpPr>
        <p:spPr>
          <a:xfrm>
            <a:off x="698360" y="1125415"/>
            <a:ext cx="8445640" cy="2642718"/>
          </a:xfrm>
        </p:spPr>
        <p:txBody>
          <a:bodyPr>
            <a:noAutofit/>
          </a:bodyPr>
          <a:lstStyle/>
          <a:p>
            <a:r>
              <a:rPr lang="en-US" sz="6000" dirty="0" smtClean="0">
                <a:solidFill>
                  <a:schemeClr val="tx2"/>
                </a:solidFill>
              </a:rPr>
              <a:t>DEMO: Reading Tools</a:t>
            </a:r>
            <a:endParaRPr lang="en-US" sz="6000" dirty="0">
              <a:solidFill>
                <a:schemeClr val="tx2"/>
              </a:solidFill>
            </a:endParaRPr>
          </a:p>
        </p:txBody>
      </p:sp>
    </p:spTree>
    <p:extLst>
      <p:ext uri="{BB962C8B-B14F-4D97-AF65-F5344CB8AC3E}">
        <p14:creationId xmlns:p14="http://schemas.microsoft.com/office/powerpoint/2010/main" val="3001466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Memberships</a:t>
            </a:r>
            <a:endParaRPr lang="en-US" dirty="0"/>
          </a:p>
        </p:txBody>
      </p:sp>
      <p:sp>
        <p:nvSpPr>
          <p:cNvPr id="3" name="Content Placeholder 2"/>
          <p:cNvSpPr>
            <a:spLocks noGrp="1"/>
          </p:cNvSpPr>
          <p:nvPr>
            <p:ph idx="1"/>
          </p:nvPr>
        </p:nvSpPr>
        <p:spPr>
          <a:xfrm>
            <a:off x="134140" y="1999622"/>
            <a:ext cx="8850378" cy="4597804"/>
          </a:xfrm>
        </p:spPr>
        <p:txBody>
          <a:bodyPr numCol="1">
            <a:normAutofit/>
          </a:bodyPr>
          <a:lstStyle/>
          <a:p>
            <a:r>
              <a:rPr lang="en-US" sz="2800" dirty="0" smtClean="0"/>
              <a:t>Advantages of Individual Memberships:</a:t>
            </a:r>
          </a:p>
          <a:p>
            <a:pPr lvl="1"/>
            <a:r>
              <a:rPr lang="en-US" dirty="0" smtClean="0"/>
              <a:t>Al</a:t>
            </a:r>
            <a:r>
              <a:rPr lang="en-US" dirty="0" smtClean="0"/>
              <a:t>lows students to access books from full Bookshare collection</a:t>
            </a:r>
          </a:p>
          <a:p>
            <a:pPr lvl="1"/>
            <a:r>
              <a:rPr lang="en-US" dirty="0" smtClean="0"/>
              <a:t>Free as long as they are a student</a:t>
            </a:r>
            <a:endParaRPr lang="en-US" dirty="0" smtClean="0"/>
          </a:p>
          <a:p>
            <a:pPr lvl="1"/>
            <a:r>
              <a:rPr lang="en-US" dirty="0" smtClean="0"/>
              <a:t>Enables them to maintain Bookshare account after separation from the Job Corps Center</a:t>
            </a:r>
            <a:br>
              <a:rPr lang="en-US" dirty="0" smtClean="0"/>
            </a:br>
            <a:endParaRPr lang="en-US" dirty="0" smtClean="0"/>
          </a:p>
          <a:p>
            <a:pPr marL="0" lvl="1" indent="0" algn="ctr">
              <a:buNone/>
            </a:pPr>
            <a:r>
              <a:rPr lang="en-US" sz="2800" i="1" dirty="0" smtClean="0"/>
              <a:t>It’s easy to initiate the Individual Membership for students from “My Members” Page!</a:t>
            </a:r>
          </a:p>
          <a:p>
            <a:pPr marL="457200" lvl="1" indent="0">
              <a:buNone/>
            </a:pPr>
            <a:endParaRPr lang="en-US" sz="1700" dirty="0"/>
          </a:p>
        </p:txBody>
      </p:sp>
      <p:sp>
        <p:nvSpPr>
          <p:cNvPr id="4" name="Slide Number Placeholder 3"/>
          <p:cNvSpPr>
            <a:spLocks noGrp="1"/>
          </p:cNvSpPr>
          <p:nvPr>
            <p:ph type="sldNum" sz="quarter" idx="4"/>
          </p:nvPr>
        </p:nvSpPr>
        <p:spPr/>
        <p:txBody>
          <a:bodyPr/>
          <a:lstStyle/>
          <a:p>
            <a:fld id="{46E8DD56-F6BF-F14B-BB46-31C92FE9CC6E}" type="slidenum">
              <a:rPr lang="en-US" smtClean="0"/>
              <a:pPr/>
              <a:t>11</a:t>
            </a:fld>
            <a:endParaRPr lang="en-US" dirty="0"/>
          </a:p>
        </p:txBody>
      </p:sp>
    </p:spTree>
    <p:extLst>
      <p:ext uri="{BB962C8B-B14F-4D97-AF65-F5344CB8AC3E}">
        <p14:creationId xmlns:p14="http://schemas.microsoft.com/office/powerpoint/2010/main" val="2245716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6E8DD56-F6BF-F14B-BB46-31C92FE9CC6E}" type="slidenum">
              <a:rPr lang="en-US" smtClean="0"/>
              <a:pPr/>
              <a:t>12</a:t>
            </a:fld>
            <a:endParaRPr lang="en-US" dirty="0"/>
          </a:p>
        </p:txBody>
      </p:sp>
      <p:sp>
        <p:nvSpPr>
          <p:cNvPr id="5" name="Title 4"/>
          <p:cNvSpPr>
            <a:spLocks noGrp="1"/>
          </p:cNvSpPr>
          <p:nvPr>
            <p:ph type="title" idx="4294967295"/>
          </p:nvPr>
        </p:nvSpPr>
        <p:spPr>
          <a:xfrm>
            <a:off x="698360" y="1125415"/>
            <a:ext cx="8184383" cy="2642718"/>
          </a:xfrm>
        </p:spPr>
        <p:txBody>
          <a:bodyPr>
            <a:noAutofit/>
          </a:bodyPr>
          <a:lstStyle/>
          <a:p>
            <a:r>
              <a:rPr lang="en-US" sz="6000" dirty="0" smtClean="0">
                <a:solidFill>
                  <a:schemeClr val="tx2"/>
                </a:solidFill>
              </a:rPr>
              <a:t>DEMO: Add Individual Membership</a:t>
            </a:r>
            <a:endParaRPr lang="en-US" sz="6000" dirty="0">
              <a:solidFill>
                <a:schemeClr val="tx2"/>
              </a:solidFill>
            </a:endParaRPr>
          </a:p>
        </p:txBody>
      </p:sp>
    </p:spTree>
    <p:extLst>
      <p:ext uri="{BB962C8B-B14F-4D97-AF65-F5344CB8AC3E}">
        <p14:creationId xmlns:p14="http://schemas.microsoft.com/office/powerpoint/2010/main" val="2903122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for Job Corps Centers</a:t>
            </a:r>
          </a:p>
        </p:txBody>
      </p:sp>
      <p:sp>
        <p:nvSpPr>
          <p:cNvPr id="3" name="Content Placeholder 2"/>
          <p:cNvSpPr>
            <a:spLocks noGrp="1"/>
          </p:cNvSpPr>
          <p:nvPr>
            <p:ph idx="1"/>
          </p:nvPr>
        </p:nvSpPr>
        <p:spPr>
          <a:xfrm>
            <a:off x="457200" y="1929285"/>
            <a:ext cx="8229600" cy="4427066"/>
          </a:xfrm>
        </p:spPr>
        <p:txBody>
          <a:bodyPr>
            <a:normAutofit fontScale="70000" lnSpcReduction="20000"/>
          </a:bodyPr>
          <a:lstStyle/>
          <a:p>
            <a:r>
              <a:rPr lang="en-US" sz="2800" dirty="0" smtClean="0">
                <a:hlinkClick r:id="rId2"/>
              </a:rPr>
              <a:t>Sign up for an Account</a:t>
            </a:r>
            <a:r>
              <a:rPr lang="en-US" sz="2800" dirty="0" smtClean="0"/>
              <a:t> if needed</a:t>
            </a:r>
            <a:endParaRPr lang="en-US" sz="2800" dirty="0"/>
          </a:p>
          <a:p>
            <a:r>
              <a:rPr lang="en-US" sz="2800" dirty="0" smtClean="0">
                <a:hlinkClick r:id="rId3"/>
              </a:rPr>
              <a:t>Submit </a:t>
            </a:r>
            <a:r>
              <a:rPr lang="en-US" sz="2800" dirty="0">
                <a:hlinkClick r:id="rId3"/>
              </a:rPr>
              <a:t>Organizational Agreement </a:t>
            </a:r>
            <a:r>
              <a:rPr lang="en-US" sz="2800" dirty="0"/>
              <a:t>if </a:t>
            </a:r>
            <a:r>
              <a:rPr lang="en-US" sz="2800" dirty="0" smtClean="0"/>
              <a:t>needed</a:t>
            </a:r>
            <a:endParaRPr lang="en-US" sz="2800" dirty="0"/>
          </a:p>
          <a:p>
            <a:r>
              <a:rPr lang="en-US" sz="2800" dirty="0">
                <a:hlinkClick r:id="rId4"/>
              </a:rPr>
              <a:t>Add your qualified students</a:t>
            </a:r>
            <a:endParaRPr lang="en-US" sz="2800" dirty="0"/>
          </a:p>
          <a:p>
            <a:r>
              <a:rPr lang="en-US" sz="2800" dirty="0">
                <a:hlinkClick r:id="rId5"/>
              </a:rPr>
              <a:t>Add other instructors </a:t>
            </a:r>
            <a:endParaRPr lang="en-US" sz="2800" dirty="0" smtClean="0"/>
          </a:p>
          <a:p>
            <a:r>
              <a:rPr lang="en-US" sz="2800" dirty="0" smtClean="0"/>
              <a:t>Assign </a:t>
            </a:r>
            <a:r>
              <a:rPr lang="en-US" sz="2800" dirty="0"/>
              <a:t>books to students</a:t>
            </a:r>
          </a:p>
          <a:p>
            <a:pPr lvl="1"/>
            <a:r>
              <a:rPr lang="en-US" sz="2600" dirty="0">
                <a:hlinkClick r:id="rId6"/>
              </a:rPr>
              <a:t>One book at a time </a:t>
            </a:r>
            <a:r>
              <a:rPr lang="en-US" sz="2600" dirty="0"/>
              <a:t>(using “Assign” feature)</a:t>
            </a:r>
          </a:p>
          <a:p>
            <a:pPr lvl="1"/>
            <a:r>
              <a:rPr lang="en-US" sz="2600" dirty="0" smtClean="0">
                <a:hlinkClick r:id="rId7"/>
              </a:rPr>
              <a:t>Create Reading List</a:t>
            </a:r>
            <a:endParaRPr lang="en-US" sz="2600" dirty="0" smtClean="0"/>
          </a:p>
          <a:p>
            <a:pPr lvl="1"/>
            <a:r>
              <a:rPr lang="en-US" sz="2600" dirty="0" smtClean="0">
                <a:hlinkClick r:id="rId8"/>
              </a:rPr>
              <a:t>Subscribe </a:t>
            </a:r>
            <a:r>
              <a:rPr lang="en-US" sz="2600" dirty="0">
                <a:hlinkClick r:id="rId8"/>
              </a:rPr>
              <a:t>to Reading Lists</a:t>
            </a:r>
            <a:endParaRPr lang="en-US" sz="2600" dirty="0"/>
          </a:p>
          <a:p>
            <a:r>
              <a:rPr lang="en-US" sz="2800" dirty="0" smtClean="0">
                <a:hlinkClick r:id="rId9"/>
              </a:rPr>
              <a:t>Review Available Reading Tools</a:t>
            </a:r>
            <a:endParaRPr lang="en-US" sz="2800" dirty="0" smtClean="0">
              <a:hlinkClick r:id="rId10"/>
            </a:endParaRPr>
          </a:p>
          <a:p>
            <a:r>
              <a:rPr lang="en-US" sz="2800" dirty="0" smtClean="0">
                <a:hlinkClick r:id="rId10"/>
              </a:rPr>
              <a:t>Show </a:t>
            </a:r>
            <a:r>
              <a:rPr lang="en-US" sz="2800" dirty="0">
                <a:hlinkClick r:id="rId10"/>
              </a:rPr>
              <a:t>students how to log in and read</a:t>
            </a:r>
            <a:r>
              <a:rPr lang="en-US" sz="2800" dirty="0" smtClean="0">
                <a:hlinkClick r:id="rId10"/>
              </a:rPr>
              <a:t>!</a:t>
            </a:r>
            <a:endParaRPr lang="en-US" sz="2800" dirty="0" smtClean="0"/>
          </a:p>
          <a:p>
            <a:r>
              <a:rPr lang="en-US" sz="2800" dirty="0" smtClean="0">
                <a:hlinkClick r:id="rId11"/>
              </a:rPr>
              <a:t>Add Individual Memberships</a:t>
            </a:r>
            <a:endParaRPr lang="en-US" sz="2800" dirty="0"/>
          </a:p>
        </p:txBody>
      </p:sp>
      <p:sp>
        <p:nvSpPr>
          <p:cNvPr id="4" name="Slide Number Placeholder 3"/>
          <p:cNvSpPr>
            <a:spLocks noGrp="1"/>
          </p:cNvSpPr>
          <p:nvPr>
            <p:ph type="sldNum" sz="quarter" idx="4"/>
          </p:nvPr>
        </p:nvSpPr>
        <p:spPr/>
        <p:txBody>
          <a:bodyPr/>
          <a:lstStyle/>
          <a:p>
            <a:fld id="{46E8DD56-F6BF-F14B-BB46-31C92FE9CC6E}" type="slidenum">
              <a:rPr lang="en-US" smtClean="0"/>
              <a:pPr/>
              <a:t>13</a:t>
            </a:fld>
            <a:endParaRPr lang="en-US" dirty="0"/>
          </a:p>
        </p:txBody>
      </p:sp>
    </p:spTree>
    <p:extLst>
      <p:ext uri="{BB962C8B-B14F-4D97-AF65-F5344CB8AC3E}">
        <p14:creationId xmlns:p14="http://schemas.microsoft.com/office/powerpoint/2010/main" val="25951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Help and Support</a:t>
            </a:r>
          </a:p>
        </p:txBody>
      </p:sp>
      <p:sp>
        <p:nvSpPr>
          <p:cNvPr id="3" name="Content Placeholder 2"/>
          <p:cNvSpPr>
            <a:spLocks noGrp="1"/>
          </p:cNvSpPr>
          <p:nvPr>
            <p:ph idx="1"/>
          </p:nvPr>
        </p:nvSpPr>
        <p:spPr>
          <a:xfrm>
            <a:off x="457200" y="1746355"/>
            <a:ext cx="8229600" cy="4975120"/>
          </a:xfrm>
        </p:spPr>
        <p:txBody>
          <a:bodyPr>
            <a:normAutofit/>
          </a:bodyPr>
          <a:lstStyle/>
          <a:p>
            <a:r>
              <a:rPr lang="en-US" sz="2800" dirty="0"/>
              <a:t>Take advantage of online training and resources:</a:t>
            </a:r>
          </a:p>
          <a:p>
            <a:pPr lvl="1"/>
            <a:r>
              <a:rPr lang="en-US" sz="2600" dirty="0" smtClean="0">
                <a:hlinkClick r:id="rId2"/>
              </a:rPr>
              <a:t>Help </a:t>
            </a:r>
            <a:r>
              <a:rPr lang="en-US" sz="2600" dirty="0">
                <a:hlinkClick r:id="rId2"/>
              </a:rPr>
              <a:t>Center: get answers to common questions</a:t>
            </a:r>
            <a:endParaRPr lang="en-US" sz="2600" dirty="0"/>
          </a:p>
          <a:p>
            <a:pPr lvl="1"/>
            <a:r>
              <a:rPr lang="en-US" sz="2600" dirty="0">
                <a:hlinkClick r:id="rId3"/>
              </a:rPr>
              <a:t>Learning Center: videos and how-to guides</a:t>
            </a:r>
            <a:endParaRPr lang="en-US" sz="2600" dirty="0"/>
          </a:p>
          <a:p>
            <a:pPr marL="400050"/>
            <a:r>
              <a:rPr lang="en-US" sz="2800" dirty="0"/>
              <a:t>Ask the </a:t>
            </a:r>
            <a:r>
              <a:rPr lang="en-US" sz="2800" dirty="0">
                <a:hlinkClick r:id="rId4"/>
              </a:rPr>
              <a:t>Bookshare user community</a:t>
            </a:r>
            <a:endParaRPr lang="en-US" sz="2800" dirty="0"/>
          </a:p>
          <a:p>
            <a:pPr marL="400050"/>
            <a:r>
              <a:rPr lang="en-US" sz="2800" dirty="0"/>
              <a:t>Get live help via phone (1-</a:t>
            </a:r>
            <a:r>
              <a:rPr lang="en-US" altLang="en-US" sz="2800" dirty="0">
                <a:latin typeface="Source Sans Pro"/>
              </a:rPr>
              <a:t>650-352-0198) </a:t>
            </a:r>
            <a:r>
              <a:rPr lang="en-US" sz="2800" dirty="0"/>
              <a:t>or </a:t>
            </a:r>
            <a:r>
              <a:rPr lang="en-US" sz="2800" dirty="0">
                <a:hlinkClick r:id="rId5"/>
              </a:rPr>
              <a:t>email</a:t>
            </a:r>
            <a:r>
              <a:rPr lang="en-US" sz="2800" dirty="0"/>
              <a:t>, M-F, 9 a.m.- 5 p.m. PT</a:t>
            </a:r>
          </a:p>
          <a:p>
            <a:pPr marL="400050"/>
            <a:r>
              <a:rPr lang="en-US" sz="2800" dirty="0"/>
              <a:t>Connect with Bookshare on Facebook, Twitter, Pinterest, YouTube</a:t>
            </a:r>
          </a:p>
          <a:p>
            <a:endParaRPr lang="en-US" dirty="0"/>
          </a:p>
        </p:txBody>
      </p:sp>
      <p:sp>
        <p:nvSpPr>
          <p:cNvPr id="4" name="Slide Number Placeholder 3"/>
          <p:cNvSpPr>
            <a:spLocks noGrp="1"/>
          </p:cNvSpPr>
          <p:nvPr>
            <p:ph type="sldNum" sz="quarter" idx="4"/>
          </p:nvPr>
        </p:nvSpPr>
        <p:spPr/>
        <p:txBody>
          <a:bodyPr/>
          <a:lstStyle/>
          <a:p>
            <a:fld id="{46E8DD56-F6BF-F14B-BB46-31C92FE9CC6E}" type="slidenum">
              <a:rPr lang="en-US" smtClean="0"/>
              <a:pPr/>
              <a:t>14</a:t>
            </a:fld>
            <a:endParaRPr lang="en-US" dirty="0"/>
          </a:p>
        </p:txBody>
      </p:sp>
    </p:spTree>
    <p:extLst>
      <p:ext uri="{BB962C8B-B14F-4D97-AF65-F5344CB8AC3E}">
        <p14:creationId xmlns:p14="http://schemas.microsoft.com/office/powerpoint/2010/main" val="1454818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457200" y="1796902"/>
            <a:ext cx="8102009" cy="5061097"/>
          </a:xfrm>
        </p:spPr>
        <p:txBody>
          <a:bodyPr>
            <a:normAutofit/>
          </a:bodyPr>
          <a:lstStyle/>
          <a:p>
            <a:pPr algn="ctr">
              <a:spcBef>
                <a:spcPts val="0"/>
              </a:spcBef>
              <a:buNone/>
            </a:pPr>
            <a:endParaRPr lang="en-US" sz="2800" dirty="0"/>
          </a:p>
          <a:p>
            <a:pPr algn="ctr">
              <a:spcBef>
                <a:spcPts val="0"/>
              </a:spcBef>
              <a:buNone/>
            </a:pPr>
            <a:r>
              <a:rPr lang="en-US" sz="2800" dirty="0"/>
              <a:t>Lara Rondberg</a:t>
            </a:r>
          </a:p>
          <a:p>
            <a:pPr algn="ctr">
              <a:spcBef>
                <a:spcPts val="0"/>
              </a:spcBef>
              <a:buNone/>
            </a:pPr>
            <a:r>
              <a:rPr lang="en-US" sz="2800" dirty="0"/>
              <a:t>Associate Relationship Manager</a:t>
            </a:r>
          </a:p>
          <a:p>
            <a:pPr algn="ctr">
              <a:spcBef>
                <a:spcPts val="0"/>
              </a:spcBef>
              <a:buNone/>
            </a:pPr>
            <a:r>
              <a:rPr lang="en-US" sz="2800" dirty="0"/>
              <a:t>Bookshare – a Benetech Initiative</a:t>
            </a:r>
          </a:p>
          <a:p>
            <a:pPr algn="ctr">
              <a:spcBef>
                <a:spcPts val="0"/>
              </a:spcBef>
              <a:buNone/>
            </a:pPr>
            <a:r>
              <a:rPr lang="en-US" sz="2800" dirty="0" smtClean="0">
                <a:hlinkClick r:id="rId3"/>
              </a:rPr>
              <a:t>larar@benetech.org</a:t>
            </a:r>
            <a:endParaRPr lang="en-US" sz="2800" dirty="0" smtClean="0"/>
          </a:p>
          <a:p>
            <a:pPr algn="ctr">
              <a:spcBef>
                <a:spcPts val="0"/>
              </a:spcBef>
              <a:buNone/>
            </a:pPr>
            <a:r>
              <a:rPr lang="en-US" dirty="0"/>
              <a:t>650-352-1081</a:t>
            </a:r>
          </a:p>
          <a:p>
            <a:pPr algn="ctr">
              <a:spcBef>
                <a:spcPts val="0"/>
              </a:spcBef>
              <a:buNone/>
            </a:pPr>
            <a:endParaRPr lang="en-US" sz="2800" dirty="0"/>
          </a:p>
          <a:p>
            <a:pPr algn="ctr">
              <a:spcBef>
                <a:spcPts val="0"/>
              </a:spcBef>
              <a:buNone/>
            </a:pPr>
            <a:endParaRPr lang="en-US" sz="2800" dirty="0"/>
          </a:p>
          <a:p>
            <a:pPr>
              <a:spcBef>
                <a:spcPts val="0"/>
              </a:spcBef>
              <a:buNone/>
            </a:pPr>
            <a:endParaRPr lang="en-US" sz="3200" dirty="0"/>
          </a:p>
        </p:txBody>
      </p:sp>
      <p:sp>
        <p:nvSpPr>
          <p:cNvPr id="4" name="Slide Number Placeholder 3"/>
          <p:cNvSpPr>
            <a:spLocks noGrp="1"/>
          </p:cNvSpPr>
          <p:nvPr>
            <p:ph type="sldNum" sz="quarter" idx="4"/>
          </p:nvPr>
        </p:nvSpPr>
        <p:spPr/>
        <p:txBody>
          <a:bodyPr/>
          <a:lstStyle/>
          <a:p>
            <a:fld id="{46E8DD56-F6BF-F14B-BB46-31C92FE9CC6E}" type="slidenum">
              <a:rPr lang="en-US" smtClean="0"/>
              <a:pPr/>
              <a:t>15</a:t>
            </a:fld>
            <a:endParaRPr lang="en-US" dirty="0"/>
          </a:p>
        </p:txBody>
      </p:sp>
    </p:spTree>
    <p:extLst>
      <p:ext uri="{BB962C8B-B14F-4D97-AF65-F5344CB8AC3E}">
        <p14:creationId xmlns:p14="http://schemas.microsoft.com/office/powerpoint/2010/main" val="1623445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a:xfrm>
            <a:off x="457200" y="1808703"/>
            <a:ext cx="8229600" cy="4317462"/>
          </a:xfrm>
        </p:spPr>
        <p:txBody>
          <a:bodyPr>
            <a:noAutofit/>
          </a:bodyPr>
          <a:lstStyle/>
          <a:p>
            <a:pPr>
              <a:buClr>
                <a:srgbClr val="CF4422"/>
              </a:buClr>
            </a:pPr>
            <a:r>
              <a:rPr lang="en-US" sz="2600" dirty="0"/>
              <a:t>Participants will be able to:</a:t>
            </a:r>
          </a:p>
          <a:p>
            <a:pPr lvl="1">
              <a:buClr>
                <a:srgbClr val="CF4422"/>
              </a:buClr>
            </a:pPr>
            <a:r>
              <a:rPr lang="en-US" sz="2600" dirty="0" smtClean="0"/>
              <a:t>Describe </a:t>
            </a:r>
            <a:r>
              <a:rPr lang="en-US" sz="2600" dirty="0"/>
              <a:t>how to </a:t>
            </a:r>
            <a:r>
              <a:rPr lang="en-US" sz="2600" dirty="0" smtClean="0"/>
              <a:t>find and assign </a:t>
            </a:r>
            <a:r>
              <a:rPr lang="en-US" sz="2600" dirty="0"/>
              <a:t>available </a:t>
            </a:r>
            <a:r>
              <a:rPr lang="en-US" sz="2600" dirty="0" smtClean="0"/>
              <a:t>books</a:t>
            </a:r>
          </a:p>
          <a:p>
            <a:pPr lvl="1">
              <a:buClr>
                <a:srgbClr val="CF4422"/>
              </a:buClr>
            </a:pPr>
            <a:r>
              <a:rPr lang="en-US" sz="2600" dirty="0" smtClean="0"/>
              <a:t>List examples of Job Corps related texts that are available and describe how to subscribe to the Job </a:t>
            </a:r>
            <a:r>
              <a:rPr lang="en-US" sz="2600" dirty="0"/>
              <a:t>Corps Reading List</a:t>
            </a:r>
          </a:p>
          <a:p>
            <a:pPr lvl="1">
              <a:buClr>
                <a:srgbClr val="CF4422"/>
              </a:buClr>
            </a:pPr>
            <a:r>
              <a:rPr lang="en-US" sz="2600" dirty="0" smtClean="0"/>
              <a:t>Identify various reading tools and apps that work in conjunction with Bookshare books</a:t>
            </a:r>
          </a:p>
          <a:p>
            <a:pPr lvl="1">
              <a:buClr>
                <a:srgbClr val="CF4422"/>
              </a:buClr>
            </a:pPr>
            <a:r>
              <a:rPr lang="en-US" sz="2600" dirty="0" smtClean="0"/>
              <a:t>Describe how to give Individual Memberships to Students</a:t>
            </a:r>
          </a:p>
        </p:txBody>
      </p:sp>
      <p:sp>
        <p:nvSpPr>
          <p:cNvPr id="4" name="Slide Number Placeholder 3"/>
          <p:cNvSpPr>
            <a:spLocks noGrp="1"/>
          </p:cNvSpPr>
          <p:nvPr>
            <p:ph type="sldNum" sz="quarter" idx="4"/>
          </p:nvPr>
        </p:nvSpPr>
        <p:spPr/>
        <p:txBody>
          <a:bodyPr/>
          <a:lstStyle/>
          <a:p>
            <a:fld id="{46E8DD56-F6BF-F14B-BB46-31C92FE9CC6E}" type="slidenum">
              <a:rPr lang="en-US" smtClean="0"/>
              <a:pPr/>
              <a:t>2</a:t>
            </a:fld>
            <a:endParaRPr lang="en-US" dirty="0"/>
          </a:p>
        </p:txBody>
      </p:sp>
    </p:spTree>
    <p:extLst>
      <p:ext uri="{BB962C8B-B14F-4D97-AF65-F5344CB8AC3E}">
        <p14:creationId xmlns:p14="http://schemas.microsoft.com/office/powerpoint/2010/main" val="423788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Bookshare is…</a:t>
            </a:r>
          </a:p>
        </p:txBody>
      </p:sp>
      <p:sp>
        <p:nvSpPr>
          <p:cNvPr id="3" name="Content Placeholder 2"/>
          <p:cNvSpPr>
            <a:spLocks noGrp="1"/>
          </p:cNvSpPr>
          <p:nvPr>
            <p:ph idx="1"/>
          </p:nvPr>
        </p:nvSpPr>
        <p:spPr>
          <a:xfrm>
            <a:off x="457200" y="1671145"/>
            <a:ext cx="8237415" cy="1992329"/>
          </a:xfrm>
        </p:spPr>
        <p:txBody>
          <a:bodyPr>
            <a:noAutofit/>
          </a:bodyPr>
          <a:lstStyle/>
          <a:p>
            <a:pPr marL="0" indent="0">
              <a:buNone/>
            </a:pPr>
            <a:r>
              <a:rPr lang="en-US" sz="2800" dirty="0"/>
              <a:t>…an ebook library </a:t>
            </a:r>
            <a:r>
              <a:rPr lang="en-US" sz="2800" dirty="0" smtClean="0"/>
              <a:t>of over 938,000 </a:t>
            </a:r>
            <a:r>
              <a:rPr lang="en-US" sz="2800" dirty="0" smtClean="0"/>
              <a:t>books </a:t>
            </a:r>
            <a:r>
              <a:rPr lang="en-US" sz="2800" dirty="0" smtClean="0"/>
              <a:t>that </a:t>
            </a:r>
            <a:r>
              <a:rPr lang="en-US" sz="2800" dirty="0"/>
              <a:t>makes reading easier. People with reading barriers such as dyslexia, blindness, and physical disabilities can read in ways that work for them:</a:t>
            </a:r>
          </a:p>
        </p:txBody>
      </p:sp>
      <p:sp>
        <p:nvSpPr>
          <p:cNvPr id="4" name="Slide Number Placeholder 3"/>
          <p:cNvSpPr>
            <a:spLocks noGrp="1"/>
          </p:cNvSpPr>
          <p:nvPr>
            <p:ph type="sldNum" sz="quarter" idx="4"/>
          </p:nvPr>
        </p:nvSpPr>
        <p:spPr/>
        <p:txBody>
          <a:bodyPr/>
          <a:lstStyle/>
          <a:p>
            <a:fld id="{46E8DD56-F6BF-F14B-BB46-31C92FE9CC6E}" type="slidenum">
              <a:rPr lang="en-US" smtClean="0"/>
              <a:pPr/>
              <a:t>3</a:t>
            </a:fld>
            <a:endParaRPr lang="en-US" dirty="0"/>
          </a:p>
        </p:txBody>
      </p:sp>
      <p:sp>
        <p:nvSpPr>
          <p:cNvPr id="6" name="TextBox 5"/>
          <p:cNvSpPr txBox="1"/>
          <p:nvPr/>
        </p:nvSpPr>
        <p:spPr>
          <a:xfrm>
            <a:off x="4521759" y="3673320"/>
            <a:ext cx="4501660" cy="2215991"/>
          </a:xfrm>
          <a:prstGeom prst="rect">
            <a:avLst/>
          </a:prstGeom>
          <a:noFill/>
        </p:spPr>
        <p:txBody>
          <a:bodyPr wrap="square" rtlCol="0">
            <a:spAutoFit/>
          </a:bodyPr>
          <a:lstStyle/>
          <a:p>
            <a:pPr marL="342900" indent="-342900">
              <a:lnSpc>
                <a:spcPct val="90000"/>
              </a:lnSpc>
              <a:spcBef>
                <a:spcPts val="1176"/>
              </a:spcBef>
              <a:buFont typeface="Arial" panose="020B0604020202020204" pitchFamily="34" charset="0"/>
              <a:buChar char="•"/>
            </a:pPr>
            <a:r>
              <a:rPr lang="en-US" sz="2400" dirty="0"/>
              <a:t>Listen to books read aloud</a:t>
            </a:r>
          </a:p>
          <a:p>
            <a:pPr marL="342900" indent="-342900">
              <a:lnSpc>
                <a:spcPct val="90000"/>
              </a:lnSpc>
              <a:spcBef>
                <a:spcPts val="1176"/>
              </a:spcBef>
              <a:buFont typeface="Arial" panose="020B0604020202020204" pitchFamily="34" charset="0"/>
              <a:buChar char="•"/>
            </a:pPr>
            <a:r>
              <a:rPr lang="en-US" sz="2400" dirty="0"/>
              <a:t>Follow along with audio and highlighted text</a:t>
            </a:r>
          </a:p>
          <a:p>
            <a:pPr marL="342900" indent="-342900">
              <a:lnSpc>
                <a:spcPct val="90000"/>
              </a:lnSpc>
              <a:spcBef>
                <a:spcPts val="1176"/>
              </a:spcBef>
              <a:buFont typeface="Arial" panose="020B0604020202020204" pitchFamily="34" charset="0"/>
              <a:buChar char="•"/>
            </a:pPr>
            <a:r>
              <a:rPr lang="en-US" sz="2400" dirty="0"/>
              <a:t>Read in large type</a:t>
            </a:r>
          </a:p>
          <a:p>
            <a:pPr marL="342900" indent="-342900">
              <a:lnSpc>
                <a:spcPct val="90000"/>
              </a:lnSpc>
              <a:spcBef>
                <a:spcPts val="1176"/>
              </a:spcBef>
              <a:buFont typeface="Arial" panose="020B0604020202020204" pitchFamily="34" charset="0"/>
              <a:buChar char="•"/>
            </a:pPr>
            <a:r>
              <a:rPr lang="en-US" sz="2400" dirty="0"/>
              <a:t>Read in Braille</a:t>
            </a:r>
          </a:p>
        </p:txBody>
      </p:sp>
      <p:pic>
        <p:nvPicPr>
          <p:cNvPr id="7" name="Picture 6" descr="A tablet displays a book being read out loud using an accessible reading app. While the sentence is highlighted in one color, each word is highlighted in another color as it is read out loud." title="Tablet with book being read out loud"/>
          <p:cNvPicPr>
            <a:picLocks noChangeAspect="1"/>
          </p:cNvPicPr>
          <p:nvPr/>
        </p:nvPicPr>
        <p:blipFill rotWithShape="1">
          <a:blip r:embed="rId3">
            <a:extLst>
              <a:ext uri="{28A0092B-C50C-407E-A947-70E740481C1C}">
                <a14:useLocalDpi xmlns:a14="http://schemas.microsoft.com/office/drawing/2010/main" val="0"/>
              </a:ext>
            </a:extLst>
          </a:blip>
          <a:srcRect r="11116"/>
          <a:stretch/>
        </p:blipFill>
        <p:spPr>
          <a:xfrm>
            <a:off x="457200" y="3663475"/>
            <a:ext cx="3886200" cy="2131452"/>
          </a:xfrm>
          <a:prstGeom prst="rect">
            <a:avLst/>
          </a:prstGeom>
        </p:spPr>
      </p:pic>
    </p:spTree>
    <p:extLst>
      <p:ext uri="{BB962C8B-B14F-4D97-AF65-F5344CB8AC3E}">
        <p14:creationId xmlns:p14="http://schemas.microsoft.com/office/powerpoint/2010/main" val="1117969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and Assign Available Books</a:t>
            </a:r>
            <a:endParaRPr lang="en-US" dirty="0"/>
          </a:p>
        </p:txBody>
      </p:sp>
      <p:sp>
        <p:nvSpPr>
          <p:cNvPr id="3" name="Content Placeholder 2"/>
          <p:cNvSpPr>
            <a:spLocks noGrp="1"/>
          </p:cNvSpPr>
          <p:nvPr>
            <p:ph idx="1"/>
          </p:nvPr>
        </p:nvSpPr>
        <p:spPr>
          <a:xfrm>
            <a:off x="457200" y="1718268"/>
            <a:ext cx="8229600" cy="4783016"/>
          </a:xfrm>
        </p:spPr>
        <p:txBody>
          <a:bodyPr>
            <a:normAutofit/>
          </a:bodyPr>
          <a:lstStyle/>
          <a:p>
            <a:pPr marL="0" indent="0">
              <a:buNone/>
            </a:pPr>
            <a:r>
              <a:rPr lang="en-US" sz="2800" dirty="0" smtClean="0"/>
              <a:t>Three ways to find books:</a:t>
            </a:r>
          </a:p>
          <a:p>
            <a:r>
              <a:rPr lang="en-US" sz="2600" dirty="0" smtClean="0"/>
              <a:t>Standard search</a:t>
            </a:r>
          </a:p>
          <a:p>
            <a:r>
              <a:rPr lang="en-US" sz="2600" dirty="0" smtClean="0"/>
              <a:t>Advanced search</a:t>
            </a:r>
          </a:p>
          <a:p>
            <a:r>
              <a:rPr lang="en-US" sz="2600" dirty="0" smtClean="0"/>
              <a:t>Browse page</a:t>
            </a:r>
            <a:endParaRPr lang="en-US" dirty="0" smtClean="0"/>
          </a:p>
          <a:p>
            <a:pPr marL="0" indent="0">
              <a:buNone/>
            </a:pPr>
            <a:r>
              <a:rPr lang="en-US" sz="2600" dirty="0" smtClean="0"/>
              <a:t/>
            </a:r>
            <a:br>
              <a:rPr lang="en-US" sz="2600" dirty="0" smtClean="0"/>
            </a:br>
            <a:r>
              <a:rPr lang="en-US" sz="2600" dirty="0" smtClean="0"/>
              <a:t>Two ways to Assign books:</a:t>
            </a:r>
          </a:p>
          <a:p>
            <a:r>
              <a:rPr lang="en-US" sz="2600" dirty="0" smtClean="0"/>
              <a:t>Assign &amp; Read Button</a:t>
            </a:r>
          </a:p>
          <a:p>
            <a:r>
              <a:rPr lang="en-US" sz="2600" dirty="0" smtClean="0"/>
              <a:t>Reading Lists</a:t>
            </a:r>
          </a:p>
        </p:txBody>
      </p:sp>
      <p:sp>
        <p:nvSpPr>
          <p:cNvPr id="4" name="Slide Number Placeholder 3"/>
          <p:cNvSpPr>
            <a:spLocks noGrp="1"/>
          </p:cNvSpPr>
          <p:nvPr>
            <p:ph type="sldNum" sz="quarter" idx="4"/>
          </p:nvPr>
        </p:nvSpPr>
        <p:spPr/>
        <p:txBody>
          <a:bodyPr/>
          <a:lstStyle/>
          <a:p>
            <a:fld id="{46E8DD56-F6BF-F14B-BB46-31C92FE9CC6E}" type="slidenum">
              <a:rPr lang="en-US" smtClean="0"/>
              <a:pPr/>
              <a:t>4</a:t>
            </a:fld>
            <a:endParaRPr lang="en-US" dirty="0"/>
          </a:p>
        </p:txBody>
      </p:sp>
    </p:spTree>
    <p:extLst>
      <p:ext uri="{BB962C8B-B14F-4D97-AF65-F5344CB8AC3E}">
        <p14:creationId xmlns:p14="http://schemas.microsoft.com/office/powerpoint/2010/main" val="917361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6E8DD56-F6BF-F14B-BB46-31C92FE9CC6E}" type="slidenum">
              <a:rPr lang="en-US" smtClean="0"/>
              <a:pPr/>
              <a:t>5</a:t>
            </a:fld>
            <a:endParaRPr lang="en-US" dirty="0"/>
          </a:p>
        </p:txBody>
      </p:sp>
      <p:sp>
        <p:nvSpPr>
          <p:cNvPr id="5" name="Title 4"/>
          <p:cNvSpPr>
            <a:spLocks noGrp="1"/>
          </p:cNvSpPr>
          <p:nvPr>
            <p:ph type="title" idx="4294967295"/>
          </p:nvPr>
        </p:nvSpPr>
        <p:spPr>
          <a:xfrm>
            <a:off x="823965" y="1125414"/>
            <a:ext cx="7626699" cy="3577215"/>
          </a:xfrm>
        </p:spPr>
        <p:txBody>
          <a:bodyPr>
            <a:noAutofit/>
          </a:bodyPr>
          <a:lstStyle/>
          <a:p>
            <a:r>
              <a:rPr lang="en-US" sz="6000" dirty="0" smtClean="0">
                <a:solidFill>
                  <a:schemeClr val="tx2"/>
                </a:solidFill>
              </a:rPr>
              <a:t>DEMO: </a:t>
            </a:r>
            <a:r>
              <a:rPr lang="en-US" sz="6000" dirty="0">
                <a:solidFill>
                  <a:schemeClr val="tx2"/>
                </a:solidFill>
              </a:rPr>
              <a:t>Find and Assign Books</a:t>
            </a:r>
            <a:br>
              <a:rPr lang="en-US" sz="6000" dirty="0">
                <a:solidFill>
                  <a:schemeClr val="tx2"/>
                </a:solidFill>
              </a:rPr>
            </a:br>
            <a:endParaRPr lang="en-US" sz="6000" dirty="0">
              <a:solidFill>
                <a:schemeClr val="tx2"/>
              </a:solidFill>
            </a:endParaRPr>
          </a:p>
        </p:txBody>
      </p:sp>
    </p:spTree>
    <p:extLst>
      <p:ext uri="{BB962C8B-B14F-4D97-AF65-F5344CB8AC3E}">
        <p14:creationId xmlns:p14="http://schemas.microsoft.com/office/powerpoint/2010/main" val="1245717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Corps Reading List</a:t>
            </a:r>
            <a:endParaRPr lang="en-US" dirty="0"/>
          </a:p>
        </p:txBody>
      </p:sp>
      <p:sp>
        <p:nvSpPr>
          <p:cNvPr id="3" name="Content Placeholder 2"/>
          <p:cNvSpPr>
            <a:spLocks noGrp="1"/>
          </p:cNvSpPr>
          <p:nvPr>
            <p:ph idx="1"/>
          </p:nvPr>
        </p:nvSpPr>
        <p:spPr>
          <a:xfrm>
            <a:off x="457200" y="1718268"/>
            <a:ext cx="8229600" cy="4638082"/>
          </a:xfrm>
        </p:spPr>
        <p:txBody>
          <a:bodyPr>
            <a:normAutofit fontScale="85000" lnSpcReduction="10000"/>
          </a:bodyPr>
          <a:lstStyle/>
          <a:p>
            <a:r>
              <a:rPr lang="en-US" sz="2800" dirty="0" smtClean="0">
                <a:hlinkClick r:id="rId2"/>
              </a:rPr>
              <a:t>Job Corps Reading List</a:t>
            </a:r>
            <a:endParaRPr lang="en-US" sz="2800" dirty="0" smtClean="0"/>
          </a:p>
          <a:p>
            <a:pPr lvl="1"/>
            <a:r>
              <a:rPr lang="en-US" sz="2800" dirty="0" smtClean="0"/>
              <a:t>TABE</a:t>
            </a:r>
          </a:p>
          <a:p>
            <a:pPr lvl="1"/>
            <a:r>
              <a:rPr lang="en-US" sz="2800" dirty="0" smtClean="0"/>
              <a:t>GED</a:t>
            </a:r>
          </a:p>
          <a:p>
            <a:pPr lvl="1"/>
            <a:r>
              <a:rPr lang="en-US" sz="2800" dirty="0" smtClean="0"/>
              <a:t>HiSet</a:t>
            </a:r>
          </a:p>
          <a:p>
            <a:pPr lvl="1"/>
            <a:r>
              <a:rPr lang="en-US" sz="2800" dirty="0" smtClean="0"/>
              <a:t>Career resources (automotive, construction, welding, culinary, health care, food and hospitality, finance and more!)</a:t>
            </a:r>
          </a:p>
          <a:p>
            <a:r>
              <a:rPr lang="en-US" sz="2800" dirty="0" smtClean="0"/>
              <a:t>Can Subscribe to the list and assign to students. List will </a:t>
            </a:r>
            <a:r>
              <a:rPr lang="en-US" sz="2800" dirty="0"/>
              <a:t>automatically update </a:t>
            </a:r>
            <a:r>
              <a:rPr lang="en-US" sz="2800" dirty="0" smtClean="0"/>
              <a:t>when </a:t>
            </a:r>
            <a:r>
              <a:rPr lang="en-US" sz="2800" dirty="0"/>
              <a:t>new titles added</a:t>
            </a:r>
          </a:p>
          <a:p>
            <a:r>
              <a:rPr lang="en-US" sz="2800" dirty="0" smtClean="0"/>
              <a:t>Can copy the list which takes </a:t>
            </a:r>
            <a:r>
              <a:rPr lang="en-US" sz="2800" dirty="0"/>
              <a:t>a "snapshot</a:t>
            </a:r>
            <a:r>
              <a:rPr lang="en-US" sz="2800" dirty="0" smtClean="0"/>
              <a:t>", </a:t>
            </a:r>
            <a:r>
              <a:rPr lang="en-US" sz="2800" dirty="0"/>
              <a:t>which you can then customize by adding or removing </a:t>
            </a:r>
            <a:r>
              <a:rPr lang="en-US" sz="2800" dirty="0" smtClean="0"/>
              <a:t>books</a:t>
            </a:r>
            <a:endParaRPr lang="en-US" sz="2800" dirty="0"/>
          </a:p>
          <a:p>
            <a:pPr marL="0" indent="0">
              <a:buNone/>
            </a:pPr>
            <a:endParaRPr lang="en-US" dirty="0" smtClean="0"/>
          </a:p>
        </p:txBody>
      </p:sp>
      <p:sp>
        <p:nvSpPr>
          <p:cNvPr id="4" name="Slide Number Placeholder 3"/>
          <p:cNvSpPr>
            <a:spLocks noGrp="1"/>
          </p:cNvSpPr>
          <p:nvPr>
            <p:ph type="sldNum" sz="quarter" idx="4"/>
          </p:nvPr>
        </p:nvSpPr>
        <p:spPr/>
        <p:txBody>
          <a:bodyPr/>
          <a:lstStyle/>
          <a:p>
            <a:fld id="{46E8DD56-F6BF-F14B-BB46-31C92FE9CC6E}" type="slidenum">
              <a:rPr lang="en-US" smtClean="0"/>
              <a:pPr/>
              <a:t>6</a:t>
            </a:fld>
            <a:endParaRPr lang="en-US" dirty="0"/>
          </a:p>
        </p:txBody>
      </p:sp>
    </p:spTree>
    <p:extLst>
      <p:ext uri="{BB962C8B-B14F-4D97-AF65-F5344CB8AC3E}">
        <p14:creationId xmlns:p14="http://schemas.microsoft.com/office/powerpoint/2010/main" val="127216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Subscribe to/copy the Job Corps Reading List</a:t>
            </a:r>
            <a:endParaRPr lang="en-US" dirty="0"/>
          </a:p>
        </p:txBody>
      </p:sp>
      <p:sp>
        <p:nvSpPr>
          <p:cNvPr id="3" name="Content Placeholder 2"/>
          <p:cNvSpPr>
            <a:spLocks noGrp="1"/>
          </p:cNvSpPr>
          <p:nvPr>
            <p:ph idx="1"/>
          </p:nvPr>
        </p:nvSpPr>
        <p:spPr>
          <a:xfrm>
            <a:off x="457200" y="1718268"/>
            <a:ext cx="8229600" cy="5003207"/>
          </a:xfrm>
        </p:spPr>
        <p:txBody>
          <a:bodyPr>
            <a:normAutofit/>
          </a:bodyPr>
          <a:lstStyle/>
          <a:p>
            <a:r>
              <a:rPr lang="en-US" dirty="0" smtClean="0"/>
              <a:t>Navigate to the </a:t>
            </a:r>
            <a:r>
              <a:rPr lang="en-US" dirty="0" smtClean="0">
                <a:hlinkClick r:id="rId3"/>
              </a:rPr>
              <a:t>Job Corps Reading List</a:t>
            </a:r>
            <a:endParaRPr lang="en-US" dirty="0" smtClean="0"/>
          </a:p>
          <a:p>
            <a:r>
              <a:rPr lang="en-US" dirty="0" smtClean="0"/>
              <a:t>Select the wavy lines to subscribe or the copy icon to copy</a:t>
            </a:r>
          </a:p>
          <a:p>
            <a:endParaRPr lang="en-US" sz="2800" dirty="0" smtClean="0"/>
          </a:p>
          <a:p>
            <a:endParaRPr lang="en-US" sz="2800" dirty="0" smtClean="0"/>
          </a:p>
          <a:p>
            <a:pPr marL="0" indent="0">
              <a:buNone/>
            </a:pPr>
            <a:endParaRPr lang="en-US" sz="2800" dirty="0" smtClean="0"/>
          </a:p>
          <a:p>
            <a:pPr marL="0" indent="0">
              <a:buNone/>
            </a:pPr>
            <a:endParaRPr lang="en-US" sz="2800" dirty="0" smtClean="0"/>
          </a:p>
          <a:p>
            <a:r>
              <a:rPr lang="en-US" dirty="0" smtClean="0"/>
              <a:t>Add students</a:t>
            </a:r>
          </a:p>
          <a:p>
            <a:pPr marL="0" indent="0">
              <a:buNone/>
            </a:pPr>
            <a:r>
              <a:rPr lang="en-US" dirty="0" smtClean="0"/>
              <a:t>Review the </a:t>
            </a:r>
            <a:r>
              <a:rPr lang="en-US" dirty="0" smtClean="0">
                <a:hlinkClick r:id="rId4"/>
              </a:rPr>
              <a:t>How to Guide: Subscribe to/Copy Reading Lists</a:t>
            </a:r>
            <a:endParaRPr lang="en-US" dirty="0" smtClean="0"/>
          </a:p>
        </p:txBody>
      </p:sp>
      <p:sp>
        <p:nvSpPr>
          <p:cNvPr id="4" name="Slide Number Placeholder 3"/>
          <p:cNvSpPr>
            <a:spLocks noGrp="1"/>
          </p:cNvSpPr>
          <p:nvPr>
            <p:ph type="sldNum" sz="quarter" idx="4"/>
          </p:nvPr>
        </p:nvSpPr>
        <p:spPr/>
        <p:txBody>
          <a:bodyPr/>
          <a:lstStyle/>
          <a:p>
            <a:fld id="{46E8DD56-F6BF-F14B-BB46-31C92FE9CC6E}" type="slidenum">
              <a:rPr lang="en-US" smtClean="0"/>
              <a:pPr/>
              <a:t>7</a:t>
            </a:fld>
            <a:endParaRPr lang="en-US" dirty="0"/>
          </a:p>
        </p:txBody>
      </p:sp>
      <p:pic>
        <p:nvPicPr>
          <p:cNvPr id="5" name="Picture 4"/>
          <p:cNvPicPr>
            <a:picLocks noChangeAspect="1"/>
          </p:cNvPicPr>
          <p:nvPr/>
        </p:nvPicPr>
        <p:blipFill rotWithShape="1">
          <a:blip r:embed="rId5">
            <a:extLst>
              <a:ext uri="{28A0092B-C50C-407E-A947-70E740481C1C}">
                <a14:useLocalDpi xmlns:a14="http://schemas.microsoft.com/office/drawing/2010/main" val="0"/>
              </a:ext>
            </a:extLst>
          </a:blip>
          <a:srcRect r="13341"/>
          <a:stretch/>
        </p:blipFill>
        <p:spPr>
          <a:xfrm>
            <a:off x="1524000" y="3122909"/>
            <a:ext cx="6294326" cy="2011680"/>
          </a:xfrm>
          <a:prstGeom prst="rect">
            <a:avLst/>
          </a:prstGeom>
          <a:ln w="15875">
            <a:solidFill>
              <a:schemeClr val="tx1"/>
            </a:solidFill>
          </a:ln>
        </p:spPr>
      </p:pic>
    </p:spTree>
    <p:extLst>
      <p:ext uri="{BB962C8B-B14F-4D97-AF65-F5344CB8AC3E}">
        <p14:creationId xmlns:p14="http://schemas.microsoft.com/office/powerpoint/2010/main" val="2522115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6E8DD56-F6BF-F14B-BB46-31C92FE9CC6E}" type="slidenum">
              <a:rPr lang="en-US" smtClean="0"/>
              <a:pPr/>
              <a:t>8</a:t>
            </a:fld>
            <a:endParaRPr lang="en-US" dirty="0"/>
          </a:p>
        </p:txBody>
      </p:sp>
      <p:sp>
        <p:nvSpPr>
          <p:cNvPr id="5" name="Title 4"/>
          <p:cNvSpPr>
            <a:spLocks noGrp="1"/>
          </p:cNvSpPr>
          <p:nvPr>
            <p:ph type="title" idx="4294967295"/>
          </p:nvPr>
        </p:nvSpPr>
        <p:spPr>
          <a:xfrm>
            <a:off x="823965" y="1125415"/>
            <a:ext cx="8078875" cy="2642718"/>
          </a:xfrm>
        </p:spPr>
        <p:txBody>
          <a:bodyPr>
            <a:noAutofit/>
          </a:bodyPr>
          <a:lstStyle/>
          <a:p>
            <a:r>
              <a:rPr lang="en-US" sz="6000" dirty="0" smtClean="0">
                <a:solidFill>
                  <a:schemeClr val="tx2"/>
                </a:solidFill>
              </a:rPr>
              <a:t>DEMO: Reading Lists</a:t>
            </a:r>
            <a:endParaRPr lang="en-US" sz="6000" dirty="0">
              <a:solidFill>
                <a:schemeClr val="tx2"/>
              </a:solidFill>
            </a:endParaRPr>
          </a:p>
        </p:txBody>
      </p:sp>
    </p:spTree>
    <p:extLst>
      <p:ext uri="{BB962C8B-B14F-4D97-AF65-F5344CB8AC3E}">
        <p14:creationId xmlns:p14="http://schemas.microsoft.com/office/powerpoint/2010/main" val="3162222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Many Reading Options!</a:t>
            </a:r>
          </a:p>
        </p:txBody>
      </p:sp>
      <p:sp>
        <p:nvSpPr>
          <p:cNvPr id="3" name="Content Placeholder 2"/>
          <p:cNvSpPr>
            <a:spLocks noGrp="1"/>
          </p:cNvSpPr>
          <p:nvPr>
            <p:ph idx="1"/>
          </p:nvPr>
        </p:nvSpPr>
        <p:spPr>
          <a:xfrm>
            <a:off x="134140" y="1573615"/>
            <a:ext cx="8850378" cy="5023811"/>
          </a:xfrm>
        </p:spPr>
        <p:txBody>
          <a:bodyPr numCol="1">
            <a:normAutofit fontScale="92500" lnSpcReduction="10000"/>
          </a:bodyPr>
          <a:lstStyle/>
          <a:p>
            <a:pPr marL="0" indent="0">
              <a:buNone/>
            </a:pPr>
            <a:r>
              <a:rPr lang="en-US" sz="3000" dirty="0" smtClean="0">
                <a:hlinkClick r:id="rId2"/>
              </a:rPr>
              <a:t>Reading Tools Wizard</a:t>
            </a:r>
            <a:endParaRPr lang="en-US" sz="3000" dirty="0" smtClean="0"/>
          </a:p>
          <a:p>
            <a:r>
              <a:rPr lang="en-US" sz="3000" dirty="0" smtClean="0"/>
              <a:t>Chromebooks/Computers</a:t>
            </a:r>
            <a:endParaRPr lang="en-US" sz="3000" dirty="0"/>
          </a:p>
          <a:p>
            <a:pPr lvl="1"/>
            <a:r>
              <a:rPr lang="en-US" dirty="0"/>
              <a:t>Bookshare Web Reader – FREE</a:t>
            </a:r>
          </a:p>
          <a:p>
            <a:pPr lvl="2"/>
            <a:r>
              <a:rPr lang="en-US" sz="2300" dirty="0"/>
              <a:t>Enhance with TextHelp’s Read&amp;Write for Google or Don Johnston’s Snap&amp;Read Chrome extensions</a:t>
            </a:r>
          </a:p>
          <a:p>
            <a:pPr lvl="1"/>
            <a:r>
              <a:rPr lang="en-US" dirty="0"/>
              <a:t>Capti Voice – FREE/premium paid</a:t>
            </a:r>
          </a:p>
          <a:p>
            <a:pPr lvl="1"/>
            <a:r>
              <a:rPr lang="en-US" dirty="0"/>
              <a:t>Microsoft Word – download books in Word format</a:t>
            </a:r>
          </a:p>
          <a:p>
            <a:r>
              <a:rPr lang="en-US" sz="3000" dirty="0"/>
              <a:t>iPad and iPhone</a:t>
            </a:r>
          </a:p>
          <a:p>
            <a:pPr lvl="1"/>
            <a:r>
              <a:rPr lang="en-US" dirty="0"/>
              <a:t>Dolphin Easy Reader – FREE </a:t>
            </a:r>
            <a:r>
              <a:rPr lang="en-US" sz="1900" dirty="0"/>
              <a:t>(also available for Android)</a:t>
            </a:r>
          </a:p>
          <a:p>
            <a:pPr lvl="1"/>
            <a:r>
              <a:rPr lang="en-US" dirty="0"/>
              <a:t>Capti Voice – FREE/premium paid</a:t>
            </a:r>
          </a:p>
          <a:p>
            <a:pPr lvl="1"/>
            <a:r>
              <a:rPr lang="en-US" dirty="0"/>
              <a:t>Voice Dream Reader – $14.99 </a:t>
            </a:r>
            <a:r>
              <a:rPr lang="en-US" sz="1900" dirty="0"/>
              <a:t>(also available for Android</a:t>
            </a:r>
            <a:r>
              <a:rPr lang="en-US" sz="1900" dirty="0" smtClean="0"/>
              <a:t>)</a:t>
            </a:r>
            <a:endParaRPr lang="en-US" sz="1700" dirty="0"/>
          </a:p>
          <a:p>
            <a:pPr marL="457200" lvl="1" indent="0">
              <a:buNone/>
            </a:pPr>
            <a:endParaRPr lang="en-US" sz="1900" dirty="0"/>
          </a:p>
        </p:txBody>
      </p:sp>
      <p:sp>
        <p:nvSpPr>
          <p:cNvPr id="4" name="Slide Number Placeholder 3"/>
          <p:cNvSpPr>
            <a:spLocks noGrp="1"/>
          </p:cNvSpPr>
          <p:nvPr>
            <p:ph type="sldNum" sz="quarter" idx="4"/>
          </p:nvPr>
        </p:nvSpPr>
        <p:spPr/>
        <p:txBody>
          <a:bodyPr/>
          <a:lstStyle/>
          <a:p>
            <a:fld id="{46E8DD56-F6BF-F14B-BB46-31C92FE9CC6E}" type="slidenum">
              <a:rPr lang="en-US" smtClean="0"/>
              <a:pPr/>
              <a:t>9</a:t>
            </a:fld>
            <a:endParaRPr lang="en-US" dirty="0"/>
          </a:p>
        </p:txBody>
      </p:sp>
    </p:spTree>
    <p:extLst>
      <p:ext uri="{BB962C8B-B14F-4D97-AF65-F5344CB8AC3E}">
        <p14:creationId xmlns:p14="http://schemas.microsoft.com/office/powerpoint/2010/main" val="3579250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ookshare-2">
      <a:dk1>
        <a:sysClr val="windowText" lastClr="000000"/>
      </a:dk1>
      <a:lt1>
        <a:sysClr val="window" lastClr="FFFFFF"/>
      </a:lt1>
      <a:dk2>
        <a:srgbClr val="003580"/>
      </a:dk2>
      <a:lt2>
        <a:srgbClr val="CF4422"/>
      </a:lt2>
      <a:accent1>
        <a:srgbClr val="437FC1"/>
      </a:accent1>
      <a:accent2>
        <a:srgbClr val="D71F26"/>
      </a:accent2>
      <a:accent3>
        <a:srgbClr val="F99A32"/>
      </a:accent3>
      <a:accent4>
        <a:srgbClr val="51B95D"/>
      </a:accent4>
      <a:accent5>
        <a:srgbClr val="13B0D5"/>
      </a:accent5>
      <a:accent6>
        <a:srgbClr val="BE3D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F356BCA1D5C24DA72D14296F0DB2AF" ma:contentTypeVersion="5" ma:contentTypeDescription="Create a new document." ma:contentTypeScope="" ma:versionID="ccb1c8995c93ee4852b0cedb1abc0b01">
  <xsd:schema xmlns:xsd="http://www.w3.org/2001/XMLSchema" xmlns:xs="http://www.w3.org/2001/XMLSchema" xmlns:p="http://schemas.microsoft.com/office/2006/metadata/properties" xmlns:ns2="f65701bd-703e-4e7a-b356-d9aef005502d" xmlns:ns3="b22f8f74-215c-4154-9939-bd29e4e8980e" targetNamespace="http://schemas.microsoft.com/office/2006/metadata/properties" ma:root="true" ma:fieldsID="4e83ca1d99dfc80217f25b9eff7e3a40" ns2:_="" ns3:_="">
    <xsd:import namespace="f65701bd-703e-4e7a-b356-d9aef005502d"/>
    <xsd:import namespace="b22f8f74-215c-4154-9939-bd29e4e8980e"/>
    <xsd:element name="properties">
      <xsd:complexType>
        <xsd:sequence>
          <xsd:element name="documentManagement">
            <xsd:complexType>
              <xsd:all>
                <xsd:element ref="ns2:Approval_x0020_Statu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5701bd-703e-4e7a-b356-d9aef005502d" elementFormDefault="qualified">
    <xsd:import namespace="http://schemas.microsoft.com/office/2006/documentManagement/types"/>
    <xsd:import namespace="http://schemas.microsoft.com/office/infopath/2007/PartnerControls"/>
    <xsd:element name="Approval_x0020_Status" ma:index="4" nillable="true" ma:displayName="Approval Status" ma:internalName="Approval_x0020_Status"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roval_x0020_Status xmlns="f65701bd-703e-4e7a-b356-d9aef005502d">Approved</Approval_x0020_Status>
    <_dlc_DocId xmlns="b22f8f74-215c-4154-9939-bd29e4e8980e">XRUYQT3274NZ-880339284-87</_dlc_DocId>
    <_dlc_DocIdUrl xmlns="b22f8f74-215c-4154-9939-bd29e4e8980e">
      <Url>https://supportservices.jobcorps.gov/disability/_layouts/15/DocIdRedir.aspx?ID=XRUYQT3274NZ-880339284-87</Url>
      <Description>XRUYQT3274NZ-880339284-87</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6F15891-C84B-4DCF-B651-5A99DCB35F5B}"/>
</file>

<file path=customXml/itemProps2.xml><?xml version="1.0" encoding="utf-8"?>
<ds:datastoreItem xmlns:ds="http://schemas.openxmlformats.org/officeDocument/2006/customXml" ds:itemID="{0D5124CB-4996-4CA9-AF0F-8DB3CA6706A1}"/>
</file>

<file path=customXml/itemProps3.xml><?xml version="1.0" encoding="utf-8"?>
<ds:datastoreItem xmlns:ds="http://schemas.openxmlformats.org/officeDocument/2006/customXml" ds:itemID="{FB9E2FA3-AEB2-42D9-9080-D37FE219E190}"/>
</file>

<file path=customXml/itemProps4.xml><?xml version="1.0" encoding="utf-8"?>
<ds:datastoreItem xmlns:ds="http://schemas.openxmlformats.org/officeDocument/2006/customXml" ds:itemID="{A2D1DDC7-1743-4C36-B7BE-B2D44BFD4238}"/>
</file>

<file path=docProps/app.xml><?xml version="1.0" encoding="utf-8"?>
<Properties xmlns="http://schemas.openxmlformats.org/officeDocument/2006/extended-properties" xmlns:vt="http://schemas.openxmlformats.org/officeDocument/2006/docPropsVTypes">
  <Template/>
  <TotalTime>30915</TotalTime>
  <Words>570</Words>
  <Application>Microsoft Office PowerPoint</Application>
  <PresentationFormat>On-screen Show (4:3)</PresentationFormat>
  <Paragraphs>106</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Source Sans Pro</vt:lpstr>
      <vt:lpstr>Office Theme</vt:lpstr>
      <vt:lpstr> All About Bookshare for Job Corps Students, Part 2</vt:lpstr>
      <vt:lpstr>Learning Outcomes</vt:lpstr>
      <vt:lpstr>Bookshare is…</vt:lpstr>
      <vt:lpstr>Find and Assign Available Books</vt:lpstr>
      <vt:lpstr>DEMO: Find and Assign Books </vt:lpstr>
      <vt:lpstr>Job Corps Reading List</vt:lpstr>
      <vt:lpstr>Subscribe to/copy the Job Corps Reading List</vt:lpstr>
      <vt:lpstr>DEMO: Reading Lists</vt:lpstr>
      <vt:lpstr>Many Reading Options!</vt:lpstr>
      <vt:lpstr>DEMO: Reading Tools</vt:lpstr>
      <vt:lpstr>Individual Memberships</vt:lpstr>
      <vt:lpstr>DEMO: Add Individual Membership</vt:lpstr>
      <vt:lpstr>Next Steps for Job Corps Centers</vt:lpstr>
      <vt:lpstr>Get Help and Support</vt:lpstr>
      <vt:lpstr>Questions?</vt:lpstr>
    </vt:vector>
  </TitlesOfParts>
  <Company>jen brower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brower</dc:creator>
  <cp:lastModifiedBy>Lara Rondberg</cp:lastModifiedBy>
  <cp:revision>598</cp:revision>
  <cp:lastPrinted>2016-04-06T14:53:33Z</cp:lastPrinted>
  <dcterms:created xsi:type="dcterms:W3CDTF">2014-10-28T13:23:14Z</dcterms:created>
  <dcterms:modified xsi:type="dcterms:W3CDTF">2020-12-01T00:25:15Z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0x01010024F356BCA1D5C24DA72D14296F0DB2AF</vt:lpwstr>
  </property>
  <property fmtid="{D5CDD505-2E9C-101B-9397-08002B2CF9AE}" pid="3" name="_dlc_DocIdItemGuid">
    <vt:lpwstr>624a3c37-6649-4716-ba01-5b677d0b21a6</vt:lpwstr>
  </property>
</Properties>
</file>