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310" r:id="rId2"/>
    <p:sldId id="419" r:id="rId3"/>
    <p:sldId id="396" r:id="rId4"/>
    <p:sldId id="313" r:id="rId5"/>
    <p:sldId id="377" r:id="rId6"/>
    <p:sldId id="401" r:id="rId7"/>
    <p:sldId id="379" r:id="rId8"/>
    <p:sldId id="400" r:id="rId9"/>
    <p:sldId id="426" r:id="rId10"/>
    <p:sldId id="381" r:id="rId11"/>
    <p:sldId id="421" r:id="rId12"/>
    <p:sldId id="422" r:id="rId13"/>
    <p:sldId id="402"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Oliveros" initials="MO"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421"/>
    <a:srgbClr val="003580"/>
    <a:srgbClr val="4079BA"/>
    <a:srgbClr val="386AA0"/>
    <a:srgbClr val="C65622"/>
    <a:srgbClr val="CA4C2D"/>
    <a:srgbClr val="830C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86486" autoAdjust="0"/>
  </p:normalViewPr>
  <p:slideViewPr>
    <p:cSldViewPr snapToGrid="0" snapToObjects="1">
      <p:cViewPr varScale="1">
        <p:scale>
          <a:sx n="65" d="100"/>
          <a:sy n="65" d="100"/>
        </p:scale>
        <p:origin x="66" y="966"/>
      </p:cViewPr>
      <p:guideLst>
        <p:guide orient="horz" pos="2160"/>
        <p:guide pos="2880"/>
      </p:guideLst>
    </p:cSldViewPr>
  </p:slideViewPr>
  <p:outlineViewPr>
    <p:cViewPr>
      <p:scale>
        <a:sx n="33" d="100"/>
        <a:sy n="33" d="100"/>
      </p:scale>
      <p:origin x="0" y="-3485"/>
    </p:cViewPr>
  </p:outlineViewPr>
  <p:notesTextViewPr>
    <p:cViewPr>
      <p:scale>
        <a:sx n="100" d="100"/>
        <a:sy n="100" d="100"/>
      </p:scale>
      <p:origin x="0" y="0"/>
    </p:cViewPr>
  </p:notesTextViewPr>
  <p:sorterViewPr>
    <p:cViewPr varScale="1">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617E665-1840-F846-A81E-6952EFE0A61E}" type="datetimeFigureOut">
              <a:rPr lang="en-US" smtClean="0"/>
              <a:t>11/3/2020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808D93-3B0D-C04A-BD08-995DF734D98F}" type="slidenum">
              <a:rPr lang="en-US" smtClean="0"/>
              <a:t>‹#›</a:t>
            </a:fld>
            <a:endParaRPr lang="en-US" dirty="0"/>
          </a:p>
        </p:txBody>
      </p:sp>
    </p:spTree>
    <p:extLst>
      <p:ext uri="{BB962C8B-B14F-4D97-AF65-F5344CB8AC3E}">
        <p14:creationId xmlns:p14="http://schemas.microsoft.com/office/powerpoint/2010/main" val="4278911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9BCBB42-1CC8-7C46-875B-301FF9611385}" type="datetimeFigureOut">
              <a:rPr lang="en-US" smtClean="0"/>
              <a:t>11/3/2020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AC3FE79-18C4-7847-AAF6-C48BBA9DB5B9}" type="slidenum">
              <a:rPr lang="en-US" smtClean="0"/>
              <a:t>‹#›</a:t>
            </a:fld>
            <a:endParaRPr lang="en-US" dirty="0"/>
          </a:p>
        </p:txBody>
      </p:sp>
    </p:spTree>
    <p:extLst>
      <p:ext uri="{BB962C8B-B14F-4D97-AF65-F5344CB8AC3E}">
        <p14:creationId xmlns:p14="http://schemas.microsoft.com/office/powerpoint/2010/main" val="17851999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AC3FE79-18C4-7847-AAF6-C48BBA9DB5B9}" type="slidenum">
              <a:rPr lang="en-US" smtClean="0"/>
              <a:t>1</a:t>
            </a:fld>
            <a:endParaRPr lang="en-US" dirty="0"/>
          </a:p>
        </p:txBody>
      </p:sp>
    </p:spTree>
    <p:extLst>
      <p:ext uri="{BB962C8B-B14F-4D97-AF65-F5344CB8AC3E}">
        <p14:creationId xmlns:p14="http://schemas.microsoft.com/office/powerpoint/2010/main" val="240817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AC3FE79-18C4-7847-AAF6-C48BBA9DB5B9}" type="slidenum">
              <a:rPr lang="en-US" smtClean="0"/>
              <a:t>2</a:t>
            </a:fld>
            <a:endParaRPr lang="en-US" dirty="0"/>
          </a:p>
        </p:txBody>
      </p:sp>
    </p:spTree>
    <p:extLst>
      <p:ext uri="{BB962C8B-B14F-4D97-AF65-F5344CB8AC3E}">
        <p14:creationId xmlns:p14="http://schemas.microsoft.com/office/powerpoint/2010/main" val="356603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3FE79-18C4-7847-AAF6-C48BBA9DB5B9}" type="slidenum">
              <a:rPr lang="en-US" smtClean="0"/>
              <a:t>4</a:t>
            </a:fld>
            <a:endParaRPr lang="en-US" dirty="0"/>
          </a:p>
        </p:txBody>
      </p:sp>
    </p:spTree>
    <p:extLst>
      <p:ext uri="{BB962C8B-B14F-4D97-AF65-F5344CB8AC3E}">
        <p14:creationId xmlns:p14="http://schemas.microsoft.com/office/powerpoint/2010/main" val="121499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3FE79-18C4-7847-AAF6-C48BBA9DB5B9}" type="slidenum">
              <a:rPr lang="en-US" smtClean="0"/>
              <a:t>5</a:t>
            </a:fld>
            <a:endParaRPr lang="en-US" dirty="0"/>
          </a:p>
        </p:txBody>
      </p:sp>
    </p:spTree>
    <p:extLst>
      <p:ext uri="{BB962C8B-B14F-4D97-AF65-F5344CB8AC3E}">
        <p14:creationId xmlns:p14="http://schemas.microsoft.com/office/powerpoint/2010/main" val="133852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5AC3FE79-18C4-7847-AAF6-C48BBA9DB5B9}" type="slidenum">
              <a:rPr lang="en-US" smtClean="0"/>
              <a:t>7</a:t>
            </a:fld>
            <a:endParaRPr lang="en-US" dirty="0"/>
          </a:p>
        </p:txBody>
      </p:sp>
    </p:spTree>
    <p:extLst>
      <p:ext uri="{BB962C8B-B14F-4D97-AF65-F5344CB8AC3E}">
        <p14:creationId xmlns:p14="http://schemas.microsoft.com/office/powerpoint/2010/main" val="106690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AC3FE79-18C4-7847-AAF6-C48BBA9DB5B9}" type="slidenum">
              <a:rPr lang="en-US" smtClean="0"/>
              <a:t>10</a:t>
            </a:fld>
            <a:endParaRPr lang="en-US" dirty="0"/>
          </a:p>
        </p:txBody>
      </p:sp>
    </p:spTree>
    <p:extLst>
      <p:ext uri="{BB962C8B-B14F-4D97-AF65-F5344CB8AC3E}">
        <p14:creationId xmlns:p14="http://schemas.microsoft.com/office/powerpoint/2010/main" val="127792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3FE79-18C4-7847-AAF6-C48BBA9DB5B9}" type="slidenum">
              <a:rPr lang="en-US" smtClean="0"/>
              <a:t>13</a:t>
            </a:fld>
            <a:endParaRPr lang="en-US" dirty="0"/>
          </a:p>
        </p:txBody>
      </p:sp>
    </p:spTree>
    <p:extLst>
      <p:ext uri="{BB962C8B-B14F-4D97-AF65-F5344CB8AC3E}">
        <p14:creationId xmlns:p14="http://schemas.microsoft.com/office/powerpoint/2010/main" val="371617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Picture Placeholder 14"/>
          <p:cNvSpPr>
            <a:spLocks noGrp="1"/>
          </p:cNvSpPr>
          <p:nvPr>
            <p:ph type="pic" sz="quarter" idx="11"/>
          </p:nvPr>
        </p:nvSpPr>
        <p:spPr>
          <a:xfrm>
            <a:off x="3741098" y="139164"/>
            <a:ext cx="1661804" cy="1540224"/>
          </a:xfrm>
        </p:spPr>
        <p:txBody>
          <a:bodyPr anchor="ctr" anchorCtr="0">
            <a:normAutofit/>
          </a:bodyPr>
          <a:lstStyle>
            <a:lvl1pPr marL="0" indent="0" algn="ctr">
              <a:spcAft>
                <a:spcPts val="0"/>
              </a:spcAft>
              <a:buNone/>
              <a:defRPr sz="1000"/>
            </a:lvl1pPr>
          </a:lstStyle>
          <a:p>
            <a:endParaRPr lang="en-US" dirty="0"/>
          </a:p>
        </p:txBody>
      </p:sp>
      <p:sp>
        <p:nvSpPr>
          <p:cNvPr id="4" name="Rectangle 3"/>
          <p:cNvSpPr/>
          <p:nvPr userDrawn="1"/>
        </p:nvSpPr>
        <p:spPr>
          <a:xfrm>
            <a:off x="3741098" y="5177324"/>
            <a:ext cx="5263739" cy="1540224"/>
          </a:xfrm>
          <a:prstGeom prst="rect">
            <a:avLst/>
          </a:prstGeom>
          <a:solidFill>
            <a:srgbClr val="437F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39164" y="5177324"/>
            <a:ext cx="1661803" cy="1540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5542066" y="139163"/>
            <a:ext cx="3462771" cy="1540226"/>
          </a:xfrm>
          <a:prstGeom prst="rect">
            <a:avLst/>
          </a:prstGeom>
          <a:solidFill>
            <a:srgbClr val="437F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941258" y="139162"/>
            <a:ext cx="1660676" cy="15402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Picture Placeholder 14"/>
          <p:cNvSpPr>
            <a:spLocks noGrp="1"/>
          </p:cNvSpPr>
          <p:nvPr>
            <p:ph type="pic" sz="quarter" idx="10"/>
          </p:nvPr>
        </p:nvSpPr>
        <p:spPr>
          <a:xfrm>
            <a:off x="139164" y="139162"/>
            <a:ext cx="1661803" cy="1540225"/>
          </a:xfrm>
        </p:spPr>
        <p:txBody>
          <a:bodyPr anchor="ctr" anchorCtr="0">
            <a:normAutofit/>
          </a:bodyPr>
          <a:lstStyle>
            <a:lvl1pPr marL="0" indent="0" algn="ctr">
              <a:spcAft>
                <a:spcPts val="0"/>
              </a:spcAft>
              <a:buNone/>
              <a:defRPr sz="1000"/>
            </a:lvl1pPr>
          </a:lstStyle>
          <a:p>
            <a:endParaRPr lang="en-US" dirty="0"/>
          </a:p>
        </p:txBody>
      </p:sp>
      <p:sp>
        <p:nvSpPr>
          <p:cNvPr id="19" name="Picture Placeholder 14"/>
          <p:cNvSpPr>
            <a:spLocks noGrp="1"/>
          </p:cNvSpPr>
          <p:nvPr>
            <p:ph type="pic" sz="quarter" idx="12"/>
          </p:nvPr>
        </p:nvSpPr>
        <p:spPr>
          <a:xfrm>
            <a:off x="1941513" y="5177324"/>
            <a:ext cx="1660421" cy="1540224"/>
          </a:xfrm>
        </p:spPr>
        <p:txBody>
          <a:bodyPr anchor="ctr" anchorCtr="0">
            <a:normAutofit/>
          </a:bodyPr>
          <a:lstStyle>
            <a:lvl1pPr marL="0" indent="0" algn="ctr">
              <a:spcAft>
                <a:spcPts val="0"/>
              </a:spcAft>
              <a:buNone/>
              <a:defRPr sz="1000"/>
            </a:lvl1pPr>
          </a:lstStyle>
          <a:p>
            <a:endParaRPr lang="en-US" dirty="0"/>
          </a:p>
        </p:txBody>
      </p:sp>
      <p:sp>
        <p:nvSpPr>
          <p:cNvPr id="5" name="Rectangle 4"/>
          <p:cNvSpPr/>
          <p:nvPr userDrawn="1"/>
        </p:nvSpPr>
        <p:spPr>
          <a:xfrm>
            <a:off x="139164" y="1818549"/>
            <a:ext cx="8865673" cy="3219611"/>
          </a:xfrm>
          <a:prstGeom prst="rect">
            <a:avLst/>
          </a:prstGeom>
          <a:solidFill>
            <a:srgbClr val="CF44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1"/>
          <p:cNvSpPr>
            <a:spLocks noGrp="1"/>
          </p:cNvSpPr>
          <p:nvPr>
            <p:ph type="ctrTitle"/>
          </p:nvPr>
        </p:nvSpPr>
        <p:spPr>
          <a:xfrm>
            <a:off x="515107" y="2232847"/>
            <a:ext cx="8489730" cy="1470025"/>
          </a:xfrm>
        </p:spPr>
        <p:txBody>
          <a:bodyPr>
            <a:noAutofit/>
          </a:bodyPr>
          <a:lstStyle>
            <a:lvl1pPr algn="l">
              <a:lnSpc>
                <a:spcPct val="70000"/>
              </a:lnSpc>
              <a:defRPr sz="6600">
                <a:solidFill>
                  <a:srgbClr val="FFFFFF"/>
                </a:solidFill>
              </a:defRPr>
            </a:lvl1pPr>
          </a:lstStyle>
          <a:p>
            <a:r>
              <a:rPr lang="en-US" dirty="0"/>
              <a:t>Click to edit Master title style</a:t>
            </a:r>
          </a:p>
        </p:txBody>
      </p:sp>
      <p:sp>
        <p:nvSpPr>
          <p:cNvPr id="23" name="Subtitle 2"/>
          <p:cNvSpPr>
            <a:spLocks noGrp="1"/>
          </p:cNvSpPr>
          <p:nvPr>
            <p:ph type="subTitle" idx="1"/>
          </p:nvPr>
        </p:nvSpPr>
        <p:spPr>
          <a:xfrm>
            <a:off x="515107" y="3710696"/>
            <a:ext cx="8458200" cy="1173442"/>
          </a:xfrm>
        </p:spPr>
        <p:txBody>
          <a:bodyPr>
            <a:normAutofit/>
          </a:bodyPr>
          <a:lstStyle>
            <a:lvl1pPr marL="0" indent="0" algn="l">
              <a:buNone/>
              <a:defRPr sz="3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614" y="5401937"/>
            <a:ext cx="4392706" cy="1090998"/>
          </a:xfrm>
          <a:prstGeom prst="rect">
            <a:avLst/>
          </a:prstGeom>
        </p:spPr>
      </p:pic>
    </p:spTree>
    <p:extLst>
      <p:ext uri="{BB962C8B-B14F-4D97-AF65-F5344CB8AC3E}">
        <p14:creationId xmlns:p14="http://schemas.microsoft.com/office/powerpoint/2010/main" val="416811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sp>
        <p:nvSpPr>
          <p:cNvPr id="22" name="Picture Placeholder 20"/>
          <p:cNvSpPr>
            <a:spLocks noGrp="1"/>
          </p:cNvSpPr>
          <p:nvPr>
            <p:ph type="pic" sz="quarter" idx="11"/>
          </p:nvPr>
        </p:nvSpPr>
        <p:spPr>
          <a:xfrm>
            <a:off x="1940131" y="5177324"/>
            <a:ext cx="1661803" cy="1540225"/>
          </a:xfrm>
        </p:spPr>
        <p:txBody>
          <a:bodyPr anchor="ctr" anchorCtr="0">
            <a:normAutofit/>
          </a:bodyPr>
          <a:lstStyle>
            <a:lvl1pPr marL="0" indent="0" algn="ctr">
              <a:buNone/>
              <a:defRPr sz="1000"/>
            </a:lvl1pPr>
          </a:lstStyle>
          <a:p>
            <a:endParaRPr lang="en-US" dirty="0"/>
          </a:p>
        </p:txBody>
      </p:sp>
      <p:sp>
        <p:nvSpPr>
          <p:cNvPr id="21" name="Picture Placeholder 20"/>
          <p:cNvSpPr>
            <a:spLocks noGrp="1"/>
          </p:cNvSpPr>
          <p:nvPr>
            <p:ph type="pic" sz="quarter" idx="10"/>
          </p:nvPr>
        </p:nvSpPr>
        <p:spPr>
          <a:xfrm>
            <a:off x="7343032" y="139163"/>
            <a:ext cx="1661803" cy="1540224"/>
          </a:xfrm>
        </p:spPr>
        <p:txBody>
          <a:bodyPr anchor="ctr" anchorCtr="0">
            <a:normAutofit/>
          </a:bodyPr>
          <a:lstStyle>
            <a:lvl1pPr marL="0" indent="0" algn="ctr">
              <a:buNone/>
              <a:defRPr sz="1000"/>
            </a:lvl1pPr>
          </a:lstStyle>
          <a:p>
            <a:endParaRPr lang="en-US" dirty="0"/>
          </a:p>
        </p:txBody>
      </p:sp>
      <p:sp>
        <p:nvSpPr>
          <p:cNvPr id="4" name="Rectangle 3"/>
          <p:cNvSpPr/>
          <p:nvPr userDrawn="1"/>
        </p:nvSpPr>
        <p:spPr>
          <a:xfrm>
            <a:off x="5569270" y="5177324"/>
            <a:ext cx="3415977" cy="1540225"/>
          </a:xfrm>
          <a:prstGeom prst="rect">
            <a:avLst/>
          </a:prstGeom>
          <a:solidFill>
            <a:srgbClr val="437F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7343032" y="1818549"/>
            <a:ext cx="1642215" cy="3219612"/>
          </a:xfrm>
          <a:prstGeom prst="rect">
            <a:avLst/>
          </a:prstGeom>
          <a:solidFill>
            <a:srgbClr val="0035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3741098" y="5177324"/>
            <a:ext cx="1661804" cy="1540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rot="16200000">
            <a:off x="2914704" y="2486906"/>
            <a:ext cx="5115558" cy="1391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39164" y="5177324"/>
            <a:ext cx="1661804" cy="1540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39166" y="139163"/>
            <a:ext cx="7064702" cy="4898998"/>
          </a:xfrm>
          <a:prstGeom prst="rect">
            <a:avLst/>
          </a:prstGeom>
          <a:solidFill>
            <a:srgbClr val="CF44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 Placeholder 27"/>
          <p:cNvSpPr>
            <a:spLocks noGrp="1"/>
          </p:cNvSpPr>
          <p:nvPr>
            <p:ph type="body" sz="quarter" idx="12"/>
          </p:nvPr>
        </p:nvSpPr>
        <p:spPr>
          <a:xfrm>
            <a:off x="457456" y="139700"/>
            <a:ext cx="6746619" cy="4899025"/>
          </a:xfrm>
        </p:spPr>
        <p:txBody>
          <a:bodyPr anchor="ctr">
            <a:normAutofit/>
          </a:bodyPr>
          <a:lstStyle>
            <a:lvl1pPr marL="0" indent="0" algn="l">
              <a:lnSpc>
                <a:spcPct val="80000"/>
              </a:lnSpc>
              <a:buNone/>
              <a:defRPr sz="5800" b="1">
                <a:solidFill>
                  <a:srgbClr val="FFFFFF"/>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Click to edit Master text styles</a:t>
            </a:r>
          </a:p>
        </p:txBody>
      </p:sp>
      <p:sp>
        <p:nvSpPr>
          <p:cNvPr id="30"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050">
                <a:solidFill>
                  <a:schemeClr val="tx2"/>
                </a:solidFill>
              </a:defRPr>
            </a:lvl1pPr>
          </a:lstStyle>
          <a:p>
            <a:fld id="{46E8DD56-F6BF-F14B-BB46-31C92FE9CC6E}"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601" y="5550881"/>
            <a:ext cx="3193314" cy="793110"/>
          </a:xfrm>
          <a:prstGeom prst="rect">
            <a:avLst/>
          </a:prstGeom>
        </p:spPr>
      </p:pic>
    </p:spTree>
    <p:extLst>
      <p:ext uri="{BB962C8B-B14F-4D97-AF65-F5344CB8AC3E}">
        <p14:creationId xmlns:p14="http://schemas.microsoft.com/office/powerpoint/2010/main" val="194030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8" name="Rectangle 7"/>
          <p:cNvSpPr/>
          <p:nvPr userDrawn="1"/>
        </p:nvSpPr>
        <p:spPr>
          <a:xfrm>
            <a:off x="129726" y="142048"/>
            <a:ext cx="7373472" cy="13819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42048"/>
            <a:ext cx="7045998" cy="1381951"/>
          </a:xfrm>
        </p:spPr>
        <p:txBody>
          <a:bodyPr anchor="ctr"/>
          <a:lstStyle>
            <a:lvl1pPr>
              <a:defRPr>
                <a:solidFill>
                  <a:schemeClr val="bg1"/>
                </a:solidFill>
              </a:defRPr>
            </a:lvl1pPr>
          </a:lstStyle>
          <a:p>
            <a:r>
              <a:rPr lang="en-US" dirty="0"/>
              <a:t>Click to edit Master</a:t>
            </a:r>
          </a:p>
        </p:txBody>
      </p:sp>
      <p:sp>
        <p:nvSpPr>
          <p:cNvPr id="3" name="Content Placeholder 2"/>
          <p:cNvSpPr>
            <a:spLocks noGrp="1"/>
          </p:cNvSpPr>
          <p:nvPr>
            <p:ph idx="1"/>
          </p:nvPr>
        </p:nvSpPr>
        <p:spPr>
          <a:xfrm>
            <a:off x="457200" y="1746356"/>
            <a:ext cx="8229600" cy="4379808"/>
          </a:xfrm>
        </p:spPr>
        <p:txBody>
          <a:bodyPr/>
          <a:lstStyle>
            <a:lvl1pPr>
              <a:spcBef>
                <a:spcPts val="1176"/>
              </a:spcBef>
              <a:buClr>
                <a:schemeClr val="bg2"/>
              </a:buClr>
              <a:defRPr/>
            </a:lvl1pPr>
            <a:lvl2pPr>
              <a:spcBef>
                <a:spcPts val="1176"/>
              </a:spcBef>
              <a:buClr>
                <a:schemeClr val="bg2"/>
              </a:buClr>
              <a:defRPr/>
            </a:lvl2pPr>
            <a:lvl3pPr>
              <a:spcBef>
                <a:spcPts val="1176"/>
              </a:spcBef>
              <a:buClr>
                <a:schemeClr val="bg2"/>
              </a:buClr>
              <a:defRPr/>
            </a:lvl3pPr>
            <a:lvl4pPr>
              <a:spcBef>
                <a:spcPts val="1176"/>
              </a:spcBef>
              <a:buClr>
                <a:schemeClr val="bg2"/>
              </a:buClr>
              <a:defRPr/>
            </a:lvl4pPr>
            <a:lvl5pPr>
              <a:spcBef>
                <a:spcPts val="1176"/>
              </a:spcBef>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050">
                <a:solidFill>
                  <a:schemeClr val="tx2"/>
                </a:solidFill>
              </a:defRPr>
            </a:lvl1pPr>
          </a:lstStyle>
          <a:p>
            <a:fld id="{46E8DD56-F6BF-F14B-BB46-31C92FE9CC6E}" type="slidenum">
              <a:rPr lang="en-US" smtClean="0"/>
              <a:pPr/>
              <a:t>‹#›</a:t>
            </a:fld>
            <a:endParaRPr lang="en-US" dirty="0"/>
          </a:p>
        </p:txBody>
      </p:sp>
      <p:sp>
        <p:nvSpPr>
          <p:cNvPr id="10" name="Rectangle 9"/>
          <p:cNvSpPr/>
          <p:nvPr userDrawn="1"/>
        </p:nvSpPr>
        <p:spPr>
          <a:xfrm>
            <a:off x="7642364" y="142048"/>
            <a:ext cx="1390686" cy="1381952"/>
          </a:xfrm>
          <a:prstGeom prst="rect">
            <a:avLst/>
          </a:prstGeom>
          <a:solidFill>
            <a:srgbClr val="0035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749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4711"/>
            <a:ext cx="4038600" cy="4371451"/>
          </a:xfrm>
        </p:spPr>
        <p:txBody>
          <a:bodyPr>
            <a:normAutofit/>
          </a:bodyPr>
          <a:lstStyle>
            <a:lvl1pPr>
              <a:buClr>
                <a:schemeClr val="bg2"/>
              </a:buClr>
              <a:defRPr sz="2400"/>
            </a:lvl1pPr>
            <a:lvl2pPr>
              <a:buClr>
                <a:schemeClr val="bg2"/>
              </a:buClr>
              <a:defRPr sz="2400"/>
            </a:lvl2pPr>
            <a:lvl3pPr>
              <a:buClr>
                <a:schemeClr val="bg2"/>
              </a:buClr>
              <a:defRPr sz="2400"/>
            </a:lvl3pPr>
            <a:lvl4pPr>
              <a:buClr>
                <a:schemeClr val="bg2"/>
              </a:buClr>
              <a:defRPr sz="2400"/>
            </a:lvl4pPr>
            <a:lvl5pPr>
              <a:buClr>
                <a:schemeClr val="bg2"/>
              </a:buCl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4711"/>
            <a:ext cx="4038600" cy="4371451"/>
          </a:xfrm>
        </p:spPr>
        <p:txBody>
          <a:bodyPr>
            <a:normAutofit/>
          </a:bodyPr>
          <a:lstStyle>
            <a:lvl1pPr>
              <a:buClr>
                <a:schemeClr val="bg2"/>
              </a:buClr>
              <a:defRPr sz="2400"/>
            </a:lvl1pPr>
            <a:lvl2pPr>
              <a:buClr>
                <a:schemeClr val="bg2"/>
              </a:buClr>
              <a:defRPr sz="2400"/>
            </a:lvl2pPr>
            <a:lvl3pPr>
              <a:buClr>
                <a:schemeClr val="bg2"/>
              </a:buClr>
              <a:defRPr sz="2400"/>
            </a:lvl3pPr>
            <a:lvl4pPr>
              <a:buClr>
                <a:schemeClr val="bg2"/>
              </a:buClr>
              <a:defRPr sz="2400"/>
            </a:lvl4pPr>
            <a:lvl5pPr>
              <a:buClr>
                <a:schemeClr val="bg2"/>
              </a:buCl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050">
                <a:solidFill>
                  <a:schemeClr val="tx2"/>
                </a:solidFill>
              </a:defRPr>
            </a:lvl1pPr>
          </a:lstStyle>
          <a:p>
            <a:fld id="{46E8DD56-F6BF-F14B-BB46-31C92FE9CC6E}" type="slidenum">
              <a:rPr lang="en-US" smtClean="0"/>
              <a:pPr/>
              <a:t>‹#›</a:t>
            </a:fld>
            <a:endParaRPr lang="en-US" dirty="0"/>
          </a:p>
        </p:txBody>
      </p:sp>
      <p:sp>
        <p:nvSpPr>
          <p:cNvPr id="8" name="Rectangle 7"/>
          <p:cNvSpPr/>
          <p:nvPr userDrawn="1"/>
        </p:nvSpPr>
        <p:spPr>
          <a:xfrm>
            <a:off x="129726" y="142048"/>
            <a:ext cx="7373472" cy="13819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57200" y="142048"/>
            <a:ext cx="7045998" cy="1381951"/>
          </a:xfrm>
        </p:spPr>
        <p:txBody>
          <a:bodyPr anchor="ctr"/>
          <a:lstStyle>
            <a:lvl1pPr>
              <a:defRPr>
                <a:solidFill>
                  <a:schemeClr val="bg1"/>
                </a:solidFill>
              </a:defRPr>
            </a:lvl1pPr>
          </a:lstStyle>
          <a:p>
            <a:r>
              <a:rPr lang="en-US" dirty="0"/>
              <a:t>Click to edit Master</a:t>
            </a:r>
          </a:p>
        </p:txBody>
      </p:sp>
      <p:sp>
        <p:nvSpPr>
          <p:cNvPr id="12" name="Rectangle 11"/>
          <p:cNvSpPr/>
          <p:nvPr userDrawn="1"/>
        </p:nvSpPr>
        <p:spPr>
          <a:xfrm>
            <a:off x="7642364" y="142048"/>
            <a:ext cx="1390686" cy="1381952"/>
          </a:xfrm>
          <a:prstGeom prst="rect">
            <a:avLst/>
          </a:prstGeom>
          <a:solidFill>
            <a:srgbClr val="0035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974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050">
                <a:solidFill>
                  <a:schemeClr val="tx2"/>
                </a:solidFill>
              </a:defRPr>
            </a:lvl1pPr>
          </a:lstStyle>
          <a:p>
            <a:fld id="{46E8DD56-F6BF-F14B-BB46-31C92FE9CC6E}" type="slidenum">
              <a:rPr lang="en-US" smtClean="0"/>
              <a:pPr/>
              <a:t>‹#›</a:t>
            </a:fld>
            <a:endParaRPr lang="en-US" dirty="0"/>
          </a:p>
        </p:txBody>
      </p:sp>
    </p:spTree>
    <p:extLst>
      <p:ext uri="{BB962C8B-B14F-4D97-AF65-F5344CB8AC3E}">
        <p14:creationId xmlns:p14="http://schemas.microsoft.com/office/powerpoint/2010/main" val="3615540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686800" cy="110524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455352"/>
            <a:ext cx="8229600" cy="46708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050">
                <a:solidFill>
                  <a:schemeClr val="tx2"/>
                </a:solidFill>
              </a:defRPr>
            </a:lvl1pPr>
          </a:lstStyle>
          <a:p>
            <a:fld id="{46E8DD56-F6BF-F14B-BB46-31C92FE9CC6E}" type="slidenum">
              <a:rPr lang="en-US" smtClean="0"/>
              <a:pPr/>
              <a:t>‹#›</a:t>
            </a:fld>
            <a:endParaRPr lang="en-US" dirty="0"/>
          </a:p>
        </p:txBody>
      </p:sp>
      <p:pic>
        <p:nvPicPr>
          <p:cNvPr id="6" name="Picture 5" descr="Bookshare logo-new-orange.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052003" y="6373551"/>
            <a:ext cx="1604246" cy="264223"/>
          </a:xfrm>
          <a:prstGeom prst="rect">
            <a:avLst/>
          </a:prstGeom>
        </p:spPr>
      </p:pic>
    </p:spTree>
    <p:extLst>
      <p:ext uri="{BB962C8B-B14F-4D97-AF65-F5344CB8AC3E}">
        <p14:creationId xmlns:p14="http://schemas.microsoft.com/office/powerpoint/2010/main" val="598456343"/>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4" r:id="rId3"/>
    <p:sldLayoutId id="2147483652" r:id="rId4"/>
    <p:sldLayoutId id="2147483658" r:id="rId5"/>
  </p:sldLayoutIdLst>
  <p:hf hdr="0" ftr="0" dt="0"/>
  <p:txStyles>
    <p:titleStyle>
      <a:lvl1pPr algn="l" defTabSz="457200" rtl="0" eaLnBrk="1" latinLnBrk="0" hangingPunct="1">
        <a:lnSpc>
          <a:spcPct val="80000"/>
        </a:lnSpc>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ts val="1176"/>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1176"/>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1176"/>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1176"/>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ts val="1176"/>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bookshare.org/cms/help-center/how-can-i-subscribe-and-share-public-reading-lists" TargetMode="External"/><Relationship Id="rId3" Type="http://schemas.openxmlformats.org/officeDocument/2006/relationships/hyperlink" Target="https://www.bookshare.org/cms/help-center/how-can-i-submit-my-organization-agreement-remotely" TargetMode="External"/><Relationship Id="rId7" Type="http://schemas.openxmlformats.org/officeDocument/2006/relationships/hyperlink" Target="https://www.bookshare.org/cms/help-center/training/reading-lists" TargetMode="External"/><Relationship Id="rId2" Type="http://schemas.openxmlformats.org/officeDocument/2006/relationships/hyperlink" Target="https://www.bookshare.org/cms/sites/default/files/sign_up_for_job_corps_centers.pdf" TargetMode="External"/><Relationship Id="rId1" Type="http://schemas.openxmlformats.org/officeDocument/2006/relationships/slideLayout" Target="../slideLayouts/slideLayout3.xml"/><Relationship Id="rId6" Type="http://schemas.openxmlformats.org/officeDocument/2006/relationships/hyperlink" Target="https://www.bookshare.org/cms/help-center/training/assign-and-read" TargetMode="External"/><Relationship Id="rId5" Type="http://schemas.openxmlformats.org/officeDocument/2006/relationships/hyperlink" Target="https://www.bookshare.org/cms/sites/default/files/how_to_guide_add_sponsors.pdf" TargetMode="External"/><Relationship Id="rId4" Type="http://schemas.openxmlformats.org/officeDocument/2006/relationships/hyperlink" Target="https://www.bookshare.org/cms/sites/default/files/how_to_guide_add_members.pdf" TargetMode="External"/><Relationship Id="rId9" Type="http://schemas.openxmlformats.org/officeDocument/2006/relationships/hyperlink" Target="https://www.bookshare.org/cms/sites/default/files/how_to_guide_how_students_access_assigned_books.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ookshare.org/cms/help-center/learning-center" TargetMode="External"/><Relationship Id="rId2" Type="http://schemas.openxmlformats.org/officeDocument/2006/relationships/hyperlink" Target="https://www.bookshare.org/cms/help-center" TargetMode="External"/><Relationship Id="rId1" Type="http://schemas.openxmlformats.org/officeDocument/2006/relationships/slideLayout" Target="../slideLayouts/slideLayout3.xml"/><Relationship Id="rId5" Type="http://schemas.openxmlformats.org/officeDocument/2006/relationships/hyperlink" Target="https://www.bookshare.org/contactUs" TargetMode="External"/><Relationship Id="rId4" Type="http://schemas.openxmlformats.org/officeDocument/2006/relationships/hyperlink" Target="https://discussions.bookshare.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larar@benetech.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opyright.gov/legislation/2018_marrakesh_faqs.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bookshare.org/browse/collection/324934" TargetMode="External"/><Relationship Id="rId2" Type="http://schemas.openxmlformats.org/officeDocument/2006/relationships/hyperlink" Target="https://www.bookshare.org/browse/collection/194344" TargetMode="External"/><Relationship Id="rId1" Type="http://schemas.openxmlformats.org/officeDocument/2006/relationships/slideLayout" Target="../slideLayouts/slideLayout3.xml"/><Relationship Id="rId4" Type="http://schemas.openxmlformats.org/officeDocument/2006/relationships/hyperlink" Target="https://www.bookshare.org/browse/collection/3249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36942" y="1868993"/>
            <a:ext cx="8489730" cy="1507253"/>
          </a:xfrm>
        </p:spPr>
        <p:txBody>
          <a:bodyPr/>
          <a:lstStyle/>
          <a:p>
            <a:pPr>
              <a:lnSpc>
                <a:spcPct val="100000"/>
              </a:lnSpc>
            </a:pPr>
            <a:br>
              <a:rPr lang="en-US" sz="5000" dirty="0"/>
            </a:br>
            <a:r>
              <a:rPr lang="en-US" sz="5000" dirty="0"/>
              <a:t>All About Bookshare for Job Corps Students</a:t>
            </a:r>
          </a:p>
        </p:txBody>
      </p:sp>
      <p:sp>
        <p:nvSpPr>
          <p:cNvPr id="10" name="Subtitle 8"/>
          <p:cNvSpPr>
            <a:spLocks noGrp="1"/>
          </p:cNvSpPr>
          <p:nvPr>
            <p:ph type="subTitle" idx="1"/>
          </p:nvPr>
        </p:nvSpPr>
        <p:spPr>
          <a:xfrm>
            <a:off x="139164" y="3815754"/>
            <a:ext cx="8164864" cy="1098371"/>
          </a:xfrm>
        </p:spPr>
        <p:txBody>
          <a:bodyPr>
            <a:normAutofit/>
          </a:bodyPr>
          <a:lstStyle/>
          <a:p>
            <a:pPr algn="r"/>
            <a:r>
              <a:rPr lang="en-US" i="1" dirty="0"/>
              <a:t>November 2020</a:t>
            </a:r>
            <a:endParaRPr lang="en-US" dirty="0"/>
          </a:p>
        </p:txBody>
      </p:sp>
      <p:pic>
        <p:nvPicPr>
          <p:cNvPr id="22" name="Picture Placeholder 21" descr="Female teacher and male student looking at a computer screen together." title="Female teacher and male student looking at a computer screen togethe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3633" b="3633"/>
          <a:stretch/>
        </p:blipFill>
        <p:spPr>
          <a:prstGeom prst="rect">
            <a:avLst/>
          </a:prstGeom>
        </p:spPr>
      </p:pic>
      <p:pic>
        <p:nvPicPr>
          <p:cNvPr id="23" name="Picture Placeholder 22" descr="Young woman smiling while reading from a tablet. " title="Young woman smiling while reading from a tablet. "/>
          <p:cNvPicPr>
            <a:picLocks noGrp="1" noChangeAspect="1"/>
          </p:cNvPicPr>
          <p:nvPr>
            <p:ph type="pic" sz="quarter" idx="11"/>
          </p:nvPr>
        </p:nvPicPr>
        <p:blipFill rotWithShape="1">
          <a:blip r:embed="rId4" cstate="print">
            <a:extLst>
              <a:ext uri="{28A0092B-C50C-407E-A947-70E740481C1C}">
                <a14:useLocalDpi xmlns:a14="http://schemas.microsoft.com/office/drawing/2010/main"/>
              </a:ext>
            </a:extLst>
          </a:blip>
          <a:srcRect t="3393" b="3393"/>
          <a:stretch/>
        </p:blipFill>
        <p:spPr>
          <a:prstGeom prst="rect">
            <a:avLst/>
          </a:prstGeom>
        </p:spPr>
      </p:pic>
      <p:pic>
        <p:nvPicPr>
          <p:cNvPr id="24" name="Picture Placeholder 23" descr="Man intently reading from a tablet. " title="Man intently reading from a tablet. "/>
          <p:cNvPicPr>
            <a:picLocks noGrp="1" noChangeAspect="1"/>
          </p:cNvPicPr>
          <p:nvPr>
            <p:ph type="pic" sz="quarter" idx="12"/>
          </p:nvPr>
        </p:nvPicPr>
        <p:blipFill rotWithShape="1">
          <a:blip r:embed="rId5" cstate="print">
            <a:extLst>
              <a:ext uri="{28A0092B-C50C-407E-A947-70E740481C1C}">
                <a14:useLocalDpi xmlns:a14="http://schemas.microsoft.com/office/drawing/2010/main"/>
              </a:ext>
            </a:extLst>
          </a:blip>
          <a:srcRect t="4290" b="4290"/>
          <a:stretch/>
        </p:blipFill>
        <p:spPr>
          <a:prstGeom prst="rect">
            <a:avLst/>
          </a:prstGeom>
        </p:spPr>
      </p:pic>
    </p:spTree>
    <p:extLst>
      <p:ext uri="{BB962C8B-B14F-4D97-AF65-F5344CB8AC3E}">
        <p14:creationId xmlns:p14="http://schemas.microsoft.com/office/powerpoint/2010/main" val="332405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6E8DD56-F6BF-F14B-BB46-31C92FE9CC6E}" type="slidenum">
              <a:rPr lang="en-US" smtClean="0"/>
              <a:pPr/>
              <a:t>10</a:t>
            </a:fld>
            <a:endParaRPr lang="en-US" dirty="0"/>
          </a:p>
        </p:txBody>
      </p:sp>
      <p:sp>
        <p:nvSpPr>
          <p:cNvPr id="2" name="Title 1"/>
          <p:cNvSpPr>
            <a:spLocks noGrp="1"/>
          </p:cNvSpPr>
          <p:nvPr>
            <p:ph type="title"/>
          </p:nvPr>
        </p:nvSpPr>
        <p:spPr/>
        <p:txBody>
          <a:bodyPr/>
          <a:lstStyle/>
          <a:p>
            <a:r>
              <a:rPr lang="en-US" dirty="0"/>
              <a:t>Getting Started is Easy</a:t>
            </a:r>
          </a:p>
        </p:txBody>
      </p:sp>
      <p:sp>
        <p:nvSpPr>
          <p:cNvPr id="3" name="Content Placeholder 2"/>
          <p:cNvSpPr>
            <a:spLocks noGrp="1"/>
          </p:cNvSpPr>
          <p:nvPr>
            <p:ph idx="1"/>
          </p:nvPr>
        </p:nvSpPr>
        <p:spPr>
          <a:xfrm>
            <a:off x="457199" y="1746355"/>
            <a:ext cx="5767755" cy="4975120"/>
          </a:xfrm>
        </p:spPr>
        <p:txBody>
          <a:bodyPr>
            <a:normAutofit/>
          </a:bodyPr>
          <a:lstStyle/>
          <a:p>
            <a:r>
              <a:rPr lang="en-US" sz="2800" dirty="0"/>
              <a:t>Log in</a:t>
            </a:r>
          </a:p>
          <a:p>
            <a:r>
              <a:rPr lang="en-US" sz="2800" dirty="0"/>
              <a:t>Add a qualified student </a:t>
            </a:r>
          </a:p>
          <a:p>
            <a:r>
              <a:rPr lang="en-US" sz="2800" dirty="0"/>
              <a:t>Assign book(s) to your student</a:t>
            </a:r>
          </a:p>
          <a:p>
            <a:pPr lvl="1"/>
            <a:r>
              <a:rPr lang="en-US" dirty="0"/>
              <a:t>Assign a single book</a:t>
            </a:r>
          </a:p>
          <a:p>
            <a:pPr lvl="1"/>
            <a:r>
              <a:rPr lang="en-US" dirty="0"/>
              <a:t>Subscribe to and share a public Reading List</a:t>
            </a:r>
          </a:p>
          <a:p>
            <a:pPr lvl="1"/>
            <a:r>
              <a:rPr lang="en-US" dirty="0"/>
              <a:t>Create/share custom Reading List</a:t>
            </a:r>
          </a:p>
        </p:txBody>
      </p:sp>
      <p:sp>
        <p:nvSpPr>
          <p:cNvPr id="5" name="Rectangle 4"/>
          <p:cNvSpPr/>
          <p:nvPr/>
        </p:nvSpPr>
        <p:spPr>
          <a:xfrm>
            <a:off x="6224954" y="2331145"/>
            <a:ext cx="2781642" cy="3785652"/>
          </a:xfrm>
          <a:prstGeom prst="rect">
            <a:avLst/>
          </a:prstGeom>
        </p:spPr>
        <p:txBody>
          <a:bodyPr wrap="square">
            <a:spAutoFit/>
          </a:bodyPr>
          <a:lstStyle/>
          <a:p>
            <a:pPr>
              <a:spcBef>
                <a:spcPts val="1176"/>
              </a:spcBef>
              <a:buClr>
                <a:schemeClr val="bg2"/>
              </a:buClr>
              <a:buFont typeface="Arial"/>
            </a:pPr>
            <a:r>
              <a:rPr lang="en-US" sz="3200" dirty="0"/>
              <a:t>Students will:</a:t>
            </a:r>
          </a:p>
          <a:p>
            <a:pPr marL="342900" indent="-342900">
              <a:spcBef>
                <a:spcPts val="1176"/>
              </a:spcBef>
              <a:buClr>
                <a:schemeClr val="bg2"/>
              </a:buClr>
              <a:buFont typeface="Arial"/>
              <a:buChar char="•"/>
            </a:pPr>
            <a:r>
              <a:rPr lang="en-US" sz="2800" dirty="0"/>
              <a:t>Log in</a:t>
            </a:r>
          </a:p>
          <a:p>
            <a:pPr marL="342900" indent="-342900">
              <a:spcBef>
                <a:spcPts val="1176"/>
              </a:spcBef>
              <a:buClr>
                <a:schemeClr val="bg2"/>
              </a:buClr>
              <a:buFont typeface="Arial"/>
              <a:buChar char="•"/>
            </a:pPr>
            <a:r>
              <a:rPr lang="en-US" sz="2800" dirty="0"/>
              <a:t>Look at assigned books</a:t>
            </a:r>
          </a:p>
          <a:p>
            <a:pPr marL="342900" indent="-342900">
              <a:spcBef>
                <a:spcPts val="1176"/>
              </a:spcBef>
              <a:buClr>
                <a:schemeClr val="bg2"/>
              </a:buClr>
              <a:buFont typeface="Arial"/>
              <a:buChar char="•"/>
            </a:pPr>
            <a:r>
              <a:rPr lang="en-US" sz="2800" dirty="0"/>
              <a:t>Select book</a:t>
            </a:r>
          </a:p>
          <a:p>
            <a:pPr marL="342900" indent="-342900">
              <a:spcBef>
                <a:spcPts val="1176"/>
              </a:spcBef>
              <a:buClr>
                <a:schemeClr val="bg2"/>
              </a:buClr>
              <a:buFont typeface="Arial"/>
              <a:buChar char="•"/>
            </a:pPr>
            <a:r>
              <a:rPr lang="en-US" sz="2800" dirty="0"/>
              <a:t>Read!</a:t>
            </a:r>
          </a:p>
        </p:txBody>
      </p:sp>
    </p:spTree>
    <p:extLst>
      <p:ext uri="{BB962C8B-B14F-4D97-AF65-F5344CB8AC3E}">
        <p14:creationId xmlns:p14="http://schemas.microsoft.com/office/powerpoint/2010/main" val="142883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6E8DD56-F6BF-F14B-BB46-31C92FE9CC6E}" type="slidenum">
              <a:rPr lang="en-US" smtClean="0"/>
              <a:pPr/>
              <a:t>11</a:t>
            </a:fld>
            <a:endParaRPr lang="en-US" dirty="0"/>
          </a:p>
        </p:txBody>
      </p:sp>
      <p:sp>
        <p:nvSpPr>
          <p:cNvPr id="2" name="Title 1"/>
          <p:cNvSpPr>
            <a:spLocks noGrp="1"/>
          </p:cNvSpPr>
          <p:nvPr>
            <p:ph type="title"/>
          </p:nvPr>
        </p:nvSpPr>
        <p:spPr/>
        <p:txBody>
          <a:bodyPr/>
          <a:lstStyle/>
          <a:p>
            <a:r>
              <a:rPr lang="en-US" dirty="0"/>
              <a:t>Next Steps for Job Corps Centers</a:t>
            </a:r>
          </a:p>
        </p:txBody>
      </p:sp>
      <p:sp>
        <p:nvSpPr>
          <p:cNvPr id="3" name="Content Placeholder 2"/>
          <p:cNvSpPr>
            <a:spLocks noGrp="1"/>
          </p:cNvSpPr>
          <p:nvPr>
            <p:ph idx="1"/>
          </p:nvPr>
        </p:nvSpPr>
        <p:spPr>
          <a:xfrm>
            <a:off x="457200" y="1929285"/>
            <a:ext cx="8229600" cy="4427066"/>
          </a:xfrm>
        </p:spPr>
        <p:txBody>
          <a:bodyPr>
            <a:normAutofit fontScale="92500" lnSpcReduction="20000"/>
          </a:bodyPr>
          <a:lstStyle/>
          <a:p>
            <a:r>
              <a:rPr lang="en-US" sz="2800" dirty="0">
                <a:hlinkClick r:id="rId2"/>
              </a:rPr>
              <a:t>Sign up for an Account</a:t>
            </a:r>
            <a:r>
              <a:rPr lang="en-US" sz="2800" dirty="0"/>
              <a:t> if needed</a:t>
            </a:r>
          </a:p>
          <a:p>
            <a:r>
              <a:rPr lang="en-US" sz="2800" dirty="0">
                <a:hlinkClick r:id="rId3"/>
              </a:rPr>
              <a:t>Submit Organizational Agreement </a:t>
            </a:r>
            <a:r>
              <a:rPr lang="en-US" sz="2800" dirty="0"/>
              <a:t>if needed</a:t>
            </a:r>
          </a:p>
          <a:p>
            <a:r>
              <a:rPr lang="en-US" sz="2800" dirty="0">
                <a:hlinkClick r:id="rId4"/>
              </a:rPr>
              <a:t>Add your qualified students</a:t>
            </a:r>
            <a:endParaRPr lang="en-US" sz="2800" dirty="0"/>
          </a:p>
          <a:p>
            <a:r>
              <a:rPr lang="en-US" sz="2800" dirty="0">
                <a:hlinkClick r:id="rId5"/>
              </a:rPr>
              <a:t>Add other instructors </a:t>
            </a:r>
            <a:endParaRPr lang="en-US" sz="2800" dirty="0"/>
          </a:p>
          <a:p>
            <a:r>
              <a:rPr lang="en-US" sz="2800" dirty="0"/>
              <a:t>Assign books to students</a:t>
            </a:r>
          </a:p>
          <a:p>
            <a:pPr lvl="1"/>
            <a:r>
              <a:rPr lang="en-US" sz="2600" dirty="0">
                <a:hlinkClick r:id="rId6"/>
              </a:rPr>
              <a:t>One book at a time </a:t>
            </a:r>
            <a:r>
              <a:rPr lang="en-US" sz="2600" dirty="0"/>
              <a:t>(using “Assign” feature)</a:t>
            </a:r>
          </a:p>
          <a:p>
            <a:pPr lvl="1"/>
            <a:r>
              <a:rPr lang="en-US" sz="2600" dirty="0">
                <a:hlinkClick r:id="rId7"/>
              </a:rPr>
              <a:t>Create Reading List</a:t>
            </a:r>
            <a:endParaRPr lang="en-US" sz="2600" dirty="0"/>
          </a:p>
          <a:p>
            <a:pPr lvl="1"/>
            <a:r>
              <a:rPr lang="en-US" sz="2600" dirty="0">
                <a:hlinkClick r:id="rId8"/>
              </a:rPr>
              <a:t>Subscribe to Reading Lists</a:t>
            </a:r>
            <a:endParaRPr lang="en-US" sz="2600" dirty="0"/>
          </a:p>
          <a:p>
            <a:r>
              <a:rPr lang="en-US" sz="2800" dirty="0">
                <a:hlinkClick r:id="rId9"/>
              </a:rPr>
              <a:t>Show students how to log in and read!</a:t>
            </a:r>
            <a:endParaRPr lang="en-US" sz="2800" dirty="0"/>
          </a:p>
        </p:txBody>
      </p:sp>
    </p:spTree>
    <p:extLst>
      <p:ext uri="{BB962C8B-B14F-4D97-AF65-F5344CB8AC3E}">
        <p14:creationId xmlns:p14="http://schemas.microsoft.com/office/powerpoint/2010/main" val="2595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6355"/>
            <a:ext cx="8229600" cy="4975120"/>
          </a:xfrm>
        </p:spPr>
        <p:txBody>
          <a:bodyPr>
            <a:normAutofit/>
          </a:bodyPr>
          <a:lstStyle/>
          <a:p>
            <a:r>
              <a:rPr lang="en-US" sz="2800" dirty="0"/>
              <a:t>Take advantage of online training and resources:</a:t>
            </a:r>
          </a:p>
          <a:p>
            <a:pPr lvl="1"/>
            <a:r>
              <a:rPr lang="en-US" sz="2600" dirty="0">
                <a:hlinkClick r:id="rId2"/>
              </a:rPr>
              <a:t>Help Center: get answers to common questions</a:t>
            </a:r>
            <a:endParaRPr lang="en-US" sz="2600" dirty="0"/>
          </a:p>
          <a:p>
            <a:pPr lvl="1"/>
            <a:r>
              <a:rPr lang="en-US" sz="2600" dirty="0">
                <a:hlinkClick r:id="rId3"/>
              </a:rPr>
              <a:t>Learning Center: videos and how-to guides</a:t>
            </a:r>
            <a:endParaRPr lang="en-US" sz="2600" dirty="0"/>
          </a:p>
          <a:p>
            <a:pPr marL="400050"/>
            <a:r>
              <a:rPr lang="en-US" sz="2800" dirty="0"/>
              <a:t>Ask the </a:t>
            </a:r>
            <a:r>
              <a:rPr lang="en-US" sz="2800" dirty="0">
                <a:hlinkClick r:id="rId4"/>
              </a:rPr>
              <a:t>Bookshare user community</a:t>
            </a:r>
            <a:endParaRPr lang="en-US" sz="2800" dirty="0"/>
          </a:p>
          <a:p>
            <a:pPr marL="400050"/>
            <a:r>
              <a:rPr lang="en-US" sz="2800" dirty="0"/>
              <a:t>Get live help via phone (1-</a:t>
            </a:r>
            <a:r>
              <a:rPr lang="en-US" altLang="en-US" sz="2800" dirty="0">
                <a:latin typeface="Source Sans Pro"/>
              </a:rPr>
              <a:t>650-352-0198) </a:t>
            </a:r>
            <a:r>
              <a:rPr lang="en-US" sz="2800" dirty="0"/>
              <a:t>or </a:t>
            </a:r>
            <a:r>
              <a:rPr lang="en-US" sz="2800" dirty="0">
                <a:hlinkClick r:id="rId5"/>
              </a:rPr>
              <a:t>email</a:t>
            </a:r>
            <a:r>
              <a:rPr lang="en-US" sz="2800" dirty="0"/>
              <a:t>, M-F, 9 a.m.- 5 p.m. PT</a:t>
            </a:r>
          </a:p>
          <a:p>
            <a:pPr marL="400050"/>
            <a:r>
              <a:rPr lang="en-US" sz="2800" dirty="0"/>
              <a:t>Connect with Bookshare on Facebook, Twitter, Pinterest, YouTube</a:t>
            </a:r>
          </a:p>
          <a:p>
            <a:endParaRPr lang="en-US" dirty="0"/>
          </a:p>
        </p:txBody>
      </p:sp>
      <p:sp>
        <p:nvSpPr>
          <p:cNvPr id="4" name="Slide Number Placeholder 3"/>
          <p:cNvSpPr>
            <a:spLocks noGrp="1"/>
          </p:cNvSpPr>
          <p:nvPr>
            <p:ph type="sldNum" sz="quarter" idx="4"/>
          </p:nvPr>
        </p:nvSpPr>
        <p:spPr/>
        <p:txBody>
          <a:bodyPr/>
          <a:lstStyle/>
          <a:p>
            <a:fld id="{46E8DD56-F6BF-F14B-BB46-31C92FE9CC6E}" type="slidenum">
              <a:rPr lang="en-US" smtClean="0"/>
              <a:pPr/>
              <a:t>12</a:t>
            </a:fld>
            <a:endParaRPr lang="en-US" dirty="0"/>
          </a:p>
        </p:txBody>
      </p:sp>
      <p:sp>
        <p:nvSpPr>
          <p:cNvPr id="2" name="Title 1"/>
          <p:cNvSpPr>
            <a:spLocks noGrp="1"/>
          </p:cNvSpPr>
          <p:nvPr>
            <p:ph type="title"/>
          </p:nvPr>
        </p:nvSpPr>
        <p:spPr/>
        <p:txBody>
          <a:bodyPr/>
          <a:lstStyle/>
          <a:p>
            <a:r>
              <a:rPr lang="en-US" dirty="0"/>
              <a:t>Get Help and Support</a:t>
            </a:r>
          </a:p>
        </p:txBody>
      </p:sp>
    </p:spTree>
    <p:extLst>
      <p:ext uri="{BB962C8B-B14F-4D97-AF65-F5344CB8AC3E}">
        <p14:creationId xmlns:p14="http://schemas.microsoft.com/office/powerpoint/2010/main" val="1454818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6E8DD56-F6BF-F14B-BB46-31C92FE9CC6E}" type="slidenum">
              <a:rPr lang="en-US" smtClean="0"/>
              <a:pPr/>
              <a:t>13</a:t>
            </a:fld>
            <a:endParaRPr lang="en-US" dirty="0"/>
          </a:p>
        </p:txBody>
      </p:sp>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457200" y="1796902"/>
            <a:ext cx="8102009" cy="5061097"/>
          </a:xfrm>
        </p:spPr>
        <p:txBody>
          <a:bodyPr>
            <a:normAutofit/>
          </a:bodyPr>
          <a:lstStyle/>
          <a:p>
            <a:pPr algn="ctr">
              <a:spcBef>
                <a:spcPts val="0"/>
              </a:spcBef>
              <a:buNone/>
            </a:pPr>
            <a:endParaRPr lang="en-US" sz="2800" dirty="0"/>
          </a:p>
          <a:p>
            <a:pPr algn="ctr">
              <a:spcBef>
                <a:spcPts val="0"/>
              </a:spcBef>
              <a:buNone/>
            </a:pPr>
            <a:r>
              <a:rPr lang="en-US" sz="2800" dirty="0"/>
              <a:t>Lara Rondberg</a:t>
            </a:r>
          </a:p>
          <a:p>
            <a:pPr algn="ctr">
              <a:spcBef>
                <a:spcPts val="0"/>
              </a:spcBef>
              <a:buNone/>
            </a:pPr>
            <a:r>
              <a:rPr lang="en-US" sz="2800" dirty="0"/>
              <a:t>Associate Relationship Manager</a:t>
            </a:r>
          </a:p>
          <a:p>
            <a:pPr algn="ctr">
              <a:spcBef>
                <a:spcPts val="0"/>
              </a:spcBef>
              <a:buNone/>
            </a:pPr>
            <a:r>
              <a:rPr lang="en-US" sz="2800" dirty="0"/>
              <a:t>Bookshare – a Benetech Initiative</a:t>
            </a:r>
          </a:p>
          <a:p>
            <a:pPr algn="ctr">
              <a:spcBef>
                <a:spcPts val="0"/>
              </a:spcBef>
              <a:buNone/>
            </a:pPr>
            <a:r>
              <a:rPr lang="en-US" sz="2800" dirty="0">
                <a:hlinkClick r:id="rId3"/>
              </a:rPr>
              <a:t>larar@benetech.org</a:t>
            </a:r>
            <a:endParaRPr lang="en-US" sz="2800" dirty="0"/>
          </a:p>
          <a:p>
            <a:pPr algn="ctr">
              <a:spcBef>
                <a:spcPts val="0"/>
              </a:spcBef>
              <a:buNone/>
            </a:pPr>
            <a:r>
              <a:rPr lang="en-US" dirty="0"/>
              <a:t>650-352-1081</a:t>
            </a:r>
          </a:p>
          <a:p>
            <a:pPr algn="ctr">
              <a:spcBef>
                <a:spcPts val="0"/>
              </a:spcBef>
              <a:buNone/>
            </a:pPr>
            <a:endParaRPr lang="en-US" sz="2800" dirty="0"/>
          </a:p>
          <a:p>
            <a:pPr algn="ctr">
              <a:spcBef>
                <a:spcPts val="0"/>
              </a:spcBef>
              <a:buNone/>
            </a:pPr>
            <a:endParaRPr lang="en-US" sz="2800" dirty="0"/>
          </a:p>
          <a:p>
            <a:pPr>
              <a:spcBef>
                <a:spcPts val="0"/>
              </a:spcBef>
              <a:buNone/>
            </a:pPr>
            <a:endParaRPr lang="en-US" sz="3200" dirty="0"/>
          </a:p>
        </p:txBody>
      </p:sp>
    </p:spTree>
    <p:extLst>
      <p:ext uri="{BB962C8B-B14F-4D97-AF65-F5344CB8AC3E}">
        <p14:creationId xmlns:p14="http://schemas.microsoft.com/office/powerpoint/2010/main" val="162344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a:xfrm>
            <a:off x="457200" y="1657979"/>
            <a:ext cx="8229600" cy="4468186"/>
          </a:xfrm>
        </p:spPr>
        <p:txBody>
          <a:bodyPr>
            <a:normAutofit/>
          </a:bodyPr>
          <a:lstStyle/>
          <a:p>
            <a:pPr>
              <a:buClr>
                <a:srgbClr val="CF4422"/>
              </a:buClr>
            </a:pPr>
            <a:r>
              <a:rPr lang="en-US" sz="2800" dirty="0"/>
              <a:t>Participants will be able to:</a:t>
            </a:r>
          </a:p>
          <a:p>
            <a:pPr lvl="1">
              <a:buClr>
                <a:srgbClr val="CF4422"/>
              </a:buClr>
            </a:pPr>
            <a:r>
              <a:rPr lang="en-US" sz="2800" dirty="0"/>
              <a:t>Describe what Bookshare is and who is eligible.</a:t>
            </a:r>
          </a:p>
          <a:p>
            <a:pPr lvl="1">
              <a:buClr>
                <a:srgbClr val="CF4422"/>
              </a:buClr>
            </a:pPr>
            <a:r>
              <a:rPr lang="en-US" sz="2800" dirty="0"/>
              <a:t>Explain how Bookshare can support Job Corps students in center and distance learning settings.</a:t>
            </a:r>
          </a:p>
          <a:p>
            <a:pPr lvl="1">
              <a:buClr>
                <a:srgbClr val="CF4422"/>
              </a:buClr>
            </a:pPr>
            <a:r>
              <a:rPr lang="en-US" sz="2800" dirty="0"/>
              <a:t>Name at least two technologies that students can use to read Bookshare books.</a:t>
            </a:r>
          </a:p>
          <a:p>
            <a:pPr marL="0" indent="0">
              <a:buClr>
                <a:srgbClr val="CF4422"/>
              </a:buClr>
              <a:buNone/>
            </a:pPr>
            <a:endParaRPr lang="en-US" dirty="0"/>
          </a:p>
        </p:txBody>
      </p:sp>
      <p:sp>
        <p:nvSpPr>
          <p:cNvPr id="4" name="Slide Number Placeholder 3"/>
          <p:cNvSpPr>
            <a:spLocks noGrp="1"/>
          </p:cNvSpPr>
          <p:nvPr>
            <p:ph type="sldNum" sz="quarter" idx="4"/>
          </p:nvPr>
        </p:nvSpPr>
        <p:spPr/>
        <p:txBody>
          <a:bodyPr/>
          <a:lstStyle/>
          <a:p>
            <a:fld id="{46E8DD56-F6BF-F14B-BB46-31C92FE9CC6E}" type="slidenum">
              <a:rPr lang="en-US" smtClean="0"/>
              <a:pPr/>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268" y="5674001"/>
            <a:ext cx="2646504" cy="1089736"/>
          </a:xfrm>
          <a:prstGeom prst="rect">
            <a:avLst/>
          </a:prstGeom>
        </p:spPr>
      </p:pic>
    </p:spTree>
    <p:extLst>
      <p:ext uri="{BB962C8B-B14F-4D97-AF65-F5344CB8AC3E}">
        <p14:creationId xmlns:p14="http://schemas.microsoft.com/office/powerpoint/2010/main" val="22956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0" y="142048"/>
            <a:ext cx="7131058" cy="1381951"/>
          </a:xfrm>
        </p:spPr>
        <p:txBody>
          <a:bodyPr>
            <a:noAutofit/>
          </a:bodyPr>
          <a:lstStyle/>
          <a:p>
            <a:r>
              <a:rPr lang="en-US" sz="3800" dirty="0"/>
              <a:t>Problem: Printed Text Doesn’t Work Well for All Learners</a:t>
            </a:r>
          </a:p>
        </p:txBody>
      </p:sp>
      <p:sp>
        <p:nvSpPr>
          <p:cNvPr id="3" name="Content Placeholder 2"/>
          <p:cNvSpPr>
            <a:spLocks noGrp="1"/>
          </p:cNvSpPr>
          <p:nvPr>
            <p:ph idx="1"/>
          </p:nvPr>
        </p:nvSpPr>
        <p:spPr>
          <a:xfrm>
            <a:off x="425305" y="1791686"/>
            <a:ext cx="8229600" cy="4379808"/>
          </a:xfrm>
        </p:spPr>
        <p:txBody>
          <a:bodyPr>
            <a:normAutofit fontScale="92500" lnSpcReduction="20000"/>
          </a:bodyPr>
          <a:lstStyle/>
          <a:p>
            <a:r>
              <a:rPr lang="en-US" sz="2800" dirty="0"/>
              <a:t>Reading is fundamental to learning and work</a:t>
            </a:r>
          </a:p>
          <a:p>
            <a:r>
              <a:rPr lang="en-US" sz="2800" dirty="0"/>
              <a:t>Many students need reading materials in formats other than standard print. </a:t>
            </a:r>
          </a:p>
          <a:p>
            <a:pPr lvl="1"/>
            <a:r>
              <a:rPr lang="en-US" sz="2800" dirty="0"/>
              <a:t>At least 5% of students experience a barrier to reading printed books</a:t>
            </a:r>
          </a:p>
          <a:p>
            <a:r>
              <a:rPr lang="en-US" sz="2800" dirty="0"/>
              <a:t>Some ebooks have the same limitations that hard-copy printed materials do</a:t>
            </a:r>
          </a:p>
          <a:p>
            <a:pPr lvl="1"/>
            <a:r>
              <a:rPr lang="en-US" sz="2800" dirty="0"/>
              <a:t>Just making it digital doesn’t fix the problem!</a:t>
            </a:r>
          </a:p>
          <a:p>
            <a:r>
              <a:rPr lang="en-US" sz="2800" dirty="0"/>
              <a:t>They need access to the same materials, at the same time, as their peers</a:t>
            </a:r>
          </a:p>
          <a:p>
            <a:endParaRPr lang="en-US" sz="2800" dirty="0"/>
          </a:p>
        </p:txBody>
      </p:sp>
      <p:sp>
        <p:nvSpPr>
          <p:cNvPr id="4" name="Slide Number Placeholder 3"/>
          <p:cNvSpPr>
            <a:spLocks noGrp="1"/>
          </p:cNvSpPr>
          <p:nvPr>
            <p:ph type="sldNum" sz="quarter" idx="4"/>
          </p:nvPr>
        </p:nvSpPr>
        <p:spPr/>
        <p:txBody>
          <a:bodyPr/>
          <a:lstStyle/>
          <a:p>
            <a:fld id="{46E8DD56-F6BF-F14B-BB46-31C92FE9CC6E}" type="slidenum">
              <a:rPr lang="en-US" smtClean="0"/>
              <a:pPr/>
              <a:t>3</a:t>
            </a:fld>
            <a:endParaRPr lang="en-US" dirty="0"/>
          </a:p>
        </p:txBody>
      </p:sp>
    </p:spTree>
    <p:extLst>
      <p:ext uri="{BB962C8B-B14F-4D97-AF65-F5344CB8AC3E}">
        <p14:creationId xmlns:p14="http://schemas.microsoft.com/office/powerpoint/2010/main" val="394524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6E8DD56-F6BF-F14B-BB46-31C92FE9CC6E}" type="slidenum">
              <a:rPr lang="en-US" smtClean="0"/>
              <a:pPr/>
              <a:t>4</a:t>
            </a:fld>
            <a:endParaRPr lang="en-US" dirty="0"/>
          </a:p>
        </p:txBody>
      </p:sp>
      <p:sp>
        <p:nvSpPr>
          <p:cNvPr id="2" name="Title 1"/>
          <p:cNvSpPr>
            <a:spLocks noGrp="1"/>
          </p:cNvSpPr>
          <p:nvPr>
            <p:ph type="title"/>
          </p:nvPr>
        </p:nvSpPr>
        <p:spPr/>
        <p:txBody>
          <a:bodyPr/>
          <a:lstStyle/>
          <a:p>
            <a:r>
              <a:rPr lang="en-US" dirty="0"/>
              <a:t>Bookshare is…</a:t>
            </a:r>
          </a:p>
        </p:txBody>
      </p:sp>
      <p:sp>
        <p:nvSpPr>
          <p:cNvPr id="3" name="Content Placeholder 2"/>
          <p:cNvSpPr>
            <a:spLocks noGrp="1"/>
          </p:cNvSpPr>
          <p:nvPr>
            <p:ph idx="1"/>
          </p:nvPr>
        </p:nvSpPr>
        <p:spPr>
          <a:xfrm>
            <a:off x="457200" y="1671145"/>
            <a:ext cx="8237415" cy="1992329"/>
          </a:xfrm>
        </p:spPr>
        <p:txBody>
          <a:bodyPr>
            <a:noAutofit/>
          </a:bodyPr>
          <a:lstStyle/>
          <a:p>
            <a:pPr marL="0" indent="0">
              <a:buNone/>
            </a:pPr>
            <a:r>
              <a:rPr lang="en-US" sz="2800" dirty="0"/>
              <a:t>…an ebook library that makes reading easier. People with reading barriers such as dyslexia, blindness, and physical disabilities can read in ways that work for them:</a:t>
            </a:r>
          </a:p>
        </p:txBody>
      </p:sp>
      <p:sp>
        <p:nvSpPr>
          <p:cNvPr id="6" name="TextBox 5"/>
          <p:cNvSpPr txBox="1"/>
          <p:nvPr/>
        </p:nvSpPr>
        <p:spPr>
          <a:xfrm>
            <a:off x="4521759" y="3673320"/>
            <a:ext cx="4501660" cy="2215991"/>
          </a:xfrm>
          <a:prstGeom prst="rect">
            <a:avLst/>
          </a:prstGeom>
          <a:noFill/>
        </p:spPr>
        <p:txBody>
          <a:bodyPr wrap="square" rtlCol="0">
            <a:spAutoFit/>
          </a:bodyPr>
          <a:lstStyle/>
          <a:p>
            <a:pPr marL="342900" indent="-342900">
              <a:lnSpc>
                <a:spcPct val="90000"/>
              </a:lnSpc>
              <a:spcBef>
                <a:spcPts val="1176"/>
              </a:spcBef>
              <a:buFont typeface="Arial" panose="020B0604020202020204" pitchFamily="34" charset="0"/>
              <a:buChar char="•"/>
            </a:pPr>
            <a:r>
              <a:rPr lang="en-US" sz="2400" dirty="0"/>
              <a:t>Listen to books read aloud</a:t>
            </a:r>
          </a:p>
          <a:p>
            <a:pPr marL="342900" indent="-342900">
              <a:lnSpc>
                <a:spcPct val="90000"/>
              </a:lnSpc>
              <a:spcBef>
                <a:spcPts val="1176"/>
              </a:spcBef>
              <a:buFont typeface="Arial" panose="020B0604020202020204" pitchFamily="34" charset="0"/>
              <a:buChar char="•"/>
            </a:pPr>
            <a:r>
              <a:rPr lang="en-US" sz="2400" dirty="0"/>
              <a:t>Follow along with audio and highlighted text</a:t>
            </a:r>
          </a:p>
          <a:p>
            <a:pPr marL="342900" indent="-342900">
              <a:lnSpc>
                <a:spcPct val="90000"/>
              </a:lnSpc>
              <a:spcBef>
                <a:spcPts val="1176"/>
              </a:spcBef>
              <a:buFont typeface="Arial" panose="020B0604020202020204" pitchFamily="34" charset="0"/>
              <a:buChar char="•"/>
            </a:pPr>
            <a:r>
              <a:rPr lang="en-US" sz="2400" dirty="0"/>
              <a:t>Read in large type</a:t>
            </a:r>
          </a:p>
          <a:p>
            <a:pPr marL="342900" indent="-342900">
              <a:lnSpc>
                <a:spcPct val="90000"/>
              </a:lnSpc>
              <a:spcBef>
                <a:spcPts val="1176"/>
              </a:spcBef>
              <a:buFont typeface="Arial" panose="020B0604020202020204" pitchFamily="34" charset="0"/>
              <a:buChar char="•"/>
            </a:pPr>
            <a:r>
              <a:rPr lang="en-US" sz="2400" dirty="0"/>
              <a:t>Read in Braille</a:t>
            </a:r>
          </a:p>
        </p:txBody>
      </p:sp>
      <p:pic>
        <p:nvPicPr>
          <p:cNvPr id="7" name="Picture 6" descr="A tablet displays a book being read out loud using an accessible reading app. While the sentence is highlighted in one color, each word is highlighted in another color as it is read out loud." title="Tablet with book being read out loud"/>
          <p:cNvPicPr>
            <a:picLocks noChangeAspect="1"/>
          </p:cNvPicPr>
          <p:nvPr/>
        </p:nvPicPr>
        <p:blipFill rotWithShape="1">
          <a:blip r:embed="rId3">
            <a:extLst>
              <a:ext uri="{28A0092B-C50C-407E-A947-70E740481C1C}">
                <a14:useLocalDpi xmlns:a14="http://schemas.microsoft.com/office/drawing/2010/main" val="0"/>
              </a:ext>
            </a:extLst>
          </a:blip>
          <a:srcRect r="11116"/>
          <a:stretch/>
        </p:blipFill>
        <p:spPr>
          <a:xfrm>
            <a:off x="457200" y="3663475"/>
            <a:ext cx="3886200" cy="2131452"/>
          </a:xfrm>
          <a:prstGeom prst="rect">
            <a:avLst/>
          </a:prstGeom>
        </p:spPr>
      </p:pic>
    </p:spTree>
    <p:extLst>
      <p:ext uri="{BB962C8B-B14F-4D97-AF65-F5344CB8AC3E}">
        <p14:creationId xmlns:p14="http://schemas.microsoft.com/office/powerpoint/2010/main" val="111796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6E8DD56-F6BF-F14B-BB46-31C92FE9CC6E}" type="slidenum">
              <a:rPr lang="en-US" smtClean="0"/>
              <a:pPr/>
              <a:t>5</a:t>
            </a:fld>
            <a:endParaRPr lang="en-US" dirty="0"/>
          </a:p>
        </p:txBody>
      </p:sp>
      <p:sp>
        <p:nvSpPr>
          <p:cNvPr id="2" name="Title 1"/>
          <p:cNvSpPr>
            <a:spLocks noGrp="1"/>
          </p:cNvSpPr>
          <p:nvPr>
            <p:ph type="title"/>
          </p:nvPr>
        </p:nvSpPr>
        <p:spPr/>
        <p:txBody>
          <a:bodyPr/>
          <a:lstStyle/>
          <a:p>
            <a:r>
              <a:rPr lang="en-US" dirty="0"/>
              <a:t>Bookshare Offers…</a:t>
            </a:r>
          </a:p>
        </p:txBody>
      </p:sp>
      <p:sp>
        <p:nvSpPr>
          <p:cNvPr id="3" name="Content Placeholder 2"/>
          <p:cNvSpPr>
            <a:spLocks noGrp="1"/>
          </p:cNvSpPr>
          <p:nvPr>
            <p:ph idx="1"/>
          </p:nvPr>
        </p:nvSpPr>
        <p:spPr>
          <a:xfrm>
            <a:off x="457200" y="1746355"/>
            <a:ext cx="8612372" cy="4975119"/>
          </a:xfrm>
        </p:spPr>
        <p:txBody>
          <a:bodyPr>
            <a:normAutofit lnSpcReduction="10000"/>
          </a:bodyPr>
          <a:lstStyle/>
          <a:p>
            <a:pPr>
              <a:lnSpc>
                <a:spcPct val="90000"/>
              </a:lnSpc>
            </a:pPr>
            <a:r>
              <a:rPr lang="en-US" sz="2800" dirty="0"/>
              <a:t>932,000+ titles! (~5K titles added each month)</a:t>
            </a:r>
          </a:p>
          <a:p>
            <a:pPr lvl="1">
              <a:lnSpc>
                <a:spcPct val="90000"/>
              </a:lnSpc>
            </a:pPr>
            <a:r>
              <a:rPr lang="en-US" dirty="0"/>
              <a:t>Textbooks</a:t>
            </a:r>
          </a:p>
          <a:p>
            <a:pPr lvl="1">
              <a:lnSpc>
                <a:spcPct val="90000"/>
              </a:lnSpc>
            </a:pPr>
            <a:r>
              <a:rPr lang="en-US" dirty="0"/>
              <a:t>Educational study guides</a:t>
            </a:r>
          </a:p>
          <a:p>
            <a:pPr lvl="1">
              <a:lnSpc>
                <a:spcPct val="90000"/>
              </a:lnSpc>
            </a:pPr>
            <a:r>
              <a:rPr lang="en-US" dirty="0"/>
              <a:t>Career advancement materials</a:t>
            </a:r>
          </a:p>
          <a:p>
            <a:pPr lvl="1">
              <a:lnSpc>
                <a:spcPct val="90000"/>
              </a:lnSpc>
            </a:pPr>
            <a:r>
              <a:rPr lang="en-US" dirty="0"/>
              <a:t>Books for leisure reading </a:t>
            </a:r>
          </a:p>
          <a:p>
            <a:pPr lvl="1">
              <a:lnSpc>
                <a:spcPct val="90000"/>
              </a:lnSpc>
            </a:pPr>
            <a:r>
              <a:rPr lang="en-US" dirty="0"/>
              <a:t>Newspapers and periodicals</a:t>
            </a:r>
          </a:p>
          <a:p>
            <a:pPr>
              <a:lnSpc>
                <a:spcPct val="110000"/>
              </a:lnSpc>
            </a:pPr>
            <a:r>
              <a:rPr lang="en-US" sz="2800" dirty="0"/>
              <a:t>FREE memberships for all qualified U.S. students of any age (funded by U.S. Dept of Education)</a:t>
            </a:r>
          </a:p>
          <a:p>
            <a:pPr>
              <a:lnSpc>
                <a:spcPct val="110000"/>
              </a:lnSpc>
            </a:pPr>
            <a:r>
              <a:rPr lang="en-US" sz="2800" dirty="0"/>
              <a:t>Many FREE, low-cost, and commonly available reading options</a:t>
            </a:r>
          </a:p>
          <a:p>
            <a:endParaRPr lang="en-US" dirty="0"/>
          </a:p>
        </p:txBody>
      </p:sp>
    </p:spTree>
    <p:extLst>
      <p:ext uri="{BB962C8B-B14F-4D97-AF65-F5344CB8AC3E}">
        <p14:creationId xmlns:p14="http://schemas.microsoft.com/office/powerpoint/2010/main" val="348119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6E8DD56-F6BF-F14B-BB46-31C92FE9CC6E}" type="slidenum">
              <a:rPr lang="en-US" smtClean="0"/>
              <a:pPr/>
              <a:t>6</a:t>
            </a:fld>
            <a:endParaRPr lang="en-US" dirty="0"/>
          </a:p>
        </p:txBody>
      </p:sp>
      <p:sp>
        <p:nvSpPr>
          <p:cNvPr id="2" name="Title 1"/>
          <p:cNvSpPr>
            <a:spLocks noGrp="1"/>
          </p:cNvSpPr>
          <p:nvPr>
            <p:ph type="title"/>
          </p:nvPr>
        </p:nvSpPr>
        <p:spPr/>
        <p:txBody>
          <a:bodyPr/>
          <a:lstStyle/>
          <a:p>
            <a:r>
              <a:rPr lang="en-US" dirty="0"/>
              <a:t>Many Reading Options!</a:t>
            </a:r>
          </a:p>
        </p:txBody>
      </p:sp>
      <p:sp>
        <p:nvSpPr>
          <p:cNvPr id="3" name="Content Placeholder 2"/>
          <p:cNvSpPr>
            <a:spLocks noGrp="1"/>
          </p:cNvSpPr>
          <p:nvPr>
            <p:ph idx="1"/>
          </p:nvPr>
        </p:nvSpPr>
        <p:spPr>
          <a:xfrm>
            <a:off x="134140" y="1573615"/>
            <a:ext cx="8850378" cy="5023811"/>
          </a:xfrm>
        </p:spPr>
        <p:txBody>
          <a:bodyPr numCol="1">
            <a:normAutofit lnSpcReduction="10000"/>
          </a:bodyPr>
          <a:lstStyle/>
          <a:p>
            <a:r>
              <a:rPr lang="en-US" sz="3000" dirty="0"/>
              <a:t>Chromebooks/Computers</a:t>
            </a:r>
          </a:p>
          <a:p>
            <a:pPr lvl="1"/>
            <a:r>
              <a:rPr lang="en-US" dirty="0"/>
              <a:t>Bookshare Web Reader – FREE</a:t>
            </a:r>
          </a:p>
          <a:p>
            <a:pPr lvl="2"/>
            <a:r>
              <a:rPr lang="en-US" sz="2300" dirty="0"/>
              <a:t>Enhance with TextHelp’s Read&amp;Write for Google or Don Johnston’s Snap&amp;Read Chrome extensions</a:t>
            </a:r>
          </a:p>
          <a:p>
            <a:pPr lvl="1"/>
            <a:r>
              <a:rPr lang="en-US" dirty="0"/>
              <a:t>Capti Voice – FREE/premium paid</a:t>
            </a:r>
          </a:p>
          <a:p>
            <a:pPr lvl="1"/>
            <a:r>
              <a:rPr lang="en-US" dirty="0"/>
              <a:t>Microsoft Word – download books in Word format</a:t>
            </a:r>
          </a:p>
          <a:p>
            <a:r>
              <a:rPr lang="en-US" sz="3000" dirty="0"/>
              <a:t>iPad and iPhone</a:t>
            </a:r>
          </a:p>
          <a:p>
            <a:pPr lvl="1"/>
            <a:r>
              <a:rPr lang="en-US" dirty="0"/>
              <a:t>Dolphin Easy Reader – FREE </a:t>
            </a:r>
            <a:r>
              <a:rPr lang="en-US" sz="1900" dirty="0"/>
              <a:t>(also available for Android)</a:t>
            </a:r>
          </a:p>
          <a:p>
            <a:pPr lvl="1"/>
            <a:r>
              <a:rPr lang="en-US" dirty="0"/>
              <a:t>Capti Voice – FREE/premium paid</a:t>
            </a:r>
          </a:p>
          <a:p>
            <a:pPr lvl="1"/>
            <a:r>
              <a:rPr lang="en-US" dirty="0"/>
              <a:t>Voice Dream Reader – $14.99 </a:t>
            </a:r>
            <a:r>
              <a:rPr lang="en-US" sz="1900" dirty="0"/>
              <a:t>(also available for Android)</a:t>
            </a:r>
          </a:p>
          <a:p>
            <a:pPr lvl="1"/>
            <a:endParaRPr lang="en-US" sz="1700" dirty="0"/>
          </a:p>
        </p:txBody>
      </p:sp>
    </p:spTree>
    <p:extLst>
      <p:ext uri="{BB962C8B-B14F-4D97-AF65-F5344CB8AC3E}">
        <p14:creationId xmlns:p14="http://schemas.microsoft.com/office/powerpoint/2010/main" val="357925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6E8DD56-F6BF-F14B-BB46-31C92FE9CC6E}" type="slidenum">
              <a:rPr lang="en-US" smtClean="0"/>
              <a:pPr/>
              <a:t>7</a:t>
            </a:fld>
            <a:endParaRPr lang="en-US" dirty="0"/>
          </a:p>
        </p:txBody>
      </p:sp>
      <p:sp>
        <p:nvSpPr>
          <p:cNvPr id="2" name="Title 1"/>
          <p:cNvSpPr>
            <a:spLocks noGrp="1"/>
          </p:cNvSpPr>
          <p:nvPr>
            <p:ph type="title"/>
          </p:nvPr>
        </p:nvSpPr>
        <p:spPr/>
        <p:txBody>
          <a:bodyPr/>
          <a:lstStyle/>
          <a:p>
            <a:r>
              <a:rPr lang="en-US" dirty="0"/>
              <a:t>Who Qualifies?</a:t>
            </a:r>
          </a:p>
        </p:txBody>
      </p:sp>
      <p:sp>
        <p:nvSpPr>
          <p:cNvPr id="11" name="Content Placeholder 2"/>
          <p:cNvSpPr txBox="1">
            <a:spLocks/>
          </p:cNvSpPr>
          <p:nvPr/>
        </p:nvSpPr>
        <p:spPr bwMode="auto">
          <a:xfrm>
            <a:off x="320294" y="1592547"/>
            <a:ext cx="8366506"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1" fontAlgn="base" hangingPunct="1">
              <a:spcBef>
                <a:spcPct val="0"/>
              </a:spcBef>
              <a:spcAft>
                <a:spcPts val="800"/>
              </a:spcAft>
              <a:buClr>
                <a:schemeClr val="accent1"/>
              </a:buClr>
              <a:buSzPct val="80000"/>
              <a:buFont typeface="Lucida Grande"/>
              <a:buChar char="●"/>
              <a:defRPr sz="2400" kern="1200">
                <a:solidFill>
                  <a:schemeClr val="tx1"/>
                </a:solidFill>
                <a:latin typeface="Whitney Book"/>
                <a:ea typeface="MS PGothic" pitchFamily="34" charset="-128"/>
                <a:cs typeface="Whitney Book"/>
              </a:defRPr>
            </a:lvl1pPr>
            <a:lvl2pPr marL="742950" indent="-285750" algn="l" defTabSz="457200" rtl="0" eaLnBrk="1" fontAlgn="base" hangingPunct="1">
              <a:spcBef>
                <a:spcPct val="0"/>
              </a:spcBef>
              <a:spcAft>
                <a:spcPts val="800"/>
              </a:spcAft>
              <a:buFont typeface="Arial" panose="020B0604020202020204" pitchFamily="34" charset="0"/>
              <a:buChar char="–"/>
              <a:defRPr sz="2000" kern="1200">
                <a:solidFill>
                  <a:schemeClr val="tx1"/>
                </a:solidFill>
                <a:latin typeface="Whitney Book"/>
                <a:ea typeface="Whitney Book"/>
                <a:cs typeface="Whitney Book"/>
              </a:defRPr>
            </a:lvl2pPr>
            <a:lvl3pPr marL="1143000" indent="-228600" algn="l" defTabSz="457200" rtl="0" eaLnBrk="1" fontAlgn="base" hangingPunct="1">
              <a:spcBef>
                <a:spcPct val="0"/>
              </a:spcBef>
              <a:spcAft>
                <a:spcPts val="800"/>
              </a:spcAft>
              <a:buFont typeface="Arial" panose="020B0604020202020204" pitchFamily="34" charset="0"/>
              <a:buChar char="•"/>
              <a:defRPr kern="1200">
                <a:solidFill>
                  <a:schemeClr val="tx1"/>
                </a:solidFill>
                <a:latin typeface="Whitney Book"/>
                <a:ea typeface="Whitney Book"/>
                <a:cs typeface="Whitney Book"/>
              </a:defRPr>
            </a:lvl3pPr>
            <a:lvl4pPr marL="1600200" indent="-228600" algn="l" defTabSz="457200" rtl="0" eaLnBrk="1" fontAlgn="base" hangingPunct="1">
              <a:spcBef>
                <a:spcPct val="0"/>
              </a:spcBef>
              <a:spcAft>
                <a:spcPts val="800"/>
              </a:spcAft>
              <a:buFont typeface="Arial" panose="020B0604020202020204" pitchFamily="34" charset="0"/>
              <a:buChar char="–"/>
              <a:defRPr kern="1200">
                <a:solidFill>
                  <a:schemeClr val="tx1"/>
                </a:solidFill>
                <a:latin typeface="Whitney Book"/>
                <a:ea typeface="Whitney Book"/>
                <a:cs typeface="Whitney Book"/>
              </a:defRPr>
            </a:lvl4pPr>
            <a:lvl5pPr marL="2057400" indent="-228600" algn="l" defTabSz="457200" rtl="0" eaLnBrk="1" fontAlgn="base" hangingPunct="1">
              <a:spcBef>
                <a:spcPct val="0"/>
              </a:spcBef>
              <a:spcAft>
                <a:spcPts val="800"/>
              </a:spcAft>
              <a:buFont typeface="Arial" panose="020B0604020202020204" pitchFamily="34" charset="0"/>
              <a:buChar char="»"/>
              <a:defRPr kern="1200">
                <a:solidFill>
                  <a:schemeClr val="tx1"/>
                </a:solidFill>
                <a:latin typeface="Whitney Book"/>
                <a:ea typeface="Whitney Book"/>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663" indent="-347663">
              <a:lnSpc>
                <a:spcPct val="110000"/>
              </a:lnSpc>
            </a:pPr>
            <a:r>
              <a:rPr lang="en-US" sz="2800" dirty="0">
                <a:cs typeface="ＭＳ Ｐゴシック"/>
              </a:rPr>
              <a:t>Under </a:t>
            </a:r>
            <a:r>
              <a:rPr lang="en-US" sz="2800" dirty="0">
                <a:cs typeface="ＭＳ Ｐゴシック"/>
                <a:hlinkClick r:id="rId3"/>
              </a:rPr>
              <a:t>recently revised copyright law</a:t>
            </a:r>
            <a:r>
              <a:rPr lang="en-US" sz="2800" dirty="0">
                <a:cs typeface="ＭＳ Ｐゴシック"/>
              </a:rPr>
              <a:t>, an “eligible person” is one who:</a:t>
            </a:r>
            <a:endParaRPr lang="en-US" sz="2800" dirty="0"/>
          </a:p>
          <a:p>
            <a:pPr marL="0" indent="0">
              <a:buNone/>
            </a:pPr>
            <a:endParaRPr lang="en-US" sz="3000" dirty="0"/>
          </a:p>
          <a:p>
            <a:endParaRPr lang="en-US" sz="3000" dirty="0"/>
          </a:p>
        </p:txBody>
      </p:sp>
      <p:sp>
        <p:nvSpPr>
          <p:cNvPr id="12" name="TextBox 11"/>
          <p:cNvSpPr txBox="1"/>
          <p:nvPr/>
        </p:nvSpPr>
        <p:spPr>
          <a:xfrm>
            <a:off x="2895600" y="2633422"/>
            <a:ext cx="6172200" cy="2862322"/>
          </a:xfrm>
          <a:prstGeom prst="rect">
            <a:avLst/>
          </a:prstGeom>
        </p:spPr>
        <p:txBody>
          <a:bodyPr vert="horz" wrap="square" lIns="91440" tIns="45720" rIns="91440" bIns="45720" rtlCol="0" anchor="b" anchorCtr="0">
            <a:spAutoFit/>
          </a:bodyPr>
          <a:lstStyle/>
          <a:p>
            <a:pPr marL="173038" indent="-173038">
              <a:buFont typeface="Arial" panose="020B0604020202020204" pitchFamily="34" charset="0"/>
              <a:buChar char="•"/>
            </a:pPr>
            <a:r>
              <a:rPr lang="en-US" sz="2000" dirty="0">
                <a:latin typeface="Whitney Book"/>
              </a:rPr>
              <a:t>“is </a:t>
            </a:r>
            <a:r>
              <a:rPr lang="en-US" sz="2000" b="1" dirty="0">
                <a:latin typeface="Whitney Book"/>
              </a:rPr>
              <a:t>blind</a:t>
            </a:r>
            <a:r>
              <a:rPr lang="en-US" sz="2000" dirty="0">
                <a:latin typeface="Whitney Book"/>
              </a:rPr>
              <a:t>,” OR</a:t>
            </a:r>
          </a:p>
          <a:p>
            <a:pPr marL="173038" indent="-173038">
              <a:buFont typeface="Arial" panose="020B0604020202020204" pitchFamily="34" charset="0"/>
              <a:buChar char="•"/>
            </a:pPr>
            <a:r>
              <a:rPr lang="en-US" sz="2000" dirty="0">
                <a:latin typeface="Whitney Book"/>
              </a:rPr>
              <a:t>“has a </a:t>
            </a:r>
            <a:r>
              <a:rPr lang="en-US" sz="2000" b="1" dirty="0">
                <a:latin typeface="Whitney Book"/>
              </a:rPr>
              <a:t>visual impairment or perceptual or reading disability”</a:t>
            </a:r>
            <a:r>
              <a:rPr lang="en-US" sz="2000" dirty="0">
                <a:latin typeface="Whitney Book"/>
              </a:rPr>
              <a:t> rendering them unable to read printed works “to substantially the same degree as a person without an impairment or disability,” OR</a:t>
            </a:r>
          </a:p>
          <a:p>
            <a:pPr marL="173038" indent="-173038">
              <a:buFont typeface="Arial" panose="020B0604020202020204" pitchFamily="34" charset="0"/>
              <a:buChar char="•"/>
            </a:pPr>
            <a:r>
              <a:rPr lang="en-US" sz="2000" dirty="0">
                <a:latin typeface="Whitney Book"/>
              </a:rPr>
              <a:t>“is otherwise unable, through </a:t>
            </a:r>
            <a:r>
              <a:rPr lang="en-US" sz="2000" b="1" dirty="0">
                <a:latin typeface="Whitney Book"/>
              </a:rPr>
              <a:t>physical disability</a:t>
            </a:r>
            <a:r>
              <a:rPr lang="en-US" sz="2000" dirty="0">
                <a:latin typeface="Whitney Book"/>
              </a:rPr>
              <a:t>, to hold or manipulate a book or to focus or move the eyes to the extent that would be normally acceptable for reading,”</a:t>
            </a:r>
          </a:p>
        </p:txBody>
      </p:sp>
      <p:sp>
        <p:nvSpPr>
          <p:cNvPr id="13" name="TextBox 12"/>
          <p:cNvSpPr txBox="1"/>
          <p:nvPr/>
        </p:nvSpPr>
        <p:spPr>
          <a:xfrm>
            <a:off x="311150" y="5658805"/>
            <a:ext cx="8264525" cy="757130"/>
          </a:xfrm>
          <a:prstGeom prst="rect">
            <a:avLst/>
          </a:prstGeom>
        </p:spPr>
        <p:txBody>
          <a:bodyPr vert="horz" wrap="square" lIns="91440" tIns="45720" rIns="91440" bIns="45720" rtlCol="0" anchor="b" anchorCtr="0">
            <a:spAutoFit/>
          </a:bodyPr>
          <a:lstStyle/>
          <a:p>
            <a:pPr marL="342900" indent="-342900" defTabSz="457200" fontAlgn="auto">
              <a:lnSpc>
                <a:spcPct val="90000"/>
              </a:lnSpc>
              <a:spcAft>
                <a:spcPts val="0"/>
              </a:spcAft>
              <a:buClr>
                <a:schemeClr val="accent1"/>
              </a:buClr>
              <a:buFont typeface="Arial" panose="020B0604020202020204" pitchFamily="34" charset="0"/>
              <a:buChar char="•"/>
            </a:pPr>
            <a:r>
              <a:rPr lang="en-US" sz="2400" dirty="0">
                <a:latin typeface="Whitney Book"/>
              </a:rPr>
              <a:t>“As determined by a competent authority possessing experience in making such determinations.”</a:t>
            </a:r>
            <a:endParaRPr kumimoji="0" lang="en-US" sz="2400" u="none" strike="noStrike" kern="1200" cap="none" spc="0" normalizeH="0" baseline="0" noProof="0" dirty="0">
              <a:ln>
                <a:noFill/>
              </a:ln>
              <a:effectLst/>
              <a:uLnTx/>
              <a:uFillTx/>
              <a:latin typeface="Whitney Book"/>
              <a:cs typeface="Whitney Book"/>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35128"/>
          <a:stretch/>
        </p:blipFill>
        <p:spPr>
          <a:xfrm>
            <a:off x="558460" y="2755044"/>
            <a:ext cx="2139520" cy="2354356"/>
          </a:xfrm>
          <a:prstGeom prst="rect">
            <a:avLst/>
          </a:prstGeom>
        </p:spPr>
      </p:pic>
    </p:spTree>
    <p:extLst>
      <p:ext uri="{BB962C8B-B14F-4D97-AF65-F5344CB8AC3E}">
        <p14:creationId xmlns:p14="http://schemas.microsoft.com/office/powerpoint/2010/main" val="47843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Types	</a:t>
            </a:r>
          </a:p>
        </p:txBody>
      </p:sp>
      <p:sp>
        <p:nvSpPr>
          <p:cNvPr id="3" name="Content Placeholder 2"/>
          <p:cNvSpPr>
            <a:spLocks noGrp="1"/>
          </p:cNvSpPr>
          <p:nvPr>
            <p:ph idx="1"/>
          </p:nvPr>
        </p:nvSpPr>
        <p:spPr>
          <a:xfrm>
            <a:off x="457200" y="1746355"/>
            <a:ext cx="8229600" cy="4975119"/>
          </a:xfrm>
        </p:spPr>
        <p:txBody>
          <a:bodyPr>
            <a:normAutofit lnSpcReduction="10000"/>
          </a:bodyPr>
          <a:lstStyle/>
          <a:p>
            <a:r>
              <a:rPr lang="en-US" sz="2800" dirty="0"/>
              <a:t>Organizational</a:t>
            </a:r>
          </a:p>
          <a:p>
            <a:pPr lvl="1"/>
            <a:r>
              <a:rPr lang="en-US" dirty="0"/>
              <a:t>Teachers (“Sponsors”) add students (“members”) and assign books</a:t>
            </a:r>
          </a:p>
          <a:p>
            <a:pPr lvl="1"/>
            <a:r>
              <a:rPr lang="en-US" dirty="0"/>
              <a:t>Students log in, find books, read (can only open books shared with them by their teachers)</a:t>
            </a:r>
          </a:p>
          <a:p>
            <a:r>
              <a:rPr lang="en-US" sz="2800" dirty="0"/>
              <a:t>Individual</a:t>
            </a:r>
          </a:p>
          <a:p>
            <a:pPr lvl="1"/>
            <a:r>
              <a:rPr lang="en-US" dirty="0"/>
              <a:t>Student + parent (if student is under 18) sign up, submit signed Proof of Disability (POD) form</a:t>
            </a:r>
          </a:p>
          <a:p>
            <a:pPr lvl="2"/>
            <a:r>
              <a:rPr lang="en-US" sz="2200" dirty="0"/>
              <a:t>If student already on Organizational acct, no POD needed</a:t>
            </a:r>
          </a:p>
          <a:p>
            <a:pPr lvl="1"/>
            <a:r>
              <a:rPr lang="en-US" dirty="0"/>
              <a:t>Student logs in, searches for books, reads</a:t>
            </a:r>
          </a:p>
          <a:p>
            <a:pPr lvl="1"/>
            <a:endParaRPr lang="en-US" dirty="0"/>
          </a:p>
        </p:txBody>
      </p:sp>
      <p:sp>
        <p:nvSpPr>
          <p:cNvPr id="4" name="Slide Number Placeholder 3"/>
          <p:cNvSpPr>
            <a:spLocks noGrp="1"/>
          </p:cNvSpPr>
          <p:nvPr>
            <p:ph type="sldNum" sz="quarter" idx="4"/>
          </p:nvPr>
        </p:nvSpPr>
        <p:spPr/>
        <p:txBody>
          <a:bodyPr/>
          <a:lstStyle/>
          <a:p>
            <a:fld id="{46E8DD56-F6BF-F14B-BB46-31C92FE9CC6E}" type="slidenum">
              <a:rPr lang="en-US" smtClean="0"/>
              <a:pPr/>
              <a:t>8</a:t>
            </a:fld>
            <a:endParaRPr lang="en-US" dirty="0"/>
          </a:p>
        </p:txBody>
      </p:sp>
    </p:spTree>
    <p:extLst>
      <p:ext uri="{BB962C8B-B14F-4D97-AF65-F5344CB8AC3E}">
        <p14:creationId xmlns:p14="http://schemas.microsoft.com/office/powerpoint/2010/main" val="415885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Bookshare for Job Corps Centers</a:t>
            </a:r>
          </a:p>
        </p:txBody>
      </p:sp>
      <p:sp>
        <p:nvSpPr>
          <p:cNvPr id="3" name="Content Placeholder 2"/>
          <p:cNvSpPr>
            <a:spLocks noGrp="1"/>
          </p:cNvSpPr>
          <p:nvPr>
            <p:ph idx="1"/>
          </p:nvPr>
        </p:nvSpPr>
        <p:spPr>
          <a:xfrm>
            <a:off x="457200" y="2039814"/>
            <a:ext cx="8229600" cy="4316535"/>
          </a:xfrm>
        </p:spPr>
        <p:txBody>
          <a:bodyPr>
            <a:normAutofit/>
          </a:bodyPr>
          <a:lstStyle/>
          <a:p>
            <a:r>
              <a:rPr lang="en-US" dirty="0"/>
              <a:t>Organizational accounts are set up for most centers</a:t>
            </a:r>
          </a:p>
          <a:p>
            <a:r>
              <a:rPr lang="en-US" dirty="0"/>
              <a:t>Disability Coordinators or other designees serve as the primary contact and “competent authority” for account and certifies student eligibility.</a:t>
            </a:r>
          </a:p>
          <a:p>
            <a:pPr lvl="1"/>
            <a:r>
              <a:rPr lang="en-US" dirty="0"/>
              <a:t>Can add other instructors as needed</a:t>
            </a:r>
          </a:p>
          <a:p>
            <a:r>
              <a:rPr lang="en-US" dirty="0"/>
              <a:t>Dedicated </a:t>
            </a:r>
            <a:r>
              <a:rPr lang="en-US" dirty="0">
                <a:hlinkClick r:id="rId2"/>
              </a:rPr>
              <a:t>Job Corps Reading List </a:t>
            </a:r>
            <a:r>
              <a:rPr lang="en-US" dirty="0"/>
              <a:t>of commonly used textbooks, study guides and career resources</a:t>
            </a:r>
          </a:p>
          <a:p>
            <a:pPr lvl="1"/>
            <a:r>
              <a:rPr lang="en-US" sz="2000" dirty="0">
                <a:effectLst/>
                <a:latin typeface="Arial" panose="020B0604020202020204" pitchFamily="34" charset="0"/>
                <a:ea typeface="Arial" panose="020B0604020202020204" pitchFamily="34" charset="0"/>
              </a:rPr>
              <a:t>Also a</a:t>
            </a:r>
            <a:r>
              <a:rPr lang="en-US" sz="2000" dirty="0">
                <a:solidFill>
                  <a:srgbClr val="0000FF"/>
                </a:solidFill>
                <a:effectLst/>
                <a:latin typeface="Arial" panose="020B0604020202020204" pitchFamily="34" charset="0"/>
                <a:ea typeface="Arial" panose="020B0604020202020204" pitchFamily="34" charset="0"/>
              </a:rPr>
              <a:t> </a:t>
            </a:r>
            <a:r>
              <a:rPr lang="en-US" sz="2000" u="heavy" dirty="0" err="1">
                <a:solidFill>
                  <a:srgbClr val="0000FF"/>
                </a:solidFill>
                <a:effectLst/>
                <a:uFill>
                  <a:solidFill>
                    <a:srgbClr val="0000FF"/>
                  </a:solidFill>
                </a:uFill>
                <a:latin typeface="Arial" panose="020B0604020202020204" pitchFamily="34" charset="0"/>
                <a:ea typeface="Arial" panose="020B0604020202020204" pitchFamily="34" charset="0"/>
                <a:hlinkClick r:id="rId3"/>
              </a:rPr>
              <a:t>HiSet</a:t>
            </a:r>
            <a:r>
              <a:rPr lang="en-US" sz="2000" u="heavy" dirty="0">
                <a:solidFill>
                  <a:srgbClr val="0000FF"/>
                </a:solidFill>
                <a:effectLst/>
                <a:uFill>
                  <a:solidFill>
                    <a:srgbClr val="0000FF"/>
                  </a:solidFill>
                </a:uFill>
                <a:latin typeface="Arial" panose="020B0604020202020204" pitchFamily="34" charset="0"/>
                <a:ea typeface="Arial" panose="020B0604020202020204" pitchFamily="34" charset="0"/>
                <a:hlinkClick r:id="rId3"/>
              </a:rPr>
              <a:t> List</a:t>
            </a:r>
            <a:r>
              <a:rPr lang="en-US" sz="2000" u="none" strike="noStrike" dirty="0">
                <a:solidFill>
                  <a:srgbClr val="0000FF"/>
                </a:solidFill>
                <a:effectLst/>
                <a:latin typeface="Arial" panose="020B0604020202020204" pitchFamily="34" charset="0"/>
                <a:ea typeface="Arial" panose="020B0604020202020204" pitchFamily="34" charset="0"/>
                <a:hlinkClick r:id="rId3"/>
              </a:rPr>
              <a:t> </a:t>
            </a:r>
            <a:r>
              <a:rPr lang="en-US" sz="2000" dirty="0">
                <a:effectLst/>
                <a:latin typeface="Arial" panose="020B0604020202020204" pitchFamily="34" charset="0"/>
                <a:ea typeface="Arial" panose="020B0604020202020204" pitchFamily="34" charset="0"/>
              </a:rPr>
              <a:t>and</a:t>
            </a:r>
            <a:r>
              <a:rPr lang="en-US" sz="2000" u="none" strike="noStrike" dirty="0">
                <a:solidFill>
                  <a:srgbClr val="0000FF"/>
                </a:solidFill>
                <a:effectLst/>
                <a:latin typeface="Arial" panose="020B0604020202020204" pitchFamily="34" charset="0"/>
                <a:ea typeface="Arial" panose="020B0604020202020204" pitchFamily="34" charset="0"/>
                <a:hlinkClick r:id="rId4"/>
              </a:rPr>
              <a:t> </a:t>
            </a:r>
            <a:r>
              <a:rPr lang="en-US" sz="2000" u="heavy" dirty="0">
                <a:solidFill>
                  <a:srgbClr val="0000FF"/>
                </a:solidFill>
                <a:effectLst/>
                <a:uFill>
                  <a:solidFill>
                    <a:srgbClr val="0000FF"/>
                  </a:solidFill>
                </a:uFill>
                <a:latin typeface="Arial" panose="020B0604020202020204" pitchFamily="34" charset="0"/>
                <a:ea typeface="Arial" panose="020B0604020202020204" pitchFamily="34" charset="0"/>
                <a:hlinkClick r:id="rId4"/>
              </a:rPr>
              <a:t>GED</a:t>
            </a:r>
            <a:r>
              <a:rPr lang="en-US" sz="2000" u="heavy" spc="35" dirty="0">
                <a:solidFill>
                  <a:srgbClr val="0000FF"/>
                </a:solidFill>
                <a:effectLst/>
                <a:uFill>
                  <a:solidFill>
                    <a:srgbClr val="0000FF"/>
                  </a:solidFill>
                </a:uFill>
                <a:latin typeface="Arial" panose="020B0604020202020204" pitchFamily="34" charset="0"/>
                <a:ea typeface="Arial" panose="020B0604020202020204" pitchFamily="34" charset="0"/>
                <a:hlinkClick r:id="rId4"/>
              </a:rPr>
              <a:t> </a:t>
            </a:r>
            <a:r>
              <a:rPr lang="en-US" sz="2000" u="heavy" dirty="0">
                <a:solidFill>
                  <a:srgbClr val="0000FF"/>
                </a:solidFill>
                <a:effectLst/>
                <a:uFill>
                  <a:solidFill>
                    <a:srgbClr val="0000FF"/>
                  </a:solidFill>
                </a:uFill>
                <a:latin typeface="Arial" panose="020B0604020202020204" pitchFamily="34" charset="0"/>
                <a:ea typeface="Arial" panose="020B0604020202020204" pitchFamily="34" charset="0"/>
                <a:hlinkClick r:id="rId4"/>
              </a:rPr>
              <a:t>List</a:t>
            </a:r>
            <a:endParaRPr lang="en-US" sz="2000" dirty="0">
              <a:effectLst/>
              <a:latin typeface="Arial" panose="020B0604020202020204" pitchFamily="34" charset="0"/>
              <a:ea typeface="Arial" panose="020B0604020202020204" pitchFamily="34" charset="0"/>
            </a:endParaRPr>
          </a:p>
          <a:p>
            <a:pPr marL="457200" lvl="1" indent="0">
              <a:buNone/>
            </a:pPr>
            <a:endParaRPr lang="en-US" dirty="0"/>
          </a:p>
        </p:txBody>
      </p:sp>
      <p:sp>
        <p:nvSpPr>
          <p:cNvPr id="4" name="Slide Number Placeholder 3"/>
          <p:cNvSpPr>
            <a:spLocks noGrp="1"/>
          </p:cNvSpPr>
          <p:nvPr>
            <p:ph type="sldNum" sz="quarter" idx="4"/>
          </p:nvPr>
        </p:nvSpPr>
        <p:spPr/>
        <p:txBody>
          <a:bodyPr/>
          <a:lstStyle/>
          <a:p>
            <a:fld id="{46E8DD56-F6BF-F14B-BB46-31C92FE9CC6E}" type="slidenum">
              <a:rPr lang="en-US" smtClean="0"/>
              <a:pPr/>
              <a:t>9</a:t>
            </a:fld>
            <a:endParaRPr lang="en-US" dirty="0"/>
          </a:p>
        </p:txBody>
      </p:sp>
    </p:spTree>
    <p:extLst>
      <p:ext uri="{BB962C8B-B14F-4D97-AF65-F5344CB8AC3E}">
        <p14:creationId xmlns:p14="http://schemas.microsoft.com/office/powerpoint/2010/main" val="2905654169"/>
      </p:ext>
    </p:extLst>
  </p:cSld>
  <p:clrMapOvr>
    <a:masterClrMapping/>
  </p:clrMapOvr>
</p:sld>
</file>

<file path=ppt/theme/theme1.xml><?xml version="1.0" encoding="utf-8"?>
<a:theme xmlns:a="http://schemas.openxmlformats.org/drawingml/2006/main" name="Office Theme">
  <a:themeElements>
    <a:clrScheme name="bookshare-2">
      <a:dk1>
        <a:sysClr val="windowText" lastClr="000000"/>
      </a:dk1>
      <a:lt1>
        <a:sysClr val="window" lastClr="FFFFFF"/>
      </a:lt1>
      <a:dk2>
        <a:srgbClr val="003580"/>
      </a:dk2>
      <a:lt2>
        <a:srgbClr val="CF4422"/>
      </a:lt2>
      <a:accent1>
        <a:srgbClr val="437FC1"/>
      </a:accent1>
      <a:accent2>
        <a:srgbClr val="D71F26"/>
      </a:accent2>
      <a:accent3>
        <a:srgbClr val="F99A32"/>
      </a:accent3>
      <a:accent4>
        <a:srgbClr val="51B95D"/>
      </a:accent4>
      <a:accent5>
        <a:srgbClr val="13B0D5"/>
      </a:accent5>
      <a:accent6>
        <a:srgbClr val="BE3D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XRUYQT3274NZ-880339284-89</_dlc_DocId>
    <_dlc_DocIdUrl xmlns="b22f8f74-215c-4154-9939-bd29e4e8980e">
      <Url>https://supportservices.jobcorps.gov/disability/_layouts/15/DocIdRedir.aspx?ID=XRUYQT3274NZ-880339284-89</Url>
      <Description>XRUYQT3274NZ-880339284-89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AC9D639-937C-4E7E-A569-BA188E88B15C}"/>
</file>

<file path=customXml/itemProps2.xml><?xml version="1.0" encoding="utf-8"?>
<ds:datastoreItem xmlns:ds="http://schemas.openxmlformats.org/officeDocument/2006/customXml" ds:itemID="{A360F990-B06F-4ED3-A984-A380E98E111E}"/>
</file>

<file path=customXml/itemProps3.xml><?xml version="1.0" encoding="utf-8"?>
<ds:datastoreItem xmlns:ds="http://schemas.openxmlformats.org/officeDocument/2006/customXml" ds:itemID="{28E75993-62F3-42E3-8CE7-F24F3C61249E}"/>
</file>

<file path=customXml/itemProps4.xml><?xml version="1.0" encoding="utf-8"?>
<ds:datastoreItem xmlns:ds="http://schemas.openxmlformats.org/officeDocument/2006/customXml" ds:itemID="{D065F99D-4D09-4612-8655-925F6846AF1E}"/>
</file>

<file path=docProps/app.xml><?xml version="1.0" encoding="utf-8"?>
<Properties xmlns="http://schemas.openxmlformats.org/officeDocument/2006/extended-properties" xmlns:vt="http://schemas.openxmlformats.org/officeDocument/2006/docPropsVTypes">
  <TotalTime>25846</TotalTime>
  <Words>780</Words>
  <Application>Microsoft Office PowerPoint</Application>
  <PresentationFormat>On-screen Show (4:3)</PresentationFormat>
  <Paragraphs>115</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Lucida Grande</vt:lpstr>
      <vt:lpstr>Source Sans Pro</vt:lpstr>
      <vt:lpstr>Whitney Book</vt:lpstr>
      <vt:lpstr>Office Theme</vt:lpstr>
      <vt:lpstr> All About Bookshare for Job Corps Students</vt:lpstr>
      <vt:lpstr>Learning Outcomes</vt:lpstr>
      <vt:lpstr>Problem: Printed Text Doesn’t Work Well for All Learners</vt:lpstr>
      <vt:lpstr>Bookshare is…</vt:lpstr>
      <vt:lpstr>Bookshare Offers…</vt:lpstr>
      <vt:lpstr>Many Reading Options!</vt:lpstr>
      <vt:lpstr>Who Qualifies?</vt:lpstr>
      <vt:lpstr>Account Types </vt:lpstr>
      <vt:lpstr>Bookshare for Job Corps Centers</vt:lpstr>
      <vt:lpstr>Getting Started is Easy</vt:lpstr>
      <vt:lpstr>Next Steps for Job Corps Centers</vt:lpstr>
      <vt:lpstr>Get Help and Support</vt:lpstr>
      <vt:lpstr>Questions?</vt:lpstr>
    </vt:vector>
  </TitlesOfParts>
  <Company>jen brower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brower</dc:creator>
  <cp:lastModifiedBy>Diane Fairchild</cp:lastModifiedBy>
  <cp:revision>559</cp:revision>
  <cp:lastPrinted>2016-04-06T14:53:33Z</cp:lastPrinted>
  <dcterms:created xsi:type="dcterms:W3CDTF">2014-10-28T13:23:14Z</dcterms:created>
  <dcterms:modified xsi:type="dcterms:W3CDTF">2020-11-03T15:05:47Z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109a3123-8a51-4eb6-a438-670e8ba68d2e</vt:lpwstr>
  </property>
</Properties>
</file>