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entation.xml" ContentType="application/vnd.openxmlformats-officedocument.presentationml.presentation.main+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4261" r:id="rId2"/>
  </p:sldMasterIdLst>
  <p:notesMasterIdLst>
    <p:notesMasterId r:id="rId44"/>
  </p:notesMasterIdLst>
  <p:handoutMasterIdLst>
    <p:handoutMasterId r:id="rId45"/>
  </p:handoutMasterIdLst>
  <p:sldIdLst>
    <p:sldId id="1865" r:id="rId3"/>
    <p:sldId id="1941" r:id="rId4"/>
    <p:sldId id="1462" r:id="rId5"/>
    <p:sldId id="1896" r:id="rId6"/>
    <p:sldId id="1692" r:id="rId7"/>
    <p:sldId id="1897" r:id="rId8"/>
    <p:sldId id="1898" r:id="rId9"/>
    <p:sldId id="1900" r:id="rId10"/>
    <p:sldId id="1925" r:id="rId11"/>
    <p:sldId id="1927" r:id="rId12"/>
    <p:sldId id="1928" r:id="rId13"/>
    <p:sldId id="1889" r:id="rId14"/>
    <p:sldId id="258" r:id="rId15"/>
    <p:sldId id="1924" r:id="rId16"/>
    <p:sldId id="1902" r:id="rId17"/>
    <p:sldId id="1866" r:id="rId18"/>
    <p:sldId id="1904" r:id="rId19"/>
    <p:sldId id="1905" r:id="rId20"/>
    <p:sldId id="1914" r:id="rId21"/>
    <p:sldId id="1784" r:id="rId22"/>
    <p:sldId id="1743" r:id="rId23"/>
    <p:sldId id="1908" r:id="rId24"/>
    <p:sldId id="1909" r:id="rId25"/>
    <p:sldId id="1910" r:id="rId26"/>
    <p:sldId id="1915" r:id="rId27"/>
    <p:sldId id="1782" r:id="rId28"/>
    <p:sldId id="1918" r:id="rId29"/>
    <p:sldId id="1913" r:id="rId30"/>
    <p:sldId id="1935" r:id="rId31"/>
    <p:sldId id="1689" r:id="rId32"/>
    <p:sldId id="1936" r:id="rId33"/>
    <p:sldId id="1937" r:id="rId34"/>
    <p:sldId id="1939" r:id="rId35"/>
    <p:sldId id="1940" r:id="rId36"/>
    <p:sldId id="1934" r:id="rId37"/>
    <p:sldId id="1911" r:id="rId38"/>
    <p:sldId id="1903" r:id="rId39"/>
    <p:sldId id="1933" r:id="rId40"/>
    <p:sldId id="1942" r:id="rId41"/>
    <p:sldId id="1912" r:id="rId42"/>
    <p:sldId id="1711"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59E"/>
    <a:srgbClr val="5F5CA3"/>
    <a:srgbClr val="5F5C8A"/>
    <a:srgbClr val="4472C4"/>
    <a:srgbClr val="9900CC"/>
    <a:srgbClr val="A3A3A3"/>
    <a:srgbClr val="4376AB"/>
    <a:srgbClr val="F2F2F2"/>
    <a:srgbClr val="A9C37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79319" autoAdjust="0"/>
  </p:normalViewPr>
  <p:slideViewPr>
    <p:cSldViewPr>
      <p:cViewPr varScale="1">
        <p:scale>
          <a:sx n="114" d="100"/>
          <a:sy n="114" d="100"/>
        </p:scale>
        <p:origin x="1044" y="10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2299"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3" Type="http://schemas.openxmlformats.org/officeDocument/2006/relationships/customXml" Target="../customXml/item4.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D0CDCF-B072-4CC6-B2A3-B1C4F4AE3FFA}" type="datetimeFigureOut">
              <a:rPr lang="en-US" smtClean="0"/>
              <a:pPr/>
              <a:t>1/21/2021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8A0187-CA69-4ACB-9811-75164F281DE0}" type="slidenum">
              <a:rPr lang="en-US" smtClean="0"/>
              <a:pPr/>
              <a:t>‹#›</a:t>
            </a:fld>
            <a:endParaRPr lang="en-US" dirty="0"/>
          </a:p>
        </p:txBody>
      </p:sp>
    </p:spTree>
    <p:extLst>
      <p:ext uri="{BB962C8B-B14F-4D97-AF65-F5344CB8AC3E}">
        <p14:creationId xmlns:p14="http://schemas.microsoft.com/office/powerpoint/2010/main" val="2958881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63E9E0-D922-418E-8BFA-E41C87CB1E68}" type="datetimeFigureOut">
              <a:rPr lang="en-US" smtClean="0"/>
              <a:pPr/>
              <a:t>1/21/2021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7D2F9E-D167-4ED3-83EC-AE46EA34BEC3}" type="slidenum">
              <a:rPr lang="en-US" smtClean="0"/>
              <a:pPr/>
              <a:t>‹#›</a:t>
            </a:fld>
            <a:endParaRPr lang="en-US" dirty="0"/>
          </a:p>
        </p:txBody>
      </p:sp>
    </p:spTree>
    <p:extLst>
      <p:ext uri="{BB962C8B-B14F-4D97-AF65-F5344CB8AC3E}">
        <p14:creationId xmlns:p14="http://schemas.microsoft.com/office/powerpoint/2010/main" val="423772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eOipaGDSBTQ"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exmiTRdwJm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skjan.org/publications/consultants-corner/Disability-Awareness-Training.cf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skjan.org/publications/consultants-corner/Disability-Awareness-Training.cf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we are going to start with talking about our perceptions and beliefs surrounding disability.  We all have them and sometimes our perceptions can color how we “see” or “perceive” an individual.  Then we are going to talk briefly regarding disability sensitivity and awareness and how to appropriately interact and communicate with our students with disabilities.</a:t>
            </a:r>
          </a:p>
        </p:txBody>
      </p:sp>
      <p:sp>
        <p:nvSpPr>
          <p:cNvPr id="4" name="Slide Number Placeholder 3"/>
          <p:cNvSpPr>
            <a:spLocks noGrp="1"/>
          </p:cNvSpPr>
          <p:nvPr>
            <p:ph type="sldNum" sz="quarter" idx="5"/>
          </p:nvPr>
        </p:nvSpPr>
        <p:spPr/>
        <p:txBody>
          <a:bodyPr/>
          <a:lstStyle/>
          <a:p>
            <a:fld id="{2E7D2F9E-D167-4ED3-83EC-AE46EA34BEC3}" type="slidenum">
              <a:rPr lang="en-US" smtClean="0"/>
              <a:pPr/>
              <a:t>1</a:t>
            </a:fld>
            <a:endParaRPr lang="en-US" dirty="0"/>
          </a:p>
        </p:txBody>
      </p:sp>
    </p:spTree>
    <p:extLst>
      <p:ext uri="{BB962C8B-B14F-4D97-AF65-F5344CB8AC3E}">
        <p14:creationId xmlns:p14="http://schemas.microsoft.com/office/powerpoint/2010/main" val="3534006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often the employee is the one who fully knows how the disability affects him, what he finds to be difficult, what he needs in order to succeed, and how others can assist him in that process. In some cases, a service provider, an educator, or even a family member may be the most qualified individual to present the needed information to the group. The proper person could be whoever the employee feels most comfortable with, and who would be most effective in conveying the essential information.  </a:t>
            </a:r>
          </a:p>
          <a:p>
            <a:endParaRPr lang="en-US" dirty="0"/>
          </a:p>
          <a:p>
            <a:r>
              <a:rPr lang="en-US" dirty="0"/>
              <a:t>If an employer wants to provide a general form of disability awareness training that might include ADA and accommodation information, they can do so at any time, and would not need to have the permission and participation of employees with disabilities that are part of the group.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 employer would want to be sure the timing of the training is appropriate. If a newly hired engineer, for example, in a tight-knit department has been having some difficulties with the social aspects of the position due to an autism spectrum disorder, the employer would not want to suddenly provide a training with information on autism and social difficulties to that department.  A more general training on disabilities, the ADA and its confidentiality protections, accommodations, and how to participate in the interactive process would be more appropriate at that time.</a:t>
            </a:r>
          </a:p>
          <a:p>
            <a:endParaRPr lang="en-US" dirty="0"/>
          </a:p>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13</a:t>
            </a:fld>
            <a:endParaRPr lang="en-US" dirty="0"/>
          </a:p>
        </p:txBody>
      </p:sp>
    </p:spTree>
    <p:extLst>
      <p:ext uri="{BB962C8B-B14F-4D97-AF65-F5344CB8AC3E}">
        <p14:creationId xmlns:p14="http://schemas.microsoft.com/office/powerpoint/2010/main" val="3405015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https://www.rockymountainada.org/resources/disability-etiquette-video</a:t>
            </a:r>
          </a:p>
          <a:p>
            <a:r>
              <a:rPr lang="en-US" dirty="0"/>
              <a:t>1:58</a:t>
            </a:r>
          </a:p>
          <a:p>
            <a:endParaRPr lang="en-US" dirty="0"/>
          </a:p>
          <a:p>
            <a:r>
              <a:rPr lang="en-US" dirty="0"/>
              <a:t>Rocky Mountain ADA Center</a:t>
            </a:r>
          </a:p>
          <a:p>
            <a:r>
              <a:rPr lang="en-US" dirty="0"/>
              <a:t>“</a:t>
            </a:r>
            <a:r>
              <a:rPr lang="en-US" b="0" i="0" dirty="0">
                <a:solidFill>
                  <a:srgbClr val="1D2C47"/>
                </a:solidFill>
                <a:effectLst/>
                <a:latin typeface="Montserrat" panose="00000500000000000000" pitchFamily="50" charset="0"/>
              </a:rPr>
              <a:t>Learning respectful ways to interact with people with disabilities is a great way to ensure people can fully be a part of our communities.”</a:t>
            </a:r>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15</a:t>
            </a:fld>
            <a:endParaRPr lang="en-US" dirty="0"/>
          </a:p>
        </p:txBody>
      </p:sp>
    </p:spTree>
    <p:extLst>
      <p:ext uri="{BB962C8B-B14F-4D97-AF65-F5344CB8AC3E}">
        <p14:creationId xmlns:p14="http://schemas.microsoft.com/office/powerpoint/2010/main" val="749159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could happen if the person uses crutches and you open the door for that person while s/he are trying to open the door her/himself?</a:t>
            </a:r>
          </a:p>
          <a:p>
            <a:r>
              <a:rPr lang="en-US" dirty="0"/>
              <a:t>c</a:t>
            </a:r>
          </a:p>
        </p:txBody>
      </p:sp>
      <p:sp>
        <p:nvSpPr>
          <p:cNvPr id="4" name="Slide Number Placeholder 3"/>
          <p:cNvSpPr>
            <a:spLocks noGrp="1"/>
          </p:cNvSpPr>
          <p:nvPr>
            <p:ph type="sldNum" sz="quarter" idx="10"/>
          </p:nvPr>
        </p:nvSpPr>
        <p:spPr/>
        <p:txBody>
          <a:bodyPr/>
          <a:lstStyle/>
          <a:p>
            <a:fld id="{8FA5E054-081F-4F34-AA35-1B2888B4E9B0}" type="slidenum">
              <a:rPr lang="fr-CA" smtClean="0"/>
              <a:t>16</a:t>
            </a:fld>
            <a:endParaRPr lang="fr-CA"/>
          </a:p>
        </p:txBody>
      </p:sp>
    </p:spTree>
    <p:extLst>
      <p:ext uri="{BB962C8B-B14F-4D97-AF65-F5344CB8AC3E}">
        <p14:creationId xmlns:p14="http://schemas.microsoft.com/office/powerpoint/2010/main" val="686680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chemeClr val="bg1">
                    <a:lumMod val="50000"/>
                  </a:schemeClr>
                </a:solidFill>
                <a:latin typeface="Montserrat"/>
              </a:rPr>
              <a:t>c</a:t>
            </a:r>
          </a:p>
          <a:p>
            <a:endParaRPr lang="en-US" dirty="0"/>
          </a:p>
        </p:txBody>
      </p:sp>
      <p:sp>
        <p:nvSpPr>
          <p:cNvPr id="4" name="Slide Number Placeholder 3"/>
          <p:cNvSpPr>
            <a:spLocks noGrp="1"/>
          </p:cNvSpPr>
          <p:nvPr>
            <p:ph type="sldNum" sz="quarter" idx="10"/>
          </p:nvPr>
        </p:nvSpPr>
        <p:spPr/>
        <p:txBody>
          <a:bodyPr/>
          <a:lstStyle/>
          <a:p>
            <a:fld id="{8FA5E054-081F-4F34-AA35-1B2888B4E9B0}" type="slidenum">
              <a:rPr lang="fr-CA" smtClean="0"/>
              <a:t>17</a:t>
            </a:fld>
            <a:endParaRPr lang="fr-CA"/>
          </a:p>
        </p:txBody>
      </p:sp>
    </p:spTree>
    <p:extLst>
      <p:ext uri="{BB962C8B-B14F-4D97-AF65-F5344CB8AC3E}">
        <p14:creationId xmlns:p14="http://schemas.microsoft.com/office/powerpoint/2010/main" val="3130513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fld id="{8FA5E054-081F-4F34-AA35-1B2888B4E9B0}" type="slidenum">
              <a:rPr lang="fr-CA" smtClean="0"/>
              <a:t>18</a:t>
            </a:fld>
            <a:endParaRPr lang="fr-CA"/>
          </a:p>
        </p:txBody>
      </p:sp>
    </p:spTree>
    <p:extLst>
      <p:ext uri="{BB962C8B-B14F-4D97-AF65-F5344CB8AC3E}">
        <p14:creationId xmlns:p14="http://schemas.microsoft.com/office/powerpoint/2010/main" val="2115928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Positive language empowers. When writing or speaking about people with disabilities, it is important to put the person first. Group designations such as "the blind," "the retarded" or "the disabled" are inappropriate because they do not reflect the individuality, equality or dignity of people with disabilities. Further, words like "normal person" imply that the person with a disability isn't normal, whereas "person without a disability" is descriptive but not negative. </a:t>
            </a:r>
          </a:p>
          <a:p>
            <a:endParaRPr lang="en-US" dirty="0"/>
          </a:p>
          <a:p>
            <a:r>
              <a:rPr lang="en-US" dirty="0"/>
              <a:t>Other examples below:</a:t>
            </a:r>
          </a:p>
          <a:p>
            <a:r>
              <a:rPr lang="en-US" dirty="0"/>
              <a:t>AFFIRMATIVE PHRASE followed by the NEGATIVE PHRASE</a:t>
            </a:r>
          </a:p>
          <a:p>
            <a:endParaRPr lang="en-US" dirty="0"/>
          </a:p>
          <a:p>
            <a:r>
              <a:rPr lang="en-US" dirty="0"/>
              <a:t>person who is blind, person who is visually impaired</a:t>
            </a:r>
          </a:p>
          <a:p>
            <a:r>
              <a:rPr lang="en-US" dirty="0"/>
              <a:t>the blind</a:t>
            </a:r>
          </a:p>
          <a:p>
            <a:endParaRPr lang="en-US" dirty="0"/>
          </a:p>
          <a:p>
            <a:r>
              <a:rPr lang="en-US" dirty="0"/>
              <a:t>person who is deaf</a:t>
            </a:r>
          </a:p>
          <a:p>
            <a:r>
              <a:rPr lang="en-US" dirty="0"/>
              <a:t>the deaf; deaf and dumb</a:t>
            </a:r>
          </a:p>
          <a:p>
            <a:endParaRPr lang="en-US" dirty="0"/>
          </a:p>
          <a:p>
            <a:r>
              <a:rPr lang="en-US" dirty="0"/>
              <a:t>person who is hard of hearing </a:t>
            </a:r>
          </a:p>
          <a:p>
            <a:r>
              <a:rPr lang="en-US" dirty="0"/>
              <a:t>suffers a hearing loss</a:t>
            </a:r>
          </a:p>
          <a:p>
            <a:endParaRPr lang="en-US" dirty="0"/>
          </a:p>
          <a:p>
            <a:r>
              <a:rPr lang="en-US" dirty="0"/>
              <a:t>person who has multiple sclerosis</a:t>
            </a:r>
          </a:p>
          <a:p>
            <a:r>
              <a:rPr lang="en-US" dirty="0"/>
              <a:t>afflicted by MS</a:t>
            </a:r>
          </a:p>
          <a:p>
            <a:endParaRPr lang="en-US" dirty="0"/>
          </a:p>
          <a:p>
            <a:r>
              <a:rPr lang="en-US" dirty="0"/>
              <a:t>person with cerebral palsy </a:t>
            </a:r>
          </a:p>
          <a:p>
            <a:r>
              <a:rPr lang="en-US" dirty="0"/>
              <a:t>CP victim</a:t>
            </a:r>
          </a:p>
          <a:p>
            <a:endParaRPr lang="en-US" dirty="0"/>
          </a:p>
          <a:p>
            <a:r>
              <a:rPr lang="en-US" dirty="0"/>
              <a:t>person with epilepsy, person with </a:t>
            </a:r>
            <a:br>
              <a:rPr lang="en-US" dirty="0"/>
            </a:br>
            <a:r>
              <a:rPr lang="en-US" dirty="0"/>
              <a:t>seizure disorder</a:t>
            </a:r>
          </a:p>
          <a:p>
            <a:r>
              <a:rPr lang="en-US" dirty="0"/>
              <a:t>epileptic</a:t>
            </a:r>
          </a:p>
          <a:p>
            <a:endParaRPr lang="en-US" dirty="0"/>
          </a:p>
          <a:p>
            <a:r>
              <a:rPr lang="en-US" dirty="0"/>
              <a:t>person who uses a wheelchair </a:t>
            </a:r>
          </a:p>
          <a:p>
            <a:r>
              <a:rPr lang="en-US" dirty="0"/>
              <a:t>confined or restricted to a wheelchair</a:t>
            </a:r>
          </a:p>
          <a:p>
            <a:endParaRPr lang="en-US" dirty="0"/>
          </a:p>
          <a:p>
            <a:r>
              <a:rPr lang="en-US" dirty="0"/>
              <a:t>person who has muscular dystrophy</a:t>
            </a:r>
          </a:p>
          <a:p>
            <a:r>
              <a:rPr lang="en-US" dirty="0"/>
              <a:t>stricken by MD</a:t>
            </a:r>
          </a:p>
          <a:p>
            <a:endParaRPr lang="en-US" dirty="0"/>
          </a:p>
          <a:p>
            <a:r>
              <a:rPr lang="en-US" dirty="0"/>
              <a:t>person with a physical disability, physically disabled</a:t>
            </a:r>
          </a:p>
          <a:p>
            <a:r>
              <a:rPr lang="en-US" dirty="0"/>
              <a:t>crippled; lame; deformed</a:t>
            </a:r>
          </a:p>
          <a:p>
            <a:endParaRPr lang="en-US" dirty="0"/>
          </a:p>
          <a:p>
            <a:r>
              <a:rPr lang="en-US" dirty="0"/>
              <a:t>unable to speak, uses synthetic speech</a:t>
            </a:r>
          </a:p>
          <a:p>
            <a:r>
              <a:rPr lang="en-US" dirty="0"/>
              <a:t>dumb; mute</a:t>
            </a:r>
          </a:p>
          <a:p>
            <a:endParaRPr lang="en-US" dirty="0"/>
          </a:p>
          <a:p>
            <a:r>
              <a:rPr lang="en-US" dirty="0"/>
              <a:t>person with psychiatric disability </a:t>
            </a:r>
          </a:p>
          <a:p>
            <a:r>
              <a:rPr lang="en-US" dirty="0"/>
              <a:t>crazy; nuts</a:t>
            </a:r>
          </a:p>
          <a:p>
            <a:endParaRPr lang="en-US" dirty="0"/>
          </a:p>
          <a:p>
            <a:r>
              <a:rPr lang="en-US" dirty="0"/>
              <a:t>person who is successful, productive </a:t>
            </a:r>
          </a:p>
          <a:p>
            <a:r>
              <a:rPr lang="en-US" dirty="0"/>
              <a:t>has overcome his/her disability; is courageous (when it implies the person has courage because of having a disability)</a:t>
            </a:r>
          </a:p>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20</a:t>
            </a:fld>
            <a:endParaRPr lang="en-US" dirty="0"/>
          </a:p>
        </p:txBody>
      </p:sp>
    </p:spTree>
    <p:extLst>
      <p:ext uri="{BB962C8B-B14F-4D97-AF65-F5344CB8AC3E}">
        <p14:creationId xmlns:p14="http://schemas.microsoft.com/office/powerpoint/2010/main" val="1021154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When introduced to a person with a disability, </a:t>
            </a:r>
            <a:r>
              <a:rPr lang="en-US" sz="1200" b="1" dirty="0">
                <a:solidFill>
                  <a:schemeClr val="bg1">
                    <a:lumMod val="50000"/>
                  </a:schemeClr>
                </a:solidFill>
              </a:rPr>
              <a:t>it is appropriate to offer to shake hands. </a:t>
            </a:r>
            <a:r>
              <a:rPr lang="en-US" sz="1200" dirty="0">
                <a:solidFill>
                  <a:schemeClr val="bg1">
                    <a:lumMod val="50000"/>
                  </a:schemeClr>
                </a:solidFill>
              </a:rPr>
              <a:t>People with limited hand use or who wear an artificial limb can usually shake hands. </a:t>
            </a:r>
            <a:endParaRPr lang="en-US" sz="1000"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(Shaking hands with the left hand is an acceptable greeting</a:t>
            </a:r>
            <a:r>
              <a:rPr lang="en-US" sz="1000" dirty="0">
                <a:solidFill>
                  <a:schemeClr val="bg1">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https://www.dol.gov/odep/pubs/fact/communicating.htm</a:t>
            </a:r>
          </a:p>
          <a:p>
            <a:endParaRPr lang="en-US" sz="1000" dirty="0">
              <a:solidFill>
                <a:schemeClr val="bg1">
                  <a:lumMod val="50000"/>
                </a:schemeClr>
              </a:solidFill>
            </a:endParaRPr>
          </a:p>
          <a:p>
            <a:endParaRPr lang="en-US" sz="1000" dirty="0">
              <a:solidFill>
                <a:schemeClr val="bg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8FA5E054-081F-4F34-AA35-1B2888B4E9B0}" type="slidenum">
              <a:rPr lang="fr-CA" smtClean="0"/>
              <a:t>21</a:t>
            </a:fld>
            <a:endParaRPr lang="fr-CA"/>
          </a:p>
        </p:txBody>
      </p:sp>
    </p:spTree>
    <p:extLst>
      <p:ext uri="{BB962C8B-B14F-4D97-AF65-F5344CB8AC3E}">
        <p14:creationId xmlns:p14="http://schemas.microsoft.com/office/powerpoint/2010/main" val="1702410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https://www.dol.gov/odep/pubs/fact/communicating.htm</a:t>
            </a:r>
          </a:p>
        </p:txBody>
      </p:sp>
      <p:sp>
        <p:nvSpPr>
          <p:cNvPr id="4" name="Slide Number Placeholder 3"/>
          <p:cNvSpPr>
            <a:spLocks noGrp="1"/>
          </p:cNvSpPr>
          <p:nvPr>
            <p:ph type="sldNum" sz="quarter" idx="10"/>
          </p:nvPr>
        </p:nvSpPr>
        <p:spPr/>
        <p:txBody>
          <a:bodyPr/>
          <a:lstStyle/>
          <a:p>
            <a:fld id="{8FA5E054-081F-4F34-AA35-1B2888B4E9B0}" type="slidenum">
              <a:rPr lang="fr-CA" smtClean="0"/>
              <a:t>22</a:t>
            </a:fld>
            <a:endParaRPr lang="fr-CA"/>
          </a:p>
        </p:txBody>
      </p:sp>
    </p:spTree>
    <p:extLst>
      <p:ext uri="{BB962C8B-B14F-4D97-AF65-F5344CB8AC3E}">
        <p14:creationId xmlns:p14="http://schemas.microsoft.com/office/powerpoint/2010/main" val="234028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https://www.dol.gov/odep/pubs/fact/communicating.htm</a:t>
            </a:r>
          </a:p>
        </p:txBody>
      </p:sp>
      <p:sp>
        <p:nvSpPr>
          <p:cNvPr id="4" name="Slide Number Placeholder 3"/>
          <p:cNvSpPr>
            <a:spLocks noGrp="1"/>
          </p:cNvSpPr>
          <p:nvPr>
            <p:ph type="sldNum" sz="quarter" idx="10"/>
          </p:nvPr>
        </p:nvSpPr>
        <p:spPr/>
        <p:txBody>
          <a:bodyPr/>
          <a:lstStyle/>
          <a:p>
            <a:fld id="{8FA5E054-081F-4F34-AA35-1B2888B4E9B0}" type="slidenum">
              <a:rPr lang="fr-CA" smtClean="0"/>
              <a:t>23</a:t>
            </a:fld>
            <a:endParaRPr lang="fr-CA"/>
          </a:p>
        </p:txBody>
      </p:sp>
    </p:spTree>
    <p:extLst>
      <p:ext uri="{BB962C8B-B14F-4D97-AF65-F5344CB8AC3E}">
        <p14:creationId xmlns:p14="http://schemas.microsoft.com/office/powerpoint/2010/main" val="3447523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https://www.dol.gov/odep/pubs/fact/communicating.htm</a:t>
            </a:r>
          </a:p>
        </p:txBody>
      </p:sp>
      <p:sp>
        <p:nvSpPr>
          <p:cNvPr id="4" name="Slide Number Placeholder 3"/>
          <p:cNvSpPr>
            <a:spLocks noGrp="1"/>
          </p:cNvSpPr>
          <p:nvPr>
            <p:ph type="sldNum" sz="quarter" idx="10"/>
          </p:nvPr>
        </p:nvSpPr>
        <p:spPr/>
        <p:txBody>
          <a:bodyPr/>
          <a:lstStyle/>
          <a:p>
            <a:fld id="{8FA5E054-081F-4F34-AA35-1B2888B4E9B0}" type="slidenum">
              <a:rPr lang="fr-CA" smtClean="0"/>
              <a:t>24</a:t>
            </a:fld>
            <a:endParaRPr lang="fr-CA"/>
          </a:p>
        </p:txBody>
      </p:sp>
    </p:spTree>
    <p:extLst>
      <p:ext uri="{BB962C8B-B14F-4D97-AF65-F5344CB8AC3E}">
        <p14:creationId xmlns:p14="http://schemas.microsoft.com/office/powerpoint/2010/main" val="675730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2</a:t>
            </a:fld>
            <a:endParaRPr lang="en-US" dirty="0"/>
          </a:p>
        </p:txBody>
      </p:sp>
    </p:spTree>
    <p:extLst>
      <p:ext uri="{BB962C8B-B14F-4D97-AF65-F5344CB8AC3E}">
        <p14:creationId xmlns:p14="http://schemas.microsoft.com/office/powerpoint/2010/main" val="948193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4">
                    <a:lumMod val="20000"/>
                    <a:lumOff val="80000"/>
                  </a:schemeClr>
                </a:solidFill>
                <a:latin typeface="Calibri" panose="020F0502020204030204" pitchFamily="34" charset="0"/>
                <a:cs typeface="Calibri" panose="020F0502020204030204" pitchFamily="34" charset="0"/>
              </a:rPr>
              <a:t>The student also was able to keep the assistive technology. </a:t>
            </a:r>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26</a:t>
            </a:fld>
            <a:endParaRPr lang="en-US" dirty="0"/>
          </a:p>
        </p:txBody>
      </p:sp>
    </p:spTree>
    <p:extLst>
      <p:ext uri="{BB962C8B-B14F-4D97-AF65-F5344CB8AC3E}">
        <p14:creationId xmlns:p14="http://schemas.microsoft.com/office/powerpoint/2010/main" val="1177538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4">
                    <a:lumMod val="20000"/>
                    <a:lumOff val="80000"/>
                  </a:schemeClr>
                </a:solidFill>
                <a:latin typeface="Calibri" panose="020F0502020204030204" pitchFamily="34" charset="0"/>
                <a:cs typeface="Calibri" panose="020F0502020204030204" pitchFamily="34" charset="0"/>
              </a:rPr>
              <a:t>The student also was able to keep the assistive technology. </a:t>
            </a:r>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27</a:t>
            </a:fld>
            <a:endParaRPr lang="en-US" dirty="0"/>
          </a:p>
        </p:txBody>
      </p:sp>
    </p:spTree>
    <p:extLst>
      <p:ext uri="{BB962C8B-B14F-4D97-AF65-F5344CB8AC3E}">
        <p14:creationId xmlns:p14="http://schemas.microsoft.com/office/powerpoint/2010/main" val="1119299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28</a:t>
            </a:fld>
            <a:endParaRPr lang="en-US" dirty="0"/>
          </a:p>
        </p:txBody>
      </p:sp>
    </p:spTree>
    <p:extLst>
      <p:ext uri="{BB962C8B-B14F-4D97-AF65-F5344CB8AC3E}">
        <p14:creationId xmlns:p14="http://schemas.microsoft.com/office/powerpoint/2010/main" val="3860132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even ask the person if they can write down what they are trying to say if that is feasible for them to do so.</a:t>
            </a:r>
          </a:p>
        </p:txBody>
      </p:sp>
      <p:sp>
        <p:nvSpPr>
          <p:cNvPr id="4" name="Slide Number Placeholder 3"/>
          <p:cNvSpPr>
            <a:spLocks noGrp="1"/>
          </p:cNvSpPr>
          <p:nvPr>
            <p:ph type="sldNum" sz="quarter" idx="5"/>
          </p:nvPr>
        </p:nvSpPr>
        <p:spPr/>
        <p:txBody>
          <a:bodyPr/>
          <a:lstStyle/>
          <a:p>
            <a:fld id="{2E7D2F9E-D167-4ED3-83EC-AE46EA34BEC3}" type="slidenum">
              <a:rPr lang="en-US" smtClean="0"/>
              <a:pPr/>
              <a:t>30</a:t>
            </a:fld>
            <a:endParaRPr lang="en-US" dirty="0"/>
          </a:p>
        </p:txBody>
      </p:sp>
    </p:spTree>
    <p:extLst>
      <p:ext uri="{BB962C8B-B14F-4D97-AF65-F5344CB8AC3E}">
        <p14:creationId xmlns:p14="http://schemas.microsoft.com/office/powerpoint/2010/main" val="3277054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adobe-garamond-pro"/>
              </a:rPr>
              <a:t>The general rule of thumb is do not touch or distract a service dog.  Interacting with a dog that is working could put the person with a disability in harm's way and/or interfere with the dog's focus or inhibit his ability to pick up commands.</a:t>
            </a:r>
          </a:p>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31</a:t>
            </a:fld>
            <a:endParaRPr lang="en-US" dirty="0"/>
          </a:p>
        </p:txBody>
      </p:sp>
    </p:spTree>
    <p:extLst>
      <p:ext uri="{BB962C8B-B14F-4D97-AF65-F5344CB8AC3E}">
        <p14:creationId xmlns:p14="http://schemas.microsoft.com/office/powerpoint/2010/main" val="3170683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32</a:t>
            </a:fld>
            <a:endParaRPr lang="en-US" dirty="0"/>
          </a:p>
        </p:txBody>
      </p:sp>
    </p:spTree>
    <p:extLst>
      <p:ext uri="{BB962C8B-B14F-4D97-AF65-F5344CB8AC3E}">
        <p14:creationId xmlns:p14="http://schemas.microsoft.com/office/powerpoint/2010/main" val="3709702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33</a:t>
            </a:fld>
            <a:endParaRPr lang="en-US" dirty="0"/>
          </a:p>
        </p:txBody>
      </p:sp>
    </p:spTree>
    <p:extLst>
      <p:ext uri="{BB962C8B-B14F-4D97-AF65-F5344CB8AC3E}">
        <p14:creationId xmlns:p14="http://schemas.microsoft.com/office/powerpoint/2010/main" val="267818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34</a:t>
            </a:fld>
            <a:endParaRPr lang="en-US" dirty="0"/>
          </a:p>
        </p:txBody>
      </p:sp>
    </p:spTree>
    <p:extLst>
      <p:ext uri="{BB962C8B-B14F-4D97-AF65-F5344CB8AC3E}">
        <p14:creationId xmlns:p14="http://schemas.microsoft.com/office/powerpoint/2010/main" val="3382037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https://www.youtube.com/watch?v=yBHtdEvrVyM</a:t>
            </a:r>
          </a:p>
          <a:p>
            <a:r>
              <a:rPr lang="en-US" dirty="0"/>
              <a:t>Stop at 4:22</a:t>
            </a:r>
          </a:p>
        </p:txBody>
      </p:sp>
      <p:sp>
        <p:nvSpPr>
          <p:cNvPr id="4" name="Slide Number Placeholder 3"/>
          <p:cNvSpPr>
            <a:spLocks noGrp="1"/>
          </p:cNvSpPr>
          <p:nvPr>
            <p:ph type="sldNum" sz="quarter" idx="5"/>
          </p:nvPr>
        </p:nvSpPr>
        <p:spPr/>
        <p:txBody>
          <a:bodyPr/>
          <a:lstStyle/>
          <a:p>
            <a:fld id="{2E7D2F9E-D167-4ED3-83EC-AE46EA34BEC3}" type="slidenum">
              <a:rPr lang="en-US" smtClean="0"/>
              <a:pPr/>
              <a:t>35</a:t>
            </a:fld>
            <a:endParaRPr lang="en-US" dirty="0"/>
          </a:p>
        </p:txBody>
      </p:sp>
    </p:spTree>
    <p:extLst>
      <p:ext uri="{BB962C8B-B14F-4D97-AF65-F5344CB8AC3E}">
        <p14:creationId xmlns:p14="http://schemas.microsoft.com/office/powerpoint/2010/main" val="3181121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2019 - NDEAM Posters can be downloaded and printed or ordered via the ODEP website.</a:t>
            </a:r>
          </a:p>
        </p:txBody>
      </p:sp>
      <p:sp>
        <p:nvSpPr>
          <p:cNvPr id="4" name="Slide Number Placeholder 3"/>
          <p:cNvSpPr>
            <a:spLocks noGrp="1"/>
          </p:cNvSpPr>
          <p:nvPr>
            <p:ph type="sldNum" sz="quarter" idx="5"/>
          </p:nvPr>
        </p:nvSpPr>
        <p:spPr/>
        <p:txBody>
          <a:bodyPr/>
          <a:lstStyle/>
          <a:p>
            <a:fld id="{2E7D2F9E-D167-4ED3-83EC-AE46EA34BEC3}" type="slidenum">
              <a:rPr lang="en-US" smtClean="0"/>
              <a:pPr/>
              <a:t>37</a:t>
            </a:fld>
            <a:endParaRPr lang="en-US" dirty="0"/>
          </a:p>
        </p:txBody>
      </p:sp>
    </p:spTree>
    <p:extLst>
      <p:ext uri="{BB962C8B-B14F-4D97-AF65-F5344CB8AC3E}">
        <p14:creationId xmlns:p14="http://schemas.microsoft.com/office/powerpoint/2010/main" val="764121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each of the individuals and tell me some of the “things” (characteristics) that you see! Sometimes we can all look at the same situation, scenario, picture, etc. and yet each of us focuses on some different aspect of the situation or item.  Why?</a:t>
            </a:r>
          </a:p>
          <a:p>
            <a:endParaRPr lang="en-US" dirty="0"/>
          </a:p>
          <a:p>
            <a:r>
              <a:rPr lang="en-US" dirty="0"/>
              <a:t>Because our life experiences, our previous perceptions, etc. all influence our current belief systems and perceptions and often, those life experiences and previous perceptions will influence HOW and WHAT we see. This is the same concept as is the glass half empty or is it half full?  </a:t>
            </a:r>
          </a:p>
          <a:p>
            <a:endParaRPr lang="en-US" dirty="0"/>
          </a:p>
          <a:p>
            <a:r>
              <a:rPr lang="en-US" dirty="0"/>
              <a:t>The goal today is for each of us to become more aware of what our individual perceptions are regarding disability, to do a self-check on your disability awareness to ensure that we always are doing are very best to make informed decisions so that we are not INADVERTENTLY limiting opportunities for students with disabilities within the Job Corps program.</a:t>
            </a:r>
          </a:p>
        </p:txBody>
      </p:sp>
      <p:sp>
        <p:nvSpPr>
          <p:cNvPr id="4" name="Slide Number Placeholder 3"/>
          <p:cNvSpPr>
            <a:spLocks noGrp="1"/>
          </p:cNvSpPr>
          <p:nvPr>
            <p:ph type="sldNum" sz="quarter" idx="5"/>
          </p:nvPr>
        </p:nvSpPr>
        <p:spPr/>
        <p:txBody>
          <a:bodyPr/>
          <a:lstStyle/>
          <a:p>
            <a:fld id="{2E7D2F9E-D167-4ED3-83EC-AE46EA34BEC3}" type="slidenum">
              <a:rPr lang="en-US" smtClean="0"/>
              <a:pPr/>
              <a:t>4</a:t>
            </a:fld>
            <a:endParaRPr lang="en-US" dirty="0"/>
          </a:p>
        </p:txBody>
      </p:sp>
    </p:spTree>
    <p:extLst>
      <p:ext uri="{BB962C8B-B14F-4D97-AF65-F5344CB8AC3E}">
        <p14:creationId xmlns:p14="http://schemas.microsoft.com/office/powerpoint/2010/main" val="1004302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 – Over the course of this next year, we are going to be focusing quite a bit on increasing access!</a:t>
            </a:r>
          </a:p>
        </p:txBody>
      </p:sp>
      <p:sp>
        <p:nvSpPr>
          <p:cNvPr id="4" name="Slide Number Placeholder 3"/>
          <p:cNvSpPr>
            <a:spLocks noGrp="1"/>
          </p:cNvSpPr>
          <p:nvPr>
            <p:ph type="sldNum" sz="quarter" idx="5"/>
          </p:nvPr>
        </p:nvSpPr>
        <p:spPr/>
        <p:txBody>
          <a:bodyPr/>
          <a:lstStyle/>
          <a:p>
            <a:fld id="{2E7D2F9E-D167-4ED3-83EC-AE46EA34BEC3}" type="slidenum">
              <a:rPr lang="en-US" smtClean="0"/>
              <a:pPr/>
              <a:t>38</a:t>
            </a:fld>
            <a:endParaRPr lang="en-US" dirty="0"/>
          </a:p>
        </p:txBody>
      </p:sp>
    </p:spTree>
    <p:extLst>
      <p:ext uri="{BB962C8B-B14F-4D97-AF65-F5344CB8AC3E}">
        <p14:creationId xmlns:p14="http://schemas.microsoft.com/office/powerpoint/2010/main" val="841173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https://supportservices.jobcorps.gov/disability/Pages/Disability%20Awareness%20and%20Etiquette.aspx</a:t>
            </a:r>
          </a:p>
        </p:txBody>
      </p:sp>
      <p:sp>
        <p:nvSpPr>
          <p:cNvPr id="4" name="Slide Number Placeholder 3"/>
          <p:cNvSpPr>
            <a:spLocks noGrp="1"/>
          </p:cNvSpPr>
          <p:nvPr>
            <p:ph type="sldNum" sz="quarter" idx="5"/>
          </p:nvPr>
        </p:nvSpPr>
        <p:spPr/>
        <p:txBody>
          <a:bodyPr/>
          <a:lstStyle/>
          <a:p>
            <a:fld id="{2E7D2F9E-D167-4ED3-83EC-AE46EA34BEC3}" type="slidenum">
              <a:rPr lang="en-US" smtClean="0"/>
              <a:pPr/>
              <a:t>39</a:t>
            </a:fld>
            <a:endParaRPr lang="en-US" dirty="0"/>
          </a:p>
        </p:txBody>
      </p:sp>
    </p:spTree>
    <p:extLst>
      <p:ext uri="{BB962C8B-B14F-4D97-AF65-F5344CB8AC3E}">
        <p14:creationId xmlns:p14="http://schemas.microsoft.com/office/powerpoint/2010/main" val="4176365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https://supportservices.jobcorps.gov/disability/Pages/Disability%20Awareness%20and%20Etiquette.aspx</a:t>
            </a:r>
          </a:p>
        </p:txBody>
      </p:sp>
      <p:sp>
        <p:nvSpPr>
          <p:cNvPr id="4" name="Slide Number Placeholder 3"/>
          <p:cNvSpPr>
            <a:spLocks noGrp="1"/>
          </p:cNvSpPr>
          <p:nvPr>
            <p:ph type="sldNum" sz="quarter" idx="5"/>
          </p:nvPr>
        </p:nvSpPr>
        <p:spPr/>
        <p:txBody>
          <a:bodyPr/>
          <a:lstStyle/>
          <a:p>
            <a:fld id="{2E7D2F9E-D167-4ED3-83EC-AE46EA34BEC3}" type="slidenum">
              <a:rPr lang="en-US" smtClean="0"/>
              <a:pPr/>
              <a:t>40</a:t>
            </a:fld>
            <a:endParaRPr lang="en-US" dirty="0"/>
          </a:p>
        </p:txBody>
      </p:sp>
    </p:spTree>
    <p:extLst>
      <p:ext uri="{BB962C8B-B14F-4D97-AF65-F5344CB8AC3E}">
        <p14:creationId xmlns:p14="http://schemas.microsoft.com/office/powerpoint/2010/main" val="4176365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41</a:t>
            </a:fld>
            <a:endParaRPr lang="en-US" dirty="0"/>
          </a:p>
        </p:txBody>
      </p:sp>
    </p:spTree>
    <p:extLst>
      <p:ext uri="{BB962C8B-B14F-4D97-AF65-F5344CB8AC3E}">
        <p14:creationId xmlns:p14="http://schemas.microsoft.com/office/powerpoint/2010/main" val="403776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Think about the perceptions you had about each individual on the previous slide. Now compare them with the perception that you have once you have learned more details about each specific individual.  </a:t>
            </a:r>
          </a:p>
          <a:p>
            <a:endParaRPr lang="en-US" sz="1200" dirty="0">
              <a:solidFill>
                <a:schemeClr val="bg1"/>
              </a:solidFill>
            </a:endParaRPr>
          </a:p>
          <a:p>
            <a:r>
              <a:rPr lang="en-US" sz="1200" dirty="0">
                <a:solidFill>
                  <a:schemeClr val="bg1"/>
                </a:solidFill>
              </a:rPr>
              <a:t>Do not answer this in the chat box – just sharing this as food for thought.  Would you have believed that each of these individuals could have readily completed a career technical program in Job Corps if you had not known of their outcomes? If not, why not? </a:t>
            </a:r>
          </a:p>
          <a:p>
            <a:pPr marL="0" indent="0">
              <a:spcBef>
                <a:spcPts val="600"/>
              </a:spcBef>
              <a:buFont typeface="Arial" panose="020B0604020202020204" pitchFamily="34" charset="0"/>
              <a:buNone/>
            </a:pPr>
            <a:endParaRPr lang="en-US" sz="1200" dirty="0">
              <a:solidFill>
                <a:schemeClr val="bg1"/>
              </a:solidFill>
            </a:endParaRPr>
          </a:p>
          <a:p>
            <a:pPr marL="0" indent="0">
              <a:spcBef>
                <a:spcPts val="600"/>
              </a:spcBef>
              <a:buFont typeface="Arial" panose="020B0604020202020204" pitchFamily="34" charset="0"/>
              <a:buNone/>
            </a:pPr>
            <a:r>
              <a:rPr lang="en-US" sz="1200" dirty="0">
                <a:solidFill>
                  <a:schemeClr val="bg1"/>
                </a:solidFill>
              </a:rPr>
              <a:t>Is the glass half empty or half full? Do you think these are individuals who can complete a career technical program in Job Corps?  If not, what are your concerns?</a:t>
            </a:r>
          </a:p>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5</a:t>
            </a:fld>
            <a:endParaRPr lang="en-US" dirty="0"/>
          </a:p>
        </p:txBody>
      </p:sp>
    </p:spTree>
    <p:extLst>
      <p:ext uri="{BB962C8B-B14F-4D97-AF65-F5344CB8AC3E}">
        <p14:creationId xmlns:p14="http://schemas.microsoft.com/office/powerpoint/2010/main" val="1348281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some individuals with disabilities in their respective workplaces!</a:t>
            </a:r>
          </a:p>
          <a:p>
            <a:r>
              <a:rPr lang="en-US" dirty="0">
                <a:hlinkClick r:id="rId3"/>
              </a:rPr>
              <a:t>https://www.youtube.com/watch?v=eOipaGDSBTQ</a:t>
            </a:r>
            <a:endParaRPr lang="en-US" dirty="0"/>
          </a:p>
          <a:p>
            <a:r>
              <a:rPr lang="en-US" dirty="0"/>
              <a:t>2:29</a:t>
            </a:r>
          </a:p>
        </p:txBody>
      </p:sp>
      <p:sp>
        <p:nvSpPr>
          <p:cNvPr id="4" name="Slide Number Placeholder 3"/>
          <p:cNvSpPr>
            <a:spLocks noGrp="1"/>
          </p:cNvSpPr>
          <p:nvPr>
            <p:ph type="sldNum" sz="quarter" idx="5"/>
          </p:nvPr>
        </p:nvSpPr>
        <p:spPr/>
        <p:txBody>
          <a:bodyPr/>
          <a:lstStyle/>
          <a:p>
            <a:fld id="{2E7D2F9E-D167-4ED3-83EC-AE46EA34BEC3}" type="slidenum">
              <a:rPr lang="en-US" smtClean="0"/>
              <a:pPr/>
              <a:t>6</a:t>
            </a:fld>
            <a:endParaRPr lang="en-US" dirty="0"/>
          </a:p>
        </p:txBody>
      </p:sp>
    </p:spTree>
    <p:extLst>
      <p:ext uri="{BB962C8B-B14F-4D97-AF65-F5344CB8AC3E}">
        <p14:creationId xmlns:p14="http://schemas.microsoft.com/office/powerpoint/2010/main" val="946507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 3:53 (tells about herself and her accommodations at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5:56 – 6:52 (demonstrates how the individual drives her car adapting for her disability).</a:t>
            </a:r>
          </a:p>
          <a:p>
            <a:endParaRPr lang="en-US" dirty="0"/>
          </a:p>
          <a:p>
            <a:r>
              <a:rPr lang="en-US" dirty="0">
                <a:hlinkClick r:id="rId3"/>
              </a:rPr>
              <a:t>https://www.youtube.com/watch?v=exmiTRdwJm4</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7</a:t>
            </a:fld>
            <a:endParaRPr lang="en-US" dirty="0"/>
          </a:p>
        </p:txBody>
      </p:sp>
    </p:spTree>
    <p:extLst>
      <p:ext uri="{BB962C8B-B14F-4D97-AF65-F5344CB8AC3E}">
        <p14:creationId xmlns:p14="http://schemas.microsoft.com/office/powerpoint/2010/main" val="3033219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times an employee with a disability would like for his co-workers to have more information about him so they will better understand social issues, information processing, and / or learning differences that may be affecting the employee, or why accommodations may be needed. </a:t>
            </a:r>
          </a:p>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10</a:t>
            </a:fld>
            <a:endParaRPr lang="en-US" dirty="0"/>
          </a:p>
        </p:txBody>
      </p:sp>
    </p:spTree>
    <p:extLst>
      <p:ext uri="{BB962C8B-B14F-4D97-AF65-F5344CB8AC3E}">
        <p14:creationId xmlns:p14="http://schemas.microsoft.com/office/powerpoint/2010/main" val="1883635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times an employee with a disability would like for his co-workers to have more information about him so they will better understand social issues, information processing, and / or learning differences that may be affecting the employee, or why accommodations may be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https://askjan.org/publications/consultants-corner/Disability-Awareness-Training.cfm</a:t>
            </a:r>
            <a:endParaRPr lang="en-US" dirty="0"/>
          </a:p>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11</a:t>
            </a:fld>
            <a:endParaRPr lang="en-US" dirty="0"/>
          </a:p>
        </p:txBody>
      </p:sp>
    </p:spTree>
    <p:extLst>
      <p:ext uri="{BB962C8B-B14F-4D97-AF65-F5344CB8AC3E}">
        <p14:creationId xmlns:p14="http://schemas.microsoft.com/office/powerpoint/2010/main" val="848959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rPr>
              <a:t>If the employer feels that disability awareness training may help the individual in the workplace by allowing co-workers to have a better understanding of their needs, the employer must be certain that the employee is fully on board and thoroughly understands their role before moving forward with any type of training or information session.  </a:t>
            </a:r>
          </a:p>
          <a:p>
            <a:r>
              <a:rPr lang="en-US" sz="1200" dirty="0">
                <a:solidFill>
                  <a:schemeClr val="tx1">
                    <a:lumMod val="75000"/>
                    <a:lumOff val="25000"/>
                  </a:schemeClr>
                </a:solidFill>
              </a:rPr>
              <a:t>Remember ADA confidentiality rules.</a:t>
            </a:r>
          </a:p>
          <a:p>
            <a:endParaRPr lang="en-US" sz="12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rPr>
              <a:t>If the employer feels that disability awareness training may help the individual in the workplace by allowing co-workers a better understanding of the employee’s needs, the employer must be certain that the employee is fully on board and thoroughly understands their role before moving forward with any type of training or information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https://askjan.org/publications/consultants-corner/Disability-Awareness-Training.cfm</a:t>
            </a:r>
            <a:endParaRPr lang="en-US" sz="1200" dirty="0">
              <a:solidFill>
                <a:schemeClr val="tx1">
                  <a:lumMod val="75000"/>
                  <a:lumOff val="25000"/>
                </a:schemeClr>
              </a:solidFill>
            </a:endParaRPr>
          </a:p>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12</a:t>
            </a:fld>
            <a:endParaRPr lang="en-US" dirty="0"/>
          </a:p>
        </p:txBody>
      </p:sp>
    </p:spTree>
    <p:extLst>
      <p:ext uri="{BB962C8B-B14F-4D97-AF65-F5344CB8AC3E}">
        <p14:creationId xmlns:p14="http://schemas.microsoft.com/office/powerpoint/2010/main" val="3682805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1">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08FE5C-74DB-4C9F-96A1-9BF914A63637}"/>
              </a:ext>
            </a:extLst>
          </p:cNvPr>
          <p:cNvSpPr>
            <a:spLocks noGrp="1"/>
          </p:cNvSpPr>
          <p:nvPr>
            <p:ph type="sldNum" sz="quarter" idx="12"/>
          </p:nvPr>
        </p:nvSpPr>
        <p:spPr>
          <a:xfrm>
            <a:off x="8001000" y="4705350"/>
            <a:ext cx="838200" cy="365125"/>
          </a:xfrm>
          <a:prstGeom prst="rect">
            <a:avLst/>
          </a:prstGeom>
        </p:spPr>
        <p:txBody>
          <a:bodyPr/>
          <a:lstStyle>
            <a:lvl1pPr algn="r">
              <a:defRPr sz="1200"/>
            </a:lvl1pPr>
          </a:lstStyle>
          <a:p>
            <a:fld id="{3A88AA25-0ABF-4444-BF79-A8339D80008A}" type="slidenum">
              <a:rPr lang="en-US" smtClean="0"/>
              <a:pPr/>
              <a:t>‹#›</a:t>
            </a:fld>
            <a:endParaRPr lang="en-US" dirty="0"/>
          </a:p>
        </p:txBody>
      </p:sp>
    </p:spTree>
    <p:extLst>
      <p:ext uri="{BB962C8B-B14F-4D97-AF65-F5344CB8AC3E}">
        <p14:creationId xmlns:p14="http://schemas.microsoft.com/office/powerpoint/2010/main" val="1582561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4572000" y="0"/>
            <a:ext cx="4572000" cy="51435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bg1">
              <a:lumMod val="95000"/>
            </a:schemeClr>
          </a:solidFill>
          <a:ln>
            <a:noFill/>
          </a:ln>
          <a:effectLst/>
        </p:spPr>
        <p:txBody>
          <a:bodyPr wrap="square" bIns="457200" anchor="b">
            <a:noAutofit/>
          </a:bodyPr>
          <a:lstStyle>
            <a:lvl1pPr algn="ctr">
              <a:buNone/>
              <a:defRPr sz="1200">
                <a:solidFill>
                  <a:schemeClr val="tx1">
                    <a:lumMod val="50000"/>
                    <a:lumOff val="50000"/>
                  </a:schemeClr>
                </a:solidFill>
              </a:defRPr>
            </a:lvl1pPr>
          </a:lstStyle>
          <a:p>
            <a:r>
              <a:rPr lang="en-US" dirty="0"/>
              <a:t>Image Holder</a:t>
            </a:r>
          </a:p>
        </p:txBody>
      </p:sp>
      <p:sp>
        <p:nvSpPr>
          <p:cNvPr id="4"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l">
              <a:buNone/>
              <a:defRPr sz="1200" b="0" baseline="0">
                <a:solidFill>
                  <a:schemeClr val="bg1"/>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5" name="Title 2"/>
          <p:cNvSpPr>
            <a:spLocks noGrp="1"/>
          </p:cNvSpPr>
          <p:nvPr>
            <p:ph type="title" hasCustomPrompt="1"/>
          </p:nvPr>
        </p:nvSpPr>
        <p:spPr>
          <a:xfrm>
            <a:off x="381000" y="341313"/>
            <a:ext cx="8368363" cy="495383"/>
          </a:xfrm>
          <a:prstGeom prst="rect">
            <a:avLst/>
          </a:prstGeom>
        </p:spPr>
        <p:txBody>
          <a:bodyPr lIns="0" tIns="0" rIns="0" bIns="0" anchor="ctr"/>
          <a:lstStyle>
            <a:lvl1pPr algn="l">
              <a:defRPr sz="3600">
                <a:solidFill>
                  <a:schemeClr val="bg1"/>
                </a:solidFill>
              </a:defRPr>
            </a:lvl1pPr>
          </a:lstStyle>
          <a:p>
            <a:r>
              <a:rPr lang="en-US" dirty="0"/>
              <a:t>Click to edit title style</a:t>
            </a:r>
          </a:p>
        </p:txBody>
      </p:sp>
    </p:spTree>
    <p:extLst>
      <p:ext uri="{BB962C8B-B14F-4D97-AF65-F5344CB8AC3E}">
        <p14:creationId xmlns:p14="http://schemas.microsoft.com/office/powerpoint/2010/main" val="648626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56">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4572000" y="883820"/>
            <a:ext cx="4177364" cy="173255"/>
          </a:xfrm>
          <a:prstGeom prst="rect">
            <a:avLst/>
          </a:prstGeom>
        </p:spPr>
        <p:txBody>
          <a:bodyPr wrap="none" lIns="0" tIns="0" rIns="0" bIns="0" anchor="ctr">
            <a:noAutofit/>
          </a:bodyPr>
          <a:lstStyle>
            <a:lvl1pPr marL="0" indent="0" algn="l">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4" name="Title 2"/>
          <p:cNvSpPr>
            <a:spLocks noGrp="1"/>
          </p:cNvSpPr>
          <p:nvPr>
            <p:ph type="title" hasCustomPrompt="1"/>
          </p:nvPr>
        </p:nvSpPr>
        <p:spPr>
          <a:xfrm>
            <a:off x="4572000" y="341313"/>
            <a:ext cx="4177364" cy="495383"/>
          </a:xfrm>
          <a:prstGeom prst="rect">
            <a:avLst/>
          </a:prstGeom>
        </p:spPr>
        <p:txBody>
          <a:bodyPr lIns="0" tIns="0" rIns="0" bIns="0" anchor="ctr"/>
          <a:lstStyle>
            <a:lvl1pPr algn="l">
              <a:defRPr sz="2800">
                <a:solidFill>
                  <a:schemeClr val="bg1">
                    <a:lumMod val="65000"/>
                  </a:schemeClr>
                </a:solidFill>
              </a:defRPr>
            </a:lvl1pPr>
          </a:lstStyle>
          <a:p>
            <a:r>
              <a:rPr lang="en-US" dirty="0"/>
              <a:t>Click to edit title style</a:t>
            </a:r>
          </a:p>
        </p:txBody>
      </p:sp>
      <p:sp>
        <p:nvSpPr>
          <p:cNvPr id="32" name="Picture Placeholder 31"/>
          <p:cNvSpPr>
            <a:spLocks noGrp="1"/>
          </p:cNvSpPr>
          <p:nvPr>
            <p:ph type="pic" sz="quarter" idx="25" hasCustomPrompt="1"/>
          </p:nvPr>
        </p:nvSpPr>
        <p:spPr>
          <a:xfrm>
            <a:off x="3153110" y="1665721"/>
            <a:ext cx="2362200" cy="2362200"/>
          </a:xfrm>
          <a:custGeom>
            <a:avLst/>
            <a:gdLst>
              <a:gd name="connsiteX0" fmla="*/ 1181100 w 2362200"/>
              <a:gd name="connsiteY0" fmla="*/ 0 h 2362200"/>
              <a:gd name="connsiteX1" fmla="*/ 2362200 w 2362200"/>
              <a:gd name="connsiteY1" fmla="*/ 1181100 h 2362200"/>
              <a:gd name="connsiteX2" fmla="*/ 1181100 w 2362200"/>
              <a:gd name="connsiteY2" fmla="*/ 2362200 h 2362200"/>
              <a:gd name="connsiteX3" fmla="*/ 0 w 2362200"/>
              <a:gd name="connsiteY3" fmla="*/ 1181100 h 2362200"/>
              <a:gd name="connsiteX4" fmla="*/ 1181100 w 2362200"/>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362200">
                <a:moveTo>
                  <a:pt x="1181100" y="0"/>
                </a:moveTo>
                <a:cubicBezTo>
                  <a:pt x="1833404" y="0"/>
                  <a:pt x="2362200" y="528796"/>
                  <a:pt x="2362200" y="1181100"/>
                </a:cubicBezTo>
                <a:cubicBezTo>
                  <a:pt x="2362200" y="1833404"/>
                  <a:pt x="1833404" y="2362200"/>
                  <a:pt x="1181100" y="2362200"/>
                </a:cubicBezTo>
                <a:cubicBezTo>
                  <a:pt x="528796" y="2362200"/>
                  <a:pt x="0" y="1833404"/>
                  <a:pt x="0" y="1181100"/>
                </a:cubicBezTo>
                <a:cubicBezTo>
                  <a:pt x="0" y="528796"/>
                  <a:pt x="528796" y="0"/>
                  <a:pt x="1181100" y="0"/>
                </a:cubicBezTo>
                <a:close/>
              </a:path>
            </a:pathLst>
          </a:cu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bIns="274320" anchor="b">
            <a:noAutofit/>
          </a:bodyPr>
          <a:lstStyle>
            <a:lvl1pPr algn="ctr">
              <a:buNone/>
              <a:defRPr sz="1050">
                <a:solidFill>
                  <a:schemeClr val="tx1">
                    <a:lumMod val="50000"/>
                    <a:lumOff val="50000"/>
                  </a:schemeClr>
                </a:solidFill>
              </a:defRPr>
            </a:lvl1pPr>
          </a:lstStyle>
          <a:p>
            <a:r>
              <a:rPr lang="en-US" dirty="0"/>
              <a:t>Image Holder</a:t>
            </a:r>
          </a:p>
        </p:txBody>
      </p:sp>
      <p:sp>
        <p:nvSpPr>
          <p:cNvPr id="8" name="Picture Placeholder 31"/>
          <p:cNvSpPr>
            <a:spLocks noGrp="1"/>
          </p:cNvSpPr>
          <p:nvPr>
            <p:ph type="pic" sz="quarter" idx="26" hasCustomPrompt="1"/>
          </p:nvPr>
        </p:nvSpPr>
        <p:spPr>
          <a:xfrm>
            <a:off x="152400" y="1665721"/>
            <a:ext cx="2362200" cy="2362200"/>
          </a:xfrm>
          <a:custGeom>
            <a:avLst/>
            <a:gdLst>
              <a:gd name="connsiteX0" fmla="*/ 1181100 w 2362200"/>
              <a:gd name="connsiteY0" fmla="*/ 0 h 2362200"/>
              <a:gd name="connsiteX1" fmla="*/ 2362200 w 2362200"/>
              <a:gd name="connsiteY1" fmla="*/ 1181100 h 2362200"/>
              <a:gd name="connsiteX2" fmla="*/ 1181100 w 2362200"/>
              <a:gd name="connsiteY2" fmla="*/ 2362200 h 2362200"/>
              <a:gd name="connsiteX3" fmla="*/ 0 w 2362200"/>
              <a:gd name="connsiteY3" fmla="*/ 1181100 h 2362200"/>
              <a:gd name="connsiteX4" fmla="*/ 1181100 w 2362200"/>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362200">
                <a:moveTo>
                  <a:pt x="1181100" y="0"/>
                </a:moveTo>
                <a:cubicBezTo>
                  <a:pt x="1833404" y="0"/>
                  <a:pt x="2362200" y="528796"/>
                  <a:pt x="2362200" y="1181100"/>
                </a:cubicBezTo>
                <a:cubicBezTo>
                  <a:pt x="2362200" y="1833404"/>
                  <a:pt x="1833404" y="2362200"/>
                  <a:pt x="1181100" y="2362200"/>
                </a:cubicBezTo>
                <a:cubicBezTo>
                  <a:pt x="528796" y="2362200"/>
                  <a:pt x="0" y="1833404"/>
                  <a:pt x="0" y="1181100"/>
                </a:cubicBezTo>
                <a:cubicBezTo>
                  <a:pt x="0" y="528796"/>
                  <a:pt x="528796" y="0"/>
                  <a:pt x="1181100" y="0"/>
                </a:cubicBezTo>
                <a:close/>
              </a:path>
            </a:pathLst>
          </a:cu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bIns="274320" anchor="b">
            <a:noAutofit/>
          </a:bodyPr>
          <a:lstStyle>
            <a:lvl1pPr algn="ctr">
              <a:buNone/>
              <a:defRPr sz="1050">
                <a:solidFill>
                  <a:schemeClr val="tx1">
                    <a:lumMod val="50000"/>
                    <a:lumOff val="50000"/>
                  </a:schemeClr>
                </a:solidFill>
              </a:defRPr>
            </a:lvl1pPr>
          </a:lstStyle>
          <a:p>
            <a:r>
              <a:rPr lang="en-US" dirty="0"/>
              <a:t>Image Holder</a:t>
            </a:r>
          </a:p>
        </p:txBody>
      </p:sp>
      <p:sp>
        <p:nvSpPr>
          <p:cNvPr id="9" name="Picture Placeholder 31"/>
          <p:cNvSpPr>
            <a:spLocks noGrp="1"/>
          </p:cNvSpPr>
          <p:nvPr>
            <p:ph type="pic" sz="quarter" idx="27" hasCustomPrompt="1"/>
          </p:nvPr>
        </p:nvSpPr>
        <p:spPr>
          <a:xfrm>
            <a:off x="1652755" y="133350"/>
            <a:ext cx="2362200" cy="2362200"/>
          </a:xfrm>
          <a:custGeom>
            <a:avLst/>
            <a:gdLst>
              <a:gd name="connsiteX0" fmla="*/ 1181100 w 2362200"/>
              <a:gd name="connsiteY0" fmla="*/ 0 h 2362200"/>
              <a:gd name="connsiteX1" fmla="*/ 2362200 w 2362200"/>
              <a:gd name="connsiteY1" fmla="*/ 1181100 h 2362200"/>
              <a:gd name="connsiteX2" fmla="*/ 1181100 w 2362200"/>
              <a:gd name="connsiteY2" fmla="*/ 2362200 h 2362200"/>
              <a:gd name="connsiteX3" fmla="*/ 0 w 2362200"/>
              <a:gd name="connsiteY3" fmla="*/ 1181100 h 2362200"/>
              <a:gd name="connsiteX4" fmla="*/ 1181100 w 2362200"/>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362200">
                <a:moveTo>
                  <a:pt x="1181100" y="0"/>
                </a:moveTo>
                <a:cubicBezTo>
                  <a:pt x="1833404" y="0"/>
                  <a:pt x="2362200" y="528796"/>
                  <a:pt x="2362200" y="1181100"/>
                </a:cubicBezTo>
                <a:cubicBezTo>
                  <a:pt x="2362200" y="1833404"/>
                  <a:pt x="1833404" y="2362200"/>
                  <a:pt x="1181100" y="2362200"/>
                </a:cubicBezTo>
                <a:cubicBezTo>
                  <a:pt x="528796" y="2362200"/>
                  <a:pt x="0" y="1833404"/>
                  <a:pt x="0" y="1181100"/>
                </a:cubicBezTo>
                <a:cubicBezTo>
                  <a:pt x="0" y="528796"/>
                  <a:pt x="528796" y="0"/>
                  <a:pt x="1181100" y="0"/>
                </a:cubicBezTo>
                <a:close/>
              </a:path>
            </a:pathLst>
          </a:cu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bIns="274320" anchor="b">
            <a:noAutofit/>
          </a:bodyPr>
          <a:lstStyle>
            <a:lvl1pPr algn="ctr">
              <a:buNone/>
              <a:defRPr sz="1050">
                <a:solidFill>
                  <a:schemeClr val="tx1">
                    <a:lumMod val="50000"/>
                    <a:lumOff val="50000"/>
                  </a:schemeClr>
                </a:solidFill>
              </a:defRPr>
            </a:lvl1pPr>
          </a:lstStyle>
          <a:p>
            <a:r>
              <a:rPr lang="en-US" dirty="0"/>
              <a:t>Image Holder</a:t>
            </a:r>
          </a:p>
        </p:txBody>
      </p:sp>
      <p:sp>
        <p:nvSpPr>
          <p:cNvPr id="10" name="Picture Placeholder 31"/>
          <p:cNvSpPr>
            <a:spLocks noGrp="1"/>
          </p:cNvSpPr>
          <p:nvPr>
            <p:ph type="pic" sz="quarter" idx="28" hasCustomPrompt="1"/>
          </p:nvPr>
        </p:nvSpPr>
        <p:spPr>
          <a:xfrm>
            <a:off x="1652755" y="2647950"/>
            <a:ext cx="2362200" cy="2362200"/>
          </a:xfrm>
          <a:custGeom>
            <a:avLst/>
            <a:gdLst>
              <a:gd name="connsiteX0" fmla="*/ 1181100 w 2362200"/>
              <a:gd name="connsiteY0" fmla="*/ 0 h 2362200"/>
              <a:gd name="connsiteX1" fmla="*/ 2362200 w 2362200"/>
              <a:gd name="connsiteY1" fmla="*/ 1181100 h 2362200"/>
              <a:gd name="connsiteX2" fmla="*/ 1181100 w 2362200"/>
              <a:gd name="connsiteY2" fmla="*/ 2362200 h 2362200"/>
              <a:gd name="connsiteX3" fmla="*/ 0 w 2362200"/>
              <a:gd name="connsiteY3" fmla="*/ 1181100 h 2362200"/>
              <a:gd name="connsiteX4" fmla="*/ 1181100 w 2362200"/>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362200">
                <a:moveTo>
                  <a:pt x="1181100" y="0"/>
                </a:moveTo>
                <a:cubicBezTo>
                  <a:pt x="1833404" y="0"/>
                  <a:pt x="2362200" y="528796"/>
                  <a:pt x="2362200" y="1181100"/>
                </a:cubicBezTo>
                <a:cubicBezTo>
                  <a:pt x="2362200" y="1833404"/>
                  <a:pt x="1833404" y="2362200"/>
                  <a:pt x="1181100" y="2362200"/>
                </a:cubicBezTo>
                <a:cubicBezTo>
                  <a:pt x="528796" y="2362200"/>
                  <a:pt x="0" y="1833404"/>
                  <a:pt x="0" y="1181100"/>
                </a:cubicBezTo>
                <a:cubicBezTo>
                  <a:pt x="0" y="528796"/>
                  <a:pt x="528796" y="0"/>
                  <a:pt x="1181100" y="0"/>
                </a:cubicBezTo>
                <a:close/>
              </a:path>
            </a:pathLst>
          </a:cu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bIns="274320" anchor="b">
            <a:noAutofit/>
          </a:bodyPr>
          <a:lstStyle>
            <a:lvl1pPr algn="ctr">
              <a:buNone/>
              <a:defRPr sz="105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488575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56">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4572000" y="883820"/>
            <a:ext cx="4177364" cy="173255"/>
          </a:xfrm>
          <a:prstGeom prst="rect">
            <a:avLst/>
          </a:prstGeom>
        </p:spPr>
        <p:txBody>
          <a:bodyPr wrap="none" lIns="0" tIns="0" rIns="0" bIns="0" anchor="ctr">
            <a:noAutofit/>
          </a:bodyPr>
          <a:lstStyle>
            <a:lvl1pPr marL="0" indent="0" algn="l">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4" name="Title 2"/>
          <p:cNvSpPr>
            <a:spLocks noGrp="1"/>
          </p:cNvSpPr>
          <p:nvPr>
            <p:ph type="title" hasCustomPrompt="1"/>
          </p:nvPr>
        </p:nvSpPr>
        <p:spPr>
          <a:xfrm>
            <a:off x="4572000" y="341313"/>
            <a:ext cx="4177364" cy="495383"/>
          </a:xfrm>
          <a:prstGeom prst="rect">
            <a:avLst/>
          </a:prstGeom>
        </p:spPr>
        <p:txBody>
          <a:bodyPr lIns="0" tIns="0" rIns="0" bIns="0" anchor="ctr"/>
          <a:lstStyle>
            <a:lvl1pPr algn="l">
              <a:defRPr sz="2800">
                <a:solidFill>
                  <a:schemeClr val="bg1">
                    <a:lumMod val="65000"/>
                  </a:schemeClr>
                </a:solidFill>
              </a:defRPr>
            </a:lvl1pPr>
          </a:lstStyle>
          <a:p>
            <a:r>
              <a:rPr lang="en-US" dirty="0"/>
              <a:t>Click to edit title style</a:t>
            </a:r>
          </a:p>
        </p:txBody>
      </p:sp>
      <p:sp>
        <p:nvSpPr>
          <p:cNvPr id="84" name="Picture Placeholder 83"/>
          <p:cNvSpPr>
            <a:spLocks noGrp="1"/>
          </p:cNvSpPr>
          <p:nvPr>
            <p:ph type="pic" sz="quarter" idx="24" hasCustomPrompt="1"/>
          </p:nvPr>
        </p:nvSpPr>
        <p:spPr>
          <a:xfrm>
            <a:off x="0" y="408812"/>
            <a:ext cx="3060810" cy="1786818"/>
          </a:xfrm>
          <a:custGeom>
            <a:avLst/>
            <a:gdLst>
              <a:gd name="connsiteX0" fmla="*/ 0 w 3878748"/>
              <a:gd name="connsiteY0" fmla="*/ 0 h 2130857"/>
              <a:gd name="connsiteX1" fmla="*/ 3878748 w 3878748"/>
              <a:gd name="connsiteY1" fmla="*/ 0 h 2130857"/>
              <a:gd name="connsiteX2" fmla="*/ 3878748 w 3878748"/>
              <a:gd name="connsiteY2" fmla="*/ 2095186 h 2130857"/>
              <a:gd name="connsiteX3" fmla="*/ 3843077 w 3878748"/>
              <a:gd name="connsiteY3" fmla="*/ 2130857 h 2130857"/>
              <a:gd name="connsiteX4" fmla="*/ 35671 w 3878748"/>
              <a:gd name="connsiteY4" fmla="*/ 2130857 h 2130857"/>
              <a:gd name="connsiteX5" fmla="*/ 0 w 3878748"/>
              <a:gd name="connsiteY5" fmla="*/ 2095186 h 21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748" h="2130857">
                <a:moveTo>
                  <a:pt x="0" y="0"/>
                </a:moveTo>
                <a:lnTo>
                  <a:pt x="3878748" y="0"/>
                </a:lnTo>
                <a:lnTo>
                  <a:pt x="3878748" y="2095186"/>
                </a:lnTo>
                <a:cubicBezTo>
                  <a:pt x="3878748" y="2114887"/>
                  <a:pt x="3862778" y="2130857"/>
                  <a:pt x="3843077" y="2130857"/>
                </a:cubicBezTo>
                <a:lnTo>
                  <a:pt x="35671" y="2130857"/>
                </a:lnTo>
                <a:cubicBezTo>
                  <a:pt x="15970" y="2130857"/>
                  <a:pt x="0" y="2114887"/>
                  <a:pt x="0" y="2095186"/>
                </a:cubicBezTo>
                <a:close/>
              </a:path>
            </a:pathLst>
          </a:custGeom>
          <a:solidFill>
            <a:schemeClr val="bg1">
              <a:lumMod val="95000"/>
            </a:schemeClr>
          </a:solidFill>
          <a:ln w="19050">
            <a:solidFill>
              <a:schemeClr val="bg1"/>
            </a:solidFill>
          </a:ln>
        </p:spPr>
        <p:txBody>
          <a:bodyPr wrap="square" bIns="274320" anchor="b">
            <a:noAutofit/>
          </a:bodyPr>
          <a:lstStyle>
            <a:lvl1pPr algn="ctr">
              <a:buNone/>
              <a:defRPr sz="1050">
                <a:solidFill>
                  <a:schemeClr val="tx1">
                    <a:lumMod val="50000"/>
                    <a:lumOff val="50000"/>
                  </a:schemeClr>
                </a:solidFill>
              </a:defRPr>
            </a:lvl1pPr>
          </a:lstStyle>
          <a:p>
            <a:r>
              <a:rPr lang="en-US" dirty="0"/>
              <a:t>Image Holder</a:t>
            </a:r>
          </a:p>
        </p:txBody>
      </p:sp>
      <p:sp>
        <p:nvSpPr>
          <p:cNvPr id="83" name="Picture Placeholder 82"/>
          <p:cNvSpPr>
            <a:spLocks noGrp="1"/>
          </p:cNvSpPr>
          <p:nvPr>
            <p:ph type="pic" sz="quarter" idx="25" hasCustomPrompt="1"/>
          </p:nvPr>
        </p:nvSpPr>
        <p:spPr>
          <a:xfrm>
            <a:off x="1346145" y="1685897"/>
            <a:ext cx="3060810" cy="1786818"/>
          </a:xfrm>
          <a:custGeom>
            <a:avLst/>
            <a:gdLst>
              <a:gd name="connsiteX0" fmla="*/ 0 w 3878748"/>
              <a:gd name="connsiteY0" fmla="*/ 0 h 2130857"/>
              <a:gd name="connsiteX1" fmla="*/ 3878748 w 3878748"/>
              <a:gd name="connsiteY1" fmla="*/ 0 h 2130857"/>
              <a:gd name="connsiteX2" fmla="*/ 3878748 w 3878748"/>
              <a:gd name="connsiteY2" fmla="*/ 2095186 h 2130857"/>
              <a:gd name="connsiteX3" fmla="*/ 3843077 w 3878748"/>
              <a:gd name="connsiteY3" fmla="*/ 2130857 h 2130857"/>
              <a:gd name="connsiteX4" fmla="*/ 35671 w 3878748"/>
              <a:gd name="connsiteY4" fmla="*/ 2130857 h 2130857"/>
              <a:gd name="connsiteX5" fmla="*/ 0 w 3878748"/>
              <a:gd name="connsiteY5" fmla="*/ 2095186 h 21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748" h="2130857">
                <a:moveTo>
                  <a:pt x="0" y="0"/>
                </a:moveTo>
                <a:lnTo>
                  <a:pt x="3878748" y="0"/>
                </a:lnTo>
                <a:lnTo>
                  <a:pt x="3878748" y="2095186"/>
                </a:lnTo>
                <a:cubicBezTo>
                  <a:pt x="3878748" y="2114887"/>
                  <a:pt x="3862778" y="2130857"/>
                  <a:pt x="3843077" y="2130857"/>
                </a:cubicBezTo>
                <a:lnTo>
                  <a:pt x="35671" y="2130857"/>
                </a:lnTo>
                <a:cubicBezTo>
                  <a:pt x="15970" y="2130857"/>
                  <a:pt x="0" y="2114887"/>
                  <a:pt x="0" y="2095186"/>
                </a:cubicBezTo>
                <a:close/>
              </a:path>
            </a:pathLst>
          </a:custGeom>
          <a:solidFill>
            <a:schemeClr val="bg1">
              <a:lumMod val="95000"/>
            </a:schemeClr>
          </a:solidFill>
          <a:ln w="19050">
            <a:solidFill>
              <a:schemeClr val="bg1"/>
            </a:solidFill>
          </a:ln>
        </p:spPr>
        <p:txBody>
          <a:bodyPr wrap="square" bIns="274320" anchor="b">
            <a:noAutofit/>
          </a:bodyPr>
          <a:lstStyle>
            <a:lvl1pPr algn="ctr">
              <a:buNone/>
              <a:defRPr sz="1050">
                <a:solidFill>
                  <a:schemeClr val="tx1">
                    <a:lumMod val="50000"/>
                    <a:lumOff val="50000"/>
                  </a:schemeClr>
                </a:solidFill>
              </a:defRPr>
            </a:lvl1pPr>
          </a:lstStyle>
          <a:p>
            <a:r>
              <a:rPr lang="en-US" dirty="0"/>
              <a:t>Image Holder</a:t>
            </a:r>
          </a:p>
        </p:txBody>
      </p:sp>
      <p:sp>
        <p:nvSpPr>
          <p:cNvPr id="82" name="Picture Placeholder 81"/>
          <p:cNvSpPr>
            <a:spLocks noGrp="1"/>
          </p:cNvSpPr>
          <p:nvPr>
            <p:ph type="pic" sz="quarter" idx="26" hasCustomPrompt="1"/>
          </p:nvPr>
        </p:nvSpPr>
        <p:spPr>
          <a:xfrm>
            <a:off x="2692290" y="2962982"/>
            <a:ext cx="3060810" cy="1786818"/>
          </a:xfrm>
          <a:custGeom>
            <a:avLst/>
            <a:gdLst>
              <a:gd name="connsiteX0" fmla="*/ 0 w 3878748"/>
              <a:gd name="connsiteY0" fmla="*/ 0 h 2130857"/>
              <a:gd name="connsiteX1" fmla="*/ 3878748 w 3878748"/>
              <a:gd name="connsiteY1" fmla="*/ 0 h 2130857"/>
              <a:gd name="connsiteX2" fmla="*/ 3878748 w 3878748"/>
              <a:gd name="connsiteY2" fmla="*/ 2095186 h 2130857"/>
              <a:gd name="connsiteX3" fmla="*/ 3843077 w 3878748"/>
              <a:gd name="connsiteY3" fmla="*/ 2130857 h 2130857"/>
              <a:gd name="connsiteX4" fmla="*/ 35671 w 3878748"/>
              <a:gd name="connsiteY4" fmla="*/ 2130857 h 2130857"/>
              <a:gd name="connsiteX5" fmla="*/ 0 w 3878748"/>
              <a:gd name="connsiteY5" fmla="*/ 2095186 h 21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748" h="2130857">
                <a:moveTo>
                  <a:pt x="0" y="0"/>
                </a:moveTo>
                <a:lnTo>
                  <a:pt x="3878748" y="0"/>
                </a:lnTo>
                <a:lnTo>
                  <a:pt x="3878748" y="2095186"/>
                </a:lnTo>
                <a:cubicBezTo>
                  <a:pt x="3878748" y="2114887"/>
                  <a:pt x="3862778" y="2130857"/>
                  <a:pt x="3843077" y="2130857"/>
                </a:cubicBezTo>
                <a:lnTo>
                  <a:pt x="35671" y="2130857"/>
                </a:lnTo>
                <a:cubicBezTo>
                  <a:pt x="15970" y="2130857"/>
                  <a:pt x="0" y="2114887"/>
                  <a:pt x="0" y="2095186"/>
                </a:cubicBezTo>
                <a:close/>
              </a:path>
            </a:pathLst>
          </a:custGeom>
          <a:solidFill>
            <a:schemeClr val="bg1">
              <a:lumMod val="95000"/>
            </a:schemeClr>
          </a:solidFill>
          <a:ln w="19050">
            <a:solidFill>
              <a:schemeClr val="bg1"/>
            </a:solidFill>
          </a:ln>
        </p:spPr>
        <p:txBody>
          <a:bodyPr wrap="square" bIns="274320" anchor="b">
            <a:noAutofit/>
          </a:bodyPr>
          <a:lstStyle>
            <a:lvl1pPr algn="ctr">
              <a:buNone/>
              <a:defRPr sz="105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3478452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357776"/>
            <a:ext cx="9144000" cy="2894693"/>
          </a:xfrm>
          <a:prstGeom prst="rect">
            <a:avLst/>
          </a:prstGeom>
          <a:solidFill>
            <a:schemeClr val="tx2">
              <a:lumMod val="10000"/>
              <a:lumOff val="90000"/>
            </a:schemeClr>
          </a:solidFill>
          <a:ln w="19050">
            <a:noFill/>
          </a:ln>
        </p:spPr>
        <p:txBody>
          <a:bodyPr lIns="0" tIns="91440" rIns="0" bIns="548640" anchor="b"/>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60372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9144000" cy="2894693"/>
          </a:xfrm>
          <a:prstGeom prst="rect">
            <a:avLst/>
          </a:prstGeom>
          <a:solidFill>
            <a:schemeClr val="tx2">
              <a:lumMod val="10000"/>
              <a:lumOff val="90000"/>
            </a:schemeClr>
          </a:solidFill>
          <a:ln w="19050">
            <a:noFill/>
          </a:ln>
        </p:spPr>
        <p:txBody>
          <a:bodyPr lIns="0" tIns="91440" rIns="0" bIns="548640" anchor="b"/>
          <a:lstStyle>
            <a:lvl1pPr algn="ctr" rtl="0">
              <a:buNone/>
              <a:defRPr sz="1400">
                <a:solidFill>
                  <a:schemeClr val="tx1">
                    <a:lumMod val="75000"/>
                    <a:lumOff val="25000"/>
                  </a:schemeClr>
                </a:solidFill>
              </a:defRPr>
            </a:lvl1pPr>
          </a:lstStyle>
          <a:p>
            <a:r>
              <a:rPr lang="en-US" dirty="0"/>
              <a:t>Image Holder</a:t>
            </a:r>
          </a:p>
        </p:txBody>
      </p:sp>
      <p:sp>
        <p:nvSpPr>
          <p:cNvPr id="3" name="Picture Placeholder 7"/>
          <p:cNvSpPr>
            <a:spLocks noGrp="1"/>
          </p:cNvSpPr>
          <p:nvPr>
            <p:ph type="pic" sz="quarter" idx="11" hasCustomPrompt="1"/>
          </p:nvPr>
        </p:nvSpPr>
        <p:spPr>
          <a:xfrm>
            <a:off x="762000" y="1467757"/>
            <a:ext cx="2540000" cy="2894693"/>
          </a:xfrm>
          <a:prstGeom prst="rect">
            <a:avLst/>
          </a:prstGeom>
          <a:solidFill>
            <a:schemeClr val="tx2">
              <a:lumMod val="10000"/>
              <a:lumOff val="90000"/>
            </a:schemeClr>
          </a:solidFill>
          <a:ln w="19050">
            <a:noFill/>
          </a:ln>
        </p:spPr>
        <p:txBody>
          <a:bodyPr lIns="0" tIns="91440" rIns="0" bIns="548640" anchor="b"/>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42034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_6">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4038600" cy="51435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28915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9144000" cy="2894693"/>
          </a:xfrm>
          <a:prstGeom prst="rect">
            <a:avLst/>
          </a:prstGeom>
          <a:solidFill>
            <a:schemeClr val="tx2">
              <a:lumMod val="10000"/>
              <a:lumOff val="90000"/>
            </a:schemeClr>
          </a:solidFill>
          <a:ln w="19050">
            <a:noFill/>
          </a:ln>
        </p:spPr>
        <p:txBody>
          <a:bodyPr lIns="0" tIns="91440" rIns="0" bIns="548640" anchor="b"/>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691197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S2">
    <p:spTree>
      <p:nvGrpSpPr>
        <p:cNvPr id="1" name=""/>
        <p:cNvGrpSpPr/>
        <p:nvPr/>
      </p:nvGrpSpPr>
      <p:grpSpPr>
        <a:xfrm>
          <a:off x="0" y="0"/>
          <a:ext cx="0" cy="0"/>
          <a:chOff x="0" y="0"/>
          <a:chExt cx="0" cy="0"/>
        </a:xfrm>
      </p:grpSpPr>
      <p:sp>
        <p:nvSpPr>
          <p:cNvPr id="4" name="Picture Placeholder 3"/>
          <p:cNvSpPr>
            <a:spLocks noGrp="1"/>
          </p:cNvSpPr>
          <p:nvPr>
            <p:ph type="pic" sz="quarter" idx="13" hasCustomPrompt="1"/>
          </p:nvPr>
        </p:nvSpPr>
        <p:spPr>
          <a:xfrm>
            <a:off x="0" y="381490"/>
            <a:ext cx="9144000" cy="4380520"/>
          </a:xfrm>
          <a:custGeom>
            <a:avLst/>
            <a:gdLst>
              <a:gd name="connsiteX0" fmla="*/ 0 w 9144000"/>
              <a:gd name="connsiteY0" fmla="*/ 0 h 3390900"/>
              <a:gd name="connsiteX1" fmla="*/ 9144000 w 9144000"/>
              <a:gd name="connsiteY1" fmla="*/ 0 h 3390900"/>
              <a:gd name="connsiteX2" fmla="*/ 9144000 w 9144000"/>
              <a:gd name="connsiteY2" fmla="*/ 419518 h 3390900"/>
              <a:gd name="connsiteX3" fmla="*/ 9144000 w 9144000"/>
              <a:gd name="connsiteY3" fmla="*/ 2971383 h 3390900"/>
              <a:gd name="connsiteX4" fmla="*/ 9144000 w 9144000"/>
              <a:gd name="connsiteY4" fmla="*/ 3390900 h 3390900"/>
              <a:gd name="connsiteX5" fmla="*/ 0 w 9144000"/>
              <a:gd name="connsiteY5" fmla="*/ 3390900 h 3390900"/>
              <a:gd name="connsiteX6" fmla="*/ 0 w 9144000"/>
              <a:gd name="connsiteY6" fmla="*/ 2971383 h 3390900"/>
              <a:gd name="connsiteX7" fmla="*/ 0 w 9144000"/>
              <a:gd name="connsiteY7" fmla="*/ 419518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390900">
                <a:moveTo>
                  <a:pt x="0" y="0"/>
                </a:moveTo>
                <a:lnTo>
                  <a:pt x="9144000" y="0"/>
                </a:lnTo>
                <a:lnTo>
                  <a:pt x="9144000" y="419518"/>
                </a:lnTo>
                <a:lnTo>
                  <a:pt x="9144000" y="2971383"/>
                </a:lnTo>
                <a:lnTo>
                  <a:pt x="9144000" y="3390900"/>
                </a:lnTo>
                <a:lnTo>
                  <a:pt x="0" y="3390900"/>
                </a:lnTo>
                <a:lnTo>
                  <a:pt x="0" y="2971383"/>
                </a:lnTo>
                <a:lnTo>
                  <a:pt x="0" y="419518"/>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363970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S2">
    <p:spTree>
      <p:nvGrpSpPr>
        <p:cNvPr id="1" name=""/>
        <p:cNvGrpSpPr/>
        <p:nvPr/>
      </p:nvGrpSpPr>
      <p:grpSpPr>
        <a:xfrm>
          <a:off x="0" y="0"/>
          <a:ext cx="0" cy="0"/>
          <a:chOff x="0" y="0"/>
          <a:chExt cx="0" cy="0"/>
        </a:xfrm>
      </p:grpSpPr>
      <p:sp>
        <p:nvSpPr>
          <p:cNvPr id="13" name="Picture Placeholder 7"/>
          <p:cNvSpPr>
            <a:spLocks noGrp="1"/>
          </p:cNvSpPr>
          <p:nvPr>
            <p:ph type="pic" sz="quarter" idx="13" hasCustomPrompt="1"/>
          </p:nvPr>
        </p:nvSpPr>
        <p:spPr>
          <a:xfrm>
            <a:off x="0" y="1"/>
            <a:ext cx="9144000" cy="5143500"/>
          </a:xfrm>
          <a:prstGeom prst="rect">
            <a:avLst/>
          </a:prstGeom>
          <a:solidFill>
            <a:schemeClr val="tx2">
              <a:lumMod val="10000"/>
              <a:lumOff val="90000"/>
            </a:schemeClr>
          </a:solidFill>
          <a:ln w="19050">
            <a:noFill/>
          </a:ln>
        </p:spPr>
        <p:txBody>
          <a:bodyPr lIns="0" tIns="91440" rIns="0" bIns="548640" anchor="b"/>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065535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S2">
    <p:spTree>
      <p:nvGrpSpPr>
        <p:cNvPr id="1" name=""/>
        <p:cNvGrpSpPr/>
        <p:nvPr/>
      </p:nvGrpSpPr>
      <p:grpSpPr>
        <a:xfrm>
          <a:off x="0" y="0"/>
          <a:ext cx="0" cy="0"/>
          <a:chOff x="0" y="0"/>
          <a:chExt cx="0" cy="0"/>
        </a:xfrm>
      </p:grpSpPr>
      <p:sp>
        <p:nvSpPr>
          <p:cNvPr id="12" name="Picture Placeholder 11"/>
          <p:cNvSpPr>
            <a:spLocks noGrp="1"/>
          </p:cNvSpPr>
          <p:nvPr>
            <p:ph type="pic" sz="quarter" idx="20" hasCustomPrompt="1"/>
          </p:nvPr>
        </p:nvSpPr>
        <p:spPr>
          <a:xfrm>
            <a:off x="0" y="0"/>
            <a:ext cx="4572000" cy="5143499"/>
          </a:xfrm>
          <a:custGeom>
            <a:avLst/>
            <a:gdLst>
              <a:gd name="connsiteX0" fmla="*/ 0 w 4572000"/>
              <a:gd name="connsiteY0" fmla="*/ 0 h 5143499"/>
              <a:gd name="connsiteX1" fmla="*/ 4572000 w 4572000"/>
              <a:gd name="connsiteY1" fmla="*/ 0 h 5143499"/>
              <a:gd name="connsiteX2" fmla="*/ 4572000 w 4572000"/>
              <a:gd name="connsiteY2" fmla="*/ 5143499 h 5143499"/>
              <a:gd name="connsiteX3" fmla="*/ 0 w 4572000"/>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4572000" h="5143499">
                <a:moveTo>
                  <a:pt x="0" y="0"/>
                </a:moveTo>
                <a:lnTo>
                  <a:pt x="4572000" y="0"/>
                </a:lnTo>
                <a:lnTo>
                  <a:pt x="4572000" y="5143499"/>
                </a:lnTo>
                <a:lnTo>
                  <a:pt x="0" y="514349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21" hasCustomPrompt="1"/>
          </p:nvPr>
        </p:nvSpPr>
        <p:spPr>
          <a:xfrm>
            <a:off x="3421908" y="1421658"/>
            <a:ext cx="2300184" cy="2300184"/>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953319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3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4" name="Slide Number Placeholder 1">
            <a:extLst>
              <a:ext uri="{FF2B5EF4-FFF2-40B4-BE49-F238E27FC236}">
                <a16:creationId xmlns:a16="http://schemas.microsoft.com/office/drawing/2014/main" id="{79972C98-D0C6-4FA1-A658-8BEC0851EAC6}"/>
              </a:ext>
            </a:extLst>
          </p:cNvPr>
          <p:cNvSpPr>
            <a:spLocks noGrp="1"/>
          </p:cNvSpPr>
          <p:nvPr>
            <p:ph type="sldNum" sz="quarter" idx="12"/>
          </p:nvPr>
        </p:nvSpPr>
        <p:spPr>
          <a:xfrm>
            <a:off x="8001000" y="4705350"/>
            <a:ext cx="838200" cy="365125"/>
          </a:xfrm>
          <a:prstGeom prst="rect">
            <a:avLst/>
          </a:prstGeom>
        </p:spPr>
        <p:txBody>
          <a:bodyPr/>
          <a:lstStyle>
            <a:lvl1pPr algn="r">
              <a:defRPr sz="1200"/>
            </a:lvl1pPr>
          </a:lstStyle>
          <a:p>
            <a:fld id="{3A88AA25-0ABF-4444-BF79-A8339D80008A}" type="slidenum">
              <a:rPr lang="en-US" smtClean="0"/>
              <a:pPr/>
              <a:t>‹#›</a:t>
            </a:fld>
            <a:endParaRPr lang="en-US" dirty="0"/>
          </a:p>
        </p:txBody>
      </p:sp>
    </p:spTree>
    <p:extLst>
      <p:ext uri="{BB962C8B-B14F-4D97-AF65-F5344CB8AC3E}">
        <p14:creationId xmlns:p14="http://schemas.microsoft.com/office/powerpoint/2010/main" val="1979616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S2">
    <p:spTree>
      <p:nvGrpSpPr>
        <p:cNvPr id="1" name=""/>
        <p:cNvGrpSpPr/>
        <p:nvPr/>
      </p:nvGrpSpPr>
      <p:grpSpPr>
        <a:xfrm>
          <a:off x="0" y="0"/>
          <a:ext cx="0" cy="0"/>
          <a:chOff x="0" y="0"/>
          <a:chExt cx="0" cy="0"/>
        </a:xfrm>
      </p:grpSpPr>
      <p:sp>
        <p:nvSpPr>
          <p:cNvPr id="12" name="Picture Placeholder 11"/>
          <p:cNvSpPr>
            <a:spLocks noGrp="1"/>
          </p:cNvSpPr>
          <p:nvPr>
            <p:ph type="pic" sz="quarter" idx="20" hasCustomPrompt="1"/>
          </p:nvPr>
        </p:nvSpPr>
        <p:spPr>
          <a:xfrm>
            <a:off x="0" y="0"/>
            <a:ext cx="5257800" cy="5143499"/>
          </a:xfrm>
          <a:custGeom>
            <a:avLst/>
            <a:gdLst>
              <a:gd name="connsiteX0" fmla="*/ 0 w 4572000"/>
              <a:gd name="connsiteY0" fmla="*/ 0 h 5143499"/>
              <a:gd name="connsiteX1" fmla="*/ 4572000 w 4572000"/>
              <a:gd name="connsiteY1" fmla="*/ 0 h 5143499"/>
              <a:gd name="connsiteX2" fmla="*/ 4572000 w 4572000"/>
              <a:gd name="connsiteY2" fmla="*/ 5143499 h 5143499"/>
              <a:gd name="connsiteX3" fmla="*/ 0 w 4572000"/>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4572000" h="5143499">
                <a:moveTo>
                  <a:pt x="0" y="0"/>
                </a:moveTo>
                <a:lnTo>
                  <a:pt x="4572000" y="0"/>
                </a:lnTo>
                <a:lnTo>
                  <a:pt x="4572000" y="5143499"/>
                </a:lnTo>
                <a:lnTo>
                  <a:pt x="0" y="514349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461307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S2">
    <p:spTree>
      <p:nvGrpSpPr>
        <p:cNvPr id="1" name=""/>
        <p:cNvGrpSpPr/>
        <p:nvPr/>
      </p:nvGrpSpPr>
      <p:grpSpPr>
        <a:xfrm>
          <a:off x="0" y="0"/>
          <a:ext cx="0" cy="0"/>
          <a:chOff x="0" y="0"/>
          <a:chExt cx="0" cy="0"/>
        </a:xfrm>
      </p:grpSpPr>
      <p:sp>
        <p:nvSpPr>
          <p:cNvPr id="12" name="Picture Placeholder 11"/>
          <p:cNvSpPr>
            <a:spLocks noGrp="1"/>
          </p:cNvSpPr>
          <p:nvPr>
            <p:ph type="pic" sz="quarter" idx="20" hasCustomPrompt="1"/>
          </p:nvPr>
        </p:nvSpPr>
        <p:spPr>
          <a:xfrm>
            <a:off x="4572000" y="0"/>
            <a:ext cx="4572000" cy="5143499"/>
          </a:xfrm>
          <a:custGeom>
            <a:avLst/>
            <a:gdLst>
              <a:gd name="connsiteX0" fmla="*/ 0 w 4572000"/>
              <a:gd name="connsiteY0" fmla="*/ 0 h 5143499"/>
              <a:gd name="connsiteX1" fmla="*/ 4572000 w 4572000"/>
              <a:gd name="connsiteY1" fmla="*/ 0 h 5143499"/>
              <a:gd name="connsiteX2" fmla="*/ 4572000 w 4572000"/>
              <a:gd name="connsiteY2" fmla="*/ 5143499 h 5143499"/>
              <a:gd name="connsiteX3" fmla="*/ 0 w 4572000"/>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4572000" h="5143499">
                <a:moveTo>
                  <a:pt x="0" y="0"/>
                </a:moveTo>
                <a:lnTo>
                  <a:pt x="4572000" y="0"/>
                </a:lnTo>
                <a:lnTo>
                  <a:pt x="4572000" y="5143499"/>
                </a:lnTo>
                <a:lnTo>
                  <a:pt x="0" y="514349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21" hasCustomPrompt="1"/>
          </p:nvPr>
        </p:nvSpPr>
        <p:spPr>
          <a:xfrm>
            <a:off x="3421908" y="1421658"/>
            <a:ext cx="2300184" cy="2300184"/>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155848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S2">
    <p:spTree>
      <p:nvGrpSpPr>
        <p:cNvPr id="1" name=""/>
        <p:cNvGrpSpPr/>
        <p:nvPr/>
      </p:nvGrpSpPr>
      <p:grpSpPr>
        <a:xfrm>
          <a:off x="0" y="0"/>
          <a:ext cx="0" cy="0"/>
          <a:chOff x="0" y="0"/>
          <a:chExt cx="0" cy="0"/>
        </a:xfrm>
      </p:grpSpPr>
      <p:sp>
        <p:nvSpPr>
          <p:cNvPr id="12" name="Picture Placeholder 11"/>
          <p:cNvSpPr>
            <a:spLocks noGrp="1"/>
          </p:cNvSpPr>
          <p:nvPr>
            <p:ph type="pic" sz="quarter" idx="20" hasCustomPrompt="1"/>
          </p:nvPr>
        </p:nvSpPr>
        <p:spPr>
          <a:xfrm>
            <a:off x="4572000" y="0"/>
            <a:ext cx="4572000" cy="5143499"/>
          </a:xfrm>
          <a:custGeom>
            <a:avLst/>
            <a:gdLst>
              <a:gd name="connsiteX0" fmla="*/ 0 w 4572000"/>
              <a:gd name="connsiteY0" fmla="*/ 0 h 5143499"/>
              <a:gd name="connsiteX1" fmla="*/ 4572000 w 4572000"/>
              <a:gd name="connsiteY1" fmla="*/ 0 h 5143499"/>
              <a:gd name="connsiteX2" fmla="*/ 4572000 w 4572000"/>
              <a:gd name="connsiteY2" fmla="*/ 5143499 h 5143499"/>
              <a:gd name="connsiteX3" fmla="*/ 0 w 4572000"/>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4572000" h="5143499">
                <a:moveTo>
                  <a:pt x="0" y="0"/>
                </a:moveTo>
                <a:lnTo>
                  <a:pt x="4572000" y="0"/>
                </a:lnTo>
                <a:lnTo>
                  <a:pt x="4572000" y="5143499"/>
                </a:lnTo>
                <a:lnTo>
                  <a:pt x="0" y="514349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2000">
                <a:solidFill>
                  <a:schemeClr val="tx1">
                    <a:lumMod val="75000"/>
                    <a:lumOff val="25000"/>
                  </a:schemeClr>
                </a:solidFill>
              </a:defRPr>
            </a:lvl1pPr>
          </a:lstStyle>
          <a:p>
            <a:r>
              <a:rPr lang="en-US" dirty="0"/>
              <a:t>Image Holder</a:t>
            </a:r>
          </a:p>
        </p:txBody>
      </p:sp>
      <p:sp>
        <p:nvSpPr>
          <p:cNvPr id="32" name="Picture Placeholder 31"/>
          <p:cNvSpPr>
            <a:spLocks noGrp="1"/>
          </p:cNvSpPr>
          <p:nvPr>
            <p:ph type="pic" sz="quarter" idx="23" hasCustomPrompt="1"/>
          </p:nvPr>
        </p:nvSpPr>
        <p:spPr>
          <a:xfrm>
            <a:off x="5435600" y="1149349"/>
            <a:ext cx="2844800" cy="2844800"/>
          </a:xfrm>
          <a:custGeom>
            <a:avLst/>
            <a:gdLst>
              <a:gd name="connsiteX0" fmla="*/ 925204 w 1850408"/>
              <a:gd name="connsiteY0" fmla="*/ 0 h 1850408"/>
              <a:gd name="connsiteX1" fmla="*/ 1850408 w 1850408"/>
              <a:gd name="connsiteY1" fmla="*/ 925204 h 1850408"/>
              <a:gd name="connsiteX2" fmla="*/ 925204 w 1850408"/>
              <a:gd name="connsiteY2" fmla="*/ 1850408 h 1850408"/>
              <a:gd name="connsiteX3" fmla="*/ 0 w 1850408"/>
              <a:gd name="connsiteY3" fmla="*/ 925204 h 1850408"/>
            </a:gdLst>
            <a:ahLst/>
            <a:cxnLst>
              <a:cxn ang="0">
                <a:pos x="connsiteX0" y="connsiteY0"/>
              </a:cxn>
              <a:cxn ang="0">
                <a:pos x="connsiteX1" y="connsiteY1"/>
              </a:cxn>
              <a:cxn ang="0">
                <a:pos x="connsiteX2" y="connsiteY2"/>
              </a:cxn>
              <a:cxn ang="0">
                <a:pos x="connsiteX3" y="connsiteY3"/>
              </a:cxn>
            </a:cxnLst>
            <a:rect l="l" t="t" r="r" b="b"/>
            <a:pathLst>
              <a:path w="1850408" h="1850408">
                <a:moveTo>
                  <a:pt x="925204" y="0"/>
                </a:moveTo>
                <a:lnTo>
                  <a:pt x="1850408" y="925204"/>
                </a:lnTo>
                <a:lnTo>
                  <a:pt x="925204" y="1850408"/>
                </a:lnTo>
                <a:lnTo>
                  <a:pt x="0" y="925204"/>
                </a:lnTo>
                <a:close/>
              </a:path>
            </a:pathLst>
          </a:custGeom>
          <a:solidFill>
            <a:schemeClr val="tx2">
              <a:lumMod val="10000"/>
              <a:lumOff val="90000"/>
            </a:schemeClr>
          </a:solidFill>
          <a:ln w="38100">
            <a:solidFill>
              <a:schemeClr val="bg1"/>
            </a:solidFill>
          </a:ln>
          <a:effectLst/>
        </p:spPr>
        <p:txBody>
          <a:bodyPr wrap="square" lIns="0" tIns="0" rIns="0" bIns="540000" anchor="b">
            <a:noAutofit/>
          </a:bodyPr>
          <a:lstStyle>
            <a:lvl1pPr algn="ctr" rtl="0">
              <a:buNone/>
              <a:defRPr sz="9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019344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0_S2">
    <p:spTree>
      <p:nvGrpSpPr>
        <p:cNvPr id="1" name=""/>
        <p:cNvGrpSpPr/>
        <p:nvPr/>
      </p:nvGrpSpPr>
      <p:grpSpPr>
        <a:xfrm>
          <a:off x="0" y="0"/>
          <a:ext cx="0" cy="0"/>
          <a:chOff x="0" y="0"/>
          <a:chExt cx="0" cy="0"/>
        </a:xfrm>
      </p:grpSpPr>
      <p:sp>
        <p:nvSpPr>
          <p:cNvPr id="45" name="Picture Placeholder 44"/>
          <p:cNvSpPr>
            <a:spLocks noGrp="1"/>
          </p:cNvSpPr>
          <p:nvPr>
            <p:ph type="pic" sz="quarter" idx="26" hasCustomPrompt="1"/>
          </p:nvPr>
        </p:nvSpPr>
        <p:spPr>
          <a:xfrm>
            <a:off x="0" y="1747917"/>
            <a:ext cx="4648200" cy="2652633"/>
          </a:xfrm>
          <a:custGeom>
            <a:avLst/>
            <a:gdLst>
              <a:gd name="connsiteX0" fmla="*/ 375521 w 4648200"/>
              <a:gd name="connsiteY0" fmla="*/ 2146403 h 2652633"/>
              <a:gd name="connsiteX1" fmla="*/ 4114800 w 4648200"/>
              <a:gd name="connsiteY1" fmla="*/ 2146403 h 2652633"/>
              <a:gd name="connsiteX2" fmla="*/ 3739279 w 4648200"/>
              <a:gd name="connsiteY2" fmla="*/ 2652633 h 2652633"/>
              <a:gd name="connsiteX3" fmla="*/ 0 w 4648200"/>
              <a:gd name="connsiteY3" fmla="*/ 2652633 h 2652633"/>
              <a:gd name="connsiteX4" fmla="*/ 375521 w 4648200"/>
              <a:gd name="connsiteY4" fmla="*/ 1609803 h 2652633"/>
              <a:gd name="connsiteX5" fmla="*/ 4419600 w 4648200"/>
              <a:gd name="connsiteY5" fmla="*/ 1609803 h 2652633"/>
              <a:gd name="connsiteX6" fmla="*/ 4044079 w 4648200"/>
              <a:gd name="connsiteY6" fmla="*/ 2116033 h 2652633"/>
              <a:gd name="connsiteX7" fmla="*/ 0 w 4648200"/>
              <a:gd name="connsiteY7" fmla="*/ 2116033 h 2652633"/>
              <a:gd name="connsiteX8" fmla="*/ 375521 w 4648200"/>
              <a:gd name="connsiteY8" fmla="*/ 1073202 h 2652633"/>
              <a:gd name="connsiteX9" fmla="*/ 4648200 w 4648200"/>
              <a:gd name="connsiteY9" fmla="*/ 1073202 h 2652633"/>
              <a:gd name="connsiteX10" fmla="*/ 4272679 w 4648200"/>
              <a:gd name="connsiteY10" fmla="*/ 1579432 h 2652633"/>
              <a:gd name="connsiteX11" fmla="*/ 0 w 4648200"/>
              <a:gd name="connsiteY11" fmla="*/ 1579432 h 2652633"/>
              <a:gd name="connsiteX12" fmla="*/ 375522 w 4648200"/>
              <a:gd name="connsiteY12" fmla="*/ 536601 h 2652633"/>
              <a:gd name="connsiteX13" fmla="*/ 4419600 w 4648200"/>
              <a:gd name="connsiteY13" fmla="*/ 536601 h 2652633"/>
              <a:gd name="connsiteX14" fmla="*/ 4044079 w 4648200"/>
              <a:gd name="connsiteY14" fmla="*/ 1042831 h 2652633"/>
              <a:gd name="connsiteX15" fmla="*/ 1 w 4648200"/>
              <a:gd name="connsiteY15" fmla="*/ 1042831 h 2652633"/>
              <a:gd name="connsiteX16" fmla="*/ 375521 w 4648200"/>
              <a:gd name="connsiteY16" fmla="*/ 0 h 2652633"/>
              <a:gd name="connsiteX17" fmla="*/ 4114800 w 4648200"/>
              <a:gd name="connsiteY17" fmla="*/ 0 h 2652633"/>
              <a:gd name="connsiteX18" fmla="*/ 3739279 w 4648200"/>
              <a:gd name="connsiteY18" fmla="*/ 506230 h 2652633"/>
              <a:gd name="connsiteX19" fmla="*/ 0 w 4648200"/>
              <a:gd name="connsiteY19" fmla="*/ 506230 h 265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48200" h="2652633">
                <a:moveTo>
                  <a:pt x="375521" y="2146403"/>
                </a:moveTo>
                <a:lnTo>
                  <a:pt x="4114800" y="2146403"/>
                </a:lnTo>
                <a:lnTo>
                  <a:pt x="3739279" y="2652633"/>
                </a:lnTo>
                <a:lnTo>
                  <a:pt x="0" y="2652633"/>
                </a:lnTo>
                <a:close/>
                <a:moveTo>
                  <a:pt x="375521" y="1609803"/>
                </a:moveTo>
                <a:lnTo>
                  <a:pt x="4419600" y="1609803"/>
                </a:lnTo>
                <a:lnTo>
                  <a:pt x="4044079" y="2116033"/>
                </a:lnTo>
                <a:lnTo>
                  <a:pt x="0" y="2116033"/>
                </a:lnTo>
                <a:close/>
                <a:moveTo>
                  <a:pt x="375521" y="1073202"/>
                </a:moveTo>
                <a:lnTo>
                  <a:pt x="4648200" y="1073202"/>
                </a:lnTo>
                <a:lnTo>
                  <a:pt x="4272679" y="1579432"/>
                </a:lnTo>
                <a:lnTo>
                  <a:pt x="0" y="1579432"/>
                </a:lnTo>
                <a:close/>
                <a:moveTo>
                  <a:pt x="375522" y="536601"/>
                </a:moveTo>
                <a:lnTo>
                  <a:pt x="4419600" y="536601"/>
                </a:lnTo>
                <a:lnTo>
                  <a:pt x="4044079" y="1042831"/>
                </a:lnTo>
                <a:lnTo>
                  <a:pt x="1" y="1042831"/>
                </a:lnTo>
                <a:close/>
                <a:moveTo>
                  <a:pt x="375521" y="0"/>
                </a:moveTo>
                <a:lnTo>
                  <a:pt x="4114800" y="0"/>
                </a:lnTo>
                <a:lnTo>
                  <a:pt x="3739279" y="506230"/>
                </a:lnTo>
                <a:lnTo>
                  <a:pt x="0" y="506230"/>
                </a:lnTo>
                <a:close/>
              </a:path>
            </a:pathLst>
          </a:custGeom>
          <a:solidFill>
            <a:schemeClr val="tx2">
              <a:lumMod val="10000"/>
              <a:lumOff val="90000"/>
            </a:schemeClr>
          </a:solidFill>
          <a:ln w="38100">
            <a:noFill/>
          </a:ln>
          <a:effectLst/>
        </p:spPr>
        <p:txBody>
          <a:bodyPr wrap="square" lIns="0" tIns="0" rIns="0" bIns="274320" anchor="b">
            <a:noAutofit/>
          </a:bodyPr>
          <a:lstStyle>
            <a:lvl1pPr algn="ctr" rtl="0">
              <a:buNone/>
              <a:defRPr sz="2000">
                <a:solidFill>
                  <a:schemeClr val="tx1">
                    <a:lumMod val="75000"/>
                    <a:lumOff val="25000"/>
                  </a:schemeClr>
                </a:solidFill>
              </a:defRPr>
            </a:lvl1pPr>
          </a:lstStyle>
          <a:p>
            <a:r>
              <a:rPr lang="en-US" dirty="0"/>
              <a:t>Image Holder</a:t>
            </a:r>
          </a:p>
        </p:txBody>
      </p:sp>
      <p:sp>
        <p:nvSpPr>
          <p:cNvPr id="38" name="Picture Placeholder 28"/>
          <p:cNvSpPr>
            <a:spLocks noGrp="1"/>
          </p:cNvSpPr>
          <p:nvPr>
            <p:ph type="pic" sz="quarter" idx="21" hasCustomPrompt="1"/>
          </p:nvPr>
        </p:nvSpPr>
        <p:spPr>
          <a:xfrm>
            <a:off x="1206083" y="1956216"/>
            <a:ext cx="2236034" cy="2236034"/>
          </a:xfrm>
          <a:custGeom>
            <a:avLst/>
            <a:gdLst>
              <a:gd name="connsiteX0" fmla="*/ 925204 w 1850408"/>
              <a:gd name="connsiteY0" fmla="*/ 0 h 1850408"/>
              <a:gd name="connsiteX1" fmla="*/ 1850408 w 1850408"/>
              <a:gd name="connsiteY1" fmla="*/ 925204 h 1850408"/>
              <a:gd name="connsiteX2" fmla="*/ 925204 w 1850408"/>
              <a:gd name="connsiteY2" fmla="*/ 1850408 h 1850408"/>
              <a:gd name="connsiteX3" fmla="*/ 0 w 1850408"/>
              <a:gd name="connsiteY3" fmla="*/ 925204 h 1850408"/>
            </a:gdLst>
            <a:ahLst/>
            <a:cxnLst>
              <a:cxn ang="0">
                <a:pos x="connsiteX0" y="connsiteY0"/>
              </a:cxn>
              <a:cxn ang="0">
                <a:pos x="connsiteX1" y="connsiteY1"/>
              </a:cxn>
              <a:cxn ang="0">
                <a:pos x="connsiteX2" y="connsiteY2"/>
              </a:cxn>
              <a:cxn ang="0">
                <a:pos x="connsiteX3" y="connsiteY3"/>
              </a:cxn>
            </a:cxnLst>
            <a:rect l="l" t="t" r="r" b="b"/>
            <a:pathLst>
              <a:path w="1850408" h="1850408">
                <a:moveTo>
                  <a:pt x="925204" y="0"/>
                </a:moveTo>
                <a:lnTo>
                  <a:pt x="1850408" y="925204"/>
                </a:lnTo>
                <a:lnTo>
                  <a:pt x="925204" y="1850408"/>
                </a:lnTo>
                <a:lnTo>
                  <a:pt x="0" y="925204"/>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
        <p:nvSpPr>
          <p:cNvPr id="46"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47"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Tree>
    <p:extLst>
      <p:ext uri="{BB962C8B-B14F-4D97-AF65-F5344CB8AC3E}">
        <p14:creationId xmlns:p14="http://schemas.microsoft.com/office/powerpoint/2010/main" val="2927093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10" name="Picture Placeholder 9"/>
          <p:cNvSpPr>
            <a:spLocks noGrp="1"/>
          </p:cNvSpPr>
          <p:nvPr>
            <p:ph type="pic" sz="quarter" idx="12" hasCustomPrompt="1"/>
          </p:nvPr>
        </p:nvSpPr>
        <p:spPr>
          <a:xfrm>
            <a:off x="0" y="2876550"/>
            <a:ext cx="9144000" cy="2266950"/>
          </a:xfrm>
          <a:custGeom>
            <a:avLst/>
            <a:gdLst>
              <a:gd name="connsiteX0" fmla="*/ 0 w 3220624"/>
              <a:gd name="connsiteY0" fmla="*/ 0 h 1986847"/>
              <a:gd name="connsiteX1" fmla="*/ 3220624 w 3220624"/>
              <a:gd name="connsiteY1" fmla="*/ 0 h 1986847"/>
              <a:gd name="connsiteX2" fmla="*/ 3220624 w 3220624"/>
              <a:gd name="connsiteY2" fmla="*/ 1986847 h 1986847"/>
              <a:gd name="connsiteX3" fmla="*/ 0 w 3220624"/>
              <a:gd name="connsiteY3" fmla="*/ 1986847 h 1986847"/>
            </a:gdLst>
            <a:ahLst/>
            <a:cxnLst>
              <a:cxn ang="0">
                <a:pos x="connsiteX0" y="connsiteY0"/>
              </a:cxn>
              <a:cxn ang="0">
                <a:pos x="connsiteX1" y="connsiteY1"/>
              </a:cxn>
              <a:cxn ang="0">
                <a:pos x="connsiteX2" y="connsiteY2"/>
              </a:cxn>
              <a:cxn ang="0">
                <a:pos x="connsiteX3" y="connsiteY3"/>
              </a:cxn>
            </a:cxnLst>
            <a:rect l="l" t="t" r="r" b="b"/>
            <a:pathLst>
              <a:path w="3220624" h="1986847">
                <a:moveTo>
                  <a:pt x="0" y="0"/>
                </a:moveTo>
                <a:lnTo>
                  <a:pt x="3220624" y="0"/>
                </a:lnTo>
                <a:lnTo>
                  <a:pt x="3220624" y="1986847"/>
                </a:lnTo>
                <a:lnTo>
                  <a:pt x="0" y="1986847"/>
                </a:lnTo>
                <a:close/>
              </a:path>
            </a:pathLst>
          </a:custGeom>
          <a:solidFill>
            <a:schemeClr val="bg1">
              <a:lumMod val="95000"/>
            </a:schemeClr>
          </a:solidFill>
          <a:ln w="1905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
        <p:nvSpPr>
          <p:cNvPr id="5" name="Picture Placeholder 4"/>
          <p:cNvSpPr>
            <a:spLocks noGrp="1"/>
          </p:cNvSpPr>
          <p:nvPr>
            <p:ph type="pic" sz="quarter" idx="21" hasCustomPrompt="1"/>
          </p:nvPr>
        </p:nvSpPr>
        <p:spPr>
          <a:xfrm>
            <a:off x="381000" y="1122136"/>
            <a:ext cx="3530600" cy="3530600"/>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67087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6" name="Picture Placeholder 9"/>
          <p:cNvSpPr>
            <a:spLocks noGrp="1"/>
          </p:cNvSpPr>
          <p:nvPr>
            <p:ph type="pic" sz="quarter" idx="22" hasCustomPrompt="1"/>
          </p:nvPr>
        </p:nvSpPr>
        <p:spPr>
          <a:xfrm>
            <a:off x="4177362" y="2038350"/>
            <a:ext cx="4966637" cy="2059214"/>
          </a:xfrm>
          <a:custGeom>
            <a:avLst/>
            <a:gdLst>
              <a:gd name="connsiteX0" fmla="*/ 0 w 3220624"/>
              <a:gd name="connsiteY0" fmla="*/ 0 h 1986847"/>
              <a:gd name="connsiteX1" fmla="*/ 3220624 w 3220624"/>
              <a:gd name="connsiteY1" fmla="*/ 0 h 1986847"/>
              <a:gd name="connsiteX2" fmla="*/ 3220624 w 3220624"/>
              <a:gd name="connsiteY2" fmla="*/ 1986847 h 1986847"/>
              <a:gd name="connsiteX3" fmla="*/ 0 w 3220624"/>
              <a:gd name="connsiteY3" fmla="*/ 1986847 h 1986847"/>
            </a:gdLst>
            <a:ahLst/>
            <a:cxnLst>
              <a:cxn ang="0">
                <a:pos x="connsiteX0" y="connsiteY0"/>
              </a:cxn>
              <a:cxn ang="0">
                <a:pos x="connsiteX1" y="connsiteY1"/>
              </a:cxn>
              <a:cxn ang="0">
                <a:pos x="connsiteX2" y="connsiteY2"/>
              </a:cxn>
              <a:cxn ang="0">
                <a:pos x="connsiteX3" y="connsiteY3"/>
              </a:cxn>
            </a:cxnLst>
            <a:rect l="l" t="t" r="r" b="b"/>
            <a:pathLst>
              <a:path w="3220624" h="1986847">
                <a:moveTo>
                  <a:pt x="0" y="0"/>
                </a:moveTo>
                <a:lnTo>
                  <a:pt x="3220624" y="0"/>
                </a:lnTo>
                <a:lnTo>
                  <a:pt x="3220624" y="1986847"/>
                </a:lnTo>
                <a:lnTo>
                  <a:pt x="0" y="1986847"/>
                </a:lnTo>
                <a:close/>
              </a:path>
            </a:pathLst>
          </a:custGeom>
          <a:solidFill>
            <a:schemeClr val="bg1">
              <a:lumMod val="95000"/>
            </a:schemeClr>
          </a:solidFill>
          <a:ln w="3810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
        <p:nvSpPr>
          <p:cNvPr id="7" name="Picture Placeholder 6"/>
          <p:cNvSpPr>
            <a:spLocks noGrp="1"/>
          </p:cNvSpPr>
          <p:nvPr>
            <p:ph type="pic" sz="quarter" idx="23" hasCustomPrompt="1"/>
          </p:nvPr>
        </p:nvSpPr>
        <p:spPr>
          <a:xfrm>
            <a:off x="5709450" y="1057075"/>
            <a:ext cx="1902460" cy="1902460"/>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24" hasCustomPrompt="1"/>
          </p:nvPr>
        </p:nvSpPr>
        <p:spPr>
          <a:xfrm>
            <a:off x="5709450" y="2989580"/>
            <a:ext cx="1902460" cy="1902460"/>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314180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S2">
    <p:spTree>
      <p:nvGrpSpPr>
        <p:cNvPr id="1" name=""/>
        <p:cNvGrpSpPr/>
        <p:nvPr/>
      </p:nvGrpSpPr>
      <p:grpSpPr>
        <a:xfrm>
          <a:off x="0" y="0"/>
          <a:ext cx="0" cy="0"/>
          <a:chOff x="0" y="0"/>
          <a:chExt cx="0" cy="0"/>
        </a:xfrm>
      </p:grpSpPr>
      <p:sp>
        <p:nvSpPr>
          <p:cNvPr id="8" name="Text Placeholder 3"/>
          <p:cNvSpPr>
            <a:spLocks noGrp="1"/>
          </p:cNvSpPr>
          <p:nvPr userDrawn="1">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userDrawn="1">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55" name="Picture Placeholder 54"/>
          <p:cNvSpPr>
            <a:spLocks noGrp="1"/>
          </p:cNvSpPr>
          <p:nvPr>
            <p:ph type="pic" sz="quarter" idx="26" hasCustomPrompt="1"/>
          </p:nvPr>
        </p:nvSpPr>
        <p:spPr>
          <a:xfrm>
            <a:off x="381000" y="1455420"/>
            <a:ext cx="3263026" cy="3258018"/>
          </a:xfrm>
          <a:custGeom>
            <a:avLst/>
            <a:gdLst>
              <a:gd name="connsiteX0" fmla="*/ 1787563 w 3496317"/>
              <a:gd name="connsiteY0" fmla="*/ 1613138 h 3158968"/>
              <a:gd name="connsiteX1" fmla="*/ 2636265 w 3496317"/>
              <a:gd name="connsiteY1" fmla="*/ 1619161 h 3158968"/>
              <a:gd name="connsiteX2" fmla="*/ 3479505 w 3496317"/>
              <a:gd name="connsiteY2" fmla="*/ 2395075 h 3158968"/>
              <a:gd name="connsiteX3" fmla="*/ 3479506 w 3496317"/>
              <a:gd name="connsiteY3" fmla="*/ 2395075 h 3158968"/>
              <a:gd name="connsiteX4" fmla="*/ 2625340 w 3496317"/>
              <a:gd name="connsiteY4" fmla="*/ 3158944 h 3158968"/>
              <a:gd name="connsiteX5" fmla="*/ 1782100 w 3496317"/>
              <a:gd name="connsiteY5" fmla="*/ 2383030 h 3158968"/>
              <a:gd name="connsiteX6" fmla="*/ 854183 w 3496317"/>
              <a:gd name="connsiteY6" fmla="*/ 1609146 h 3158968"/>
              <a:gd name="connsiteX7" fmla="*/ 1702885 w 3496317"/>
              <a:gd name="connsiteY7" fmla="*/ 1615168 h 3158968"/>
              <a:gd name="connsiteX8" fmla="*/ 1697422 w 3496317"/>
              <a:gd name="connsiteY8" fmla="*/ 2385060 h 3158968"/>
              <a:gd name="connsiteX9" fmla="*/ 843256 w 3496317"/>
              <a:gd name="connsiteY9" fmla="*/ 3148929 h 3158968"/>
              <a:gd name="connsiteX10" fmla="*/ 17 w 3496317"/>
              <a:gd name="connsiteY10" fmla="*/ 2373015 h 3158968"/>
              <a:gd name="connsiteX11" fmla="*/ 854183 w 3496317"/>
              <a:gd name="connsiteY11" fmla="*/ 1609146 h 3158968"/>
              <a:gd name="connsiteX12" fmla="*/ 2653061 w 3496317"/>
              <a:gd name="connsiteY12" fmla="*/ 10039 h 3158968"/>
              <a:gd name="connsiteX13" fmla="*/ 3496300 w 3496317"/>
              <a:gd name="connsiteY13" fmla="*/ 785953 h 3158968"/>
              <a:gd name="connsiteX14" fmla="*/ 2642134 w 3496317"/>
              <a:gd name="connsiteY14" fmla="*/ 1549822 h 3158968"/>
              <a:gd name="connsiteX15" fmla="*/ 1793432 w 3496317"/>
              <a:gd name="connsiteY15" fmla="*/ 1543800 h 3158968"/>
              <a:gd name="connsiteX16" fmla="*/ 1798895 w 3496317"/>
              <a:gd name="connsiteY16" fmla="*/ 773908 h 3158968"/>
              <a:gd name="connsiteX17" fmla="*/ 2653061 w 3496317"/>
              <a:gd name="connsiteY17" fmla="*/ 10039 h 3158968"/>
              <a:gd name="connsiteX18" fmla="*/ 870977 w 3496317"/>
              <a:gd name="connsiteY18" fmla="*/ 24 h 3158968"/>
              <a:gd name="connsiteX19" fmla="*/ 1714217 w 3496317"/>
              <a:gd name="connsiteY19" fmla="*/ 775939 h 3158968"/>
              <a:gd name="connsiteX20" fmla="*/ 1708754 w 3496317"/>
              <a:gd name="connsiteY20" fmla="*/ 1545830 h 3158968"/>
              <a:gd name="connsiteX21" fmla="*/ 860052 w 3496317"/>
              <a:gd name="connsiteY21" fmla="*/ 1539808 h 3158968"/>
              <a:gd name="connsiteX22" fmla="*/ 16813 w 3496317"/>
              <a:gd name="connsiteY22" fmla="*/ 763894 h 3158968"/>
              <a:gd name="connsiteX23" fmla="*/ 16812 w 3496317"/>
              <a:gd name="connsiteY23" fmla="*/ 763894 h 3158968"/>
              <a:gd name="connsiteX24" fmla="*/ 870977 w 3496317"/>
              <a:gd name="connsiteY24" fmla="*/ 24 h 315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317" h="3158968">
                <a:moveTo>
                  <a:pt x="1787563" y="1613138"/>
                </a:moveTo>
                <a:lnTo>
                  <a:pt x="2636265" y="1619161"/>
                </a:lnTo>
                <a:cubicBezTo>
                  <a:pt x="3104991" y="1622487"/>
                  <a:pt x="3482522" y="1969875"/>
                  <a:pt x="3479505" y="2395075"/>
                </a:cubicBezTo>
                <a:lnTo>
                  <a:pt x="3479506" y="2395075"/>
                </a:lnTo>
                <a:cubicBezTo>
                  <a:pt x="3476489" y="2820274"/>
                  <a:pt x="3094065" y="3162270"/>
                  <a:pt x="2625340" y="3158944"/>
                </a:cubicBezTo>
                <a:cubicBezTo>
                  <a:pt x="2156615" y="3155618"/>
                  <a:pt x="1779083" y="2808229"/>
                  <a:pt x="1782100" y="2383030"/>
                </a:cubicBezTo>
                <a:close/>
                <a:moveTo>
                  <a:pt x="854183" y="1609146"/>
                </a:moveTo>
                <a:lnTo>
                  <a:pt x="1702885" y="1615168"/>
                </a:lnTo>
                <a:lnTo>
                  <a:pt x="1697422" y="2385060"/>
                </a:lnTo>
                <a:cubicBezTo>
                  <a:pt x="1694405" y="2810259"/>
                  <a:pt x="1311981" y="3152255"/>
                  <a:pt x="843256" y="3148929"/>
                </a:cubicBezTo>
                <a:cubicBezTo>
                  <a:pt x="374531" y="3145603"/>
                  <a:pt x="-3000" y="2798215"/>
                  <a:pt x="17" y="2373015"/>
                </a:cubicBezTo>
                <a:cubicBezTo>
                  <a:pt x="3034" y="1947816"/>
                  <a:pt x="385457" y="1605820"/>
                  <a:pt x="854183" y="1609146"/>
                </a:cubicBezTo>
                <a:close/>
                <a:moveTo>
                  <a:pt x="2653061" y="10039"/>
                </a:moveTo>
                <a:cubicBezTo>
                  <a:pt x="3121786" y="13365"/>
                  <a:pt x="3499317" y="360754"/>
                  <a:pt x="3496300" y="785953"/>
                </a:cubicBezTo>
                <a:cubicBezTo>
                  <a:pt x="3493283" y="1211152"/>
                  <a:pt x="3110860" y="1553148"/>
                  <a:pt x="2642134" y="1549822"/>
                </a:cubicBezTo>
                <a:lnTo>
                  <a:pt x="1793432" y="1543800"/>
                </a:lnTo>
                <a:lnTo>
                  <a:pt x="1798895" y="773908"/>
                </a:lnTo>
                <a:cubicBezTo>
                  <a:pt x="1801912" y="348709"/>
                  <a:pt x="2184336" y="6713"/>
                  <a:pt x="2653061" y="10039"/>
                </a:cubicBezTo>
                <a:close/>
                <a:moveTo>
                  <a:pt x="870977" y="24"/>
                </a:moveTo>
                <a:cubicBezTo>
                  <a:pt x="1339703" y="3351"/>
                  <a:pt x="1717234" y="350739"/>
                  <a:pt x="1714217" y="775939"/>
                </a:cubicBezTo>
                <a:lnTo>
                  <a:pt x="1708754" y="1545830"/>
                </a:lnTo>
                <a:lnTo>
                  <a:pt x="860052" y="1539808"/>
                </a:lnTo>
                <a:cubicBezTo>
                  <a:pt x="391327" y="1536482"/>
                  <a:pt x="13795" y="1189093"/>
                  <a:pt x="16813" y="763894"/>
                </a:cubicBezTo>
                <a:lnTo>
                  <a:pt x="16812" y="763894"/>
                </a:lnTo>
                <a:cubicBezTo>
                  <a:pt x="19829" y="338694"/>
                  <a:pt x="402252" y="-3302"/>
                  <a:pt x="870977" y="24"/>
                </a:cubicBezTo>
                <a:close/>
              </a:path>
            </a:pathLst>
          </a:custGeom>
          <a:solidFill>
            <a:schemeClr val="tx2">
              <a:lumMod val="10000"/>
              <a:lumOff val="90000"/>
            </a:schemeClr>
          </a:solidFill>
          <a:ln w="3810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038093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S2">
    <p:spTree>
      <p:nvGrpSpPr>
        <p:cNvPr id="1" name=""/>
        <p:cNvGrpSpPr/>
        <p:nvPr/>
      </p:nvGrpSpPr>
      <p:grpSpPr>
        <a:xfrm>
          <a:off x="0" y="0"/>
          <a:ext cx="0" cy="0"/>
          <a:chOff x="0" y="0"/>
          <a:chExt cx="0" cy="0"/>
        </a:xfrm>
      </p:grpSpPr>
      <p:sp>
        <p:nvSpPr>
          <p:cNvPr id="8" name="Text Placeholder 3"/>
          <p:cNvSpPr>
            <a:spLocks noGrp="1"/>
          </p:cNvSpPr>
          <p:nvPr userDrawn="1">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userDrawn="1">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21" name="Picture Placeholder 20"/>
          <p:cNvSpPr>
            <a:spLocks noGrp="1"/>
          </p:cNvSpPr>
          <p:nvPr>
            <p:ph type="pic" sz="quarter" idx="21" hasCustomPrompt="1"/>
          </p:nvPr>
        </p:nvSpPr>
        <p:spPr>
          <a:xfrm flipH="1">
            <a:off x="380999" y="1581150"/>
            <a:ext cx="1759257" cy="1414465"/>
          </a:xfrm>
          <a:custGeom>
            <a:avLst/>
            <a:gdLst>
              <a:gd name="connsiteX0" fmla="*/ 215526 w 1759257"/>
              <a:gd name="connsiteY0" fmla="*/ 767887 h 1414465"/>
              <a:gd name="connsiteX1" fmla="*/ 215526 w 1759257"/>
              <a:gd name="connsiteY1" fmla="*/ 1198939 h 1414465"/>
              <a:gd name="connsiteX2" fmla="*/ 646578 w 1759257"/>
              <a:gd name="connsiteY2" fmla="*/ 1198939 h 1414465"/>
              <a:gd name="connsiteX3" fmla="*/ 431052 w 1759257"/>
              <a:gd name="connsiteY3" fmla="*/ 1414465 h 1414465"/>
              <a:gd name="connsiteX4" fmla="*/ 0 w 1759257"/>
              <a:gd name="connsiteY4" fmla="*/ 1414465 h 1414465"/>
              <a:gd name="connsiteX5" fmla="*/ 0 w 1759257"/>
              <a:gd name="connsiteY5" fmla="*/ 983413 h 1414465"/>
              <a:gd name="connsiteX6" fmla="*/ 215529 w 1759257"/>
              <a:gd name="connsiteY6" fmla="*/ 232875 h 1414465"/>
              <a:gd name="connsiteX7" fmla="*/ 1543730 w 1759257"/>
              <a:gd name="connsiteY7" fmla="*/ 232875 h 1414465"/>
              <a:gd name="connsiteX8" fmla="*/ 1543730 w 1759257"/>
              <a:gd name="connsiteY8" fmla="*/ 1181590 h 1414465"/>
              <a:gd name="connsiteX9" fmla="*/ 1543731 w 1759257"/>
              <a:gd name="connsiteY9" fmla="*/ 1181590 h 1414465"/>
              <a:gd name="connsiteX10" fmla="*/ 1543731 w 1759257"/>
              <a:gd name="connsiteY10" fmla="*/ 750538 h 1414465"/>
              <a:gd name="connsiteX11" fmla="*/ 1759257 w 1759257"/>
              <a:gd name="connsiteY11" fmla="*/ 966064 h 1414465"/>
              <a:gd name="connsiteX12" fmla="*/ 1759257 w 1759257"/>
              <a:gd name="connsiteY12" fmla="*/ 1397116 h 1414465"/>
              <a:gd name="connsiteX13" fmla="*/ 1328205 w 1759257"/>
              <a:gd name="connsiteY13" fmla="*/ 1397116 h 1414465"/>
              <a:gd name="connsiteX14" fmla="*/ 1112679 w 1759257"/>
              <a:gd name="connsiteY14" fmla="*/ 1181590 h 1414465"/>
              <a:gd name="connsiteX15" fmla="*/ 215529 w 1759257"/>
              <a:gd name="connsiteY15" fmla="*/ 1181590 h 1414465"/>
              <a:gd name="connsiteX16" fmla="*/ 1328205 w 1759257"/>
              <a:gd name="connsiteY16" fmla="*/ 14320 h 1414465"/>
              <a:gd name="connsiteX17" fmla="*/ 1759257 w 1759257"/>
              <a:gd name="connsiteY17" fmla="*/ 14320 h 1414465"/>
              <a:gd name="connsiteX18" fmla="*/ 1759257 w 1759257"/>
              <a:gd name="connsiteY18" fmla="*/ 445372 h 1414465"/>
              <a:gd name="connsiteX19" fmla="*/ 1543731 w 1759257"/>
              <a:gd name="connsiteY19" fmla="*/ 660898 h 1414465"/>
              <a:gd name="connsiteX20" fmla="*/ 1543731 w 1759257"/>
              <a:gd name="connsiteY20" fmla="*/ 229846 h 1414465"/>
              <a:gd name="connsiteX21" fmla="*/ 1112679 w 1759257"/>
              <a:gd name="connsiteY21" fmla="*/ 229846 h 1414465"/>
              <a:gd name="connsiteX22" fmla="*/ 1 w 1759257"/>
              <a:gd name="connsiteY22" fmla="*/ 0 h 1414465"/>
              <a:gd name="connsiteX23" fmla="*/ 431053 w 1759257"/>
              <a:gd name="connsiteY23" fmla="*/ 0 h 1414465"/>
              <a:gd name="connsiteX24" fmla="*/ 646579 w 1759257"/>
              <a:gd name="connsiteY24" fmla="*/ 215526 h 1414465"/>
              <a:gd name="connsiteX25" fmla="*/ 215527 w 1759257"/>
              <a:gd name="connsiteY25" fmla="*/ 215526 h 1414465"/>
              <a:gd name="connsiteX26" fmla="*/ 215527 w 1759257"/>
              <a:gd name="connsiteY26" fmla="*/ 646578 h 1414465"/>
              <a:gd name="connsiteX27" fmla="*/ 1 w 1759257"/>
              <a:gd name="connsiteY27" fmla="*/ 431052 h 14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9257" h="1414465">
                <a:moveTo>
                  <a:pt x="215526" y="767887"/>
                </a:moveTo>
                <a:lnTo>
                  <a:pt x="215526" y="1198939"/>
                </a:lnTo>
                <a:lnTo>
                  <a:pt x="646578" y="1198939"/>
                </a:lnTo>
                <a:lnTo>
                  <a:pt x="431052" y="1414465"/>
                </a:lnTo>
                <a:lnTo>
                  <a:pt x="0" y="1414465"/>
                </a:lnTo>
                <a:lnTo>
                  <a:pt x="0" y="983413"/>
                </a:lnTo>
                <a:close/>
                <a:moveTo>
                  <a:pt x="215529" y="232875"/>
                </a:moveTo>
                <a:lnTo>
                  <a:pt x="1543730" y="232875"/>
                </a:lnTo>
                <a:lnTo>
                  <a:pt x="1543730" y="1181590"/>
                </a:lnTo>
                <a:lnTo>
                  <a:pt x="1543731" y="1181590"/>
                </a:lnTo>
                <a:lnTo>
                  <a:pt x="1543731" y="750538"/>
                </a:lnTo>
                <a:lnTo>
                  <a:pt x="1759257" y="966064"/>
                </a:lnTo>
                <a:lnTo>
                  <a:pt x="1759257" y="1397116"/>
                </a:lnTo>
                <a:lnTo>
                  <a:pt x="1328205" y="1397116"/>
                </a:lnTo>
                <a:lnTo>
                  <a:pt x="1112679" y="1181590"/>
                </a:lnTo>
                <a:lnTo>
                  <a:pt x="215529" y="1181590"/>
                </a:lnTo>
                <a:close/>
                <a:moveTo>
                  <a:pt x="1328205" y="14320"/>
                </a:moveTo>
                <a:lnTo>
                  <a:pt x="1759257" y="14320"/>
                </a:lnTo>
                <a:lnTo>
                  <a:pt x="1759257" y="445372"/>
                </a:lnTo>
                <a:lnTo>
                  <a:pt x="1543731" y="660898"/>
                </a:lnTo>
                <a:lnTo>
                  <a:pt x="1543731" y="229846"/>
                </a:lnTo>
                <a:lnTo>
                  <a:pt x="1112679" y="229846"/>
                </a:lnTo>
                <a:close/>
                <a:moveTo>
                  <a:pt x="1" y="0"/>
                </a:moveTo>
                <a:lnTo>
                  <a:pt x="431053" y="0"/>
                </a:lnTo>
                <a:lnTo>
                  <a:pt x="646579" y="215526"/>
                </a:lnTo>
                <a:lnTo>
                  <a:pt x="215527" y="215526"/>
                </a:lnTo>
                <a:lnTo>
                  <a:pt x="215527" y="646578"/>
                </a:lnTo>
                <a:lnTo>
                  <a:pt x="1" y="431052"/>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
        <p:nvSpPr>
          <p:cNvPr id="22" name="Picture Placeholder 21"/>
          <p:cNvSpPr>
            <a:spLocks noGrp="1"/>
          </p:cNvSpPr>
          <p:nvPr>
            <p:ph type="pic" sz="quarter" idx="22" hasCustomPrompt="1"/>
          </p:nvPr>
        </p:nvSpPr>
        <p:spPr>
          <a:xfrm>
            <a:off x="2584035" y="1581150"/>
            <a:ext cx="1759257" cy="1414465"/>
          </a:xfrm>
          <a:custGeom>
            <a:avLst/>
            <a:gdLst>
              <a:gd name="connsiteX0" fmla="*/ 215526 w 1759257"/>
              <a:gd name="connsiteY0" fmla="*/ 767887 h 1414465"/>
              <a:gd name="connsiteX1" fmla="*/ 215526 w 1759257"/>
              <a:gd name="connsiteY1" fmla="*/ 1198939 h 1414465"/>
              <a:gd name="connsiteX2" fmla="*/ 646578 w 1759257"/>
              <a:gd name="connsiteY2" fmla="*/ 1198939 h 1414465"/>
              <a:gd name="connsiteX3" fmla="*/ 431052 w 1759257"/>
              <a:gd name="connsiteY3" fmla="*/ 1414465 h 1414465"/>
              <a:gd name="connsiteX4" fmla="*/ 0 w 1759257"/>
              <a:gd name="connsiteY4" fmla="*/ 1414465 h 1414465"/>
              <a:gd name="connsiteX5" fmla="*/ 0 w 1759257"/>
              <a:gd name="connsiteY5" fmla="*/ 983413 h 1414465"/>
              <a:gd name="connsiteX6" fmla="*/ 215529 w 1759257"/>
              <a:gd name="connsiteY6" fmla="*/ 232875 h 1414465"/>
              <a:gd name="connsiteX7" fmla="*/ 1543730 w 1759257"/>
              <a:gd name="connsiteY7" fmla="*/ 232875 h 1414465"/>
              <a:gd name="connsiteX8" fmla="*/ 1543730 w 1759257"/>
              <a:gd name="connsiteY8" fmla="*/ 1181590 h 1414465"/>
              <a:gd name="connsiteX9" fmla="*/ 1543731 w 1759257"/>
              <a:gd name="connsiteY9" fmla="*/ 1181590 h 1414465"/>
              <a:gd name="connsiteX10" fmla="*/ 1543731 w 1759257"/>
              <a:gd name="connsiteY10" fmla="*/ 750538 h 1414465"/>
              <a:gd name="connsiteX11" fmla="*/ 1759257 w 1759257"/>
              <a:gd name="connsiteY11" fmla="*/ 966064 h 1414465"/>
              <a:gd name="connsiteX12" fmla="*/ 1759257 w 1759257"/>
              <a:gd name="connsiteY12" fmla="*/ 1397116 h 1414465"/>
              <a:gd name="connsiteX13" fmla="*/ 1328205 w 1759257"/>
              <a:gd name="connsiteY13" fmla="*/ 1397116 h 1414465"/>
              <a:gd name="connsiteX14" fmla="*/ 1112679 w 1759257"/>
              <a:gd name="connsiteY14" fmla="*/ 1181590 h 1414465"/>
              <a:gd name="connsiteX15" fmla="*/ 215529 w 1759257"/>
              <a:gd name="connsiteY15" fmla="*/ 1181590 h 1414465"/>
              <a:gd name="connsiteX16" fmla="*/ 1328205 w 1759257"/>
              <a:gd name="connsiteY16" fmla="*/ 14320 h 1414465"/>
              <a:gd name="connsiteX17" fmla="*/ 1759257 w 1759257"/>
              <a:gd name="connsiteY17" fmla="*/ 14320 h 1414465"/>
              <a:gd name="connsiteX18" fmla="*/ 1759257 w 1759257"/>
              <a:gd name="connsiteY18" fmla="*/ 445372 h 1414465"/>
              <a:gd name="connsiteX19" fmla="*/ 1543731 w 1759257"/>
              <a:gd name="connsiteY19" fmla="*/ 660898 h 1414465"/>
              <a:gd name="connsiteX20" fmla="*/ 1543731 w 1759257"/>
              <a:gd name="connsiteY20" fmla="*/ 229846 h 1414465"/>
              <a:gd name="connsiteX21" fmla="*/ 1112679 w 1759257"/>
              <a:gd name="connsiteY21" fmla="*/ 229846 h 1414465"/>
              <a:gd name="connsiteX22" fmla="*/ 1 w 1759257"/>
              <a:gd name="connsiteY22" fmla="*/ 0 h 1414465"/>
              <a:gd name="connsiteX23" fmla="*/ 431053 w 1759257"/>
              <a:gd name="connsiteY23" fmla="*/ 0 h 1414465"/>
              <a:gd name="connsiteX24" fmla="*/ 646579 w 1759257"/>
              <a:gd name="connsiteY24" fmla="*/ 215526 h 1414465"/>
              <a:gd name="connsiteX25" fmla="*/ 215527 w 1759257"/>
              <a:gd name="connsiteY25" fmla="*/ 215526 h 1414465"/>
              <a:gd name="connsiteX26" fmla="*/ 215527 w 1759257"/>
              <a:gd name="connsiteY26" fmla="*/ 646578 h 1414465"/>
              <a:gd name="connsiteX27" fmla="*/ 1 w 1759257"/>
              <a:gd name="connsiteY27" fmla="*/ 431052 h 14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9257" h="1414465">
                <a:moveTo>
                  <a:pt x="215526" y="767887"/>
                </a:moveTo>
                <a:lnTo>
                  <a:pt x="215526" y="1198939"/>
                </a:lnTo>
                <a:lnTo>
                  <a:pt x="646578" y="1198939"/>
                </a:lnTo>
                <a:lnTo>
                  <a:pt x="431052" y="1414465"/>
                </a:lnTo>
                <a:lnTo>
                  <a:pt x="0" y="1414465"/>
                </a:lnTo>
                <a:lnTo>
                  <a:pt x="0" y="983413"/>
                </a:lnTo>
                <a:close/>
                <a:moveTo>
                  <a:pt x="215529" y="232875"/>
                </a:moveTo>
                <a:lnTo>
                  <a:pt x="1543730" y="232875"/>
                </a:lnTo>
                <a:lnTo>
                  <a:pt x="1543730" y="1181590"/>
                </a:lnTo>
                <a:lnTo>
                  <a:pt x="1543731" y="1181590"/>
                </a:lnTo>
                <a:lnTo>
                  <a:pt x="1543731" y="750538"/>
                </a:lnTo>
                <a:lnTo>
                  <a:pt x="1759257" y="966064"/>
                </a:lnTo>
                <a:lnTo>
                  <a:pt x="1759257" y="1397116"/>
                </a:lnTo>
                <a:lnTo>
                  <a:pt x="1328205" y="1397116"/>
                </a:lnTo>
                <a:lnTo>
                  <a:pt x="1112679" y="1181590"/>
                </a:lnTo>
                <a:lnTo>
                  <a:pt x="215529" y="1181590"/>
                </a:lnTo>
                <a:close/>
                <a:moveTo>
                  <a:pt x="1328205" y="14320"/>
                </a:moveTo>
                <a:lnTo>
                  <a:pt x="1759257" y="14320"/>
                </a:lnTo>
                <a:lnTo>
                  <a:pt x="1759257" y="445372"/>
                </a:lnTo>
                <a:lnTo>
                  <a:pt x="1543731" y="660898"/>
                </a:lnTo>
                <a:lnTo>
                  <a:pt x="1543731" y="229846"/>
                </a:lnTo>
                <a:lnTo>
                  <a:pt x="1112679" y="229846"/>
                </a:lnTo>
                <a:close/>
                <a:moveTo>
                  <a:pt x="1" y="0"/>
                </a:moveTo>
                <a:lnTo>
                  <a:pt x="431053" y="0"/>
                </a:lnTo>
                <a:lnTo>
                  <a:pt x="646579" y="215526"/>
                </a:lnTo>
                <a:lnTo>
                  <a:pt x="215527" y="215526"/>
                </a:lnTo>
                <a:lnTo>
                  <a:pt x="215527" y="646578"/>
                </a:lnTo>
                <a:lnTo>
                  <a:pt x="1" y="431052"/>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
        <p:nvSpPr>
          <p:cNvPr id="23" name="Picture Placeholder 22"/>
          <p:cNvSpPr>
            <a:spLocks noGrp="1"/>
          </p:cNvSpPr>
          <p:nvPr>
            <p:ph type="pic" sz="quarter" idx="23" hasCustomPrompt="1"/>
          </p:nvPr>
        </p:nvSpPr>
        <p:spPr>
          <a:xfrm>
            <a:off x="4787070" y="1581150"/>
            <a:ext cx="1759257" cy="1414465"/>
          </a:xfrm>
          <a:custGeom>
            <a:avLst/>
            <a:gdLst>
              <a:gd name="connsiteX0" fmla="*/ 215526 w 1759257"/>
              <a:gd name="connsiteY0" fmla="*/ 767887 h 1414465"/>
              <a:gd name="connsiteX1" fmla="*/ 215526 w 1759257"/>
              <a:gd name="connsiteY1" fmla="*/ 1198939 h 1414465"/>
              <a:gd name="connsiteX2" fmla="*/ 646578 w 1759257"/>
              <a:gd name="connsiteY2" fmla="*/ 1198939 h 1414465"/>
              <a:gd name="connsiteX3" fmla="*/ 431052 w 1759257"/>
              <a:gd name="connsiteY3" fmla="*/ 1414465 h 1414465"/>
              <a:gd name="connsiteX4" fmla="*/ 0 w 1759257"/>
              <a:gd name="connsiteY4" fmla="*/ 1414465 h 1414465"/>
              <a:gd name="connsiteX5" fmla="*/ 0 w 1759257"/>
              <a:gd name="connsiteY5" fmla="*/ 983413 h 1414465"/>
              <a:gd name="connsiteX6" fmla="*/ 215529 w 1759257"/>
              <a:gd name="connsiteY6" fmla="*/ 232875 h 1414465"/>
              <a:gd name="connsiteX7" fmla="*/ 1543730 w 1759257"/>
              <a:gd name="connsiteY7" fmla="*/ 232875 h 1414465"/>
              <a:gd name="connsiteX8" fmla="*/ 1543730 w 1759257"/>
              <a:gd name="connsiteY8" fmla="*/ 1181590 h 1414465"/>
              <a:gd name="connsiteX9" fmla="*/ 1543731 w 1759257"/>
              <a:gd name="connsiteY9" fmla="*/ 1181590 h 1414465"/>
              <a:gd name="connsiteX10" fmla="*/ 1543731 w 1759257"/>
              <a:gd name="connsiteY10" fmla="*/ 750538 h 1414465"/>
              <a:gd name="connsiteX11" fmla="*/ 1759257 w 1759257"/>
              <a:gd name="connsiteY11" fmla="*/ 966064 h 1414465"/>
              <a:gd name="connsiteX12" fmla="*/ 1759257 w 1759257"/>
              <a:gd name="connsiteY12" fmla="*/ 1397116 h 1414465"/>
              <a:gd name="connsiteX13" fmla="*/ 1328205 w 1759257"/>
              <a:gd name="connsiteY13" fmla="*/ 1397116 h 1414465"/>
              <a:gd name="connsiteX14" fmla="*/ 1112679 w 1759257"/>
              <a:gd name="connsiteY14" fmla="*/ 1181590 h 1414465"/>
              <a:gd name="connsiteX15" fmla="*/ 215529 w 1759257"/>
              <a:gd name="connsiteY15" fmla="*/ 1181590 h 1414465"/>
              <a:gd name="connsiteX16" fmla="*/ 1328205 w 1759257"/>
              <a:gd name="connsiteY16" fmla="*/ 14320 h 1414465"/>
              <a:gd name="connsiteX17" fmla="*/ 1759257 w 1759257"/>
              <a:gd name="connsiteY17" fmla="*/ 14320 h 1414465"/>
              <a:gd name="connsiteX18" fmla="*/ 1759257 w 1759257"/>
              <a:gd name="connsiteY18" fmla="*/ 445372 h 1414465"/>
              <a:gd name="connsiteX19" fmla="*/ 1543731 w 1759257"/>
              <a:gd name="connsiteY19" fmla="*/ 660898 h 1414465"/>
              <a:gd name="connsiteX20" fmla="*/ 1543731 w 1759257"/>
              <a:gd name="connsiteY20" fmla="*/ 229846 h 1414465"/>
              <a:gd name="connsiteX21" fmla="*/ 1112679 w 1759257"/>
              <a:gd name="connsiteY21" fmla="*/ 229846 h 1414465"/>
              <a:gd name="connsiteX22" fmla="*/ 1 w 1759257"/>
              <a:gd name="connsiteY22" fmla="*/ 0 h 1414465"/>
              <a:gd name="connsiteX23" fmla="*/ 431053 w 1759257"/>
              <a:gd name="connsiteY23" fmla="*/ 0 h 1414465"/>
              <a:gd name="connsiteX24" fmla="*/ 646579 w 1759257"/>
              <a:gd name="connsiteY24" fmla="*/ 215526 h 1414465"/>
              <a:gd name="connsiteX25" fmla="*/ 215527 w 1759257"/>
              <a:gd name="connsiteY25" fmla="*/ 215526 h 1414465"/>
              <a:gd name="connsiteX26" fmla="*/ 215527 w 1759257"/>
              <a:gd name="connsiteY26" fmla="*/ 646578 h 1414465"/>
              <a:gd name="connsiteX27" fmla="*/ 1 w 1759257"/>
              <a:gd name="connsiteY27" fmla="*/ 431052 h 14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9257" h="1414465">
                <a:moveTo>
                  <a:pt x="215526" y="767887"/>
                </a:moveTo>
                <a:lnTo>
                  <a:pt x="215526" y="1198939"/>
                </a:lnTo>
                <a:lnTo>
                  <a:pt x="646578" y="1198939"/>
                </a:lnTo>
                <a:lnTo>
                  <a:pt x="431052" y="1414465"/>
                </a:lnTo>
                <a:lnTo>
                  <a:pt x="0" y="1414465"/>
                </a:lnTo>
                <a:lnTo>
                  <a:pt x="0" y="983413"/>
                </a:lnTo>
                <a:close/>
                <a:moveTo>
                  <a:pt x="215529" y="232875"/>
                </a:moveTo>
                <a:lnTo>
                  <a:pt x="1543730" y="232875"/>
                </a:lnTo>
                <a:lnTo>
                  <a:pt x="1543730" y="1181590"/>
                </a:lnTo>
                <a:lnTo>
                  <a:pt x="1543731" y="1181590"/>
                </a:lnTo>
                <a:lnTo>
                  <a:pt x="1543731" y="750538"/>
                </a:lnTo>
                <a:lnTo>
                  <a:pt x="1759257" y="966064"/>
                </a:lnTo>
                <a:lnTo>
                  <a:pt x="1759257" y="1397116"/>
                </a:lnTo>
                <a:lnTo>
                  <a:pt x="1328205" y="1397116"/>
                </a:lnTo>
                <a:lnTo>
                  <a:pt x="1112679" y="1181590"/>
                </a:lnTo>
                <a:lnTo>
                  <a:pt x="215529" y="1181590"/>
                </a:lnTo>
                <a:close/>
                <a:moveTo>
                  <a:pt x="1328205" y="14320"/>
                </a:moveTo>
                <a:lnTo>
                  <a:pt x="1759257" y="14320"/>
                </a:lnTo>
                <a:lnTo>
                  <a:pt x="1759257" y="445372"/>
                </a:lnTo>
                <a:lnTo>
                  <a:pt x="1543731" y="660898"/>
                </a:lnTo>
                <a:lnTo>
                  <a:pt x="1543731" y="229846"/>
                </a:lnTo>
                <a:lnTo>
                  <a:pt x="1112679" y="229846"/>
                </a:lnTo>
                <a:close/>
                <a:moveTo>
                  <a:pt x="1" y="0"/>
                </a:moveTo>
                <a:lnTo>
                  <a:pt x="431053" y="0"/>
                </a:lnTo>
                <a:lnTo>
                  <a:pt x="646579" y="215526"/>
                </a:lnTo>
                <a:lnTo>
                  <a:pt x="215527" y="215526"/>
                </a:lnTo>
                <a:lnTo>
                  <a:pt x="215527" y="646578"/>
                </a:lnTo>
                <a:lnTo>
                  <a:pt x="1" y="431052"/>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
        <p:nvSpPr>
          <p:cNvPr id="24" name="Picture Placeholder 23"/>
          <p:cNvSpPr>
            <a:spLocks noGrp="1"/>
          </p:cNvSpPr>
          <p:nvPr>
            <p:ph type="pic" sz="quarter" idx="24" hasCustomPrompt="1"/>
          </p:nvPr>
        </p:nvSpPr>
        <p:spPr>
          <a:xfrm>
            <a:off x="6990106" y="1581150"/>
            <a:ext cx="1759257" cy="1414465"/>
          </a:xfrm>
          <a:custGeom>
            <a:avLst/>
            <a:gdLst>
              <a:gd name="connsiteX0" fmla="*/ 215526 w 1759257"/>
              <a:gd name="connsiteY0" fmla="*/ 767887 h 1414465"/>
              <a:gd name="connsiteX1" fmla="*/ 215526 w 1759257"/>
              <a:gd name="connsiteY1" fmla="*/ 1198939 h 1414465"/>
              <a:gd name="connsiteX2" fmla="*/ 646578 w 1759257"/>
              <a:gd name="connsiteY2" fmla="*/ 1198939 h 1414465"/>
              <a:gd name="connsiteX3" fmla="*/ 431052 w 1759257"/>
              <a:gd name="connsiteY3" fmla="*/ 1414465 h 1414465"/>
              <a:gd name="connsiteX4" fmla="*/ 0 w 1759257"/>
              <a:gd name="connsiteY4" fmla="*/ 1414465 h 1414465"/>
              <a:gd name="connsiteX5" fmla="*/ 0 w 1759257"/>
              <a:gd name="connsiteY5" fmla="*/ 983413 h 1414465"/>
              <a:gd name="connsiteX6" fmla="*/ 215529 w 1759257"/>
              <a:gd name="connsiteY6" fmla="*/ 232875 h 1414465"/>
              <a:gd name="connsiteX7" fmla="*/ 1543730 w 1759257"/>
              <a:gd name="connsiteY7" fmla="*/ 232875 h 1414465"/>
              <a:gd name="connsiteX8" fmla="*/ 1543730 w 1759257"/>
              <a:gd name="connsiteY8" fmla="*/ 1181590 h 1414465"/>
              <a:gd name="connsiteX9" fmla="*/ 1543731 w 1759257"/>
              <a:gd name="connsiteY9" fmla="*/ 1181590 h 1414465"/>
              <a:gd name="connsiteX10" fmla="*/ 1543731 w 1759257"/>
              <a:gd name="connsiteY10" fmla="*/ 750538 h 1414465"/>
              <a:gd name="connsiteX11" fmla="*/ 1759257 w 1759257"/>
              <a:gd name="connsiteY11" fmla="*/ 966064 h 1414465"/>
              <a:gd name="connsiteX12" fmla="*/ 1759257 w 1759257"/>
              <a:gd name="connsiteY12" fmla="*/ 1397116 h 1414465"/>
              <a:gd name="connsiteX13" fmla="*/ 1328205 w 1759257"/>
              <a:gd name="connsiteY13" fmla="*/ 1397116 h 1414465"/>
              <a:gd name="connsiteX14" fmla="*/ 1112679 w 1759257"/>
              <a:gd name="connsiteY14" fmla="*/ 1181590 h 1414465"/>
              <a:gd name="connsiteX15" fmla="*/ 215529 w 1759257"/>
              <a:gd name="connsiteY15" fmla="*/ 1181590 h 1414465"/>
              <a:gd name="connsiteX16" fmla="*/ 1328205 w 1759257"/>
              <a:gd name="connsiteY16" fmla="*/ 14320 h 1414465"/>
              <a:gd name="connsiteX17" fmla="*/ 1759257 w 1759257"/>
              <a:gd name="connsiteY17" fmla="*/ 14320 h 1414465"/>
              <a:gd name="connsiteX18" fmla="*/ 1759257 w 1759257"/>
              <a:gd name="connsiteY18" fmla="*/ 445372 h 1414465"/>
              <a:gd name="connsiteX19" fmla="*/ 1543731 w 1759257"/>
              <a:gd name="connsiteY19" fmla="*/ 660898 h 1414465"/>
              <a:gd name="connsiteX20" fmla="*/ 1543731 w 1759257"/>
              <a:gd name="connsiteY20" fmla="*/ 229846 h 1414465"/>
              <a:gd name="connsiteX21" fmla="*/ 1112679 w 1759257"/>
              <a:gd name="connsiteY21" fmla="*/ 229846 h 1414465"/>
              <a:gd name="connsiteX22" fmla="*/ 1 w 1759257"/>
              <a:gd name="connsiteY22" fmla="*/ 0 h 1414465"/>
              <a:gd name="connsiteX23" fmla="*/ 431053 w 1759257"/>
              <a:gd name="connsiteY23" fmla="*/ 0 h 1414465"/>
              <a:gd name="connsiteX24" fmla="*/ 646579 w 1759257"/>
              <a:gd name="connsiteY24" fmla="*/ 215526 h 1414465"/>
              <a:gd name="connsiteX25" fmla="*/ 215527 w 1759257"/>
              <a:gd name="connsiteY25" fmla="*/ 215526 h 1414465"/>
              <a:gd name="connsiteX26" fmla="*/ 215527 w 1759257"/>
              <a:gd name="connsiteY26" fmla="*/ 646578 h 1414465"/>
              <a:gd name="connsiteX27" fmla="*/ 1 w 1759257"/>
              <a:gd name="connsiteY27" fmla="*/ 431052 h 14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9257" h="1414465">
                <a:moveTo>
                  <a:pt x="215526" y="767887"/>
                </a:moveTo>
                <a:lnTo>
                  <a:pt x="215526" y="1198939"/>
                </a:lnTo>
                <a:lnTo>
                  <a:pt x="646578" y="1198939"/>
                </a:lnTo>
                <a:lnTo>
                  <a:pt x="431052" y="1414465"/>
                </a:lnTo>
                <a:lnTo>
                  <a:pt x="0" y="1414465"/>
                </a:lnTo>
                <a:lnTo>
                  <a:pt x="0" y="983413"/>
                </a:lnTo>
                <a:close/>
                <a:moveTo>
                  <a:pt x="215529" y="232875"/>
                </a:moveTo>
                <a:lnTo>
                  <a:pt x="1543730" y="232875"/>
                </a:lnTo>
                <a:lnTo>
                  <a:pt x="1543730" y="1181590"/>
                </a:lnTo>
                <a:lnTo>
                  <a:pt x="1543731" y="1181590"/>
                </a:lnTo>
                <a:lnTo>
                  <a:pt x="1543731" y="750538"/>
                </a:lnTo>
                <a:lnTo>
                  <a:pt x="1759257" y="966064"/>
                </a:lnTo>
                <a:lnTo>
                  <a:pt x="1759257" y="1397116"/>
                </a:lnTo>
                <a:lnTo>
                  <a:pt x="1328205" y="1397116"/>
                </a:lnTo>
                <a:lnTo>
                  <a:pt x="1112679" y="1181590"/>
                </a:lnTo>
                <a:lnTo>
                  <a:pt x="215529" y="1181590"/>
                </a:lnTo>
                <a:close/>
                <a:moveTo>
                  <a:pt x="1328205" y="14320"/>
                </a:moveTo>
                <a:lnTo>
                  <a:pt x="1759257" y="14320"/>
                </a:lnTo>
                <a:lnTo>
                  <a:pt x="1759257" y="445372"/>
                </a:lnTo>
                <a:lnTo>
                  <a:pt x="1543731" y="660898"/>
                </a:lnTo>
                <a:lnTo>
                  <a:pt x="1543731" y="229846"/>
                </a:lnTo>
                <a:lnTo>
                  <a:pt x="1112679" y="229846"/>
                </a:lnTo>
                <a:close/>
                <a:moveTo>
                  <a:pt x="1" y="0"/>
                </a:moveTo>
                <a:lnTo>
                  <a:pt x="431053" y="0"/>
                </a:lnTo>
                <a:lnTo>
                  <a:pt x="646579" y="215526"/>
                </a:lnTo>
                <a:lnTo>
                  <a:pt x="215527" y="215526"/>
                </a:lnTo>
                <a:lnTo>
                  <a:pt x="215527" y="646578"/>
                </a:lnTo>
                <a:lnTo>
                  <a:pt x="1" y="431052"/>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906379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S2">
    <p:spTree>
      <p:nvGrpSpPr>
        <p:cNvPr id="1" name=""/>
        <p:cNvGrpSpPr/>
        <p:nvPr/>
      </p:nvGrpSpPr>
      <p:grpSpPr>
        <a:xfrm>
          <a:off x="0" y="0"/>
          <a:ext cx="0" cy="0"/>
          <a:chOff x="0" y="0"/>
          <a:chExt cx="0" cy="0"/>
        </a:xfrm>
      </p:grpSpPr>
      <p:sp>
        <p:nvSpPr>
          <p:cNvPr id="77" name="Picture Placeholder 9"/>
          <p:cNvSpPr>
            <a:spLocks noGrp="1"/>
          </p:cNvSpPr>
          <p:nvPr>
            <p:ph type="pic" sz="quarter" idx="29" hasCustomPrompt="1"/>
          </p:nvPr>
        </p:nvSpPr>
        <p:spPr>
          <a:xfrm>
            <a:off x="0" y="2565908"/>
            <a:ext cx="4572000" cy="2577592"/>
          </a:xfrm>
          <a:custGeom>
            <a:avLst/>
            <a:gdLst>
              <a:gd name="connsiteX0" fmla="*/ 0 w 3220624"/>
              <a:gd name="connsiteY0" fmla="*/ 0 h 1986847"/>
              <a:gd name="connsiteX1" fmla="*/ 3220624 w 3220624"/>
              <a:gd name="connsiteY1" fmla="*/ 0 h 1986847"/>
              <a:gd name="connsiteX2" fmla="*/ 3220624 w 3220624"/>
              <a:gd name="connsiteY2" fmla="*/ 1986847 h 1986847"/>
              <a:gd name="connsiteX3" fmla="*/ 0 w 3220624"/>
              <a:gd name="connsiteY3" fmla="*/ 1986847 h 1986847"/>
            </a:gdLst>
            <a:ahLst/>
            <a:cxnLst>
              <a:cxn ang="0">
                <a:pos x="connsiteX0" y="connsiteY0"/>
              </a:cxn>
              <a:cxn ang="0">
                <a:pos x="connsiteX1" y="connsiteY1"/>
              </a:cxn>
              <a:cxn ang="0">
                <a:pos x="connsiteX2" y="connsiteY2"/>
              </a:cxn>
              <a:cxn ang="0">
                <a:pos x="connsiteX3" y="connsiteY3"/>
              </a:cxn>
            </a:cxnLst>
            <a:rect l="l" t="t" r="r" b="b"/>
            <a:pathLst>
              <a:path w="3220624" h="1986847">
                <a:moveTo>
                  <a:pt x="0" y="0"/>
                </a:moveTo>
                <a:lnTo>
                  <a:pt x="3220624" y="0"/>
                </a:lnTo>
                <a:lnTo>
                  <a:pt x="3220624" y="1986847"/>
                </a:lnTo>
                <a:lnTo>
                  <a:pt x="0" y="1986847"/>
                </a:lnTo>
                <a:close/>
              </a:path>
            </a:pathLst>
          </a:custGeom>
          <a:solidFill>
            <a:schemeClr val="bg1">
              <a:lumMod val="95000"/>
            </a:schemeClr>
          </a:solidFill>
          <a:ln w="1905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
        <p:nvSpPr>
          <p:cNvPr id="79" name="Picture Placeholder 9"/>
          <p:cNvSpPr>
            <a:spLocks noGrp="1"/>
          </p:cNvSpPr>
          <p:nvPr>
            <p:ph type="pic" sz="quarter" idx="30" hasCustomPrompt="1"/>
          </p:nvPr>
        </p:nvSpPr>
        <p:spPr>
          <a:xfrm>
            <a:off x="4572000" y="0"/>
            <a:ext cx="4572000" cy="2577592"/>
          </a:xfrm>
          <a:custGeom>
            <a:avLst/>
            <a:gdLst>
              <a:gd name="connsiteX0" fmla="*/ 0 w 3220624"/>
              <a:gd name="connsiteY0" fmla="*/ 0 h 1986847"/>
              <a:gd name="connsiteX1" fmla="*/ 3220624 w 3220624"/>
              <a:gd name="connsiteY1" fmla="*/ 0 h 1986847"/>
              <a:gd name="connsiteX2" fmla="*/ 3220624 w 3220624"/>
              <a:gd name="connsiteY2" fmla="*/ 1986847 h 1986847"/>
              <a:gd name="connsiteX3" fmla="*/ 0 w 3220624"/>
              <a:gd name="connsiteY3" fmla="*/ 1986847 h 1986847"/>
            </a:gdLst>
            <a:ahLst/>
            <a:cxnLst>
              <a:cxn ang="0">
                <a:pos x="connsiteX0" y="connsiteY0"/>
              </a:cxn>
              <a:cxn ang="0">
                <a:pos x="connsiteX1" y="connsiteY1"/>
              </a:cxn>
              <a:cxn ang="0">
                <a:pos x="connsiteX2" y="connsiteY2"/>
              </a:cxn>
              <a:cxn ang="0">
                <a:pos x="connsiteX3" y="connsiteY3"/>
              </a:cxn>
            </a:cxnLst>
            <a:rect l="l" t="t" r="r" b="b"/>
            <a:pathLst>
              <a:path w="3220624" h="1986847">
                <a:moveTo>
                  <a:pt x="0" y="0"/>
                </a:moveTo>
                <a:lnTo>
                  <a:pt x="3220624" y="0"/>
                </a:lnTo>
                <a:lnTo>
                  <a:pt x="3220624" y="1986847"/>
                </a:lnTo>
                <a:lnTo>
                  <a:pt x="0" y="1986847"/>
                </a:lnTo>
                <a:close/>
              </a:path>
            </a:pathLst>
          </a:custGeom>
          <a:solidFill>
            <a:schemeClr val="bg1">
              <a:lumMod val="95000"/>
            </a:schemeClr>
          </a:solidFill>
          <a:ln w="1905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217131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51" name="Picture Placeholder 50"/>
          <p:cNvSpPr>
            <a:spLocks noGrp="1"/>
          </p:cNvSpPr>
          <p:nvPr>
            <p:ph type="pic" sz="quarter" idx="26" hasCustomPrompt="1"/>
          </p:nvPr>
        </p:nvSpPr>
        <p:spPr>
          <a:xfrm>
            <a:off x="3737987" y="1538231"/>
            <a:ext cx="1668026" cy="3106698"/>
          </a:xfrm>
          <a:custGeom>
            <a:avLst/>
            <a:gdLst>
              <a:gd name="connsiteX0" fmla="*/ 1004163 w 1758534"/>
              <a:gd name="connsiteY0" fmla="*/ 2894362 h 3356140"/>
              <a:gd name="connsiteX1" fmla="*/ 1004163 w 1758534"/>
              <a:gd name="connsiteY1" fmla="*/ 2895932 h 3356140"/>
              <a:gd name="connsiteX2" fmla="*/ 1080327 w 1758534"/>
              <a:gd name="connsiteY2" fmla="*/ 2895932 h 3356140"/>
              <a:gd name="connsiteX3" fmla="*/ 754376 w 1758534"/>
              <a:gd name="connsiteY3" fmla="*/ 2894362 h 3356140"/>
              <a:gd name="connsiteX4" fmla="*/ 678210 w 1758534"/>
              <a:gd name="connsiteY4" fmla="*/ 2895932 h 3356140"/>
              <a:gd name="connsiteX5" fmla="*/ 754376 w 1758534"/>
              <a:gd name="connsiteY5" fmla="*/ 2895932 h 3356140"/>
              <a:gd name="connsiteX6" fmla="*/ 1154013 w 1758534"/>
              <a:gd name="connsiteY6" fmla="*/ 1464226 h 3356140"/>
              <a:gd name="connsiteX7" fmla="*/ 629037 w 1758534"/>
              <a:gd name="connsiteY7" fmla="*/ 1604893 h 3356140"/>
              <a:gd name="connsiteX8" fmla="*/ 629037 w 1758534"/>
              <a:gd name="connsiteY8" fmla="*/ 1801170 h 3356140"/>
              <a:gd name="connsiteX9" fmla="*/ 1154013 w 1758534"/>
              <a:gd name="connsiteY9" fmla="*/ 1801170 h 3356140"/>
              <a:gd name="connsiteX10" fmla="*/ 1626826 w 1758534"/>
              <a:gd name="connsiteY10" fmla="*/ 1033862 h 3356140"/>
              <a:gd name="connsiteX11" fmla="*/ 1753295 w 1758534"/>
              <a:gd name="connsiteY11" fmla="*/ 1145602 h 3356140"/>
              <a:gd name="connsiteX12" fmla="*/ 1645347 w 1758534"/>
              <a:gd name="connsiteY12" fmla="*/ 1332574 h 3356140"/>
              <a:gd name="connsiteX13" fmla="*/ 1403800 w 1758534"/>
              <a:gd name="connsiteY13" fmla="*/ 1397296 h 3356140"/>
              <a:gd name="connsiteX14" fmla="*/ 1403800 w 1758534"/>
              <a:gd name="connsiteY14" fmla="*/ 1801170 h 3356140"/>
              <a:gd name="connsiteX15" fmla="*/ 1505182 w 1758534"/>
              <a:gd name="connsiteY15" fmla="*/ 1801170 h 3356140"/>
              <a:gd name="connsiteX16" fmla="*/ 1658265 w 1758534"/>
              <a:gd name="connsiteY16" fmla="*/ 1954253 h 3356140"/>
              <a:gd name="connsiteX17" fmla="*/ 1658265 w 1758534"/>
              <a:gd name="connsiteY17" fmla="*/ 2212573 h 3356140"/>
              <a:gd name="connsiteX18" fmla="*/ 1613428 w 1758534"/>
              <a:gd name="connsiteY18" fmla="*/ 2320819 h 3356140"/>
              <a:gd name="connsiteX19" fmla="*/ 1570186 w 1758534"/>
              <a:gd name="connsiteY19" fmla="*/ 2349974 h 3356140"/>
              <a:gd name="connsiteX20" fmla="*/ 1580164 w 1758534"/>
              <a:gd name="connsiteY20" fmla="*/ 2349780 h 3356140"/>
              <a:gd name="connsiteX21" fmla="*/ 1395999 w 1758534"/>
              <a:gd name="connsiteY21" fmla="*/ 2603802 h 3356140"/>
              <a:gd name="connsiteX22" fmla="*/ 1380122 w 1758534"/>
              <a:gd name="connsiteY22" fmla="*/ 2854648 h 3356140"/>
              <a:gd name="connsiteX23" fmla="*/ 1316617 w 1758534"/>
              <a:gd name="connsiteY23" fmla="*/ 2902277 h 3356140"/>
              <a:gd name="connsiteX24" fmla="*/ 1234060 w 1758534"/>
              <a:gd name="connsiteY24" fmla="*/ 2899102 h 3356140"/>
              <a:gd name="connsiteX25" fmla="*/ 1222423 w 1758534"/>
              <a:gd name="connsiteY25" fmla="*/ 2898862 h 3356140"/>
              <a:gd name="connsiteX26" fmla="*/ 1240662 w 1758534"/>
              <a:gd name="connsiteY26" fmla="*/ 2902544 h 3356140"/>
              <a:gd name="connsiteX27" fmla="*/ 1292051 w 1758534"/>
              <a:gd name="connsiteY27" fmla="*/ 2980073 h 3356140"/>
              <a:gd name="connsiteX28" fmla="*/ 1207910 w 1758534"/>
              <a:gd name="connsiteY28" fmla="*/ 3064214 h 3356140"/>
              <a:gd name="connsiteX29" fmla="*/ 1292051 w 1758534"/>
              <a:gd name="connsiteY29" fmla="*/ 3148355 h 3356140"/>
              <a:gd name="connsiteX30" fmla="*/ 1207910 w 1758534"/>
              <a:gd name="connsiteY30" fmla="*/ 3232496 h 3356140"/>
              <a:gd name="connsiteX31" fmla="*/ 1047633 w 1758534"/>
              <a:gd name="connsiteY31" fmla="*/ 3232496 h 3356140"/>
              <a:gd name="connsiteX32" fmla="*/ 1109055 w 1758534"/>
              <a:gd name="connsiteY32" fmla="*/ 3293918 h 3356140"/>
              <a:gd name="connsiteX33" fmla="*/ 1109054 w 1758534"/>
              <a:gd name="connsiteY33" fmla="*/ 3293918 h 3356140"/>
              <a:gd name="connsiteX34" fmla="*/ 1047632 w 1758534"/>
              <a:gd name="connsiteY34" fmla="*/ 3355340 h 3356140"/>
              <a:gd name="connsiteX35" fmla="*/ 1004163 w 1758534"/>
              <a:gd name="connsiteY35" fmla="*/ 3355340 h 3356140"/>
              <a:gd name="connsiteX36" fmla="*/ 1004163 w 1758534"/>
              <a:gd name="connsiteY36" fmla="*/ 3356140 h 3356140"/>
              <a:gd name="connsiteX37" fmla="*/ 754376 w 1758534"/>
              <a:gd name="connsiteY37" fmla="*/ 3356140 h 3356140"/>
              <a:gd name="connsiteX38" fmla="*/ 754376 w 1758534"/>
              <a:gd name="connsiteY38" fmla="*/ 3355339 h 3356140"/>
              <a:gd name="connsiteX39" fmla="*/ 710899 w 1758534"/>
              <a:gd name="connsiteY39" fmla="*/ 3355339 h 3356140"/>
              <a:gd name="connsiteX40" fmla="*/ 654304 w 1758534"/>
              <a:gd name="connsiteY40" fmla="*/ 3317825 h 3356140"/>
              <a:gd name="connsiteX41" fmla="*/ 649477 w 1758534"/>
              <a:gd name="connsiteY41" fmla="*/ 3293918 h 3356140"/>
              <a:gd name="connsiteX42" fmla="*/ 654304 w 1758534"/>
              <a:gd name="connsiteY42" fmla="*/ 3270010 h 3356140"/>
              <a:gd name="connsiteX43" fmla="*/ 710899 w 1758534"/>
              <a:gd name="connsiteY43" fmla="*/ 3232496 h 3356140"/>
              <a:gd name="connsiteX44" fmla="*/ 550623 w 1758534"/>
              <a:gd name="connsiteY44" fmla="*/ 3232496 h 3356140"/>
              <a:gd name="connsiteX45" fmla="*/ 466482 w 1758534"/>
              <a:gd name="connsiteY45" fmla="*/ 3148355 h 3356140"/>
              <a:gd name="connsiteX46" fmla="*/ 550623 w 1758534"/>
              <a:gd name="connsiteY46" fmla="*/ 3064214 h 3356140"/>
              <a:gd name="connsiteX47" fmla="*/ 466482 w 1758534"/>
              <a:gd name="connsiteY47" fmla="*/ 2980073 h 3356140"/>
              <a:gd name="connsiteX48" fmla="*/ 517872 w 1758534"/>
              <a:gd name="connsiteY48" fmla="*/ 2902544 h 3356140"/>
              <a:gd name="connsiteX49" fmla="*/ 536110 w 1758534"/>
              <a:gd name="connsiteY49" fmla="*/ 2898862 h 3356140"/>
              <a:gd name="connsiteX50" fmla="*/ 524474 w 1758534"/>
              <a:gd name="connsiteY50" fmla="*/ 2899102 h 3356140"/>
              <a:gd name="connsiteX51" fmla="*/ 441917 w 1758534"/>
              <a:gd name="connsiteY51" fmla="*/ 2902277 h 3356140"/>
              <a:gd name="connsiteX52" fmla="*/ 378412 w 1758534"/>
              <a:gd name="connsiteY52" fmla="*/ 2854648 h 3356140"/>
              <a:gd name="connsiteX53" fmla="*/ 362535 w 1758534"/>
              <a:gd name="connsiteY53" fmla="*/ 2603802 h 3356140"/>
              <a:gd name="connsiteX54" fmla="*/ 178370 w 1758534"/>
              <a:gd name="connsiteY54" fmla="*/ 2349780 h 3356140"/>
              <a:gd name="connsiteX55" fmla="*/ 188347 w 1758534"/>
              <a:gd name="connsiteY55" fmla="*/ 2349974 h 3356140"/>
              <a:gd name="connsiteX56" fmla="*/ 145105 w 1758534"/>
              <a:gd name="connsiteY56" fmla="*/ 2320819 h 3356140"/>
              <a:gd name="connsiteX57" fmla="*/ 100268 w 1758534"/>
              <a:gd name="connsiteY57" fmla="*/ 2212573 h 3356140"/>
              <a:gd name="connsiteX58" fmla="*/ 100268 w 1758534"/>
              <a:gd name="connsiteY58" fmla="*/ 1954253 h 3356140"/>
              <a:gd name="connsiteX59" fmla="*/ 253351 w 1758534"/>
              <a:gd name="connsiteY59" fmla="*/ 1801170 h 3356140"/>
              <a:gd name="connsiteX60" fmla="*/ 379250 w 1758534"/>
              <a:gd name="connsiteY60" fmla="*/ 1801170 h 3356140"/>
              <a:gd name="connsiteX61" fmla="*/ 379250 w 1758534"/>
              <a:gd name="connsiteY61" fmla="*/ 1671823 h 3356140"/>
              <a:gd name="connsiteX62" fmla="*/ 192211 w 1758534"/>
              <a:gd name="connsiteY62" fmla="*/ 1721940 h 3356140"/>
              <a:gd name="connsiteX63" fmla="*/ 5239 w 1758534"/>
              <a:gd name="connsiteY63" fmla="*/ 1613992 h 3356140"/>
              <a:gd name="connsiteX64" fmla="*/ 113187 w 1758534"/>
              <a:gd name="connsiteY64" fmla="*/ 1427020 h 3356140"/>
              <a:gd name="connsiteX65" fmla="*/ 1566323 w 1758534"/>
              <a:gd name="connsiteY65" fmla="*/ 1037654 h 3356140"/>
              <a:gd name="connsiteX66" fmla="*/ 1626826 w 1758534"/>
              <a:gd name="connsiteY66" fmla="*/ 1033862 h 3356140"/>
              <a:gd name="connsiteX67" fmla="*/ 1626826 w 1758534"/>
              <a:gd name="connsiteY67" fmla="*/ 631379 h 3356140"/>
              <a:gd name="connsiteX68" fmla="*/ 1753295 w 1758534"/>
              <a:gd name="connsiteY68" fmla="*/ 743119 h 3356140"/>
              <a:gd name="connsiteX69" fmla="*/ 1645347 w 1758534"/>
              <a:gd name="connsiteY69" fmla="*/ 930091 h 3356140"/>
              <a:gd name="connsiteX70" fmla="*/ 192211 w 1758534"/>
              <a:gd name="connsiteY70" fmla="*/ 1319457 h 3356140"/>
              <a:gd name="connsiteX71" fmla="*/ 5239 w 1758534"/>
              <a:gd name="connsiteY71" fmla="*/ 1211509 h 3356140"/>
              <a:gd name="connsiteX72" fmla="*/ 113187 w 1758534"/>
              <a:gd name="connsiteY72" fmla="*/ 1024537 h 3356140"/>
              <a:gd name="connsiteX73" fmla="*/ 1566323 w 1758534"/>
              <a:gd name="connsiteY73" fmla="*/ 635171 h 3356140"/>
              <a:gd name="connsiteX74" fmla="*/ 1626826 w 1758534"/>
              <a:gd name="connsiteY74" fmla="*/ 631379 h 3356140"/>
              <a:gd name="connsiteX75" fmla="*/ 1626826 w 1758534"/>
              <a:gd name="connsiteY75" fmla="*/ 214961 h 3356140"/>
              <a:gd name="connsiteX76" fmla="*/ 1753295 w 1758534"/>
              <a:gd name="connsiteY76" fmla="*/ 326701 h 3356140"/>
              <a:gd name="connsiteX77" fmla="*/ 1645347 w 1758534"/>
              <a:gd name="connsiteY77" fmla="*/ 513673 h 3356140"/>
              <a:gd name="connsiteX78" fmla="*/ 192211 w 1758534"/>
              <a:gd name="connsiteY78" fmla="*/ 903039 h 3356140"/>
              <a:gd name="connsiteX79" fmla="*/ 5239 w 1758534"/>
              <a:gd name="connsiteY79" fmla="*/ 795091 h 3356140"/>
              <a:gd name="connsiteX80" fmla="*/ 113187 w 1758534"/>
              <a:gd name="connsiteY80" fmla="*/ 608119 h 3356140"/>
              <a:gd name="connsiteX81" fmla="*/ 1566323 w 1758534"/>
              <a:gd name="connsiteY81" fmla="*/ 218753 h 3356140"/>
              <a:gd name="connsiteX82" fmla="*/ 1626826 w 1758534"/>
              <a:gd name="connsiteY82" fmla="*/ 214961 h 3356140"/>
              <a:gd name="connsiteX83" fmla="*/ 921576 w 1758534"/>
              <a:gd name="connsiteY83" fmla="*/ 1448 h 3356140"/>
              <a:gd name="connsiteX84" fmla="*/ 1048045 w 1758534"/>
              <a:gd name="connsiteY84" fmla="*/ 113188 h 3356140"/>
              <a:gd name="connsiteX85" fmla="*/ 940097 w 1758534"/>
              <a:gd name="connsiteY85" fmla="*/ 300160 h 3356140"/>
              <a:gd name="connsiteX86" fmla="*/ 192213 w 1758534"/>
              <a:gd name="connsiteY86" fmla="*/ 500554 h 3356140"/>
              <a:gd name="connsiteX87" fmla="*/ 5241 w 1758534"/>
              <a:gd name="connsiteY87" fmla="*/ 392606 h 3356140"/>
              <a:gd name="connsiteX88" fmla="*/ 113189 w 1758534"/>
              <a:gd name="connsiteY88" fmla="*/ 205634 h 3356140"/>
              <a:gd name="connsiteX89" fmla="*/ 861073 w 1758534"/>
              <a:gd name="connsiteY89" fmla="*/ 5239 h 3356140"/>
              <a:gd name="connsiteX90" fmla="*/ 921576 w 1758534"/>
              <a:gd name="connsiteY90" fmla="*/ 1448 h 335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758534" h="3356140">
                <a:moveTo>
                  <a:pt x="1004163" y="2894362"/>
                </a:moveTo>
                <a:lnTo>
                  <a:pt x="1004163" y="2895932"/>
                </a:lnTo>
                <a:lnTo>
                  <a:pt x="1080327" y="2895932"/>
                </a:lnTo>
                <a:close/>
                <a:moveTo>
                  <a:pt x="754376" y="2894362"/>
                </a:moveTo>
                <a:lnTo>
                  <a:pt x="678210" y="2895932"/>
                </a:lnTo>
                <a:lnTo>
                  <a:pt x="754376" y="2895932"/>
                </a:lnTo>
                <a:close/>
                <a:moveTo>
                  <a:pt x="1154013" y="1464226"/>
                </a:moveTo>
                <a:lnTo>
                  <a:pt x="629037" y="1604893"/>
                </a:lnTo>
                <a:lnTo>
                  <a:pt x="629037" y="1801170"/>
                </a:lnTo>
                <a:lnTo>
                  <a:pt x="1154013" y="1801170"/>
                </a:lnTo>
                <a:close/>
                <a:moveTo>
                  <a:pt x="1626826" y="1033862"/>
                </a:moveTo>
                <a:cubicBezTo>
                  <a:pt x="1685750" y="1042066"/>
                  <a:pt x="1736929" y="1084522"/>
                  <a:pt x="1753295" y="1145602"/>
                </a:cubicBezTo>
                <a:cubicBezTo>
                  <a:pt x="1775117" y="1227042"/>
                  <a:pt x="1726787" y="1310752"/>
                  <a:pt x="1645347" y="1332574"/>
                </a:cubicBezTo>
                <a:lnTo>
                  <a:pt x="1403800" y="1397296"/>
                </a:lnTo>
                <a:lnTo>
                  <a:pt x="1403800" y="1801170"/>
                </a:lnTo>
                <a:lnTo>
                  <a:pt x="1505182" y="1801170"/>
                </a:lnTo>
                <a:cubicBezTo>
                  <a:pt x="1589727" y="1801170"/>
                  <a:pt x="1658265" y="1869708"/>
                  <a:pt x="1658265" y="1954253"/>
                </a:cubicBezTo>
                <a:lnTo>
                  <a:pt x="1658265" y="2212573"/>
                </a:lnTo>
                <a:cubicBezTo>
                  <a:pt x="1658265" y="2254846"/>
                  <a:pt x="1641131" y="2293116"/>
                  <a:pt x="1613428" y="2320819"/>
                </a:cubicBezTo>
                <a:lnTo>
                  <a:pt x="1570186" y="2349974"/>
                </a:lnTo>
                <a:lnTo>
                  <a:pt x="1580164" y="2349780"/>
                </a:lnTo>
                <a:lnTo>
                  <a:pt x="1395999" y="2603802"/>
                </a:lnTo>
                <a:lnTo>
                  <a:pt x="1380122" y="2854648"/>
                </a:lnTo>
                <a:lnTo>
                  <a:pt x="1316617" y="2902277"/>
                </a:lnTo>
                <a:lnTo>
                  <a:pt x="1234060" y="2899102"/>
                </a:lnTo>
                <a:lnTo>
                  <a:pt x="1222423" y="2898862"/>
                </a:lnTo>
                <a:lnTo>
                  <a:pt x="1240662" y="2902544"/>
                </a:lnTo>
                <a:cubicBezTo>
                  <a:pt x="1270861" y="2915318"/>
                  <a:pt x="1292051" y="2945221"/>
                  <a:pt x="1292051" y="2980073"/>
                </a:cubicBezTo>
                <a:cubicBezTo>
                  <a:pt x="1292051" y="3026543"/>
                  <a:pt x="1254380" y="3064214"/>
                  <a:pt x="1207910" y="3064214"/>
                </a:cubicBezTo>
                <a:cubicBezTo>
                  <a:pt x="1254380" y="3064214"/>
                  <a:pt x="1292051" y="3101885"/>
                  <a:pt x="1292051" y="3148355"/>
                </a:cubicBezTo>
                <a:cubicBezTo>
                  <a:pt x="1292051" y="3194825"/>
                  <a:pt x="1254380" y="3232496"/>
                  <a:pt x="1207910" y="3232496"/>
                </a:cubicBezTo>
                <a:lnTo>
                  <a:pt x="1047633" y="3232496"/>
                </a:lnTo>
                <a:cubicBezTo>
                  <a:pt x="1081555" y="3232496"/>
                  <a:pt x="1109055" y="3259996"/>
                  <a:pt x="1109055" y="3293918"/>
                </a:cubicBezTo>
                <a:lnTo>
                  <a:pt x="1109054" y="3293918"/>
                </a:lnTo>
                <a:cubicBezTo>
                  <a:pt x="1109054" y="3327840"/>
                  <a:pt x="1081554" y="3355340"/>
                  <a:pt x="1047632" y="3355340"/>
                </a:cubicBezTo>
                <a:lnTo>
                  <a:pt x="1004163" y="3355340"/>
                </a:lnTo>
                <a:lnTo>
                  <a:pt x="1004163" y="3356140"/>
                </a:lnTo>
                <a:lnTo>
                  <a:pt x="754376" y="3356140"/>
                </a:lnTo>
                <a:lnTo>
                  <a:pt x="754376" y="3355339"/>
                </a:lnTo>
                <a:lnTo>
                  <a:pt x="710899" y="3355339"/>
                </a:lnTo>
                <a:cubicBezTo>
                  <a:pt x="685458" y="3355339"/>
                  <a:pt x="663629" y="3339870"/>
                  <a:pt x="654304" y="3317825"/>
                </a:cubicBezTo>
                <a:lnTo>
                  <a:pt x="649477" y="3293918"/>
                </a:lnTo>
                <a:lnTo>
                  <a:pt x="654304" y="3270010"/>
                </a:lnTo>
                <a:cubicBezTo>
                  <a:pt x="663629" y="3247965"/>
                  <a:pt x="685458" y="3232496"/>
                  <a:pt x="710899" y="3232496"/>
                </a:cubicBezTo>
                <a:lnTo>
                  <a:pt x="550623" y="3232496"/>
                </a:lnTo>
                <a:cubicBezTo>
                  <a:pt x="504153" y="3232496"/>
                  <a:pt x="466482" y="3194825"/>
                  <a:pt x="466482" y="3148355"/>
                </a:cubicBezTo>
                <a:cubicBezTo>
                  <a:pt x="466482" y="3101885"/>
                  <a:pt x="504153" y="3064214"/>
                  <a:pt x="550623" y="3064214"/>
                </a:cubicBezTo>
                <a:cubicBezTo>
                  <a:pt x="504153" y="3064214"/>
                  <a:pt x="466482" y="3026543"/>
                  <a:pt x="466482" y="2980073"/>
                </a:cubicBezTo>
                <a:cubicBezTo>
                  <a:pt x="466482" y="2945221"/>
                  <a:pt x="487672" y="2915318"/>
                  <a:pt x="517872" y="2902544"/>
                </a:cubicBezTo>
                <a:lnTo>
                  <a:pt x="536110" y="2898862"/>
                </a:lnTo>
                <a:lnTo>
                  <a:pt x="524474" y="2899102"/>
                </a:lnTo>
                <a:lnTo>
                  <a:pt x="441917" y="2902277"/>
                </a:lnTo>
                <a:lnTo>
                  <a:pt x="378412" y="2854648"/>
                </a:lnTo>
                <a:lnTo>
                  <a:pt x="362535" y="2603802"/>
                </a:lnTo>
                <a:lnTo>
                  <a:pt x="178370" y="2349780"/>
                </a:lnTo>
                <a:lnTo>
                  <a:pt x="188347" y="2349974"/>
                </a:lnTo>
                <a:lnTo>
                  <a:pt x="145105" y="2320819"/>
                </a:lnTo>
                <a:cubicBezTo>
                  <a:pt x="117402" y="2293116"/>
                  <a:pt x="100268" y="2254846"/>
                  <a:pt x="100268" y="2212573"/>
                </a:cubicBezTo>
                <a:lnTo>
                  <a:pt x="100268" y="1954253"/>
                </a:lnTo>
                <a:cubicBezTo>
                  <a:pt x="100268" y="1869708"/>
                  <a:pt x="168806" y="1801170"/>
                  <a:pt x="253351" y="1801170"/>
                </a:cubicBezTo>
                <a:lnTo>
                  <a:pt x="379250" y="1801170"/>
                </a:lnTo>
                <a:lnTo>
                  <a:pt x="379250" y="1671823"/>
                </a:lnTo>
                <a:lnTo>
                  <a:pt x="192211" y="1721940"/>
                </a:lnTo>
                <a:cubicBezTo>
                  <a:pt x="110771" y="1743762"/>
                  <a:pt x="27061" y="1695432"/>
                  <a:pt x="5239" y="1613992"/>
                </a:cubicBezTo>
                <a:cubicBezTo>
                  <a:pt x="-16583" y="1532552"/>
                  <a:pt x="31747" y="1448842"/>
                  <a:pt x="113187" y="1427020"/>
                </a:cubicBezTo>
                <a:lnTo>
                  <a:pt x="1566323" y="1037654"/>
                </a:lnTo>
                <a:cubicBezTo>
                  <a:pt x="1586683" y="1032198"/>
                  <a:pt x="1607185" y="1031127"/>
                  <a:pt x="1626826" y="1033862"/>
                </a:cubicBezTo>
                <a:close/>
                <a:moveTo>
                  <a:pt x="1626826" y="631379"/>
                </a:moveTo>
                <a:cubicBezTo>
                  <a:pt x="1685750" y="639583"/>
                  <a:pt x="1736929" y="682039"/>
                  <a:pt x="1753295" y="743119"/>
                </a:cubicBezTo>
                <a:cubicBezTo>
                  <a:pt x="1775117" y="824559"/>
                  <a:pt x="1726787" y="908269"/>
                  <a:pt x="1645347" y="930091"/>
                </a:cubicBezTo>
                <a:lnTo>
                  <a:pt x="192211" y="1319457"/>
                </a:lnTo>
                <a:cubicBezTo>
                  <a:pt x="110771" y="1341279"/>
                  <a:pt x="27061" y="1292949"/>
                  <a:pt x="5239" y="1211509"/>
                </a:cubicBezTo>
                <a:cubicBezTo>
                  <a:pt x="-16583" y="1130069"/>
                  <a:pt x="31747" y="1046359"/>
                  <a:pt x="113187" y="1024537"/>
                </a:cubicBezTo>
                <a:lnTo>
                  <a:pt x="1566323" y="635171"/>
                </a:lnTo>
                <a:cubicBezTo>
                  <a:pt x="1586683" y="629715"/>
                  <a:pt x="1607185" y="628644"/>
                  <a:pt x="1626826" y="631379"/>
                </a:cubicBezTo>
                <a:close/>
                <a:moveTo>
                  <a:pt x="1626826" y="214961"/>
                </a:moveTo>
                <a:cubicBezTo>
                  <a:pt x="1685750" y="223165"/>
                  <a:pt x="1736929" y="265621"/>
                  <a:pt x="1753295" y="326701"/>
                </a:cubicBezTo>
                <a:cubicBezTo>
                  <a:pt x="1775117" y="408141"/>
                  <a:pt x="1726787" y="491851"/>
                  <a:pt x="1645347" y="513673"/>
                </a:cubicBezTo>
                <a:lnTo>
                  <a:pt x="192211" y="903039"/>
                </a:lnTo>
                <a:cubicBezTo>
                  <a:pt x="110771" y="924861"/>
                  <a:pt x="27061" y="876531"/>
                  <a:pt x="5239" y="795091"/>
                </a:cubicBezTo>
                <a:cubicBezTo>
                  <a:pt x="-16583" y="713651"/>
                  <a:pt x="31747" y="629941"/>
                  <a:pt x="113187" y="608119"/>
                </a:cubicBezTo>
                <a:lnTo>
                  <a:pt x="1566323" y="218753"/>
                </a:lnTo>
                <a:cubicBezTo>
                  <a:pt x="1586683" y="213297"/>
                  <a:pt x="1607185" y="212226"/>
                  <a:pt x="1626826" y="214961"/>
                </a:cubicBezTo>
                <a:close/>
                <a:moveTo>
                  <a:pt x="921576" y="1448"/>
                </a:moveTo>
                <a:cubicBezTo>
                  <a:pt x="980500" y="9652"/>
                  <a:pt x="1031679" y="52108"/>
                  <a:pt x="1048045" y="113188"/>
                </a:cubicBezTo>
                <a:cubicBezTo>
                  <a:pt x="1069867" y="194628"/>
                  <a:pt x="1021537" y="278338"/>
                  <a:pt x="940097" y="300160"/>
                </a:cubicBezTo>
                <a:lnTo>
                  <a:pt x="192213" y="500554"/>
                </a:lnTo>
                <a:cubicBezTo>
                  <a:pt x="110773" y="522376"/>
                  <a:pt x="27063" y="474046"/>
                  <a:pt x="5241" y="392606"/>
                </a:cubicBezTo>
                <a:cubicBezTo>
                  <a:pt x="-16581" y="311166"/>
                  <a:pt x="31749" y="227456"/>
                  <a:pt x="113189" y="205634"/>
                </a:cubicBezTo>
                <a:lnTo>
                  <a:pt x="861073" y="5239"/>
                </a:lnTo>
                <a:cubicBezTo>
                  <a:pt x="881433" y="-216"/>
                  <a:pt x="901935" y="-1287"/>
                  <a:pt x="921576" y="1448"/>
                </a:cubicBezTo>
                <a:close/>
              </a:path>
            </a:pathLst>
          </a:custGeom>
          <a:solidFill>
            <a:schemeClr val="tx2">
              <a:lumMod val="10000"/>
              <a:lumOff val="90000"/>
            </a:schemeClr>
          </a:solidFill>
          <a:ln w="38100">
            <a:noFill/>
          </a:ln>
          <a:effectLst/>
        </p:spPr>
        <p:txBody>
          <a:bodyPr wrap="square" lIns="0" tIns="0" rIns="0" bIns="274320" anchor="b">
            <a:noAutofit/>
          </a:bodyPr>
          <a:lstStyle>
            <a:lvl1pPr algn="ctr" rtl="0">
              <a:buNone/>
              <a:defRPr sz="7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510528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5">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1463040" anchor="b"/>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96664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15" name="Picture Placeholder 14"/>
          <p:cNvSpPr>
            <a:spLocks noGrp="1"/>
          </p:cNvSpPr>
          <p:nvPr>
            <p:ph type="pic" sz="quarter" idx="22" hasCustomPrompt="1"/>
          </p:nvPr>
        </p:nvSpPr>
        <p:spPr>
          <a:xfrm>
            <a:off x="5829113" y="1206501"/>
            <a:ext cx="2920250" cy="3747658"/>
          </a:xfrm>
          <a:custGeom>
            <a:avLst/>
            <a:gdLst>
              <a:gd name="connsiteX0" fmla="*/ 685800 w 3225049"/>
              <a:gd name="connsiteY0" fmla="*/ 2819179 h 3554841"/>
              <a:gd name="connsiteX1" fmla="*/ 2708622 w 3225049"/>
              <a:gd name="connsiteY1" fmla="*/ 2819179 h 3554841"/>
              <a:gd name="connsiteX2" fmla="*/ 2776300 w 3225049"/>
              <a:gd name="connsiteY2" fmla="*/ 2952527 h 3554841"/>
              <a:gd name="connsiteX3" fmla="*/ 3052652 w 3225049"/>
              <a:gd name="connsiteY3" fmla="*/ 3554841 h 3554841"/>
              <a:gd name="connsiteX4" fmla="*/ 1232864 w 3225049"/>
              <a:gd name="connsiteY4" fmla="*/ 3554841 h 3554841"/>
              <a:gd name="connsiteX5" fmla="*/ 1484777 w 3225049"/>
              <a:gd name="connsiteY5" fmla="*/ 3124831 h 3554841"/>
              <a:gd name="connsiteX6" fmla="*/ 1390780 w 3225049"/>
              <a:gd name="connsiteY6" fmla="*/ 2828169 h 3554841"/>
              <a:gd name="connsiteX7" fmla="*/ 1012911 w 3225049"/>
              <a:gd name="connsiteY7" fmla="*/ 2871619 h 3554841"/>
              <a:gd name="connsiteX8" fmla="*/ 685800 w 3225049"/>
              <a:gd name="connsiteY8" fmla="*/ 2819179 h 3554841"/>
              <a:gd name="connsiteX9" fmla="*/ 124918 w 3225049"/>
              <a:gd name="connsiteY9" fmla="*/ 1871932 h 3554841"/>
              <a:gd name="connsiteX10" fmla="*/ 2971800 w 3225049"/>
              <a:gd name="connsiteY10" fmla="*/ 1871932 h 3554841"/>
              <a:gd name="connsiteX11" fmla="*/ 2598628 w 3225049"/>
              <a:gd name="connsiteY11" fmla="*/ 2288631 h 3554841"/>
              <a:gd name="connsiteX12" fmla="*/ 2648641 w 3225049"/>
              <a:gd name="connsiteY12" fmla="*/ 2610899 h 3554841"/>
              <a:gd name="connsiteX13" fmla="*/ 578880 w 3225049"/>
              <a:gd name="connsiteY13" fmla="*/ 2610899 h 3554841"/>
              <a:gd name="connsiteX14" fmla="*/ 575033 w 3225049"/>
              <a:gd name="connsiteY14" fmla="*/ 2607901 h 3554841"/>
              <a:gd name="connsiteX15" fmla="*/ 557721 w 3225049"/>
              <a:gd name="connsiteY15" fmla="*/ 2375569 h 3554841"/>
              <a:gd name="connsiteX16" fmla="*/ 461543 w 3225049"/>
              <a:gd name="connsiteY16" fmla="*/ 2315612 h 3554841"/>
              <a:gd name="connsiteX17" fmla="*/ 488473 w 3225049"/>
              <a:gd name="connsiteY17" fmla="*/ 2237668 h 3554841"/>
              <a:gd name="connsiteX18" fmla="*/ 403836 w 3225049"/>
              <a:gd name="connsiteY18" fmla="*/ 2182208 h 3554841"/>
              <a:gd name="connsiteX19" fmla="*/ 450001 w 3225049"/>
              <a:gd name="connsiteY19" fmla="*/ 2053301 h 3554841"/>
              <a:gd name="connsiteX20" fmla="*/ 415377 w 3225049"/>
              <a:gd name="connsiteY20" fmla="*/ 1996342 h 3554841"/>
              <a:gd name="connsiteX21" fmla="*/ 115300 w 3225049"/>
              <a:gd name="connsiteY21" fmla="*/ 1924394 h 3554841"/>
              <a:gd name="connsiteX22" fmla="*/ 124918 w 3225049"/>
              <a:gd name="connsiteY22" fmla="*/ 1871932 h 3554841"/>
              <a:gd name="connsiteX23" fmla="*/ 336693 w 3225049"/>
              <a:gd name="connsiteY23" fmla="*/ 934502 h 3554841"/>
              <a:gd name="connsiteX24" fmla="*/ 3173950 w 3225049"/>
              <a:gd name="connsiteY24" fmla="*/ 934502 h 3554841"/>
              <a:gd name="connsiteX25" fmla="*/ 3038451 w 3225049"/>
              <a:gd name="connsiteY25" fmla="*/ 1675639 h 3554841"/>
              <a:gd name="connsiteX26" fmla="*/ 0 w 3225049"/>
              <a:gd name="connsiteY26" fmla="*/ 1675639 h 3554841"/>
              <a:gd name="connsiteX27" fmla="*/ 353117 w 3225049"/>
              <a:gd name="connsiteY27" fmla="*/ 1276565 h 3554841"/>
              <a:gd name="connsiteX28" fmla="*/ 336693 w 3225049"/>
              <a:gd name="connsiteY28" fmla="*/ 934502 h 3554841"/>
              <a:gd name="connsiteX29" fmla="*/ 1672271 w 3225049"/>
              <a:gd name="connsiteY29" fmla="*/ 2365 h 3554841"/>
              <a:gd name="connsiteX30" fmla="*/ 2814260 w 3225049"/>
              <a:gd name="connsiteY30" fmla="*/ 369442 h 3554841"/>
              <a:gd name="connsiteX31" fmla="*/ 3098991 w 3225049"/>
              <a:gd name="connsiteY31" fmla="*/ 738209 h 3554841"/>
              <a:gd name="connsiteX32" fmla="*/ 366359 w 3225049"/>
              <a:gd name="connsiteY32" fmla="*/ 738209 h 3554841"/>
              <a:gd name="connsiteX33" fmla="*/ 929890 w 3225049"/>
              <a:gd name="connsiteY33" fmla="*/ 134091 h 3554841"/>
              <a:gd name="connsiteX34" fmla="*/ 1672271 w 3225049"/>
              <a:gd name="connsiteY34" fmla="*/ 2365 h 35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25049" h="3554841">
                <a:moveTo>
                  <a:pt x="685800" y="2819179"/>
                </a:moveTo>
                <a:cubicBezTo>
                  <a:pt x="685800" y="2819179"/>
                  <a:pt x="685800" y="2819179"/>
                  <a:pt x="2708622" y="2819179"/>
                </a:cubicBezTo>
                <a:cubicBezTo>
                  <a:pt x="2725542" y="2859633"/>
                  <a:pt x="2748101" y="2904582"/>
                  <a:pt x="2776300" y="2952527"/>
                </a:cubicBezTo>
                <a:cubicBezTo>
                  <a:pt x="2962415" y="3267169"/>
                  <a:pt x="3052652" y="3554841"/>
                  <a:pt x="3052652" y="3554841"/>
                </a:cubicBezTo>
                <a:cubicBezTo>
                  <a:pt x="3052652" y="3554841"/>
                  <a:pt x="3052652" y="3554841"/>
                  <a:pt x="1232864" y="3554841"/>
                </a:cubicBezTo>
                <a:cubicBezTo>
                  <a:pt x="1232864" y="3554841"/>
                  <a:pt x="1232864" y="3554841"/>
                  <a:pt x="1484777" y="3124831"/>
                </a:cubicBezTo>
                <a:cubicBezTo>
                  <a:pt x="1484777" y="3124831"/>
                  <a:pt x="1430258" y="2850643"/>
                  <a:pt x="1390780" y="2828169"/>
                </a:cubicBezTo>
                <a:cubicBezTo>
                  <a:pt x="1351301" y="2807193"/>
                  <a:pt x="1148267" y="2858135"/>
                  <a:pt x="1012911" y="2871619"/>
                </a:cubicBezTo>
                <a:cubicBezTo>
                  <a:pt x="881314" y="2883606"/>
                  <a:pt x="747838" y="2904582"/>
                  <a:pt x="685800" y="2819179"/>
                </a:cubicBezTo>
                <a:close/>
                <a:moveTo>
                  <a:pt x="124918" y="1871932"/>
                </a:moveTo>
                <a:cubicBezTo>
                  <a:pt x="124918" y="1871932"/>
                  <a:pt x="124918" y="1871932"/>
                  <a:pt x="2971800" y="1871932"/>
                </a:cubicBezTo>
                <a:cubicBezTo>
                  <a:pt x="2879469" y="2009832"/>
                  <a:pt x="2754437" y="2147733"/>
                  <a:pt x="2598628" y="2288631"/>
                </a:cubicBezTo>
                <a:cubicBezTo>
                  <a:pt x="2598628" y="2288631"/>
                  <a:pt x="2548615" y="2390558"/>
                  <a:pt x="2648641" y="2610899"/>
                </a:cubicBezTo>
                <a:cubicBezTo>
                  <a:pt x="2648641" y="2610899"/>
                  <a:pt x="2648641" y="2610899"/>
                  <a:pt x="578880" y="2610899"/>
                </a:cubicBezTo>
                <a:cubicBezTo>
                  <a:pt x="576957" y="2609400"/>
                  <a:pt x="576957" y="2609400"/>
                  <a:pt x="575033" y="2607901"/>
                </a:cubicBezTo>
                <a:cubicBezTo>
                  <a:pt x="511555" y="2516467"/>
                  <a:pt x="546180" y="2422035"/>
                  <a:pt x="557721" y="2375569"/>
                </a:cubicBezTo>
                <a:cubicBezTo>
                  <a:pt x="557721" y="2375569"/>
                  <a:pt x="557721" y="2375569"/>
                  <a:pt x="461543" y="2315612"/>
                </a:cubicBezTo>
                <a:cubicBezTo>
                  <a:pt x="461543" y="2315612"/>
                  <a:pt x="438460" y="2258653"/>
                  <a:pt x="488473" y="2237668"/>
                </a:cubicBezTo>
                <a:cubicBezTo>
                  <a:pt x="488473" y="2237668"/>
                  <a:pt x="455772" y="2207690"/>
                  <a:pt x="403836" y="2182208"/>
                </a:cubicBezTo>
                <a:cubicBezTo>
                  <a:pt x="351899" y="2156726"/>
                  <a:pt x="421148" y="2078783"/>
                  <a:pt x="450001" y="2053301"/>
                </a:cubicBezTo>
                <a:cubicBezTo>
                  <a:pt x="450001" y="2053301"/>
                  <a:pt x="450001" y="2053301"/>
                  <a:pt x="415377" y="1996342"/>
                </a:cubicBezTo>
                <a:cubicBezTo>
                  <a:pt x="415377" y="1996342"/>
                  <a:pt x="178778" y="1988848"/>
                  <a:pt x="115300" y="1924394"/>
                </a:cubicBezTo>
                <a:cubicBezTo>
                  <a:pt x="103759" y="1912403"/>
                  <a:pt x="109530" y="1894416"/>
                  <a:pt x="124918" y="1871932"/>
                </a:cubicBezTo>
                <a:close/>
                <a:moveTo>
                  <a:pt x="336693" y="934502"/>
                </a:moveTo>
                <a:cubicBezTo>
                  <a:pt x="336693" y="934502"/>
                  <a:pt x="336693" y="934502"/>
                  <a:pt x="3173950" y="934502"/>
                </a:cubicBezTo>
                <a:cubicBezTo>
                  <a:pt x="3276600" y="1173046"/>
                  <a:pt x="3221169" y="1420592"/>
                  <a:pt x="3038451" y="1675639"/>
                </a:cubicBezTo>
                <a:cubicBezTo>
                  <a:pt x="3038451" y="1675639"/>
                  <a:pt x="3038451" y="1675639"/>
                  <a:pt x="0" y="1675639"/>
                </a:cubicBezTo>
                <a:cubicBezTo>
                  <a:pt x="75961" y="1575120"/>
                  <a:pt x="388018" y="1381585"/>
                  <a:pt x="353117" y="1276565"/>
                </a:cubicBezTo>
                <a:cubicBezTo>
                  <a:pt x="334640" y="1224055"/>
                  <a:pt x="312057" y="1089030"/>
                  <a:pt x="336693" y="934502"/>
                </a:cubicBezTo>
                <a:close/>
                <a:moveTo>
                  <a:pt x="1672271" y="2365"/>
                </a:moveTo>
                <a:cubicBezTo>
                  <a:pt x="2079259" y="-16447"/>
                  <a:pt x="2470703" y="74316"/>
                  <a:pt x="2814260" y="369442"/>
                </a:cubicBezTo>
                <a:cubicBezTo>
                  <a:pt x="2954648" y="490865"/>
                  <a:pt x="3047581" y="613788"/>
                  <a:pt x="3098991" y="738209"/>
                </a:cubicBezTo>
                <a:cubicBezTo>
                  <a:pt x="3098991" y="738209"/>
                  <a:pt x="3098991" y="738209"/>
                  <a:pt x="366359" y="738209"/>
                </a:cubicBezTo>
                <a:cubicBezTo>
                  <a:pt x="401950" y="511852"/>
                  <a:pt x="536407" y="243522"/>
                  <a:pt x="929890" y="134091"/>
                </a:cubicBezTo>
                <a:cubicBezTo>
                  <a:pt x="1178289" y="64385"/>
                  <a:pt x="1428078" y="13652"/>
                  <a:pt x="1672271" y="2365"/>
                </a:cubicBezTo>
                <a:close/>
              </a:path>
            </a:pathLst>
          </a:custGeom>
          <a:solidFill>
            <a:schemeClr val="tx2">
              <a:lumMod val="10000"/>
              <a:lumOff val="90000"/>
            </a:schemeClr>
          </a:solidFill>
          <a:ln w="38100">
            <a:noFill/>
          </a:ln>
          <a:effectLst/>
        </p:spPr>
        <p:txBody>
          <a:bodyPr wrap="square" lIns="0" tIns="1008000" rIns="0" bIns="274320" anchor="ctr">
            <a:noAutofit/>
          </a:bodyPr>
          <a:lstStyle>
            <a:lvl1pPr algn="ctr" rtl="0">
              <a:buNone/>
              <a:defRPr sz="105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321456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S2">
    <p:spTree>
      <p:nvGrpSpPr>
        <p:cNvPr id="1" name=""/>
        <p:cNvGrpSpPr/>
        <p:nvPr/>
      </p:nvGrpSpPr>
      <p:grpSpPr>
        <a:xfrm>
          <a:off x="0" y="0"/>
          <a:ext cx="0" cy="0"/>
          <a:chOff x="0" y="0"/>
          <a:chExt cx="0" cy="0"/>
        </a:xfrm>
      </p:grpSpPr>
      <p:sp>
        <p:nvSpPr>
          <p:cNvPr id="8" name="Text Placeholder 3"/>
          <p:cNvSpPr>
            <a:spLocks noGrp="1"/>
          </p:cNvSpPr>
          <p:nvPr userDrawn="1">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userDrawn="1">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70" name="Picture Placeholder 69"/>
          <p:cNvSpPr>
            <a:spLocks noGrp="1"/>
          </p:cNvSpPr>
          <p:nvPr>
            <p:ph type="pic" sz="quarter" idx="26" hasCustomPrompt="1"/>
          </p:nvPr>
        </p:nvSpPr>
        <p:spPr>
          <a:xfrm>
            <a:off x="378502" y="1384301"/>
            <a:ext cx="3661434" cy="3403596"/>
          </a:xfrm>
          <a:prstGeom prst="rect">
            <a:avLst/>
          </a:prstGeom>
          <a:solidFill>
            <a:schemeClr val="tx2">
              <a:lumMod val="10000"/>
              <a:lumOff val="90000"/>
            </a:schemeClr>
          </a:solidFill>
          <a:ln w="38100">
            <a:noFill/>
          </a:ln>
          <a:effectLst/>
        </p:spPr>
        <p:txBody>
          <a:bodyPr wrap="square" lIns="0" tIns="0" rIns="0" bIns="274320" anchor="b">
            <a:noAutofit/>
          </a:bodyPr>
          <a:lstStyle>
            <a:lvl1pPr algn="ctr" rtl="0">
              <a:buNone/>
              <a:defRPr sz="2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76084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3_S2">
    <p:spTree>
      <p:nvGrpSpPr>
        <p:cNvPr id="1" name=""/>
        <p:cNvGrpSpPr/>
        <p:nvPr/>
      </p:nvGrpSpPr>
      <p:grpSpPr>
        <a:xfrm>
          <a:off x="0" y="0"/>
          <a:ext cx="0" cy="0"/>
          <a:chOff x="0" y="0"/>
          <a:chExt cx="0" cy="0"/>
        </a:xfrm>
      </p:grpSpPr>
      <p:sp>
        <p:nvSpPr>
          <p:cNvPr id="8" name="Text Placeholder 3"/>
          <p:cNvSpPr>
            <a:spLocks noGrp="1"/>
          </p:cNvSpPr>
          <p:nvPr userDrawn="1">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userDrawn="1">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20" name="Picture Placeholder 19"/>
          <p:cNvSpPr>
            <a:spLocks noGrp="1"/>
          </p:cNvSpPr>
          <p:nvPr>
            <p:ph type="pic" sz="quarter" idx="25" hasCustomPrompt="1"/>
          </p:nvPr>
        </p:nvSpPr>
        <p:spPr>
          <a:xfrm>
            <a:off x="2234952" y="2290078"/>
            <a:ext cx="1575048" cy="1575048"/>
          </a:xfrm>
          <a:custGeom>
            <a:avLst/>
            <a:gdLst>
              <a:gd name="connsiteX0" fmla="*/ 785486 w 1575048"/>
              <a:gd name="connsiteY0" fmla="*/ 0 h 1575048"/>
              <a:gd name="connsiteX1" fmla="*/ 1010322 w 1575048"/>
              <a:gd name="connsiteY1" fmla="*/ 316908 h 1575048"/>
              <a:gd name="connsiteX2" fmla="*/ 1125437 w 1575048"/>
              <a:gd name="connsiteY2" fmla="*/ 236371 h 1575048"/>
              <a:gd name="connsiteX3" fmla="*/ 1327006 w 1575048"/>
              <a:gd name="connsiteY3" fmla="*/ 248043 h 1575048"/>
              <a:gd name="connsiteX4" fmla="*/ 1338677 w 1575048"/>
              <a:gd name="connsiteY4" fmla="*/ 449611 h 1575048"/>
              <a:gd name="connsiteX5" fmla="*/ 1258141 w 1575048"/>
              <a:gd name="connsiteY5" fmla="*/ 564727 h 1575048"/>
              <a:gd name="connsiteX6" fmla="*/ 1575048 w 1575048"/>
              <a:gd name="connsiteY6" fmla="*/ 789563 h 1575048"/>
              <a:gd name="connsiteX7" fmla="*/ 1353571 w 1575048"/>
              <a:gd name="connsiteY7" fmla="*/ 1103252 h 1575048"/>
              <a:gd name="connsiteX8" fmla="*/ 1238333 w 1575048"/>
              <a:gd name="connsiteY8" fmla="*/ 1022540 h 1575048"/>
              <a:gd name="connsiteX9" fmla="*/ 1036782 w 1575048"/>
              <a:gd name="connsiteY9" fmla="*/ 1033905 h 1575048"/>
              <a:gd name="connsiteX10" fmla="*/ 1025418 w 1575048"/>
              <a:gd name="connsiteY10" fmla="*/ 1235456 h 1575048"/>
              <a:gd name="connsiteX11" fmla="*/ 1103252 w 1575048"/>
              <a:gd name="connsiteY11" fmla="*/ 1353571 h 1575048"/>
              <a:gd name="connsiteX12" fmla="*/ 789563 w 1575048"/>
              <a:gd name="connsiteY12" fmla="*/ 1575048 h 1575048"/>
              <a:gd name="connsiteX13" fmla="*/ 567604 w 1575048"/>
              <a:gd name="connsiteY13" fmla="*/ 1255263 h 1575048"/>
              <a:gd name="connsiteX14" fmla="*/ 452489 w 1575048"/>
              <a:gd name="connsiteY14" fmla="*/ 1335800 h 1575048"/>
              <a:gd name="connsiteX15" fmla="*/ 250920 w 1575048"/>
              <a:gd name="connsiteY15" fmla="*/ 1324128 h 1575048"/>
              <a:gd name="connsiteX16" fmla="*/ 239249 w 1575048"/>
              <a:gd name="connsiteY16" fmla="*/ 1122560 h 1575048"/>
              <a:gd name="connsiteX17" fmla="*/ 319785 w 1575048"/>
              <a:gd name="connsiteY17" fmla="*/ 1007444 h 1575048"/>
              <a:gd name="connsiteX18" fmla="*/ 0 w 1575048"/>
              <a:gd name="connsiteY18" fmla="*/ 785485 h 1575048"/>
              <a:gd name="connsiteX19" fmla="*/ 218596 w 1575048"/>
              <a:gd name="connsiteY19" fmla="*/ 468915 h 1575048"/>
              <a:gd name="connsiteX20" fmla="*/ 339593 w 1575048"/>
              <a:gd name="connsiteY20" fmla="*/ 549631 h 1575048"/>
              <a:gd name="connsiteX21" fmla="*/ 538263 w 1575048"/>
              <a:gd name="connsiteY21" fmla="*/ 535385 h 1575048"/>
              <a:gd name="connsiteX22" fmla="*/ 552509 w 1575048"/>
              <a:gd name="connsiteY22" fmla="*/ 336716 h 1575048"/>
              <a:gd name="connsiteX23" fmla="*/ 468915 w 1575048"/>
              <a:gd name="connsiteY23" fmla="*/ 218595 h 1575048"/>
              <a:gd name="connsiteX24" fmla="*/ 785486 w 1575048"/>
              <a:gd name="connsiteY24" fmla="*/ 0 h 157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5048" h="1575048">
                <a:moveTo>
                  <a:pt x="785486" y="0"/>
                </a:moveTo>
                <a:cubicBezTo>
                  <a:pt x="785486" y="0"/>
                  <a:pt x="866267" y="207380"/>
                  <a:pt x="1010322" y="316908"/>
                </a:cubicBezTo>
                <a:cubicBezTo>
                  <a:pt x="1088112" y="377435"/>
                  <a:pt x="1102455" y="305460"/>
                  <a:pt x="1125437" y="236371"/>
                </a:cubicBezTo>
                <a:cubicBezTo>
                  <a:pt x="1148425" y="173042"/>
                  <a:pt x="1226149" y="147186"/>
                  <a:pt x="1327006" y="248043"/>
                </a:cubicBezTo>
                <a:cubicBezTo>
                  <a:pt x="1427863" y="348899"/>
                  <a:pt x="1402007" y="426624"/>
                  <a:pt x="1338677" y="449611"/>
                </a:cubicBezTo>
                <a:cubicBezTo>
                  <a:pt x="1269588" y="472594"/>
                  <a:pt x="1197614" y="486936"/>
                  <a:pt x="1258141" y="564727"/>
                </a:cubicBezTo>
                <a:cubicBezTo>
                  <a:pt x="1367668" y="708781"/>
                  <a:pt x="1575048" y="789563"/>
                  <a:pt x="1575048" y="789563"/>
                </a:cubicBezTo>
                <a:cubicBezTo>
                  <a:pt x="1575048" y="789563"/>
                  <a:pt x="1497459" y="993943"/>
                  <a:pt x="1353571" y="1103252"/>
                </a:cubicBezTo>
                <a:cubicBezTo>
                  <a:pt x="1275873" y="1163661"/>
                  <a:pt x="1261421" y="1091664"/>
                  <a:pt x="1238333" y="1022540"/>
                </a:cubicBezTo>
                <a:cubicBezTo>
                  <a:pt x="1215249" y="959175"/>
                  <a:pt x="1137485" y="933201"/>
                  <a:pt x="1036782" y="1033905"/>
                </a:cubicBezTo>
                <a:cubicBezTo>
                  <a:pt x="936079" y="1134608"/>
                  <a:pt x="959176" y="1215249"/>
                  <a:pt x="1025418" y="1235456"/>
                </a:cubicBezTo>
                <a:cubicBezTo>
                  <a:pt x="1094541" y="1258544"/>
                  <a:pt x="1166538" y="1272995"/>
                  <a:pt x="1103252" y="1353571"/>
                </a:cubicBezTo>
                <a:cubicBezTo>
                  <a:pt x="996821" y="1494582"/>
                  <a:pt x="789563" y="1575048"/>
                  <a:pt x="789563" y="1575048"/>
                </a:cubicBezTo>
                <a:cubicBezTo>
                  <a:pt x="789563" y="1575048"/>
                  <a:pt x="711659" y="1364791"/>
                  <a:pt x="567604" y="1255263"/>
                </a:cubicBezTo>
                <a:cubicBezTo>
                  <a:pt x="489814" y="1194736"/>
                  <a:pt x="472594" y="1269588"/>
                  <a:pt x="452489" y="1335800"/>
                </a:cubicBezTo>
                <a:cubicBezTo>
                  <a:pt x="429502" y="1399129"/>
                  <a:pt x="351777" y="1424985"/>
                  <a:pt x="250920" y="1324128"/>
                </a:cubicBezTo>
                <a:cubicBezTo>
                  <a:pt x="150063" y="1223272"/>
                  <a:pt x="175919" y="1145547"/>
                  <a:pt x="239249" y="1122560"/>
                </a:cubicBezTo>
                <a:cubicBezTo>
                  <a:pt x="305460" y="1102454"/>
                  <a:pt x="380313" y="1085235"/>
                  <a:pt x="319785" y="1007444"/>
                </a:cubicBezTo>
                <a:cubicBezTo>
                  <a:pt x="210258" y="863390"/>
                  <a:pt x="0" y="785485"/>
                  <a:pt x="0" y="785485"/>
                </a:cubicBezTo>
                <a:cubicBezTo>
                  <a:pt x="0" y="785485"/>
                  <a:pt x="80467" y="578228"/>
                  <a:pt x="218596" y="468915"/>
                </a:cubicBezTo>
                <a:cubicBezTo>
                  <a:pt x="302053" y="408511"/>
                  <a:pt x="316505" y="480507"/>
                  <a:pt x="339593" y="549631"/>
                </a:cubicBezTo>
                <a:cubicBezTo>
                  <a:pt x="359799" y="615873"/>
                  <a:pt x="437559" y="636088"/>
                  <a:pt x="538263" y="535385"/>
                </a:cubicBezTo>
                <a:cubicBezTo>
                  <a:pt x="638966" y="434682"/>
                  <a:pt x="615873" y="359799"/>
                  <a:pt x="552509" y="336716"/>
                </a:cubicBezTo>
                <a:cubicBezTo>
                  <a:pt x="483385" y="313628"/>
                  <a:pt x="411388" y="299176"/>
                  <a:pt x="468915" y="218595"/>
                </a:cubicBezTo>
                <a:cubicBezTo>
                  <a:pt x="581106" y="77589"/>
                  <a:pt x="785486" y="0"/>
                  <a:pt x="785486" y="0"/>
                </a:cubicBezTo>
                <a:close/>
              </a:path>
            </a:pathLst>
          </a:custGeom>
          <a:solidFill>
            <a:schemeClr val="tx2">
              <a:lumMod val="10000"/>
              <a:lumOff val="90000"/>
            </a:schemeClr>
          </a:solidFill>
          <a:ln w="12700">
            <a:solidFill>
              <a:schemeClr val="accent2"/>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
        <p:nvSpPr>
          <p:cNvPr id="22" name="Picture Placeholder 21"/>
          <p:cNvSpPr>
            <a:spLocks noGrp="1"/>
          </p:cNvSpPr>
          <p:nvPr>
            <p:ph type="pic" sz="quarter" idx="26" hasCustomPrompt="1"/>
          </p:nvPr>
        </p:nvSpPr>
        <p:spPr>
          <a:xfrm>
            <a:off x="381000" y="2289895"/>
            <a:ext cx="1571349" cy="1571349"/>
          </a:xfrm>
          <a:custGeom>
            <a:avLst/>
            <a:gdLst>
              <a:gd name="connsiteX0" fmla="*/ 784257 w 1571349"/>
              <a:gd name="connsiteY0" fmla="*/ 0 h 1571349"/>
              <a:gd name="connsiteX1" fmla="*/ 1003551 w 1571349"/>
              <a:gd name="connsiteY1" fmla="*/ 316966 h 1571349"/>
              <a:gd name="connsiteX2" fmla="*/ 1124278 w 1571349"/>
              <a:gd name="connsiteY2" fmla="*/ 236603 h 1571349"/>
              <a:gd name="connsiteX3" fmla="*/ 1319998 w 1571349"/>
              <a:gd name="connsiteY3" fmla="*/ 248467 h 1571349"/>
              <a:gd name="connsiteX4" fmla="*/ 1334746 w 1571349"/>
              <a:gd name="connsiteY4" fmla="*/ 447071 h 1571349"/>
              <a:gd name="connsiteX5" fmla="*/ 1254383 w 1571349"/>
              <a:gd name="connsiteY5" fmla="*/ 567798 h 1571349"/>
              <a:gd name="connsiteX6" fmla="*/ 1571349 w 1571349"/>
              <a:gd name="connsiteY6" fmla="*/ 787092 h 1571349"/>
              <a:gd name="connsiteX7" fmla="*/ 1353198 w 1571349"/>
              <a:gd name="connsiteY7" fmla="*/ 1103270 h 1571349"/>
              <a:gd name="connsiteX8" fmla="*/ 1235063 w 1571349"/>
              <a:gd name="connsiteY8" fmla="*/ 1025353 h 1571349"/>
              <a:gd name="connsiteX9" fmla="*/ 1033629 w 1571349"/>
              <a:gd name="connsiteY9" fmla="*/ 1036501 h 1571349"/>
              <a:gd name="connsiteX10" fmla="*/ 1025353 w 1571349"/>
              <a:gd name="connsiteY10" fmla="*/ 1235062 h 1571349"/>
              <a:gd name="connsiteX11" fmla="*/ 1103270 w 1571349"/>
              <a:gd name="connsiteY11" fmla="*/ 1353198 h 1571349"/>
              <a:gd name="connsiteX12" fmla="*/ 787093 w 1571349"/>
              <a:gd name="connsiteY12" fmla="*/ 1571349 h 1571349"/>
              <a:gd name="connsiteX13" fmla="*/ 567799 w 1571349"/>
              <a:gd name="connsiteY13" fmla="*/ 1254382 h 1571349"/>
              <a:gd name="connsiteX14" fmla="*/ 447071 w 1571349"/>
              <a:gd name="connsiteY14" fmla="*/ 1334746 h 1571349"/>
              <a:gd name="connsiteX15" fmla="*/ 245595 w 1571349"/>
              <a:gd name="connsiteY15" fmla="*/ 1322870 h 1571349"/>
              <a:gd name="connsiteX16" fmla="*/ 236603 w 1571349"/>
              <a:gd name="connsiteY16" fmla="*/ 1124278 h 1571349"/>
              <a:gd name="connsiteX17" fmla="*/ 316967 w 1571349"/>
              <a:gd name="connsiteY17" fmla="*/ 1003550 h 1571349"/>
              <a:gd name="connsiteX18" fmla="*/ 0 w 1571349"/>
              <a:gd name="connsiteY18" fmla="*/ 784256 h 1571349"/>
              <a:gd name="connsiteX19" fmla="*/ 218152 w 1571349"/>
              <a:gd name="connsiteY19" fmla="*/ 468079 h 1571349"/>
              <a:gd name="connsiteX20" fmla="*/ 336287 w 1571349"/>
              <a:gd name="connsiteY20" fmla="*/ 545996 h 1571349"/>
              <a:gd name="connsiteX21" fmla="*/ 534848 w 1571349"/>
              <a:gd name="connsiteY21" fmla="*/ 537721 h 1571349"/>
              <a:gd name="connsiteX22" fmla="*/ 545997 w 1571349"/>
              <a:gd name="connsiteY22" fmla="*/ 336286 h 1571349"/>
              <a:gd name="connsiteX23" fmla="*/ 468080 w 1571349"/>
              <a:gd name="connsiteY23" fmla="*/ 218151 h 1571349"/>
              <a:gd name="connsiteX24" fmla="*/ 784257 w 1571349"/>
              <a:gd name="connsiteY24" fmla="*/ 0 h 157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1349" h="1571349">
                <a:moveTo>
                  <a:pt x="784257" y="0"/>
                </a:moveTo>
                <a:cubicBezTo>
                  <a:pt x="784257" y="0"/>
                  <a:pt x="859457" y="207345"/>
                  <a:pt x="1003551" y="316966"/>
                </a:cubicBezTo>
                <a:cubicBezTo>
                  <a:pt x="1081364" y="377543"/>
                  <a:pt x="1101380" y="305631"/>
                  <a:pt x="1124278" y="236603"/>
                </a:cubicBezTo>
                <a:cubicBezTo>
                  <a:pt x="1144305" y="170447"/>
                  <a:pt x="1221972" y="150441"/>
                  <a:pt x="1319998" y="248467"/>
                </a:cubicBezTo>
                <a:cubicBezTo>
                  <a:pt x="1420908" y="349377"/>
                  <a:pt x="1400902" y="427045"/>
                  <a:pt x="1334746" y="447071"/>
                </a:cubicBezTo>
                <a:cubicBezTo>
                  <a:pt x="1265718" y="469969"/>
                  <a:pt x="1193806" y="489985"/>
                  <a:pt x="1254383" y="567798"/>
                </a:cubicBezTo>
                <a:cubicBezTo>
                  <a:pt x="1364004" y="711892"/>
                  <a:pt x="1571349" y="787092"/>
                  <a:pt x="1571349" y="787092"/>
                </a:cubicBezTo>
                <a:cubicBezTo>
                  <a:pt x="1571349" y="787092"/>
                  <a:pt x="1494025" y="997041"/>
                  <a:pt x="1353198" y="1103270"/>
                </a:cubicBezTo>
                <a:cubicBezTo>
                  <a:pt x="1275603" y="1163566"/>
                  <a:pt x="1258211" y="1094464"/>
                  <a:pt x="1235063" y="1025353"/>
                </a:cubicBezTo>
                <a:cubicBezTo>
                  <a:pt x="1214798" y="959124"/>
                  <a:pt x="1134174" y="935955"/>
                  <a:pt x="1033629" y="1036501"/>
                </a:cubicBezTo>
                <a:cubicBezTo>
                  <a:pt x="935956" y="1134174"/>
                  <a:pt x="959125" y="1214797"/>
                  <a:pt x="1025353" y="1235062"/>
                </a:cubicBezTo>
                <a:cubicBezTo>
                  <a:pt x="1091592" y="1261083"/>
                  <a:pt x="1163567" y="1275603"/>
                  <a:pt x="1103270" y="1353198"/>
                </a:cubicBezTo>
                <a:cubicBezTo>
                  <a:pt x="994169" y="1496897"/>
                  <a:pt x="787093" y="1571349"/>
                  <a:pt x="787093" y="1571349"/>
                </a:cubicBezTo>
                <a:cubicBezTo>
                  <a:pt x="787093" y="1571349"/>
                  <a:pt x="709020" y="1366876"/>
                  <a:pt x="567799" y="1254382"/>
                </a:cubicBezTo>
                <a:cubicBezTo>
                  <a:pt x="487113" y="1196678"/>
                  <a:pt x="469970" y="1265717"/>
                  <a:pt x="447071" y="1334746"/>
                </a:cubicBezTo>
                <a:cubicBezTo>
                  <a:pt x="427045" y="1400902"/>
                  <a:pt x="346505" y="1423780"/>
                  <a:pt x="245595" y="1322870"/>
                </a:cubicBezTo>
                <a:cubicBezTo>
                  <a:pt x="147569" y="1224844"/>
                  <a:pt x="170447" y="1144304"/>
                  <a:pt x="236603" y="1124278"/>
                </a:cubicBezTo>
                <a:cubicBezTo>
                  <a:pt x="305632" y="1101379"/>
                  <a:pt x="374671" y="1084236"/>
                  <a:pt x="316967" y="1003550"/>
                </a:cubicBezTo>
                <a:cubicBezTo>
                  <a:pt x="204473" y="862329"/>
                  <a:pt x="0" y="784256"/>
                  <a:pt x="0" y="784256"/>
                </a:cubicBezTo>
                <a:cubicBezTo>
                  <a:pt x="0" y="784256"/>
                  <a:pt x="74452" y="577181"/>
                  <a:pt x="218152" y="468079"/>
                </a:cubicBezTo>
                <a:cubicBezTo>
                  <a:pt x="295747" y="407783"/>
                  <a:pt x="310266" y="479757"/>
                  <a:pt x="336287" y="545996"/>
                </a:cubicBezTo>
                <a:cubicBezTo>
                  <a:pt x="356552" y="612225"/>
                  <a:pt x="437175" y="635393"/>
                  <a:pt x="534848" y="537721"/>
                </a:cubicBezTo>
                <a:cubicBezTo>
                  <a:pt x="635394" y="437175"/>
                  <a:pt x="612225" y="356551"/>
                  <a:pt x="545997" y="336286"/>
                </a:cubicBezTo>
                <a:cubicBezTo>
                  <a:pt x="476885" y="313138"/>
                  <a:pt x="407783" y="295746"/>
                  <a:pt x="468080" y="218151"/>
                </a:cubicBezTo>
                <a:cubicBezTo>
                  <a:pt x="574308" y="77324"/>
                  <a:pt x="784257" y="0"/>
                  <a:pt x="784257" y="0"/>
                </a:cubicBezTo>
                <a:close/>
              </a:path>
            </a:pathLst>
          </a:custGeom>
          <a:solidFill>
            <a:schemeClr val="tx2">
              <a:lumMod val="10000"/>
              <a:lumOff val="90000"/>
            </a:schemeClr>
          </a:solidFill>
          <a:ln w="12700">
            <a:solidFill>
              <a:schemeClr val="accent4"/>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27" hasCustomPrompt="1"/>
          </p:nvPr>
        </p:nvSpPr>
        <p:spPr>
          <a:xfrm>
            <a:off x="1296938" y="1352550"/>
            <a:ext cx="1572013" cy="1572014"/>
          </a:xfrm>
          <a:custGeom>
            <a:avLst/>
            <a:gdLst>
              <a:gd name="connsiteX0" fmla="*/ 785653 w 1572013"/>
              <a:gd name="connsiteY0" fmla="*/ 0 h 1572014"/>
              <a:gd name="connsiteX1" fmla="*/ 1102457 w 1572013"/>
              <a:gd name="connsiteY1" fmla="*/ 218958 h 1572014"/>
              <a:gd name="connsiteX2" fmla="*/ 1024774 w 1572013"/>
              <a:gd name="connsiteY2" fmla="*/ 336968 h 1572014"/>
              <a:gd name="connsiteX3" fmla="*/ 1033500 w 1572013"/>
              <a:gd name="connsiteY3" fmla="*/ 535633 h 1572014"/>
              <a:gd name="connsiteX4" fmla="*/ 1235046 w 1572013"/>
              <a:gd name="connsiteY4" fmla="*/ 547240 h 1572014"/>
              <a:gd name="connsiteX5" fmla="*/ 1353056 w 1572013"/>
              <a:gd name="connsiteY5" fmla="*/ 469556 h 1572014"/>
              <a:gd name="connsiteX6" fmla="*/ 1572013 w 1572013"/>
              <a:gd name="connsiteY6" fmla="*/ 786361 h 1572014"/>
              <a:gd name="connsiteX7" fmla="*/ 1255406 w 1572013"/>
              <a:gd name="connsiteY7" fmla="*/ 1005033 h 1572014"/>
              <a:gd name="connsiteX8" fmla="*/ 1338954 w 1572013"/>
              <a:gd name="connsiteY8" fmla="*/ 1123116 h 1572014"/>
              <a:gd name="connsiteX9" fmla="*/ 1324648 w 1572013"/>
              <a:gd name="connsiteY9" fmla="*/ 1321770 h 1572014"/>
              <a:gd name="connsiteX10" fmla="*/ 1125993 w 1572013"/>
              <a:gd name="connsiteY10" fmla="*/ 1336077 h 1572014"/>
              <a:gd name="connsiteX11" fmla="*/ 1005033 w 1572013"/>
              <a:gd name="connsiteY11" fmla="*/ 1255406 h 1572014"/>
              <a:gd name="connsiteX12" fmla="*/ 786360 w 1572013"/>
              <a:gd name="connsiteY12" fmla="*/ 1572014 h 1572014"/>
              <a:gd name="connsiteX13" fmla="*/ 469556 w 1572013"/>
              <a:gd name="connsiteY13" fmla="*/ 1353056 h 1572014"/>
              <a:gd name="connsiteX14" fmla="*/ 550118 w 1572013"/>
              <a:gd name="connsiteY14" fmla="*/ 1232168 h 1572014"/>
              <a:gd name="connsiteX15" fmla="*/ 535632 w 1572013"/>
              <a:gd name="connsiteY15" fmla="*/ 1033501 h 1572014"/>
              <a:gd name="connsiteX16" fmla="*/ 339845 w 1572013"/>
              <a:gd name="connsiteY16" fmla="*/ 1021896 h 1572014"/>
              <a:gd name="connsiteX17" fmla="*/ 218957 w 1572013"/>
              <a:gd name="connsiteY17" fmla="*/ 1102458 h 1572014"/>
              <a:gd name="connsiteX18" fmla="*/ 0 w 1572013"/>
              <a:gd name="connsiteY18" fmla="*/ 785653 h 1572014"/>
              <a:gd name="connsiteX19" fmla="*/ 316607 w 1572013"/>
              <a:gd name="connsiteY19" fmla="*/ 566981 h 1572014"/>
              <a:gd name="connsiteX20" fmla="*/ 235937 w 1572013"/>
              <a:gd name="connsiteY20" fmla="*/ 446021 h 1572014"/>
              <a:gd name="connsiteX21" fmla="*/ 250243 w 1572013"/>
              <a:gd name="connsiteY21" fmla="*/ 247366 h 1572014"/>
              <a:gd name="connsiteX22" fmla="*/ 448898 w 1572013"/>
              <a:gd name="connsiteY22" fmla="*/ 233060 h 1572014"/>
              <a:gd name="connsiteX23" fmla="*/ 566980 w 1572013"/>
              <a:gd name="connsiteY23" fmla="*/ 316608 h 1572014"/>
              <a:gd name="connsiteX24" fmla="*/ 785653 w 1572013"/>
              <a:gd name="connsiteY24" fmla="*/ 0 h 15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2013" h="1572014">
                <a:moveTo>
                  <a:pt x="785653" y="0"/>
                </a:moveTo>
                <a:cubicBezTo>
                  <a:pt x="785653" y="0"/>
                  <a:pt x="992985" y="74951"/>
                  <a:pt x="1102457" y="218958"/>
                </a:cubicBezTo>
                <a:cubicBezTo>
                  <a:pt x="1162954" y="296722"/>
                  <a:pt x="1093863" y="313966"/>
                  <a:pt x="1024774" y="336968"/>
                </a:cubicBezTo>
                <a:cubicBezTo>
                  <a:pt x="958562" y="357092"/>
                  <a:pt x="935565" y="437698"/>
                  <a:pt x="1033500" y="535633"/>
                </a:cubicBezTo>
                <a:cubicBezTo>
                  <a:pt x="1134316" y="636448"/>
                  <a:pt x="1214921" y="613451"/>
                  <a:pt x="1235046" y="547240"/>
                </a:cubicBezTo>
                <a:cubicBezTo>
                  <a:pt x="1258048" y="478151"/>
                  <a:pt x="1275292" y="409059"/>
                  <a:pt x="1353056" y="469556"/>
                </a:cubicBezTo>
                <a:cubicBezTo>
                  <a:pt x="1497062" y="579029"/>
                  <a:pt x="1572013" y="786361"/>
                  <a:pt x="1572013" y="786361"/>
                </a:cubicBezTo>
                <a:cubicBezTo>
                  <a:pt x="1572013" y="786361"/>
                  <a:pt x="1367629" y="864006"/>
                  <a:pt x="1255406" y="1005033"/>
                </a:cubicBezTo>
                <a:cubicBezTo>
                  <a:pt x="1197859" y="1085623"/>
                  <a:pt x="1269844" y="1100052"/>
                  <a:pt x="1338954" y="1123116"/>
                </a:cubicBezTo>
                <a:cubicBezTo>
                  <a:pt x="1402306" y="1146177"/>
                  <a:pt x="1425372" y="1221046"/>
                  <a:pt x="1324648" y="1321770"/>
                </a:cubicBezTo>
                <a:cubicBezTo>
                  <a:pt x="1223923" y="1422495"/>
                  <a:pt x="1146177" y="1402306"/>
                  <a:pt x="1125993" y="1336077"/>
                </a:cubicBezTo>
                <a:cubicBezTo>
                  <a:pt x="1102929" y="1266967"/>
                  <a:pt x="1088501" y="1194982"/>
                  <a:pt x="1005033" y="1255406"/>
                </a:cubicBezTo>
                <a:cubicBezTo>
                  <a:pt x="866883" y="1364751"/>
                  <a:pt x="786360" y="1572014"/>
                  <a:pt x="786360" y="1572014"/>
                </a:cubicBezTo>
                <a:cubicBezTo>
                  <a:pt x="786360" y="1572014"/>
                  <a:pt x="579028" y="1497063"/>
                  <a:pt x="469556" y="1353056"/>
                </a:cubicBezTo>
                <a:cubicBezTo>
                  <a:pt x="409059" y="1275292"/>
                  <a:pt x="481028" y="1255170"/>
                  <a:pt x="550118" y="1232168"/>
                </a:cubicBezTo>
                <a:cubicBezTo>
                  <a:pt x="616329" y="1212044"/>
                  <a:pt x="636448" y="1134316"/>
                  <a:pt x="535632" y="1033501"/>
                </a:cubicBezTo>
                <a:cubicBezTo>
                  <a:pt x="437697" y="935566"/>
                  <a:pt x="359970" y="955685"/>
                  <a:pt x="339845" y="1021896"/>
                </a:cubicBezTo>
                <a:cubicBezTo>
                  <a:pt x="316843" y="1090985"/>
                  <a:pt x="296722" y="1162955"/>
                  <a:pt x="218957" y="1102458"/>
                </a:cubicBezTo>
                <a:cubicBezTo>
                  <a:pt x="74951" y="992986"/>
                  <a:pt x="0" y="785653"/>
                  <a:pt x="0" y="785653"/>
                </a:cubicBezTo>
                <a:cubicBezTo>
                  <a:pt x="0" y="785653"/>
                  <a:pt x="207262" y="705131"/>
                  <a:pt x="316607" y="566981"/>
                </a:cubicBezTo>
                <a:cubicBezTo>
                  <a:pt x="377032" y="483513"/>
                  <a:pt x="305047" y="469085"/>
                  <a:pt x="235937" y="446021"/>
                </a:cubicBezTo>
                <a:cubicBezTo>
                  <a:pt x="169708" y="425837"/>
                  <a:pt x="149519" y="348091"/>
                  <a:pt x="250243" y="247366"/>
                </a:cubicBezTo>
                <a:cubicBezTo>
                  <a:pt x="350968" y="146641"/>
                  <a:pt x="425836" y="169708"/>
                  <a:pt x="448898" y="233060"/>
                </a:cubicBezTo>
                <a:cubicBezTo>
                  <a:pt x="471962" y="302169"/>
                  <a:pt x="486390" y="374155"/>
                  <a:pt x="566980" y="316608"/>
                </a:cubicBezTo>
                <a:cubicBezTo>
                  <a:pt x="708008" y="204385"/>
                  <a:pt x="785653" y="0"/>
                  <a:pt x="785653" y="0"/>
                </a:cubicBezTo>
                <a:close/>
              </a:path>
            </a:pathLst>
          </a:custGeom>
          <a:solidFill>
            <a:schemeClr val="tx2">
              <a:lumMod val="10000"/>
              <a:lumOff val="90000"/>
            </a:schemeClr>
          </a:solidFill>
          <a:ln w="12700">
            <a:solidFill>
              <a:schemeClr val="accent1"/>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
        <p:nvSpPr>
          <p:cNvPr id="23" name="Picture Placeholder 22"/>
          <p:cNvSpPr>
            <a:spLocks noGrp="1"/>
          </p:cNvSpPr>
          <p:nvPr>
            <p:ph type="pic" sz="quarter" idx="28" hasCustomPrompt="1"/>
          </p:nvPr>
        </p:nvSpPr>
        <p:spPr>
          <a:xfrm>
            <a:off x="1298564" y="3207741"/>
            <a:ext cx="1573808" cy="1573809"/>
          </a:xfrm>
          <a:custGeom>
            <a:avLst/>
            <a:gdLst>
              <a:gd name="connsiteX0" fmla="*/ 784215 w 1573808"/>
              <a:gd name="connsiteY0" fmla="*/ 0 h 1573809"/>
              <a:gd name="connsiteX1" fmla="*/ 1103931 w 1573808"/>
              <a:gd name="connsiteY1" fmla="*/ 222049 h 1573809"/>
              <a:gd name="connsiteX2" fmla="*/ 1023553 w 1573808"/>
              <a:gd name="connsiteY2" fmla="*/ 337007 h 1573809"/>
              <a:gd name="connsiteX3" fmla="*/ 1035382 w 1573808"/>
              <a:gd name="connsiteY3" fmla="*/ 538426 h 1573809"/>
              <a:gd name="connsiteX4" fmla="*/ 1236801 w 1573808"/>
              <a:gd name="connsiteY4" fmla="*/ 550255 h 1573809"/>
              <a:gd name="connsiteX5" fmla="*/ 1351760 w 1573808"/>
              <a:gd name="connsiteY5" fmla="*/ 469878 h 1573809"/>
              <a:gd name="connsiteX6" fmla="*/ 1573808 w 1573808"/>
              <a:gd name="connsiteY6" fmla="*/ 789594 h 1573809"/>
              <a:gd name="connsiteX7" fmla="*/ 1257669 w 1573808"/>
              <a:gd name="connsiteY7" fmla="*/ 1007755 h 1573809"/>
              <a:gd name="connsiteX8" fmla="*/ 1335540 w 1573808"/>
              <a:gd name="connsiteY8" fmla="*/ 1125842 h 1573809"/>
              <a:gd name="connsiteX9" fmla="*/ 1324351 w 1573808"/>
              <a:gd name="connsiteY9" fmla="*/ 1327224 h 1573809"/>
              <a:gd name="connsiteX10" fmla="*/ 1125841 w 1573808"/>
              <a:gd name="connsiteY10" fmla="*/ 1335540 h 1573809"/>
              <a:gd name="connsiteX11" fmla="*/ 1007754 w 1573808"/>
              <a:gd name="connsiteY11" fmla="*/ 1257669 h 1573809"/>
              <a:gd name="connsiteX12" fmla="*/ 789594 w 1573808"/>
              <a:gd name="connsiteY12" fmla="*/ 1573809 h 1573809"/>
              <a:gd name="connsiteX13" fmla="*/ 469877 w 1573808"/>
              <a:gd name="connsiteY13" fmla="*/ 1351760 h 1573809"/>
              <a:gd name="connsiteX14" fmla="*/ 550255 w 1573808"/>
              <a:gd name="connsiteY14" fmla="*/ 1236802 h 1573809"/>
              <a:gd name="connsiteX15" fmla="*/ 538426 w 1573808"/>
              <a:gd name="connsiteY15" fmla="*/ 1035383 h 1573809"/>
              <a:gd name="connsiteX16" fmla="*/ 337007 w 1573808"/>
              <a:gd name="connsiteY16" fmla="*/ 1023554 h 1573809"/>
              <a:gd name="connsiteX17" fmla="*/ 222049 w 1573808"/>
              <a:gd name="connsiteY17" fmla="*/ 1103931 h 1573809"/>
              <a:gd name="connsiteX18" fmla="*/ 0 w 1573808"/>
              <a:gd name="connsiteY18" fmla="*/ 784215 h 1573809"/>
              <a:gd name="connsiteX19" fmla="*/ 316139 w 1573808"/>
              <a:gd name="connsiteY19" fmla="*/ 566054 h 1573809"/>
              <a:gd name="connsiteX20" fmla="*/ 238269 w 1573808"/>
              <a:gd name="connsiteY20" fmla="*/ 447968 h 1573809"/>
              <a:gd name="connsiteX21" fmla="*/ 246584 w 1573808"/>
              <a:gd name="connsiteY21" fmla="*/ 249457 h 1573809"/>
              <a:gd name="connsiteX22" fmla="*/ 447967 w 1573808"/>
              <a:gd name="connsiteY22" fmla="*/ 238269 h 1573809"/>
              <a:gd name="connsiteX23" fmla="*/ 566054 w 1573808"/>
              <a:gd name="connsiteY23" fmla="*/ 316140 h 1573809"/>
              <a:gd name="connsiteX24" fmla="*/ 784215 w 1573808"/>
              <a:gd name="connsiteY24" fmla="*/ 0 h 157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3808" h="1573809">
                <a:moveTo>
                  <a:pt x="784215" y="0"/>
                </a:moveTo>
                <a:cubicBezTo>
                  <a:pt x="784215" y="0"/>
                  <a:pt x="994370" y="78017"/>
                  <a:pt x="1103931" y="222049"/>
                </a:cubicBezTo>
                <a:cubicBezTo>
                  <a:pt x="1164475" y="299828"/>
                  <a:pt x="1089696" y="316972"/>
                  <a:pt x="1023553" y="337007"/>
                </a:cubicBezTo>
                <a:cubicBezTo>
                  <a:pt x="960293" y="359924"/>
                  <a:pt x="934522" y="437566"/>
                  <a:pt x="1035382" y="538426"/>
                </a:cubicBezTo>
                <a:cubicBezTo>
                  <a:pt x="1136243" y="639287"/>
                  <a:pt x="1213885" y="613516"/>
                  <a:pt x="1236801" y="550255"/>
                </a:cubicBezTo>
                <a:cubicBezTo>
                  <a:pt x="1256836" y="484113"/>
                  <a:pt x="1273980" y="409334"/>
                  <a:pt x="1351760" y="469878"/>
                </a:cubicBezTo>
                <a:cubicBezTo>
                  <a:pt x="1495791" y="579438"/>
                  <a:pt x="1573808" y="789594"/>
                  <a:pt x="1573808" y="789594"/>
                </a:cubicBezTo>
                <a:cubicBezTo>
                  <a:pt x="1573808" y="789594"/>
                  <a:pt x="1363899" y="866943"/>
                  <a:pt x="1257669" y="1007755"/>
                </a:cubicBezTo>
                <a:cubicBezTo>
                  <a:pt x="1197372" y="1085342"/>
                  <a:pt x="1266451" y="1102715"/>
                  <a:pt x="1335540" y="1125842"/>
                </a:cubicBezTo>
                <a:cubicBezTo>
                  <a:pt x="1401746" y="1146087"/>
                  <a:pt x="1424891" y="1226684"/>
                  <a:pt x="1324351" y="1327224"/>
                </a:cubicBezTo>
                <a:cubicBezTo>
                  <a:pt x="1226683" y="1424892"/>
                  <a:pt x="1146086" y="1401747"/>
                  <a:pt x="1125841" y="1335540"/>
                </a:cubicBezTo>
                <a:cubicBezTo>
                  <a:pt x="1099842" y="1269324"/>
                  <a:pt x="1085341" y="1197373"/>
                  <a:pt x="1007754" y="1257669"/>
                </a:cubicBezTo>
                <a:cubicBezTo>
                  <a:pt x="864070" y="1366773"/>
                  <a:pt x="789594" y="1573809"/>
                  <a:pt x="789594" y="1573809"/>
                </a:cubicBezTo>
                <a:cubicBezTo>
                  <a:pt x="789594" y="1573809"/>
                  <a:pt x="579438" y="1495792"/>
                  <a:pt x="469877" y="1351760"/>
                </a:cubicBezTo>
                <a:cubicBezTo>
                  <a:pt x="409334" y="1273981"/>
                  <a:pt x="481240" y="1259709"/>
                  <a:pt x="550255" y="1236802"/>
                </a:cubicBezTo>
                <a:cubicBezTo>
                  <a:pt x="613515" y="1213885"/>
                  <a:pt x="639286" y="1136243"/>
                  <a:pt x="538426" y="1035383"/>
                </a:cubicBezTo>
                <a:cubicBezTo>
                  <a:pt x="437565" y="934522"/>
                  <a:pt x="359923" y="960293"/>
                  <a:pt x="337007" y="1023554"/>
                </a:cubicBezTo>
                <a:cubicBezTo>
                  <a:pt x="314099" y="1092569"/>
                  <a:pt x="299828" y="1164475"/>
                  <a:pt x="222049" y="1103931"/>
                </a:cubicBezTo>
                <a:cubicBezTo>
                  <a:pt x="78017" y="994371"/>
                  <a:pt x="0" y="784215"/>
                  <a:pt x="0" y="784215"/>
                </a:cubicBezTo>
                <a:cubicBezTo>
                  <a:pt x="0" y="784215"/>
                  <a:pt x="207036" y="709738"/>
                  <a:pt x="316139" y="566054"/>
                </a:cubicBezTo>
                <a:cubicBezTo>
                  <a:pt x="376436" y="488467"/>
                  <a:pt x="304484" y="473967"/>
                  <a:pt x="238269" y="447968"/>
                </a:cubicBezTo>
                <a:cubicBezTo>
                  <a:pt x="172062" y="427722"/>
                  <a:pt x="148917" y="347125"/>
                  <a:pt x="246584" y="249457"/>
                </a:cubicBezTo>
                <a:cubicBezTo>
                  <a:pt x="347125" y="148917"/>
                  <a:pt x="427722" y="172062"/>
                  <a:pt x="447967" y="238269"/>
                </a:cubicBezTo>
                <a:cubicBezTo>
                  <a:pt x="471094" y="307357"/>
                  <a:pt x="488467" y="376437"/>
                  <a:pt x="566054" y="316140"/>
                </a:cubicBezTo>
                <a:cubicBezTo>
                  <a:pt x="706865" y="209909"/>
                  <a:pt x="784215" y="0"/>
                  <a:pt x="784215" y="0"/>
                </a:cubicBezTo>
                <a:close/>
              </a:path>
            </a:pathLst>
          </a:custGeom>
          <a:solidFill>
            <a:schemeClr val="tx2">
              <a:lumMod val="10000"/>
              <a:lumOff val="90000"/>
            </a:schemeClr>
          </a:solidFill>
          <a:ln w="12700">
            <a:solidFill>
              <a:schemeClr val="accent3"/>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427294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4_S2">
    <p:spTree>
      <p:nvGrpSpPr>
        <p:cNvPr id="1" name=""/>
        <p:cNvGrpSpPr/>
        <p:nvPr/>
      </p:nvGrpSpPr>
      <p:grpSpPr>
        <a:xfrm>
          <a:off x="0" y="0"/>
          <a:ext cx="0" cy="0"/>
          <a:chOff x="0" y="0"/>
          <a:chExt cx="0" cy="0"/>
        </a:xfrm>
      </p:grpSpPr>
      <p:sp>
        <p:nvSpPr>
          <p:cNvPr id="8" name="Text Placeholder 3"/>
          <p:cNvSpPr>
            <a:spLocks noGrp="1"/>
          </p:cNvSpPr>
          <p:nvPr userDrawn="1">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userDrawn="1">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54" name="Picture Placeholder 53"/>
          <p:cNvSpPr>
            <a:spLocks noGrp="1"/>
          </p:cNvSpPr>
          <p:nvPr>
            <p:ph type="pic" sz="quarter" idx="14" hasCustomPrompt="1"/>
          </p:nvPr>
        </p:nvSpPr>
        <p:spPr>
          <a:xfrm>
            <a:off x="1905111" y="2309784"/>
            <a:ext cx="1361099" cy="1557366"/>
          </a:xfrm>
          <a:custGeom>
            <a:avLst/>
            <a:gdLst>
              <a:gd name="connsiteX0" fmla="*/ 678347 w 1361099"/>
              <a:gd name="connsiteY0" fmla="*/ 0 h 1557366"/>
              <a:gd name="connsiteX1" fmla="*/ 841328 w 1361099"/>
              <a:gd name="connsiteY1" fmla="*/ 133250 h 1557366"/>
              <a:gd name="connsiteX2" fmla="*/ 872163 w 1361099"/>
              <a:gd name="connsiteY2" fmla="*/ 278993 h 1557366"/>
              <a:gd name="connsiteX3" fmla="*/ 1281818 w 1361099"/>
              <a:gd name="connsiteY3" fmla="*/ 208204 h 1557366"/>
              <a:gd name="connsiteX4" fmla="*/ 1356701 w 1361099"/>
              <a:gd name="connsiteY4" fmla="*/ 595464 h 1557366"/>
              <a:gd name="connsiteX5" fmla="*/ 1206934 w 1361099"/>
              <a:gd name="connsiteY5" fmla="*/ 624612 h 1557366"/>
              <a:gd name="connsiteX6" fmla="*/ 1061573 w 1361099"/>
              <a:gd name="connsiteY6" fmla="*/ 778683 h 1557366"/>
              <a:gd name="connsiteX7" fmla="*/ 1206934 w 1361099"/>
              <a:gd name="connsiteY7" fmla="*/ 928590 h 1557366"/>
              <a:gd name="connsiteX8" fmla="*/ 1356701 w 1361099"/>
              <a:gd name="connsiteY8" fmla="*/ 957739 h 1557366"/>
              <a:gd name="connsiteX9" fmla="*/ 1281818 w 1361099"/>
              <a:gd name="connsiteY9" fmla="*/ 1344998 h 1557366"/>
              <a:gd name="connsiteX10" fmla="*/ 872163 w 1361099"/>
              <a:gd name="connsiteY10" fmla="*/ 1274209 h 1557366"/>
              <a:gd name="connsiteX11" fmla="*/ 841328 w 1361099"/>
              <a:gd name="connsiteY11" fmla="*/ 1419952 h 1557366"/>
              <a:gd name="connsiteX12" fmla="*/ 678347 w 1361099"/>
              <a:gd name="connsiteY12" fmla="*/ 1557366 h 1557366"/>
              <a:gd name="connsiteX13" fmla="*/ 519771 w 1361099"/>
              <a:gd name="connsiteY13" fmla="*/ 1419952 h 1557366"/>
              <a:gd name="connsiteX14" fmla="*/ 488937 w 1361099"/>
              <a:gd name="connsiteY14" fmla="*/ 1274209 h 1557366"/>
              <a:gd name="connsiteX15" fmla="*/ 79281 w 1361099"/>
              <a:gd name="connsiteY15" fmla="*/ 1344998 h 1557366"/>
              <a:gd name="connsiteX16" fmla="*/ 4398 w 1361099"/>
              <a:gd name="connsiteY16" fmla="*/ 957739 h 1557366"/>
              <a:gd name="connsiteX17" fmla="*/ 154165 w 1361099"/>
              <a:gd name="connsiteY17" fmla="*/ 928590 h 1557366"/>
              <a:gd name="connsiteX18" fmla="*/ 299526 w 1361099"/>
              <a:gd name="connsiteY18" fmla="*/ 778683 h 1557366"/>
              <a:gd name="connsiteX19" fmla="*/ 154165 w 1361099"/>
              <a:gd name="connsiteY19" fmla="*/ 624612 h 1557366"/>
              <a:gd name="connsiteX20" fmla="*/ 4398 w 1361099"/>
              <a:gd name="connsiteY20" fmla="*/ 595464 h 1557366"/>
              <a:gd name="connsiteX21" fmla="*/ 79281 w 1361099"/>
              <a:gd name="connsiteY21" fmla="*/ 208204 h 1557366"/>
              <a:gd name="connsiteX22" fmla="*/ 488937 w 1361099"/>
              <a:gd name="connsiteY22" fmla="*/ 278993 h 1557366"/>
              <a:gd name="connsiteX23" fmla="*/ 519771 w 1361099"/>
              <a:gd name="connsiteY23" fmla="*/ 133250 h 1557366"/>
              <a:gd name="connsiteX24" fmla="*/ 678347 w 1361099"/>
              <a:gd name="connsiteY24" fmla="*/ 0 h 155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099" h="1557366">
                <a:moveTo>
                  <a:pt x="678347" y="0"/>
                </a:moveTo>
                <a:cubicBezTo>
                  <a:pt x="832518" y="0"/>
                  <a:pt x="876567" y="70789"/>
                  <a:pt x="841328" y="133250"/>
                </a:cubicBezTo>
                <a:cubicBezTo>
                  <a:pt x="806089" y="199876"/>
                  <a:pt x="766445" y="266501"/>
                  <a:pt x="872163" y="278993"/>
                </a:cubicBezTo>
                <a:cubicBezTo>
                  <a:pt x="1065978" y="303978"/>
                  <a:pt x="1281818" y="208204"/>
                  <a:pt x="1281818" y="208204"/>
                </a:cubicBezTo>
                <a:cubicBezTo>
                  <a:pt x="1281818" y="208204"/>
                  <a:pt x="1383130" y="416408"/>
                  <a:pt x="1356701" y="595464"/>
                </a:cubicBezTo>
                <a:cubicBezTo>
                  <a:pt x="1343486" y="695402"/>
                  <a:pt x="1277413" y="657925"/>
                  <a:pt x="1206934" y="624612"/>
                </a:cubicBezTo>
                <a:cubicBezTo>
                  <a:pt x="1140861" y="591300"/>
                  <a:pt x="1061573" y="632940"/>
                  <a:pt x="1061573" y="778683"/>
                </a:cubicBezTo>
                <a:cubicBezTo>
                  <a:pt x="1061573" y="920262"/>
                  <a:pt x="1140861" y="961903"/>
                  <a:pt x="1206934" y="928590"/>
                </a:cubicBezTo>
                <a:cubicBezTo>
                  <a:pt x="1277413" y="899441"/>
                  <a:pt x="1343486" y="857801"/>
                  <a:pt x="1356701" y="957739"/>
                </a:cubicBezTo>
                <a:cubicBezTo>
                  <a:pt x="1383130" y="1140958"/>
                  <a:pt x="1281818" y="1344998"/>
                  <a:pt x="1281818" y="1344998"/>
                </a:cubicBezTo>
                <a:cubicBezTo>
                  <a:pt x="1281818" y="1344998"/>
                  <a:pt x="1065978" y="1253388"/>
                  <a:pt x="872163" y="1274209"/>
                </a:cubicBezTo>
                <a:cubicBezTo>
                  <a:pt x="766445" y="1290865"/>
                  <a:pt x="806089" y="1353326"/>
                  <a:pt x="841328" y="1419952"/>
                </a:cubicBezTo>
                <a:cubicBezTo>
                  <a:pt x="876567" y="1482413"/>
                  <a:pt x="832518" y="1557366"/>
                  <a:pt x="678347" y="1557366"/>
                </a:cubicBezTo>
                <a:cubicBezTo>
                  <a:pt x="528581" y="1557366"/>
                  <a:pt x="484532" y="1482413"/>
                  <a:pt x="519771" y="1419952"/>
                </a:cubicBezTo>
                <a:cubicBezTo>
                  <a:pt x="555010" y="1353326"/>
                  <a:pt x="594654" y="1290865"/>
                  <a:pt x="488937" y="1274209"/>
                </a:cubicBezTo>
                <a:cubicBezTo>
                  <a:pt x="295121" y="1253388"/>
                  <a:pt x="79281" y="1344998"/>
                  <a:pt x="79281" y="1344998"/>
                </a:cubicBezTo>
                <a:cubicBezTo>
                  <a:pt x="79281" y="1344998"/>
                  <a:pt x="-22031" y="1140958"/>
                  <a:pt x="4398" y="957739"/>
                </a:cubicBezTo>
                <a:cubicBezTo>
                  <a:pt x="17613" y="857801"/>
                  <a:pt x="83686" y="899441"/>
                  <a:pt x="154165" y="928590"/>
                </a:cubicBezTo>
                <a:cubicBezTo>
                  <a:pt x="220238" y="961903"/>
                  <a:pt x="299526" y="920262"/>
                  <a:pt x="299526" y="778683"/>
                </a:cubicBezTo>
                <a:cubicBezTo>
                  <a:pt x="299526" y="632940"/>
                  <a:pt x="220238" y="591300"/>
                  <a:pt x="154165" y="624612"/>
                </a:cubicBezTo>
                <a:cubicBezTo>
                  <a:pt x="83686" y="657925"/>
                  <a:pt x="17613" y="695402"/>
                  <a:pt x="4398" y="595464"/>
                </a:cubicBezTo>
                <a:cubicBezTo>
                  <a:pt x="-22031" y="416408"/>
                  <a:pt x="79281" y="208204"/>
                  <a:pt x="79281" y="208204"/>
                </a:cubicBezTo>
                <a:cubicBezTo>
                  <a:pt x="79281" y="208204"/>
                  <a:pt x="295121" y="303978"/>
                  <a:pt x="488937" y="278993"/>
                </a:cubicBezTo>
                <a:cubicBezTo>
                  <a:pt x="594654" y="266501"/>
                  <a:pt x="555010" y="199876"/>
                  <a:pt x="519771" y="133250"/>
                </a:cubicBezTo>
                <a:cubicBezTo>
                  <a:pt x="484532" y="70789"/>
                  <a:pt x="528581" y="0"/>
                  <a:pt x="678347" y="0"/>
                </a:cubicBezTo>
                <a:close/>
              </a:path>
            </a:pathLst>
          </a:custGeom>
          <a:solidFill>
            <a:schemeClr val="tx2">
              <a:lumMod val="10000"/>
              <a:lumOff val="90000"/>
            </a:schemeClr>
          </a:solidFill>
          <a:ln w="28575">
            <a:solidFill>
              <a:schemeClr val="accent1"/>
            </a:solidFill>
          </a:ln>
        </p:spPr>
        <p:txBody>
          <a:bodyPr wrap="square" lIns="0" tIns="0" rIns="0" bIns="182880" anchor="b">
            <a:noAutofit/>
          </a:bodyPr>
          <a:lstStyle>
            <a:lvl1pPr algn="ctr" rtl="0">
              <a:buNone/>
              <a:defRPr sz="500">
                <a:solidFill>
                  <a:schemeClr val="tx1">
                    <a:lumMod val="75000"/>
                    <a:lumOff val="25000"/>
                  </a:schemeClr>
                </a:solidFill>
              </a:defRPr>
            </a:lvl1pPr>
          </a:lstStyle>
          <a:p>
            <a:r>
              <a:rPr lang="en-US" dirty="0"/>
              <a:t>Image Holder</a:t>
            </a:r>
          </a:p>
        </p:txBody>
      </p:sp>
      <p:sp>
        <p:nvSpPr>
          <p:cNvPr id="52" name="Picture Placeholder 51"/>
          <p:cNvSpPr>
            <a:spLocks noGrp="1"/>
          </p:cNvSpPr>
          <p:nvPr>
            <p:ph type="pic" sz="quarter" idx="15" hasCustomPrompt="1"/>
          </p:nvPr>
        </p:nvSpPr>
        <p:spPr>
          <a:xfrm>
            <a:off x="4635673" y="2309784"/>
            <a:ext cx="1361099" cy="1557366"/>
          </a:xfrm>
          <a:custGeom>
            <a:avLst/>
            <a:gdLst>
              <a:gd name="connsiteX0" fmla="*/ 682752 w 1361099"/>
              <a:gd name="connsiteY0" fmla="*/ 0 h 1557366"/>
              <a:gd name="connsiteX1" fmla="*/ 841328 w 1361099"/>
              <a:gd name="connsiteY1" fmla="*/ 137414 h 1557366"/>
              <a:gd name="connsiteX2" fmla="*/ 872163 w 1361099"/>
              <a:gd name="connsiteY2" fmla="*/ 283157 h 1557366"/>
              <a:gd name="connsiteX3" fmla="*/ 1281818 w 1361099"/>
              <a:gd name="connsiteY3" fmla="*/ 212368 h 1557366"/>
              <a:gd name="connsiteX4" fmla="*/ 1356701 w 1361099"/>
              <a:gd name="connsiteY4" fmla="*/ 599628 h 1557366"/>
              <a:gd name="connsiteX5" fmla="*/ 1206935 w 1361099"/>
              <a:gd name="connsiteY5" fmla="*/ 628776 h 1557366"/>
              <a:gd name="connsiteX6" fmla="*/ 1061573 w 1361099"/>
              <a:gd name="connsiteY6" fmla="*/ 778683 h 1557366"/>
              <a:gd name="connsiteX7" fmla="*/ 1206935 w 1361099"/>
              <a:gd name="connsiteY7" fmla="*/ 932754 h 1557366"/>
              <a:gd name="connsiteX8" fmla="*/ 1356701 w 1361099"/>
              <a:gd name="connsiteY8" fmla="*/ 961903 h 1557366"/>
              <a:gd name="connsiteX9" fmla="*/ 1281818 w 1361099"/>
              <a:gd name="connsiteY9" fmla="*/ 1349162 h 1557366"/>
              <a:gd name="connsiteX10" fmla="*/ 872163 w 1361099"/>
              <a:gd name="connsiteY10" fmla="*/ 1278373 h 1557366"/>
              <a:gd name="connsiteX11" fmla="*/ 841328 w 1361099"/>
              <a:gd name="connsiteY11" fmla="*/ 1424116 h 1557366"/>
              <a:gd name="connsiteX12" fmla="*/ 682752 w 1361099"/>
              <a:gd name="connsiteY12" fmla="*/ 1557366 h 1557366"/>
              <a:gd name="connsiteX13" fmla="*/ 519771 w 1361099"/>
              <a:gd name="connsiteY13" fmla="*/ 1424116 h 1557366"/>
              <a:gd name="connsiteX14" fmla="*/ 488937 w 1361099"/>
              <a:gd name="connsiteY14" fmla="*/ 1278373 h 1557366"/>
              <a:gd name="connsiteX15" fmla="*/ 79281 w 1361099"/>
              <a:gd name="connsiteY15" fmla="*/ 1349162 h 1557366"/>
              <a:gd name="connsiteX16" fmla="*/ 4398 w 1361099"/>
              <a:gd name="connsiteY16" fmla="*/ 961903 h 1557366"/>
              <a:gd name="connsiteX17" fmla="*/ 154165 w 1361099"/>
              <a:gd name="connsiteY17" fmla="*/ 932754 h 1557366"/>
              <a:gd name="connsiteX18" fmla="*/ 299526 w 1361099"/>
              <a:gd name="connsiteY18" fmla="*/ 778683 h 1557366"/>
              <a:gd name="connsiteX19" fmla="*/ 154165 w 1361099"/>
              <a:gd name="connsiteY19" fmla="*/ 628776 h 1557366"/>
              <a:gd name="connsiteX20" fmla="*/ 4398 w 1361099"/>
              <a:gd name="connsiteY20" fmla="*/ 599628 h 1557366"/>
              <a:gd name="connsiteX21" fmla="*/ 79281 w 1361099"/>
              <a:gd name="connsiteY21" fmla="*/ 212368 h 1557366"/>
              <a:gd name="connsiteX22" fmla="*/ 488937 w 1361099"/>
              <a:gd name="connsiteY22" fmla="*/ 283157 h 1557366"/>
              <a:gd name="connsiteX23" fmla="*/ 519771 w 1361099"/>
              <a:gd name="connsiteY23" fmla="*/ 137414 h 1557366"/>
              <a:gd name="connsiteX24" fmla="*/ 682752 w 1361099"/>
              <a:gd name="connsiteY24" fmla="*/ 0 h 155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099" h="1557366">
                <a:moveTo>
                  <a:pt x="682752" y="0"/>
                </a:moveTo>
                <a:cubicBezTo>
                  <a:pt x="832519" y="0"/>
                  <a:pt x="876567" y="74953"/>
                  <a:pt x="841328" y="137414"/>
                </a:cubicBezTo>
                <a:cubicBezTo>
                  <a:pt x="806089" y="204040"/>
                  <a:pt x="766445" y="266501"/>
                  <a:pt x="872163" y="283157"/>
                </a:cubicBezTo>
                <a:cubicBezTo>
                  <a:pt x="1065978" y="303978"/>
                  <a:pt x="1281818" y="212368"/>
                  <a:pt x="1281818" y="212368"/>
                </a:cubicBezTo>
                <a:cubicBezTo>
                  <a:pt x="1281818" y="212368"/>
                  <a:pt x="1383130" y="416408"/>
                  <a:pt x="1356701" y="599628"/>
                </a:cubicBezTo>
                <a:cubicBezTo>
                  <a:pt x="1343486" y="699566"/>
                  <a:pt x="1277413" y="657925"/>
                  <a:pt x="1206935" y="628776"/>
                </a:cubicBezTo>
                <a:cubicBezTo>
                  <a:pt x="1140861" y="595464"/>
                  <a:pt x="1061573" y="637104"/>
                  <a:pt x="1061573" y="778683"/>
                </a:cubicBezTo>
                <a:cubicBezTo>
                  <a:pt x="1061573" y="924426"/>
                  <a:pt x="1140861" y="966067"/>
                  <a:pt x="1206935" y="932754"/>
                </a:cubicBezTo>
                <a:cubicBezTo>
                  <a:pt x="1277413" y="899441"/>
                  <a:pt x="1343486" y="861965"/>
                  <a:pt x="1356701" y="961903"/>
                </a:cubicBezTo>
                <a:cubicBezTo>
                  <a:pt x="1383130" y="1140958"/>
                  <a:pt x="1281818" y="1349162"/>
                  <a:pt x="1281818" y="1349162"/>
                </a:cubicBezTo>
                <a:cubicBezTo>
                  <a:pt x="1281818" y="1349162"/>
                  <a:pt x="1065978" y="1253388"/>
                  <a:pt x="872163" y="1278373"/>
                </a:cubicBezTo>
                <a:cubicBezTo>
                  <a:pt x="766445" y="1290865"/>
                  <a:pt x="806089" y="1357490"/>
                  <a:pt x="841328" y="1424116"/>
                </a:cubicBezTo>
                <a:cubicBezTo>
                  <a:pt x="876567" y="1486577"/>
                  <a:pt x="832519" y="1557366"/>
                  <a:pt x="682752" y="1557366"/>
                </a:cubicBezTo>
                <a:cubicBezTo>
                  <a:pt x="528581" y="1557366"/>
                  <a:pt x="484532" y="1486577"/>
                  <a:pt x="519771" y="1424116"/>
                </a:cubicBezTo>
                <a:cubicBezTo>
                  <a:pt x="555010" y="1357490"/>
                  <a:pt x="594654" y="1290865"/>
                  <a:pt x="488937" y="1278373"/>
                </a:cubicBezTo>
                <a:cubicBezTo>
                  <a:pt x="295121" y="1253388"/>
                  <a:pt x="79281" y="1349162"/>
                  <a:pt x="79281" y="1349162"/>
                </a:cubicBezTo>
                <a:cubicBezTo>
                  <a:pt x="79281" y="1349162"/>
                  <a:pt x="-22031" y="1140958"/>
                  <a:pt x="4398" y="961903"/>
                </a:cubicBezTo>
                <a:cubicBezTo>
                  <a:pt x="17613" y="861965"/>
                  <a:pt x="83686" y="899441"/>
                  <a:pt x="154165" y="932754"/>
                </a:cubicBezTo>
                <a:cubicBezTo>
                  <a:pt x="220238" y="966067"/>
                  <a:pt x="299526" y="924426"/>
                  <a:pt x="299526" y="778683"/>
                </a:cubicBezTo>
                <a:cubicBezTo>
                  <a:pt x="299526" y="637104"/>
                  <a:pt x="220238" y="595464"/>
                  <a:pt x="154165" y="628776"/>
                </a:cubicBezTo>
                <a:cubicBezTo>
                  <a:pt x="83686" y="657925"/>
                  <a:pt x="17613" y="699566"/>
                  <a:pt x="4398" y="599628"/>
                </a:cubicBezTo>
                <a:cubicBezTo>
                  <a:pt x="-22031" y="416408"/>
                  <a:pt x="79281" y="212368"/>
                  <a:pt x="79281" y="212368"/>
                </a:cubicBezTo>
                <a:cubicBezTo>
                  <a:pt x="79281" y="212368"/>
                  <a:pt x="295121" y="303978"/>
                  <a:pt x="488937" y="283157"/>
                </a:cubicBezTo>
                <a:cubicBezTo>
                  <a:pt x="594654" y="266501"/>
                  <a:pt x="555010" y="204040"/>
                  <a:pt x="519771" y="137414"/>
                </a:cubicBezTo>
                <a:cubicBezTo>
                  <a:pt x="484532" y="74953"/>
                  <a:pt x="528581" y="0"/>
                  <a:pt x="682752" y="0"/>
                </a:cubicBezTo>
                <a:close/>
              </a:path>
            </a:pathLst>
          </a:custGeom>
          <a:solidFill>
            <a:schemeClr val="tx2">
              <a:lumMod val="10000"/>
              <a:lumOff val="90000"/>
            </a:schemeClr>
          </a:solidFill>
          <a:ln w="28575">
            <a:solidFill>
              <a:schemeClr val="accent2"/>
            </a:solidFill>
          </a:ln>
        </p:spPr>
        <p:txBody>
          <a:bodyPr wrap="square" lIns="0" tIns="0" rIns="0" bIns="182880" anchor="b">
            <a:noAutofit/>
          </a:bodyPr>
          <a:lstStyle>
            <a:lvl1pPr algn="ctr" rtl="0">
              <a:buNone/>
              <a:defRPr sz="500">
                <a:solidFill>
                  <a:schemeClr val="tx1">
                    <a:lumMod val="75000"/>
                    <a:lumOff val="25000"/>
                  </a:schemeClr>
                </a:solidFill>
              </a:defRPr>
            </a:lvl1pPr>
          </a:lstStyle>
          <a:p>
            <a:r>
              <a:rPr lang="en-US" dirty="0"/>
              <a:t>Image Holder</a:t>
            </a:r>
          </a:p>
        </p:txBody>
      </p:sp>
      <p:sp>
        <p:nvSpPr>
          <p:cNvPr id="51" name="Picture Placeholder 50"/>
          <p:cNvSpPr>
            <a:spLocks noGrp="1"/>
          </p:cNvSpPr>
          <p:nvPr>
            <p:ph type="pic" sz="quarter" idx="16" hasCustomPrompt="1"/>
          </p:nvPr>
        </p:nvSpPr>
        <p:spPr>
          <a:xfrm>
            <a:off x="7366235" y="2309784"/>
            <a:ext cx="1361099" cy="1557366"/>
          </a:xfrm>
          <a:custGeom>
            <a:avLst/>
            <a:gdLst>
              <a:gd name="connsiteX0" fmla="*/ 682752 w 1361099"/>
              <a:gd name="connsiteY0" fmla="*/ 0 h 1557366"/>
              <a:gd name="connsiteX1" fmla="*/ 841328 w 1361099"/>
              <a:gd name="connsiteY1" fmla="*/ 137414 h 1557366"/>
              <a:gd name="connsiteX2" fmla="*/ 872163 w 1361099"/>
              <a:gd name="connsiteY2" fmla="*/ 283157 h 1557366"/>
              <a:gd name="connsiteX3" fmla="*/ 1281817 w 1361099"/>
              <a:gd name="connsiteY3" fmla="*/ 212368 h 1557366"/>
              <a:gd name="connsiteX4" fmla="*/ 1356701 w 1361099"/>
              <a:gd name="connsiteY4" fmla="*/ 599628 h 1557366"/>
              <a:gd name="connsiteX5" fmla="*/ 1206934 w 1361099"/>
              <a:gd name="connsiteY5" fmla="*/ 628776 h 1557366"/>
              <a:gd name="connsiteX6" fmla="*/ 1061573 w 1361099"/>
              <a:gd name="connsiteY6" fmla="*/ 778683 h 1557366"/>
              <a:gd name="connsiteX7" fmla="*/ 1206934 w 1361099"/>
              <a:gd name="connsiteY7" fmla="*/ 932754 h 1557366"/>
              <a:gd name="connsiteX8" fmla="*/ 1356701 w 1361099"/>
              <a:gd name="connsiteY8" fmla="*/ 961903 h 1557366"/>
              <a:gd name="connsiteX9" fmla="*/ 1281817 w 1361099"/>
              <a:gd name="connsiteY9" fmla="*/ 1349162 h 1557366"/>
              <a:gd name="connsiteX10" fmla="*/ 872163 w 1361099"/>
              <a:gd name="connsiteY10" fmla="*/ 1278373 h 1557366"/>
              <a:gd name="connsiteX11" fmla="*/ 841328 w 1361099"/>
              <a:gd name="connsiteY11" fmla="*/ 1424116 h 1557366"/>
              <a:gd name="connsiteX12" fmla="*/ 682752 w 1361099"/>
              <a:gd name="connsiteY12" fmla="*/ 1557366 h 1557366"/>
              <a:gd name="connsiteX13" fmla="*/ 519771 w 1361099"/>
              <a:gd name="connsiteY13" fmla="*/ 1424116 h 1557366"/>
              <a:gd name="connsiteX14" fmla="*/ 488936 w 1361099"/>
              <a:gd name="connsiteY14" fmla="*/ 1278373 h 1557366"/>
              <a:gd name="connsiteX15" fmla="*/ 79281 w 1361099"/>
              <a:gd name="connsiteY15" fmla="*/ 1349162 h 1557366"/>
              <a:gd name="connsiteX16" fmla="*/ 4398 w 1361099"/>
              <a:gd name="connsiteY16" fmla="*/ 961903 h 1557366"/>
              <a:gd name="connsiteX17" fmla="*/ 154165 w 1361099"/>
              <a:gd name="connsiteY17" fmla="*/ 932754 h 1557366"/>
              <a:gd name="connsiteX18" fmla="*/ 299526 w 1361099"/>
              <a:gd name="connsiteY18" fmla="*/ 778683 h 1557366"/>
              <a:gd name="connsiteX19" fmla="*/ 154165 w 1361099"/>
              <a:gd name="connsiteY19" fmla="*/ 628776 h 1557366"/>
              <a:gd name="connsiteX20" fmla="*/ 4398 w 1361099"/>
              <a:gd name="connsiteY20" fmla="*/ 599628 h 1557366"/>
              <a:gd name="connsiteX21" fmla="*/ 79281 w 1361099"/>
              <a:gd name="connsiteY21" fmla="*/ 212368 h 1557366"/>
              <a:gd name="connsiteX22" fmla="*/ 488936 w 1361099"/>
              <a:gd name="connsiteY22" fmla="*/ 283157 h 1557366"/>
              <a:gd name="connsiteX23" fmla="*/ 519771 w 1361099"/>
              <a:gd name="connsiteY23" fmla="*/ 137414 h 1557366"/>
              <a:gd name="connsiteX24" fmla="*/ 682752 w 1361099"/>
              <a:gd name="connsiteY24" fmla="*/ 0 h 155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099" h="1557366">
                <a:moveTo>
                  <a:pt x="682752" y="0"/>
                </a:moveTo>
                <a:cubicBezTo>
                  <a:pt x="832519" y="0"/>
                  <a:pt x="876567" y="74953"/>
                  <a:pt x="841328" y="137414"/>
                </a:cubicBezTo>
                <a:cubicBezTo>
                  <a:pt x="806089" y="204040"/>
                  <a:pt x="766445" y="266501"/>
                  <a:pt x="872163" y="283157"/>
                </a:cubicBezTo>
                <a:cubicBezTo>
                  <a:pt x="1065978" y="303978"/>
                  <a:pt x="1281817" y="212368"/>
                  <a:pt x="1281817" y="212368"/>
                </a:cubicBezTo>
                <a:cubicBezTo>
                  <a:pt x="1281817" y="212368"/>
                  <a:pt x="1383130" y="416408"/>
                  <a:pt x="1356701" y="599628"/>
                </a:cubicBezTo>
                <a:cubicBezTo>
                  <a:pt x="1343486" y="699566"/>
                  <a:pt x="1277413" y="657925"/>
                  <a:pt x="1206934" y="628776"/>
                </a:cubicBezTo>
                <a:cubicBezTo>
                  <a:pt x="1140861" y="595464"/>
                  <a:pt x="1061573" y="637104"/>
                  <a:pt x="1061573" y="778683"/>
                </a:cubicBezTo>
                <a:cubicBezTo>
                  <a:pt x="1061573" y="924426"/>
                  <a:pt x="1140861" y="966067"/>
                  <a:pt x="1206934" y="932754"/>
                </a:cubicBezTo>
                <a:cubicBezTo>
                  <a:pt x="1277413" y="899441"/>
                  <a:pt x="1343486" y="861965"/>
                  <a:pt x="1356701" y="961903"/>
                </a:cubicBezTo>
                <a:cubicBezTo>
                  <a:pt x="1383130" y="1140958"/>
                  <a:pt x="1281817" y="1349162"/>
                  <a:pt x="1281817" y="1349162"/>
                </a:cubicBezTo>
                <a:cubicBezTo>
                  <a:pt x="1281817" y="1349162"/>
                  <a:pt x="1065978" y="1253388"/>
                  <a:pt x="872163" y="1278373"/>
                </a:cubicBezTo>
                <a:cubicBezTo>
                  <a:pt x="766445" y="1290865"/>
                  <a:pt x="806089" y="1357490"/>
                  <a:pt x="841328" y="1424116"/>
                </a:cubicBezTo>
                <a:cubicBezTo>
                  <a:pt x="876567" y="1486577"/>
                  <a:pt x="832519" y="1557366"/>
                  <a:pt x="682752" y="1557366"/>
                </a:cubicBezTo>
                <a:cubicBezTo>
                  <a:pt x="528581" y="1557366"/>
                  <a:pt x="484532" y="1486577"/>
                  <a:pt x="519771" y="1424116"/>
                </a:cubicBezTo>
                <a:cubicBezTo>
                  <a:pt x="555010" y="1357490"/>
                  <a:pt x="594654" y="1290865"/>
                  <a:pt x="488936" y="1278373"/>
                </a:cubicBezTo>
                <a:cubicBezTo>
                  <a:pt x="295121" y="1253388"/>
                  <a:pt x="79281" y="1349162"/>
                  <a:pt x="79281" y="1349162"/>
                </a:cubicBezTo>
                <a:cubicBezTo>
                  <a:pt x="79281" y="1349162"/>
                  <a:pt x="-22031" y="1140958"/>
                  <a:pt x="4398" y="961903"/>
                </a:cubicBezTo>
                <a:cubicBezTo>
                  <a:pt x="17613" y="861965"/>
                  <a:pt x="83686" y="899441"/>
                  <a:pt x="154165" y="932754"/>
                </a:cubicBezTo>
                <a:cubicBezTo>
                  <a:pt x="220238" y="966067"/>
                  <a:pt x="299526" y="924426"/>
                  <a:pt x="299526" y="778683"/>
                </a:cubicBezTo>
                <a:cubicBezTo>
                  <a:pt x="299526" y="637104"/>
                  <a:pt x="220238" y="595464"/>
                  <a:pt x="154165" y="628776"/>
                </a:cubicBezTo>
                <a:cubicBezTo>
                  <a:pt x="83686" y="657925"/>
                  <a:pt x="17613" y="699566"/>
                  <a:pt x="4398" y="599628"/>
                </a:cubicBezTo>
                <a:cubicBezTo>
                  <a:pt x="-22031" y="416408"/>
                  <a:pt x="79281" y="212368"/>
                  <a:pt x="79281" y="212368"/>
                </a:cubicBezTo>
                <a:cubicBezTo>
                  <a:pt x="79281" y="212368"/>
                  <a:pt x="295121" y="303978"/>
                  <a:pt x="488936" y="283157"/>
                </a:cubicBezTo>
                <a:cubicBezTo>
                  <a:pt x="594654" y="266501"/>
                  <a:pt x="555010" y="204040"/>
                  <a:pt x="519771" y="137414"/>
                </a:cubicBezTo>
                <a:cubicBezTo>
                  <a:pt x="484532" y="74953"/>
                  <a:pt x="528581" y="0"/>
                  <a:pt x="682752" y="0"/>
                </a:cubicBezTo>
                <a:close/>
              </a:path>
            </a:pathLst>
          </a:custGeom>
          <a:solidFill>
            <a:schemeClr val="tx2">
              <a:lumMod val="10000"/>
              <a:lumOff val="90000"/>
            </a:schemeClr>
          </a:solidFill>
          <a:ln w="28575">
            <a:solidFill>
              <a:schemeClr val="accent3"/>
            </a:solidFill>
          </a:ln>
        </p:spPr>
        <p:txBody>
          <a:bodyPr wrap="square" lIns="0" tIns="0" rIns="0" bIns="182880" anchor="b">
            <a:noAutofit/>
          </a:bodyPr>
          <a:lstStyle>
            <a:lvl1pPr algn="ctr" rtl="0">
              <a:buNone/>
              <a:defRPr sz="5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949464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2_S2">
    <p:spTree>
      <p:nvGrpSpPr>
        <p:cNvPr id="1" name=""/>
        <p:cNvGrpSpPr/>
        <p:nvPr/>
      </p:nvGrpSpPr>
      <p:grpSpPr>
        <a:xfrm>
          <a:off x="0" y="0"/>
          <a:ext cx="0" cy="0"/>
          <a:chOff x="0" y="0"/>
          <a:chExt cx="0" cy="0"/>
        </a:xfrm>
      </p:grpSpPr>
      <p:sp>
        <p:nvSpPr>
          <p:cNvPr id="8" name="Text Placeholder 3"/>
          <p:cNvSpPr>
            <a:spLocks noGrp="1"/>
          </p:cNvSpPr>
          <p:nvPr userDrawn="1">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userDrawn="1">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11" name="Picture Placeholder 10"/>
          <p:cNvSpPr>
            <a:spLocks noGrp="1"/>
          </p:cNvSpPr>
          <p:nvPr>
            <p:ph type="pic" sz="quarter" idx="19" hasCustomPrompt="1"/>
          </p:nvPr>
        </p:nvSpPr>
        <p:spPr>
          <a:xfrm>
            <a:off x="384223" y="1104199"/>
            <a:ext cx="3480493" cy="3724277"/>
          </a:xfrm>
          <a:custGeom>
            <a:avLst/>
            <a:gdLst>
              <a:gd name="connsiteX0" fmla="*/ 294443 w 3480493"/>
              <a:gd name="connsiteY0" fmla="*/ 2098440 h 2971800"/>
              <a:gd name="connsiteX1" fmla="*/ 710045 w 3480493"/>
              <a:gd name="connsiteY1" fmla="*/ 2099547 h 2971800"/>
              <a:gd name="connsiteX2" fmla="*/ 694548 w 3480493"/>
              <a:gd name="connsiteY2" fmla="*/ 2121685 h 2971800"/>
              <a:gd name="connsiteX3" fmla="*/ 684687 w 3480493"/>
              <a:gd name="connsiteY3" fmla="*/ 2146037 h 2971800"/>
              <a:gd name="connsiteX4" fmla="*/ 677643 w 3480493"/>
              <a:gd name="connsiteY4" fmla="*/ 2171497 h 2971800"/>
              <a:gd name="connsiteX5" fmla="*/ 674825 w 3480493"/>
              <a:gd name="connsiteY5" fmla="*/ 2198063 h 2971800"/>
              <a:gd name="connsiteX6" fmla="*/ 694548 w 3480493"/>
              <a:gd name="connsiteY6" fmla="*/ 2276654 h 2971800"/>
              <a:gd name="connsiteX7" fmla="*/ 748084 w 3480493"/>
              <a:gd name="connsiteY7" fmla="*/ 2340855 h 2971800"/>
              <a:gd name="connsiteX8" fmla="*/ 828386 w 3480493"/>
              <a:gd name="connsiteY8" fmla="*/ 2384025 h 2971800"/>
              <a:gd name="connsiteX9" fmla="*/ 927004 w 3480493"/>
              <a:gd name="connsiteY9" fmla="*/ 2399522 h 2971800"/>
              <a:gd name="connsiteX10" fmla="*/ 1025621 w 3480493"/>
              <a:gd name="connsiteY10" fmla="*/ 2384025 h 2971800"/>
              <a:gd name="connsiteX11" fmla="*/ 1107333 w 3480493"/>
              <a:gd name="connsiteY11" fmla="*/ 2340855 h 2971800"/>
              <a:gd name="connsiteX12" fmla="*/ 1162277 w 3480493"/>
              <a:gd name="connsiteY12" fmla="*/ 2277761 h 2971800"/>
              <a:gd name="connsiteX13" fmla="*/ 1182000 w 3480493"/>
              <a:gd name="connsiteY13" fmla="*/ 2199170 h 2971800"/>
              <a:gd name="connsiteX14" fmla="*/ 1180591 w 3480493"/>
              <a:gd name="connsiteY14" fmla="*/ 2172604 h 2971800"/>
              <a:gd name="connsiteX15" fmla="*/ 1173547 w 3480493"/>
              <a:gd name="connsiteY15" fmla="*/ 2147144 h 2971800"/>
              <a:gd name="connsiteX16" fmla="*/ 1163685 w 3480493"/>
              <a:gd name="connsiteY16" fmla="*/ 2122792 h 2971800"/>
              <a:gd name="connsiteX17" fmla="*/ 1149597 w 3480493"/>
              <a:gd name="connsiteY17" fmla="*/ 2099547 h 2971800"/>
              <a:gd name="connsiteX18" fmla="*/ 1740247 w 3480493"/>
              <a:gd name="connsiteY18" fmla="*/ 2100629 h 2971800"/>
              <a:gd name="connsiteX19" fmla="*/ 2330896 w 3480493"/>
              <a:gd name="connsiteY19" fmla="*/ 2099547 h 2971800"/>
              <a:gd name="connsiteX20" fmla="*/ 2316808 w 3480493"/>
              <a:gd name="connsiteY20" fmla="*/ 2122792 h 2971800"/>
              <a:gd name="connsiteX21" fmla="*/ 2306946 w 3480493"/>
              <a:gd name="connsiteY21" fmla="*/ 2147144 h 2971800"/>
              <a:gd name="connsiteX22" fmla="*/ 2299902 w 3480493"/>
              <a:gd name="connsiteY22" fmla="*/ 2172604 h 2971800"/>
              <a:gd name="connsiteX23" fmla="*/ 2298493 w 3480493"/>
              <a:gd name="connsiteY23" fmla="*/ 2199170 h 2971800"/>
              <a:gd name="connsiteX24" fmla="*/ 2318216 w 3480493"/>
              <a:gd name="connsiteY24" fmla="*/ 2277761 h 2971800"/>
              <a:gd name="connsiteX25" fmla="*/ 2373160 w 3480493"/>
              <a:gd name="connsiteY25" fmla="*/ 2340855 h 2971800"/>
              <a:gd name="connsiteX26" fmla="*/ 2454872 w 3480493"/>
              <a:gd name="connsiteY26" fmla="*/ 2384025 h 2971800"/>
              <a:gd name="connsiteX27" fmla="*/ 2553489 w 3480493"/>
              <a:gd name="connsiteY27" fmla="*/ 2399522 h 2971800"/>
              <a:gd name="connsiteX28" fmla="*/ 2652107 w 3480493"/>
              <a:gd name="connsiteY28" fmla="*/ 2384025 h 2971800"/>
              <a:gd name="connsiteX29" fmla="*/ 2732409 w 3480493"/>
              <a:gd name="connsiteY29" fmla="*/ 2340855 h 2971800"/>
              <a:gd name="connsiteX30" fmla="*/ 2785945 w 3480493"/>
              <a:gd name="connsiteY30" fmla="*/ 2276654 h 2971800"/>
              <a:gd name="connsiteX31" fmla="*/ 2805668 w 3480493"/>
              <a:gd name="connsiteY31" fmla="*/ 2198063 h 2971800"/>
              <a:gd name="connsiteX32" fmla="*/ 2802850 w 3480493"/>
              <a:gd name="connsiteY32" fmla="*/ 2171497 h 2971800"/>
              <a:gd name="connsiteX33" fmla="*/ 2795806 w 3480493"/>
              <a:gd name="connsiteY33" fmla="*/ 2146037 h 2971800"/>
              <a:gd name="connsiteX34" fmla="*/ 2785945 w 3480493"/>
              <a:gd name="connsiteY34" fmla="*/ 2121685 h 2971800"/>
              <a:gd name="connsiteX35" fmla="*/ 2770448 w 3480493"/>
              <a:gd name="connsiteY35" fmla="*/ 2099547 h 2971800"/>
              <a:gd name="connsiteX36" fmla="*/ 3186050 w 3480493"/>
              <a:gd name="connsiteY36" fmla="*/ 2098440 h 2971800"/>
              <a:gd name="connsiteX37" fmla="*/ 3350882 w 3480493"/>
              <a:gd name="connsiteY37" fmla="*/ 2201383 h 2971800"/>
              <a:gd name="connsiteX38" fmla="*/ 3436820 w 3480493"/>
              <a:gd name="connsiteY38" fmla="*/ 2295472 h 2971800"/>
              <a:gd name="connsiteX39" fmla="*/ 3469222 w 3480493"/>
              <a:gd name="connsiteY39" fmla="*/ 2366315 h 2971800"/>
              <a:gd name="connsiteX40" fmla="*/ 3473449 w 3480493"/>
              <a:gd name="connsiteY40" fmla="*/ 2397308 h 2971800"/>
              <a:gd name="connsiteX41" fmla="*/ 3480493 w 3480493"/>
              <a:gd name="connsiteY41" fmla="*/ 2971800 h 2971800"/>
              <a:gd name="connsiteX42" fmla="*/ 1885863 w 3480493"/>
              <a:gd name="connsiteY42" fmla="*/ 2971800 h 2971800"/>
              <a:gd name="connsiteX43" fmla="*/ 1753981 w 3480493"/>
              <a:gd name="connsiteY43" fmla="*/ 2971800 h 2971800"/>
              <a:gd name="connsiteX44" fmla="*/ 1726512 w 3480493"/>
              <a:gd name="connsiteY44" fmla="*/ 2971800 h 2971800"/>
              <a:gd name="connsiteX45" fmla="*/ 1594630 w 3480493"/>
              <a:gd name="connsiteY45" fmla="*/ 2971800 h 2971800"/>
              <a:gd name="connsiteX46" fmla="*/ 0 w 3480493"/>
              <a:gd name="connsiteY46" fmla="*/ 2971800 h 2971800"/>
              <a:gd name="connsiteX47" fmla="*/ 7044 w 3480493"/>
              <a:gd name="connsiteY47" fmla="*/ 2397308 h 2971800"/>
              <a:gd name="connsiteX48" fmla="*/ 11271 w 3480493"/>
              <a:gd name="connsiteY48" fmla="*/ 2366315 h 2971800"/>
              <a:gd name="connsiteX49" fmla="*/ 43673 w 3480493"/>
              <a:gd name="connsiteY49" fmla="*/ 2295472 h 2971800"/>
              <a:gd name="connsiteX50" fmla="*/ 129611 w 3480493"/>
              <a:gd name="connsiteY50" fmla="*/ 2201383 h 2971800"/>
              <a:gd name="connsiteX51" fmla="*/ 294443 w 3480493"/>
              <a:gd name="connsiteY51" fmla="*/ 2098440 h 2971800"/>
              <a:gd name="connsiteX52" fmla="*/ 1735453 w 3480493"/>
              <a:gd name="connsiteY52" fmla="*/ 0 h 2971800"/>
              <a:gd name="connsiteX53" fmla="*/ 1740247 w 3480493"/>
              <a:gd name="connsiteY53" fmla="*/ 318 h 2971800"/>
              <a:gd name="connsiteX54" fmla="*/ 1745040 w 3480493"/>
              <a:gd name="connsiteY54" fmla="*/ 0 h 2971800"/>
              <a:gd name="connsiteX55" fmla="*/ 1745040 w 3480493"/>
              <a:gd name="connsiteY55" fmla="*/ 637 h 2971800"/>
              <a:gd name="connsiteX56" fmla="*/ 1925601 w 3480493"/>
              <a:gd name="connsiteY56" fmla="*/ 12627 h 2971800"/>
              <a:gd name="connsiteX57" fmla="*/ 2324548 w 3480493"/>
              <a:gd name="connsiteY57" fmla="*/ 150549 h 2971800"/>
              <a:gd name="connsiteX58" fmla="*/ 2550039 w 3480493"/>
              <a:gd name="connsiteY58" fmla="*/ 472680 h 2971800"/>
              <a:gd name="connsiteX59" fmla="*/ 2558495 w 3480493"/>
              <a:gd name="connsiteY59" fmla="*/ 800345 h 2971800"/>
              <a:gd name="connsiteX60" fmla="*/ 2499304 w 3480493"/>
              <a:gd name="connsiteY60" fmla="*/ 968606 h 2971800"/>
              <a:gd name="connsiteX61" fmla="*/ 2511987 w 3480493"/>
              <a:gd name="connsiteY61" fmla="*/ 959750 h 2971800"/>
              <a:gd name="connsiteX62" fmla="*/ 2526081 w 3480493"/>
              <a:gd name="connsiteY62" fmla="*/ 948680 h 2971800"/>
              <a:gd name="connsiteX63" fmla="*/ 2541583 w 3480493"/>
              <a:gd name="connsiteY63" fmla="*/ 936504 h 2971800"/>
              <a:gd name="connsiteX64" fmla="*/ 2557086 w 3480493"/>
              <a:gd name="connsiteY64" fmla="*/ 924327 h 2971800"/>
              <a:gd name="connsiteX65" fmla="*/ 2566951 w 3480493"/>
              <a:gd name="connsiteY65" fmla="*/ 917685 h 2971800"/>
              <a:gd name="connsiteX66" fmla="*/ 2575407 w 3480493"/>
              <a:gd name="connsiteY66" fmla="*/ 913257 h 2971800"/>
              <a:gd name="connsiteX67" fmla="*/ 2585272 w 3480493"/>
              <a:gd name="connsiteY67" fmla="*/ 909936 h 2971800"/>
              <a:gd name="connsiteX68" fmla="*/ 2593728 w 3480493"/>
              <a:gd name="connsiteY68" fmla="*/ 909936 h 2971800"/>
              <a:gd name="connsiteX69" fmla="*/ 2619096 w 3480493"/>
              <a:gd name="connsiteY69" fmla="*/ 918792 h 2971800"/>
              <a:gd name="connsiteX70" fmla="*/ 2640235 w 3480493"/>
              <a:gd name="connsiteY70" fmla="*/ 942038 h 2971800"/>
              <a:gd name="connsiteX71" fmla="*/ 2654329 w 3480493"/>
              <a:gd name="connsiteY71" fmla="*/ 975248 h 2971800"/>
              <a:gd name="connsiteX72" fmla="*/ 2662785 w 3480493"/>
              <a:gd name="connsiteY72" fmla="*/ 1013992 h 2971800"/>
              <a:gd name="connsiteX73" fmla="*/ 2657147 w 3480493"/>
              <a:gd name="connsiteY73" fmla="*/ 1063806 h 2971800"/>
              <a:gd name="connsiteX74" fmla="*/ 2633189 w 3480493"/>
              <a:gd name="connsiteY74" fmla="*/ 1112513 h 2971800"/>
              <a:gd name="connsiteX75" fmla="*/ 2606412 w 3480493"/>
              <a:gd name="connsiteY75" fmla="*/ 1164541 h 2971800"/>
              <a:gd name="connsiteX76" fmla="*/ 2590909 w 3480493"/>
              <a:gd name="connsiteY76" fmla="*/ 1225425 h 2971800"/>
              <a:gd name="connsiteX77" fmla="*/ 2585272 w 3480493"/>
              <a:gd name="connsiteY77" fmla="*/ 1251992 h 2971800"/>
              <a:gd name="connsiteX78" fmla="*/ 2572588 w 3480493"/>
              <a:gd name="connsiteY78" fmla="*/ 1267490 h 2971800"/>
              <a:gd name="connsiteX79" fmla="*/ 2555676 w 3480493"/>
              <a:gd name="connsiteY79" fmla="*/ 1276346 h 2971800"/>
              <a:gd name="connsiteX80" fmla="*/ 2537355 w 3480493"/>
              <a:gd name="connsiteY80" fmla="*/ 1278560 h 2971800"/>
              <a:gd name="connsiteX81" fmla="*/ 2514806 w 3480493"/>
              <a:gd name="connsiteY81" fmla="*/ 1276346 h 2971800"/>
              <a:gd name="connsiteX82" fmla="*/ 2496485 w 3480493"/>
              <a:gd name="connsiteY82" fmla="*/ 1271918 h 2971800"/>
              <a:gd name="connsiteX83" fmla="*/ 2482392 w 3480493"/>
              <a:gd name="connsiteY83" fmla="*/ 1266383 h 2971800"/>
              <a:gd name="connsiteX84" fmla="*/ 2476754 w 3480493"/>
              <a:gd name="connsiteY84" fmla="*/ 1264169 h 2971800"/>
              <a:gd name="connsiteX85" fmla="*/ 2448568 w 3480493"/>
              <a:gd name="connsiteY85" fmla="*/ 1305127 h 2971800"/>
              <a:gd name="connsiteX86" fmla="*/ 2390786 w 3480493"/>
              <a:gd name="connsiteY86" fmla="*/ 1389258 h 2971800"/>
              <a:gd name="connsiteX87" fmla="*/ 2324548 w 3480493"/>
              <a:gd name="connsiteY87" fmla="*/ 1485565 h 2971800"/>
              <a:gd name="connsiteX88" fmla="*/ 2273813 w 3480493"/>
              <a:gd name="connsiteY88" fmla="*/ 1559732 h 2971800"/>
              <a:gd name="connsiteX89" fmla="*/ 2263947 w 3480493"/>
              <a:gd name="connsiteY89" fmla="*/ 1585193 h 2971800"/>
              <a:gd name="connsiteX90" fmla="*/ 2265357 w 3480493"/>
              <a:gd name="connsiteY90" fmla="*/ 1613974 h 2971800"/>
              <a:gd name="connsiteX91" fmla="*/ 2273813 w 3480493"/>
              <a:gd name="connsiteY91" fmla="*/ 1646077 h 2971800"/>
              <a:gd name="connsiteX92" fmla="*/ 2287906 w 3480493"/>
              <a:gd name="connsiteY92" fmla="*/ 1677072 h 2971800"/>
              <a:gd name="connsiteX93" fmla="*/ 2318911 w 3480493"/>
              <a:gd name="connsiteY93" fmla="*/ 1723565 h 2971800"/>
              <a:gd name="connsiteX94" fmla="*/ 2359781 w 3480493"/>
              <a:gd name="connsiteY94" fmla="*/ 1763416 h 2971800"/>
              <a:gd name="connsiteX95" fmla="*/ 2409107 w 3480493"/>
              <a:gd name="connsiteY95" fmla="*/ 1797733 h 2971800"/>
              <a:gd name="connsiteX96" fmla="*/ 2466889 w 3480493"/>
              <a:gd name="connsiteY96" fmla="*/ 1823193 h 2971800"/>
              <a:gd name="connsiteX97" fmla="*/ 2573997 w 3480493"/>
              <a:gd name="connsiteY97" fmla="*/ 1861938 h 2971800"/>
              <a:gd name="connsiteX98" fmla="*/ 2714929 w 3480493"/>
              <a:gd name="connsiteY98" fmla="*/ 1912859 h 2971800"/>
              <a:gd name="connsiteX99" fmla="*/ 2882638 w 3480493"/>
              <a:gd name="connsiteY99" fmla="*/ 1971528 h 2971800"/>
              <a:gd name="connsiteX100" fmla="*/ 3072896 w 3480493"/>
              <a:gd name="connsiteY100" fmla="*/ 2037947 h 2971800"/>
              <a:gd name="connsiteX101" fmla="*/ 3088399 w 3480493"/>
              <a:gd name="connsiteY101" fmla="*/ 2043482 h 2971800"/>
              <a:gd name="connsiteX102" fmla="*/ 3103901 w 3480493"/>
              <a:gd name="connsiteY102" fmla="*/ 2049017 h 2971800"/>
              <a:gd name="connsiteX103" fmla="*/ 3119404 w 3480493"/>
              <a:gd name="connsiteY103" fmla="*/ 2055659 h 2971800"/>
              <a:gd name="connsiteX104" fmla="*/ 3133497 w 3480493"/>
              <a:gd name="connsiteY104" fmla="*/ 2061194 h 2971800"/>
              <a:gd name="connsiteX105" fmla="*/ 2758618 w 3480493"/>
              <a:gd name="connsiteY105" fmla="*/ 2061194 h 2971800"/>
              <a:gd name="connsiteX106" fmla="*/ 2734660 w 3480493"/>
              <a:gd name="connsiteY106" fmla="*/ 2061194 h 2971800"/>
              <a:gd name="connsiteX107" fmla="*/ 2709292 w 3480493"/>
              <a:gd name="connsiteY107" fmla="*/ 2061194 h 2971800"/>
              <a:gd name="connsiteX108" fmla="*/ 2717748 w 3480493"/>
              <a:gd name="connsiteY108" fmla="*/ 2067836 h 2971800"/>
              <a:gd name="connsiteX109" fmla="*/ 2726204 w 3480493"/>
              <a:gd name="connsiteY109" fmla="*/ 2074477 h 2971800"/>
              <a:gd name="connsiteX110" fmla="*/ 2733250 w 3480493"/>
              <a:gd name="connsiteY110" fmla="*/ 2082226 h 2971800"/>
              <a:gd name="connsiteX111" fmla="*/ 2741706 w 3480493"/>
              <a:gd name="connsiteY111" fmla="*/ 2089975 h 2971800"/>
              <a:gd name="connsiteX112" fmla="*/ 2758618 w 3480493"/>
              <a:gd name="connsiteY112" fmla="*/ 2112115 h 2971800"/>
              <a:gd name="connsiteX113" fmla="*/ 2771302 w 3480493"/>
              <a:gd name="connsiteY113" fmla="*/ 2135361 h 2971800"/>
              <a:gd name="connsiteX114" fmla="*/ 2779758 w 3480493"/>
              <a:gd name="connsiteY114" fmla="*/ 2161929 h 2971800"/>
              <a:gd name="connsiteX115" fmla="*/ 2782577 w 3480493"/>
              <a:gd name="connsiteY115" fmla="*/ 2188496 h 2971800"/>
              <a:gd name="connsiteX116" fmla="*/ 2765665 w 3480493"/>
              <a:gd name="connsiteY116" fmla="*/ 2256022 h 2971800"/>
              <a:gd name="connsiteX117" fmla="*/ 2719157 w 3480493"/>
              <a:gd name="connsiteY117" fmla="*/ 2311371 h 2971800"/>
              <a:gd name="connsiteX118" fmla="*/ 2650101 w 3480493"/>
              <a:gd name="connsiteY118" fmla="*/ 2347901 h 2971800"/>
              <a:gd name="connsiteX119" fmla="*/ 2565542 w 3480493"/>
              <a:gd name="connsiteY119" fmla="*/ 2362292 h 2971800"/>
              <a:gd name="connsiteX120" fmla="*/ 2479573 w 3480493"/>
              <a:gd name="connsiteY120" fmla="*/ 2349008 h 2971800"/>
              <a:gd name="connsiteX121" fmla="*/ 2410516 w 3480493"/>
              <a:gd name="connsiteY121" fmla="*/ 2311371 h 2971800"/>
              <a:gd name="connsiteX122" fmla="*/ 2362600 w 3480493"/>
              <a:gd name="connsiteY122" fmla="*/ 2257129 h 2971800"/>
              <a:gd name="connsiteX123" fmla="*/ 2345688 w 3480493"/>
              <a:gd name="connsiteY123" fmla="*/ 2189603 h 2971800"/>
              <a:gd name="connsiteX124" fmla="*/ 2348506 w 3480493"/>
              <a:gd name="connsiteY124" fmla="*/ 2163036 h 2971800"/>
              <a:gd name="connsiteX125" fmla="*/ 2355553 w 3480493"/>
              <a:gd name="connsiteY125" fmla="*/ 2136468 h 2971800"/>
              <a:gd name="connsiteX126" fmla="*/ 2368237 w 3480493"/>
              <a:gd name="connsiteY126" fmla="*/ 2112115 h 2971800"/>
              <a:gd name="connsiteX127" fmla="*/ 2385149 w 3480493"/>
              <a:gd name="connsiteY127" fmla="*/ 2089975 h 2971800"/>
              <a:gd name="connsiteX128" fmla="*/ 2392195 w 3480493"/>
              <a:gd name="connsiteY128" fmla="*/ 2082226 h 2971800"/>
              <a:gd name="connsiteX129" fmla="*/ 2400651 w 3480493"/>
              <a:gd name="connsiteY129" fmla="*/ 2075584 h 2971800"/>
              <a:gd name="connsiteX130" fmla="*/ 2407698 w 3480493"/>
              <a:gd name="connsiteY130" fmla="*/ 2068943 h 2971800"/>
              <a:gd name="connsiteX131" fmla="*/ 2417563 w 3480493"/>
              <a:gd name="connsiteY131" fmla="*/ 2062301 h 2971800"/>
              <a:gd name="connsiteX132" fmla="*/ 2390786 w 3480493"/>
              <a:gd name="connsiteY132" fmla="*/ 2062301 h 2971800"/>
              <a:gd name="connsiteX133" fmla="*/ 2368237 w 3480493"/>
              <a:gd name="connsiteY133" fmla="*/ 2062301 h 2971800"/>
              <a:gd name="connsiteX134" fmla="*/ 1849161 w 3480493"/>
              <a:gd name="connsiteY134" fmla="*/ 2063213 h 2971800"/>
              <a:gd name="connsiteX135" fmla="*/ 1742222 w 3480493"/>
              <a:gd name="connsiteY135" fmla="*/ 2063401 h 2971800"/>
              <a:gd name="connsiteX136" fmla="*/ 1742222 w 3480493"/>
              <a:gd name="connsiteY136" fmla="*/ 2063408 h 2971800"/>
              <a:gd name="connsiteX137" fmla="*/ 1740247 w 3480493"/>
              <a:gd name="connsiteY137" fmla="*/ 2063405 h 2971800"/>
              <a:gd name="connsiteX138" fmla="*/ 1738271 w 3480493"/>
              <a:gd name="connsiteY138" fmla="*/ 2063408 h 2971800"/>
              <a:gd name="connsiteX139" fmla="*/ 1738271 w 3480493"/>
              <a:gd name="connsiteY139" fmla="*/ 2063401 h 2971800"/>
              <a:gd name="connsiteX140" fmla="*/ 1631332 w 3480493"/>
              <a:gd name="connsiteY140" fmla="*/ 2063213 h 2971800"/>
              <a:gd name="connsiteX141" fmla="*/ 1112256 w 3480493"/>
              <a:gd name="connsiteY141" fmla="*/ 2062301 h 2971800"/>
              <a:gd name="connsiteX142" fmla="*/ 1089707 w 3480493"/>
              <a:gd name="connsiteY142" fmla="*/ 2062301 h 2971800"/>
              <a:gd name="connsiteX143" fmla="*/ 1062930 w 3480493"/>
              <a:gd name="connsiteY143" fmla="*/ 2062301 h 2971800"/>
              <a:gd name="connsiteX144" fmla="*/ 1072795 w 3480493"/>
              <a:gd name="connsiteY144" fmla="*/ 2068943 h 2971800"/>
              <a:gd name="connsiteX145" fmla="*/ 1079842 w 3480493"/>
              <a:gd name="connsiteY145" fmla="*/ 2075584 h 2971800"/>
              <a:gd name="connsiteX146" fmla="*/ 1088298 w 3480493"/>
              <a:gd name="connsiteY146" fmla="*/ 2082226 h 2971800"/>
              <a:gd name="connsiteX147" fmla="*/ 1095344 w 3480493"/>
              <a:gd name="connsiteY147" fmla="*/ 2089975 h 2971800"/>
              <a:gd name="connsiteX148" fmla="*/ 1112256 w 3480493"/>
              <a:gd name="connsiteY148" fmla="*/ 2112115 h 2971800"/>
              <a:gd name="connsiteX149" fmla="*/ 1124940 w 3480493"/>
              <a:gd name="connsiteY149" fmla="*/ 2136468 h 2971800"/>
              <a:gd name="connsiteX150" fmla="*/ 1131987 w 3480493"/>
              <a:gd name="connsiteY150" fmla="*/ 2163036 h 2971800"/>
              <a:gd name="connsiteX151" fmla="*/ 1134805 w 3480493"/>
              <a:gd name="connsiteY151" fmla="*/ 2189603 h 2971800"/>
              <a:gd name="connsiteX152" fmla="*/ 1117893 w 3480493"/>
              <a:gd name="connsiteY152" fmla="*/ 2257129 h 2971800"/>
              <a:gd name="connsiteX153" fmla="*/ 1069977 w 3480493"/>
              <a:gd name="connsiteY153" fmla="*/ 2311371 h 2971800"/>
              <a:gd name="connsiteX154" fmla="*/ 1000920 w 3480493"/>
              <a:gd name="connsiteY154" fmla="*/ 2349008 h 2971800"/>
              <a:gd name="connsiteX155" fmla="*/ 914951 w 3480493"/>
              <a:gd name="connsiteY155" fmla="*/ 2362292 h 2971800"/>
              <a:gd name="connsiteX156" fmla="*/ 830392 w 3480493"/>
              <a:gd name="connsiteY156" fmla="*/ 2347901 h 2971800"/>
              <a:gd name="connsiteX157" fmla="*/ 761336 w 3480493"/>
              <a:gd name="connsiteY157" fmla="*/ 2311371 h 2971800"/>
              <a:gd name="connsiteX158" fmla="*/ 714828 w 3480493"/>
              <a:gd name="connsiteY158" fmla="*/ 2256022 h 2971800"/>
              <a:gd name="connsiteX159" fmla="*/ 697916 w 3480493"/>
              <a:gd name="connsiteY159" fmla="*/ 2188496 h 2971800"/>
              <a:gd name="connsiteX160" fmla="*/ 700735 w 3480493"/>
              <a:gd name="connsiteY160" fmla="*/ 2161929 h 2971800"/>
              <a:gd name="connsiteX161" fmla="*/ 709191 w 3480493"/>
              <a:gd name="connsiteY161" fmla="*/ 2135361 h 2971800"/>
              <a:gd name="connsiteX162" fmla="*/ 721875 w 3480493"/>
              <a:gd name="connsiteY162" fmla="*/ 2112115 h 2971800"/>
              <a:gd name="connsiteX163" fmla="*/ 738787 w 3480493"/>
              <a:gd name="connsiteY163" fmla="*/ 2089975 h 2971800"/>
              <a:gd name="connsiteX164" fmla="*/ 747243 w 3480493"/>
              <a:gd name="connsiteY164" fmla="*/ 2082226 h 2971800"/>
              <a:gd name="connsiteX165" fmla="*/ 754289 w 3480493"/>
              <a:gd name="connsiteY165" fmla="*/ 2074477 h 2971800"/>
              <a:gd name="connsiteX166" fmla="*/ 762745 w 3480493"/>
              <a:gd name="connsiteY166" fmla="*/ 2067836 h 2971800"/>
              <a:gd name="connsiteX167" fmla="*/ 771201 w 3480493"/>
              <a:gd name="connsiteY167" fmla="*/ 2061194 h 2971800"/>
              <a:gd name="connsiteX168" fmla="*/ 745833 w 3480493"/>
              <a:gd name="connsiteY168" fmla="*/ 2061194 h 2971800"/>
              <a:gd name="connsiteX169" fmla="*/ 721875 w 3480493"/>
              <a:gd name="connsiteY169" fmla="*/ 2061194 h 2971800"/>
              <a:gd name="connsiteX170" fmla="*/ 346996 w 3480493"/>
              <a:gd name="connsiteY170" fmla="*/ 2061194 h 2971800"/>
              <a:gd name="connsiteX171" fmla="*/ 361089 w 3480493"/>
              <a:gd name="connsiteY171" fmla="*/ 2055659 h 2971800"/>
              <a:gd name="connsiteX172" fmla="*/ 376592 w 3480493"/>
              <a:gd name="connsiteY172" fmla="*/ 2049017 h 2971800"/>
              <a:gd name="connsiteX173" fmla="*/ 392094 w 3480493"/>
              <a:gd name="connsiteY173" fmla="*/ 2043482 h 2971800"/>
              <a:gd name="connsiteX174" fmla="*/ 407597 w 3480493"/>
              <a:gd name="connsiteY174" fmla="*/ 2037947 h 2971800"/>
              <a:gd name="connsiteX175" fmla="*/ 597855 w 3480493"/>
              <a:gd name="connsiteY175" fmla="*/ 1971528 h 2971800"/>
              <a:gd name="connsiteX176" fmla="*/ 765564 w 3480493"/>
              <a:gd name="connsiteY176" fmla="*/ 1912859 h 2971800"/>
              <a:gd name="connsiteX177" fmla="*/ 906496 w 3480493"/>
              <a:gd name="connsiteY177" fmla="*/ 1861938 h 2971800"/>
              <a:gd name="connsiteX178" fmla="*/ 1013604 w 3480493"/>
              <a:gd name="connsiteY178" fmla="*/ 1823193 h 2971800"/>
              <a:gd name="connsiteX179" fmla="*/ 1071386 w 3480493"/>
              <a:gd name="connsiteY179" fmla="*/ 1797733 h 2971800"/>
              <a:gd name="connsiteX180" fmla="*/ 1120712 w 3480493"/>
              <a:gd name="connsiteY180" fmla="*/ 1763416 h 2971800"/>
              <a:gd name="connsiteX181" fmla="*/ 1161582 w 3480493"/>
              <a:gd name="connsiteY181" fmla="*/ 1723565 h 2971800"/>
              <a:gd name="connsiteX182" fmla="*/ 1192587 w 3480493"/>
              <a:gd name="connsiteY182" fmla="*/ 1677072 h 2971800"/>
              <a:gd name="connsiteX183" fmla="*/ 1206680 w 3480493"/>
              <a:gd name="connsiteY183" fmla="*/ 1646077 h 2971800"/>
              <a:gd name="connsiteX184" fmla="*/ 1215136 w 3480493"/>
              <a:gd name="connsiteY184" fmla="*/ 1613974 h 2971800"/>
              <a:gd name="connsiteX185" fmla="*/ 1216546 w 3480493"/>
              <a:gd name="connsiteY185" fmla="*/ 1585193 h 2971800"/>
              <a:gd name="connsiteX186" fmla="*/ 1206680 w 3480493"/>
              <a:gd name="connsiteY186" fmla="*/ 1559732 h 2971800"/>
              <a:gd name="connsiteX187" fmla="*/ 1155945 w 3480493"/>
              <a:gd name="connsiteY187" fmla="*/ 1485565 h 2971800"/>
              <a:gd name="connsiteX188" fmla="*/ 1089707 w 3480493"/>
              <a:gd name="connsiteY188" fmla="*/ 1389258 h 2971800"/>
              <a:gd name="connsiteX189" fmla="*/ 1031925 w 3480493"/>
              <a:gd name="connsiteY189" fmla="*/ 1305127 h 2971800"/>
              <a:gd name="connsiteX190" fmla="*/ 1003739 w 3480493"/>
              <a:gd name="connsiteY190" fmla="*/ 1264169 h 2971800"/>
              <a:gd name="connsiteX191" fmla="*/ 998101 w 3480493"/>
              <a:gd name="connsiteY191" fmla="*/ 1266383 h 2971800"/>
              <a:gd name="connsiteX192" fmla="*/ 984008 w 3480493"/>
              <a:gd name="connsiteY192" fmla="*/ 1271918 h 2971800"/>
              <a:gd name="connsiteX193" fmla="*/ 965687 w 3480493"/>
              <a:gd name="connsiteY193" fmla="*/ 1276346 h 2971800"/>
              <a:gd name="connsiteX194" fmla="*/ 943138 w 3480493"/>
              <a:gd name="connsiteY194" fmla="*/ 1278560 h 2971800"/>
              <a:gd name="connsiteX195" fmla="*/ 924817 w 3480493"/>
              <a:gd name="connsiteY195" fmla="*/ 1276346 h 2971800"/>
              <a:gd name="connsiteX196" fmla="*/ 907905 w 3480493"/>
              <a:gd name="connsiteY196" fmla="*/ 1267490 h 2971800"/>
              <a:gd name="connsiteX197" fmla="*/ 895221 w 3480493"/>
              <a:gd name="connsiteY197" fmla="*/ 1251992 h 2971800"/>
              <a:gd name="connsiteX198" fmla="*/ 889584 w 3480493"/>
              <a:gd name="connsiteY198" fmla="*/ 1225425 h 2971800"/>
              <a:gd name="connsiteX199" fmla="*/ 874081 w 3480493"/>
              <a:gd name="connsiteY199" fmla="*/ 1164541 h 2971800"/>
              <a:gd name="connsiteX200" fmla="*/ 847304 w 3480493"/>
              <a:gd name="connsiteY200" fmla="*/ 1112513 h 2971800"/>
              <a:gd name="connsiteX201" fmla="*/ 823346 w 3480493"/>
              <a:gd name="connsiteY201" fmla="*/ 1063806 h 2971800"/>
              <a:gd name="connsiteX202" fmla="*/ 817708 w 3480493"/>
              <a:gd name="connsiteY202" fmla="*/ 1013992 h 2971800"/>
              <a:gd name="connsiteX203" fmla="*/ 826164 w 3480493"/>
              <a:gd name="connsiteY203" fmla="*/ 975248 h 2971800"/>
              <a:gd name="connsiteX204" fmla="*/ 840258 w 3480493"/>
              <a:gd name="connsiteY204" fmla="*/ 942038 h 2971800"/>
              <a:gd name="connsiteX205" fmla="*/ 861397 w 3480493"/>
              <a:gd name="connsiteY205" fmla="*/ 918792 h 2971800"/>
              <a:gd name="connsiteX206" fmla="*/ 886765 w 3480493"/>
              <a:gd name="connsiteY206" fmla="*/ 909936 h 2971800"/>
              <a:gd name="connsiteX207" fmla="*/ 895221 w 3480493"/>
              <a:gd name="connsiteY207" fmla="*/ 909936 h 2971800"/>
              <a:gd name="connsiteX208" fmla="*/ 905086 w 3480493"/>
              <a:gd name="connsiteY208" fmla="*/ 913257 h 2971800"/>
              <a:gd name="connsiteX209" fmla="*/ 913542 w 3480493"/>
              <a:gd name="connsiteY209" fmla="*/ 917685 h 2971800"/>
              <a:gd name="connsiteX210" fmla="*/ 923407 w 3480493"/>
              <a:gd name="connsiteY210" fmla="*/ 924327 h 2971800"/>
              <a:gd name="connsiteX211" fmla="*/ 938910 w 3480493"/>
              <a:gd name="connsiteY211" fmla="*/ 936504 h 2971800"/>
              <a:gd name="connsiteX212" fmla="*/ 954412 w 3480493"/>
              <a:gd name="connsiteY212" fmla="*/ 948680 h 2971800"/>
              <a:gd name="connsiteX213" fmla="*/ 968506 w 3480493"/>
              <a:gd name="connsiteY213" fmla="*/ 959750 h 2971800"/>
              <a:gd name="connsiteX214" fmla="*/ 981189 w 3480493"/>
              <a:gd name="connsiteY214" fmla="*/ 968606 h 2971800"/>
              <a:gd name="connsiteX215" fmla="*/ 921998 w 3480493"/>
              <a:gd name="connsiteY215" fmla="*/ 800345 h 2971800"/>
              <a:gd name="connsiteX216" fmla="*/ 930454 w 3480493"/>
              <a:gd name="connsiteY216" fmla="*/ 472680 h 2971800"/>
              <a:gd name="connsiteX217" fmla="*/ 1155945 w 3480493"/>
              <a:gd name="connsiteY217" fmla="*/ 150549 h 2971800"/>
              <a:gd name="connsiteX218" fmla="*/ 1554892 w 3480493"/>
              <a:gd name="connsiteY218" fmla="*/ 12627 h 2971800"/>
              <a:gd name="connsiteX219" fmla="*/ 1735453 w 3480493"/>
              <a:gd name="connsiteY219" fmla="*/ 637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480493" h="2971800">
                <a:moveTo>
                  <a:pt x="294443" y="2098440"/>
                </a:moveTo>
                <a:cubicBezTo>
                  <a:pt x="710045" y="2099547"/>
                  <a:pt x="710045" y="2099547"/>
                  <a:pt x="710045" y="2099547"/>
                </a:cubicBezTo>
                <a:cubicBezTo>
                  <a:pt x="704410" y="2106188"/>
                  <a:pt x="698775" y="2113937"/>
                  <a:pt x="694548" y="2121685"/>
                </a:cubicBezTo>
                <a:cubicBezTo>
                  <a:pt x="690322" y="2129434"/>
                  <a:pt x="687504" y="2138289"/>
                  <a:pt x="684687" y="2146037"/>
                </a:cubicBezTo>
                <a:cubicBezTo>
                  <a:pt x="681869" y="2154893"/>
                  <a:pt x="679051" y="2162641"/>
                  <a:pt x="677643" y="2171497"/>
                </a:cubicBezTo>
                <a:cubicBezTo>
                  <a:pt x="676234" y="2180352"/>
                  <a:pt x="674825" y="2189207"/>
                  <a:pt x="674825" y="2198063"/>
                </a:cubicBezTo>
                <a:cubicBezTo>
                  <a:pt x="674825" y="2225736"/>
                  <a:pt x="681869" y="2252302"/>
                  <a:pt x="694548" y="2276654"/>
                </a:cubicBezTo>
                <a:cubicBezTo>
                  <a:pt x="707228" y="2301006"/>
                  <a:pt x="725542" y="2322038"/>
                  <a:pt x="748084" y="2340855"/>
                </a:cubicBezTo>
                <a:cubicBezTo>
                  <a:pt x="770625" y="2358566"/>
                  <a:pt x="798801" y="2372956"/>
                  <a:pt x="828386" y="2384025"/>
                </a:cubicBezTo>
                <a:cubicBezTo>
                  <a:pt x="859380" y="2393988"/>
                  <a:pt x="891783" y="2399522"/>
                  <a:pt x="927004" y="2399522"/>
                </a:cubicBezTo>
                <a:cubicBezTo>
                  <a:pt x="962224" y="2399522"/>
                  <a:pt x="996036" y="2393988"/>
                  <a:pt x="1025621" y="2384025"/>
                </a:cubicBezTo>
                <a:cubicBezTo>
                  <a:pt x="1056615" y="2374063"/>
                  <a:pt x="1083383" y="2359673"/>
                  <a:pt x="1107333" y="2340855"/>
                </a:cubicBezTo>
                <a:cubicBezTo>
                  <a:pt x="1129874" y="2323145"/>
                  <a:pt x="1149597" y="2301006"/>
                  <a:pt x="1162277" y="2277761"/>
                </a:cubicBezTo>
                <a:cubicBezTo>
                  <a:pt x="1174956" y="2253409"/>
                  <a:pt x="1182000" y="2226843"/>
                  <a:pt x="1182000" y="2199170"/>
                </a:cubicBezTo>
                <a:cubicBezTo>
                  <a:pt x="1182000" y="2190314"/>
                  <a:pt x="1182000" y="2181459"/>
                  <a:pt x="1180591" y="2172604"/>
                </a:cubicBezTo>
                <a:cubicBezTo>
                  <a:pt x="1179182" y="2163748"/>
                  <a:pt x="1176365" y="2154893"/>
                  <a:pt x="1173547" y="2147144"/>
                </a:cubicBezTo>
                <a:cubicBezTo>
                  <a:pt x="1170730" y="2138289"/>
                  <a:pt x="1167912" y="2130541"/>
                  <a:pt x="1163685" y="2122792"/>
                </a:cubicBezTo>
                <a:cubicBezTo>
                  <a:pt x="1159459" y="2115044"/>
                  <a:pt x="1153824" y="2107295"/>
                  <a:pt x="1149597" y="2099547"/>
                </a:cubicBezTo>
                <a:lnTo>
                  <a:pt x="1740247" y="2100629"/>
                </a:lnTo>
                <a:lnTo>
                  <a:pt x="2330896" y="2099547"/>
                </a:lnTo>
                <a:cubicBezTo>
                  <a:pt x="2326669" y="2107295"/>
                  <a:pt x="2321034" y="2115044"/>
                  <a:pt x="2316808" y="2122792"/>
                </a:cubicBezTo>
                <a:cubicBezTo>
                  <a:pt x="2312581" y="2130541"/>
                  <a:pt x="2309763" y="2138289"/>
                  <a:pt x="2306946" y="2147144"/>
                </a:cubicBezTo>
                <a:cubicBezTo>
                  <a:pt x="2304128" y="2154893"/>
                  <a:pt x="2301311" y="2163748"/>
                  <a:pt x="2299902" y="2172604"/>
                </a:cubicBezTo>
                <a:cubicBezTo>
                  <a:pt x="2298493" y="2181459"/>
                  <a:pt x="2298493" y="2190314"/>
                  <a:pt x="2298493" y="2199170"/>
                </a:cubicBezTo>
                <a:cubicBezTo>
                  <a:pt x="2298493" y="2226843"/>
                  <a:pt x="2305537" y="2253409"/>
                  <a:pt x="2318216" y="2277761"/>
                </a:cubicBezTo>
                <a:cubicBezTo>
                  <a:pt x="2330896" y="2301006"/>
                  <a:pt x="2350619" y="2323145"/>
                  <a:pt x="2373160" y="2340855"/>
                </a:cubicBezTo>
                <a:cubicBezTo>
                  <a:pt x="2397110" y="2359673"/>
                  <a:pt x="2423878" y="2374063"/>
                  <a:pt x="2454872" y="2384025"/>
                </a:cubicBezTo>
                <a:cubicBezTo>
                  <a:pt x="2484457" y="2393988"/>
                  <a:pt x="2518269" y="2399522"/>
                  <a:pt x="2553489" y="2399522"/>
                </a:cubicBezTo>
                <a:cubicBezTo>
                  <a:pt x="2588710" y="2399522"/>
                  <a:pt x="2621113" y="2393988"/>
                  <a:pt x="2652107" y="2384025"/>
                </a:cubicBezTo>
                <a:cubicBezTo>
                  <a:pt x="2681692" y="2372956"/>
                  <a:pt x="2709868" y="2358566"/>
                  <a:pt x="2732409" y="2340855"/>
                </a:cubicBezTo>
                <a:cubicBezTo>
                  <a:pt x="2754951" y="2322038"/>
                  <a:pt x="2773265" y="2301006"/>
                  <a:pt x="2785945" y="2276654"/>
                </a:cubicBezTo>
                <a:cubicBezTo>
                  <a:pt x="2798624" y="2252302"/>
                  <a:pt x="2805668" y="2225736"/>
                  <a:pt x="2805668" y="2198063"/>
                </a:cubicBezTo>
                <a:cubicBezTo>
                  <a:pt x="2805668" y="2189207"/>
                  <a:pt x="2804259" y="2180352"/>
                  <a:pt x="2802850" y="2171497"/>
                </a:cubicBezTo>
                <a:cubicBezTo>
                  <a:pt x="2801442" y="2162641"/>
                  <a:pt x="2798624" y="2154893"/>
                  <a:pt x="2795806" y="2146037"/>
                </a:cubicBezTo>
                <a:cubicBezTo>
                  <a:pt x="2792989" y="2138289"/>
                  <a:pt x="2790171" y="2129434"/>
                  <a:pt x="2785945" y="2121685"/>
                </a:cubicBezTo>
                <a:cubicBezTo>
                  <a:pt x="2781718" y="2113937"/>
                  <a:pt x="2776083" y="2106188"/>
                  <a:pt x="2770448" y="2099547"/>
                </a:cubicBezTo>
                <a:cubicBezTo>
                  <a:pt x="2770448" y="2099547"/>
                  <a:pt x="2770448" y="2099547"/>
                  <a:pt x="3186050" y="2098440"/>
                </a:cubicBezTo>
                <a:cubicBezTo>
                  <a:pt x="3256491" y="2132754"/>
                  <a:pt x="3311435" y="2167069"/>
                  <a:pt x="3350882" y="2201383"/>
                </a:cubicBezTo>
                <a:cubicBezTo>
                  <a:pt x="3391737" y="2234591"/>
                  <a:pt x="3418505" y="2267799"/>
                  <a:pt x="3436820" y="2295472"/>
                </a:cubicBezTo>
                <a:cubicBezTo>
                  <a:pt x="3455134" y="2324252"/>
                  <a:pt x="3464996" y="2348604"/>
                  <a:pt x="3469222" y="2366315"/>
                </a:cubicBezTo>
                <a:cubicBezTo>
                  <a:pt x="3473449" y="2384025"/>
                  <a:pt x="3473449" y="2395094"/>
                  <a:pt x="3473449" y="2397308"/>
                </a:cubicBezTo>
                <a:cubicBezTo>
                  <a:pt x="3473449" y="2397308"/>
                  <a:pt x="3473449" y="2397308"/>
                  <a:pt x="3480493" y="2971800"/>
                </a:cubicBezTo>
                <a:cubicBezTo>
                  <a:pt x="3480493" y="2971800"/>
                  <a:pt x="3480493" y="2971800"/>
                  <a:pt x="1885863" y="2971800"/>
                </a:cubicBezTo>
                <a:lnTo>
                  <a:pt x="1753981" y="2971800"/>
                </a:lnTo>
                <a:lnTo>
                  <a:pt x="1726512" y="2971800"/>
                </a:lnTo>
                <a:lnTo>
                  <a:pt x="1594630" y="2971800"/>
                </a:lnTo>
                <a:cubicBezTo>
                  <a:pt x="0" y="2971800"/>
                  <a:pt x="0" y="2971800"/>
                  <a:pt x="0" y="2971800"/>
                </a:cubicBezTo>
                <a:cubicBezTo>
                  <a:pt x="7044" y="2397308"/>
                  <a:pt x="7044" y="2397308"/>
                  <a:pt x="7044" y="2397308"/>
                </a:cubicBezTo>
                <a:cubicBezTo>
                  <a:pt x="7044" y="2395094"/>
                  <a:pt x="7044" y="2384025"/>
                  <a:pt x="11271" y="2366315"/>
                </a:cubicBezTo>
                <a:cubicBezTo>
                  <a:pt x="15497" y="2348604"/>
                  <a:pt x="25359" y="2324252"/>
                  <a:pt x="43673" y="2295472"/>
                </a:cubicBezTo>
                <a:cubicBezTo>
                  <a:pt x="61988" y="2267799"/>
                  <a:pt x="88756" y="2234591"/>
                  <a:pt x="129611" y="2201383"/>
                </a:cubicBezTo>
                <a:cubicBezTo>
                  <a:pt x="169058" y="2167069"/>
                  <a:pt x="224002" y="2132754"/>
                  <a:pt x="294443" y="2098440"/>
                </a:cubicBezTo>
                <a:close/>
                <a:moveTo>
                  <a:pt x="1735453" y="0"/>
                </a:moveTo>
                <a:lnTo>
                  <a:pt x="1740247" y="318"/>
                </a:lnTo>
                <a:lnTo>
                  <a:pt x="1745040" y="0"/>
                </a:lnTo>
                <a:lnTo>
                  <a:pt x="1745040" y="637"/>
                </a:lnTo>
                <a:lnTo>
                  <a:pt x="1925601" y="12627"/>
                </a:lnTo>
                <a:cubicBezTo>
                  <a:pt x="2100202" y="34939"/>
                  <a:pt x="2229419" y="84961"/>
                  <a:pt x="2324548" y="150549"/>
                </a:cubicBezTo>
                <a:cubicBezTo>
                  <a:pt x="2452796" y="239107"/>
                  <a:pt x="2519034" y="355340"/>
                  <a:pt x="2550039" y="472680"/>
                </a:cubicBezTo>
                <a:cubicBezTo>
                  <a:pt x="2581044" y="590019"/>
                  <a:pt x="2575407" y="708466"/>
                  <a:pt x="2558495" y="800345"/>
                </a:cubicBezTo>
                <a:cubicBezTo>
                  <a:pt x="2541583" y="892224"/>
                  <a:pt x="2513397" y="957536"/>
                  <a:pt x="2499304" y="968606"/>
                </a:cubicBezTo>
                <a:cubicBezTo>
                  <a:pt x="2503532" y="966392"/>
                  <a:pt x="2507759" y="963071"/>
                  <a:pt x="2511987" y="959750"/>
                </a:cubicBezTo>
                <a:cubicBezTo>
                  <a:pt x="2516215" y="955322"/>
                  <a:pt x="2521853" y="952001"/>
                  <a:pt x="2526081" y="948680"/>
                </a:cubicBezTo>
                <a:cubicBezTo>
                  <a:pt x="2531718" y="944252"/>
                  <a:pt x="2535946" y="940932"/>
                  <a:pt x="2541583" y="936504"/>
                </a:cubicBezTo>
                <a:cubicBezTo>
                  <a:pt x="2545811" y="932076"/>
                  <a:pt x="2551448" y="928755"/>
                  <a:pt x="2557086" y="924327"/>
                </a:cubicBezTo>
                <a:cubicBezTo>
                  <a:pt x="2559904" y="922113"/>
                  <a:pt x="2562723" y="919899"/>
                  <a:pt x="2566951" y="917685"/>
                </a:cubicBezTo>
                <a:cubicBezTo>
                  <a:pt x="2569769" y="915471"/>
                  <a:pt x="2572588" y="914364"/>
                  <a:pt x="2575407" y="913257"/>
                </a:cubicBezTo>
                <a:cubicBezTo>
                  <a:pt x="2578225" y="912150"/>
                  <a:pt x="2582453" y="911043"/>
                  <a:pt x="2585272" y="909936"/>
                </a:cubicBezTo>
                <a:cubicBezTo>
                  <a:pt x="2588091" y="909936"/>
                  <a:pt x="2590909" y="909936"/>
                  <a:pt x="2593728" y="909936"/>
                </a:cubicBezTo>
                <a:cubicBezTo>
                  <a:pt x="2602184" y="909936"/>
                  <a:pt x="2610640" y="913257"/>
                  <a:pt x="2619096" y="918792"/>
                </a:cubicBezTo>
                <a:cubicBezTo>
                  <a:pt x="2627552" y="924327"/>
                  <a:pt x="2634598" y="932076"/>
                  <a:pt x="2640235" y="942038"/>
                </a:cubicBezTo>
                <a:cubicBezTo>
                  <a:pt x="2645873" y="950894"/>
                  <a:pt x="2651510" y="963071"/>
                  <a:pt x="2654329" y="975248"/>
                </a:cubicBezTo>
                <a:cubicBezTo>
                  <a:pt x="2658557" y="987425"/>
                  <a:pt x="2661375" y="1000708"/>
                  <a:pt x="2662785" y="1013992"/>
                </a:cubicBezTo>
                <a:cubicBezTo>
                  <a:pt x="2665603" y="1031704"/>
                  <a:pt x="2662785" y="1048308"/>
                  <a:pt x="2657147" y="1063806"/>
                </a:cubicBezTo>
                <a:cubicBezTo>
                  <a:pt x="2651510" y="1080411"/>
                  <a:pt x="2643054" y="1095908"/>
                  <a:pt x="2633189" y="1112513"/>
                </a:cubicBezTo>
                <a:cubicBezTo>
                  <a:pt x="2624733" y="1129118"/>
                  <a:pt x="2614868" y="1145723"/>
                  <a:pt x="2606412" y="1164541"/>
                </a:cubicBezTo>
                <a:cubicBezTo>
                  <a:pt x="2599365" y="1183360"/>
                  <a:pt x="2593728" y="1203285"/>
                  <a:pt x="2590909" y="1225425"/>
                </a:cubicBezTo>
                <a:cubicBezTo>
                  <a:pt x="2590909" y="1236495"/>
                  <a:pt x="2588091" y="1244244"/>
                  <a:pt x="2585272" y="1251992"/>
                </a:cubicBezTo>
                <a:cubicBezTo>
                  <a:pt x="2582453" y="1258634"/>
                  <a:pt x="2576816" y="1264169"/>
                  <a:pt x="2572588" y="1267490"/>
                </a:cubicBezTo>
                <a:cubicBezTo>
                  <a:pt x="2566951" y="1271918"/>
                  <a:pt x="2561314" y="1274132"/>
                  <a:pt x="2555676" y="1276346"/>
                </a:cubicBezTo>
                <a:cubicBezTo>
                  <a:pt x="2550039" y="1278560"/>
                  <a:pt x="2542992" y="1278560"/>
                  <a:pt x="2537355" y="1278560"/>
                </a:cubicBezTo>
                <a:cubicBezTo>
                  <a:pt x="2528899" y="1278560"/>
                  <a:pt x="2521853" y="1277453"/>
                  <a:pt x="2514806" y="1276346"/>
                </a:cubicBezTo>
                <a:cubicBezTo>
                  <a:pt x="2507759" y="1275239"/>
                  <a:pt x="2502122" y="1273025"/>
                  <a:pt x="2496485" y="1271918"/>
                </a:cubicBezTo>
                <a:cubicBezTo>
                  <a:pt x="2490848" y="1269704"/>
                  <a:pt x="2486620" y="1268597"/>
                  <a:pt x="2482392" y="1266383"/>
                </a:cubicBezTo>
                <a:cubicBezTo>
                  <a:pt x="2479573" y="1265276"/>
                  <a:pt x="2476754" y="1264169"/>
                  <a:pt x="2476754" y="1264169"/>
                </a:cubicBezTo>
                <a:cubicBezTo>
                  <a:pt x="2475345" y="1266383"/>
                  <a:pt x="2464071" y="1281881"/>
                  <a:pt x="2448568" y="1305127"/>
                </a:cubicBezTo>
                <a:cubicBezTo>
                  <a:pt x="2433066" y="1327267"/>
                  <a:pt x="2413335" y="1358262"/>
                  <a:pt x="2390786" y="1389258"/>
                </a:cubicBezTo>
                <a:cubicBezTo>
                  <a:pt x="2369646" y="1421360"/>
                  <a:pt x="2345688" y="1455676"/>
                  <a:pt x="2324548" y="1485565"/>
                </a:cubicBezTo>
                <a:cubicBezTo>
                  <a:pt x="2304818" y="1515453"/>
                  <a:pt x="2286496" y="1542021"/>
                  <a:pt x="2273813" y="1559732"/>
                </a:cubicBezTo>
                <a:cubicBezTo>
                  <a:pt x="2268175" y="1567481"/>
                  <a:pt x="2265357" y="1576337"/>
                  <a:pt x="2263947" y="1585193"/>
                </a:cubicBezTo>
                <a:cubicBezTo>
                  <a:pt x="2262538" y="1594049"/>
                  <a:pt x="2263947" y="1604012"/>
                  <a:pt x="2265357" y="1613974"/>
                </a:cubicBezTo>
                <a:cubicBezTo>
                  <a:pt x="2266766" y="1623937"/>
                  <a:pt x="2269585" y="1635007"/>
                  <a:pt x="2273813" y="1646077"/>
                </a:cubicBezTo>
                <a:cubicBezTo>
                  <a:pt x="2278041" y="1656040"/>
                  <a:pt x="2282268" y="1667109"/>
                  <a:pt x="2287906" y="1677072"/>
                </a:cubicBezTo>
                <a:cubicBezTo>
                  <a:pt x="2296362" y="1693677"/>
                  <a:pt x="2307636" y="1709175"/>
                  <a:pt x="2318911" y="1723565"/>
                </a:cubicBezTo>
                <a:cubicBezTo>
                  <a:pt x="2331595" y="1737956"/>
                  <a:pt x="2344279" y="1751240"/>
                  <a:pt x="2359781" y="1763416"/>
                </a:cubicBezTo>
                <a:cubicBezTo>
                  <a:pt x="2375284" y="1775593"/>
                  <a:pt x="2392195" y="1787770"/>
                  <a:pt x="2409107" y="1797733"/>
                </a:cubicBezTo>
                <a:cubicBezTo>
                  <a:pt x="2427428" y="1807696"/>
                  <a:pt x="2445749" y="1816551"/>
                  <a:pt x="2466889" y="1823193"/>
                </a:cubicBezTo>
                <a:cubicBezTo>
                  <a:pt x="2496485" y="1834263"/>
                  <a:pt x="2533127" y="1847547"/>
                  <a:pt x="2573997" y="1861938"/>
                </a:cubicBezTo>
                <a:cubicBezTo>
                  <a:pt x="2616277" y="1877435"/>
                  <a:pt x="2662785" y="1894040"/>
                  <a:pt x="2714929" y="1912859"/>
                </a:cubicBezTo>
                <a:cubicBezTo>
                  <a:pt x="2765665" y="1930570"/>
                  <a:pt x="2822038" y="1950496"/>
                  <a:pt x="2882638" y="1971528"/>
                </a:cubicBezTo>
                <a:cubicBezTo>
                  <a:pt x="2941830" y="1992561"/>
                  <a:pt x="3005249" y="2014701"/>
                  <a:pt x="3072896" y="2037947"/>
                </a:cubicBezTo>
                <a:cubicBezTo>
                  <a:pt x="3078534" y="2040161"/>
                  <a:pt x="3082762" y="2042375"/>
                  <a:pt x="3088399" y="2043482"/>
                </a:cubicBezTo>
                <a:cubicBezTo>
                  <a:pt x="3094036" y="2045696"/>
                  <a:pt x="3099673" y="2047910"/>
                  <a:pt x="3103901" y="2049017"/>
                </a:cubicBezTo>
                <a:cubicBezTo>
                  <a:pt x="3109539" y="2051231"/>
                  <a:pt x="3113767" y="2053445"/>
                  <a:pt x="3119404" y="2055659"/>
                </a:cubicBezTo>
                <a:cubicBezTo>
                  <a:pt x="3123632" y="2056766"/>
                  <a:pt x="3129269" y="2058980"/>
                  <a:pt x="3133497" y="2061194"/>
                </a:cubicBezTo>
                <a:cubicBezTo>
                  <a:pt x="3133497" y="2061194"/>
                  <a:pt x="3133497" y="2061194"/>
                  <a:pt x="2758618" y="2061194"/>
                </a:cubicBezTo>
                <a:cubicBezTo>
                  <a:pt x="2758618" y="2061194"/>
                  <a:pt x="2758618" y="2061194"/>
                  <a:pt x="2734660" y="2061194"/>
                </a:cubicBezTo>
                <a:cubicBezTo>
                  <a:pt x="2734660" y="2061194"/>
                  <a:pt x="2734660" y="2061194"/>
                  <a:pt x="2709292" y="2061194"/>
                </a:cubicBezTo>
                <a:cubicBezTo>
                  <a:pt x="2712111" y="2063408"/>
                  <a:pt x="2714929" y="2065622"/>
                  <a:pt x="2717748" y="2067836"/>
                </a:cubicBezTo>
                <a:cubicBezTo>
                  <a:pt x="2720567" y="2070050"/>
                  <a:pt x="2723385" y="2072263"/>
                  <a:pt x="2726204" y="2074477"/>
                </a:cubicBezTo>
                <a:cubicBezTo>
                  <a:pt x="2729022" y="2076691"/>
                  <a:pt x="2731841" y="2080012"/>
                  <a:pt x="2733250" y="2082226"/>
                </a:cubicBezTo>
                <a:cubicBezTo>
                  <a:pt x="2736069" y="2084440"/>
                  <a:pt x="2738888" y="2086654"/>
                  <a:pt x="2741706" y="2089975"/>
                </a:cubicBezTo>
                <a:cubicBezTo>
                  <a:pt x="2747344" y="2096617"/>
                  <a:pt x="2752981" y="2104366"/>
                  <a:pt x="2758618" y="2112115"/>
                </a:cubicBezTo>
                <a:cubicBezTo>
                  <a:pt x="2762846" y="2119864"/>
                  <a:pt x="2767074" y="2127612"/>
                  <a:pt x="2771302" y="2135361"/>
                </a:cubicBezTo>
                <a:cubicBezTo>
                  <a:pt x="2774121" y="2144217"/>
                  <a:pt x="2776939" y="2153073"/>
                  <a:pt x="2779758" y="2161929"/>
                </a:cubicBezTo>
                <a:cubicBezTo>
                  <a:pt x="2781167" y="2170785"/>
                  <a:pt x="2782577" y="2179640"/>
                  <a:pt x="2782577" y="2188496"/>
                </a:cubicBezTo>
                <a:cubicBezTo>
                  <a:pt x="2782577" y="2212850"/>
                  <a:pt x="2776939" y="2234989"/>
                  <a:pt x="2765665" y="2256022"/>
                </a:cubicBezTo>
                <a:cubicBezTo>
                  <a:pt x="2754390" y="2277055"/>
                  <a:pt x="2738888" y="2295873"/>
                  <a:pt x="2719157" y="2311371"/>
                </a:cubicBezTo>
                <a:cubicBezTo>
                  <a:pt x="2699427" y="2326869"/>
                  <a:pt x="2675468" y="2339045"/>
                  <a:pt x="2650101" y="2347901"/>
                </a:cubicBezTo>
                <a:cubicBezTo>
                  <a:pt x="2623324" y="2356757"/>
                  <a:pt x="2595137" y="2362292"/>
                  <a:pt x="2565542" y="2362292"/>
                </a:cubicBezTo>
                <a:cubicBezTo>
                  <a:pt x="2534537" y="2362292"/>
                  <a:pt x="2506350" y="2357864"/>
                  <a:pt x="2479573" y="2349008"/>
                </a:cubicBezTo>
                <a:cubicBezTo>
                  <a:pt x="2454205" y="2340152"/>
                  <a:pt x="2430247" y="2326869"/>
                  <a:pt x="2410516" y="2311371"/>
                </a:cubicBezTo>
                <a:cubicBezTo>
                  <a:pt x="2390786" y="2295873"/>
                  <a:pt x="2373874" y="2277055"/>
                  <a:pt x="2362600" y="2257129"/>
                </a:cubicBezTo>
                <a:cubicBezTo>
                  <a:pt x="2351325" y="2236096"/>
                  <a:pt x="2345688" y="2213957"/>
                  <a:pt x="2345688" y="2189603"/>
                </a:cubicBezTo>
                <a:cubicBezTo>
                  <a:pt x="2345688" y="2180747"/>
                  <a:pt x="2345688" y="2171892"/>
                  <a:pt x="2348506" y="2163036"/>
                </a:cubicBezTo>
                <a:cubicBezTo>
                  <a:pt x="2349916" y="2153073"/>
                  <a:pt x="2352734" y="2145324"/>
                  <a:pt x="2355553" y="2136468"/>
                </a:cubicBezTo>
                <a:cubicBezTo>
                  <a:pt x="2359781" y="2128719"/>
                  <a:pt x="2364009" y="2119864"/>
                  <a:pt x="2368237" y="2112115"/>
                </a:cubicBezTo>
                <a:cubicBezTo>
                  <a:pt x="2373874" y="2104366"/>
                  <a:pt x="2379511" y="2096617"/>
                  <a:pt x="2385149" y="2089975"/>
                </a:cubicBezTo>
                <a:cubicBezTo>
                  <a:pt x="2387967" y="2087761"/>
                  <a:pt x="2390786" y="2084440"/>
                  <a:pt x="2392195" y="2082226"/>
                </a:cubicBezTo>
                <a:cubicBezTo>
                  <a:pt x="2395014" y="2080012"/>
                  <a:pt x="2397833" y="2077798"/>
                  <a:pt x="2400651" y="2075584"/>
                </a:cubicBezTo>
                <a:cubicBezTo>
                  <a:pt x="2403470" y="2073370"/>
                  <a:pt x="2404879" y="2071156"/>
                  <a:pt x="2407698" y="2068943"/>
                </a:cubicBezTo>
                <a:cubicBezTo>
                  <a:pt x="2410516" y="2066729"/>
                  <a:pt x="2413335" y="2064515"/>
                  <a:pt x="2417563" y="2062301"/>
                </a:cubicBezTo>
                <a:cubicBezTo>
                  <a:pt x="2417563" y="2062301"/>
                  <a:pt x="2417563" y="2062301"/>
                  <a:pt x="2390786" y="2062301"/>
                </a:cubicBezTo>
                <a:cubicBezTo>
                  <a:pt x="2390786" y="2062301"/>
                  <a:pt x="2390786" y="2062301"/>
                  <a:pt x="2368237" y="2062301"/>
                </a:cubicBezTo>
                <a:cubicBezTo>
                  <a:pt x="2368237" y="2062301"/>
                  <a:pt x="2368237" y="2062301"/>
                  <a:pt x="1849161" y="2063213"/>
                </a:cubicBezTo>
                <a:lnTo>
                  <a:pt x="1742222" y="2063401"/>
                </a:lnTo>
                <a:lnTo>
                  <a:pt x="1742222" y="2063408"/>
                </a:lnTo>
                <a:lnTo>
                  <a:pt x="1740247" y="2063405"/>
                </a:lnTo>
                <a:lnTo>
                  <a:pt x="1738271" y="2063408"/>
                </a:lnTo>
                <a:lnTo>
                  <a:pt x="1738271" y="2063401"/>
                </a:lnTo>
                <a:lnTo>
                  <a:pt x="1631332" y="2063213"/>
                </a:lnTo>
                <a:cubicBezTo>
                  <a:pt x="1112256" y="2062301"/>
                  <a:pt x="1112256" y="2062301"/>
                  <a:pt x="1112256" y="2062301"/>
                </a:cubicBezTo>
                <a:cubicBezTo>
                  <a:pt x="1089707" y="2062301"/>
                  <a:pt x="1089707" y="2062301"/>
                  <a:pt x="1089707" y="2062301"/>
                </a:cubicBezTo>
                <a:cubicBezTo>
                  <a:pt x="1062930" y="2062301"/>
                  <a:pt x="1062930" y="2062301"/>
                  <a:pt x="1062930" y="2062301"/>
                </a:cubicBezTo>
                <a:cubicBezTo>
                  <a:pt x="1067158" y="2064515"/>
                  <a:pt x="1069977" y="2066729"/>
                  <a:pt x="1072795" y="2068943"/>
                </a:cubicBezTo>
                <a:cubicBezTo>
                  <a:pt x="1075614" y="2071156"/>
                  <a:pt x="1077023" y="2073370"/>
                  <a:pt x="1079842" y="2075584"/>
                </a:cubicBezTo>
                <a:cubicBezTo>
                  <a:pt x="1082660" y="2077798"/>
                  <a:pt x="1085479" y="2080012"/>
                  <a:pt x="1088298" y="2082226"/>
                </a:cubicBezTo>
                <a:cubicBezTo>
                  <a:pt x="1089707" y="2084440"/>
                  <a:pt x="1092526" y="2087761"/>
                  <a:pt x="1095344" y="2089975"/>
                </a:cubicBezTo>
                <a:cubicBezTo>
                  <a:pt x="1100982" y="2096617"/>
                  <a:pt x="1106619" y="2104366"/>
                  <a:pt x="1112256" y="2112115"/>
                </a:cubicBezTo>
                <a:cubicBezTo>
                  <a:pt x="1116484" y="2119864"/>
                  <a:pt x="1120712" y="2128719"/>
                  <a:pt x="1124940" y="2136468"/>
                </a:cubicBezTo>
                <a:cubicBezTo>
                  <a:pt x="1127759" y="2145324"/>
                  <a:pt x="1130577" y="2153073"/>
                  <a:pt x="1131987" y="2163036"/>
                </a:cubicBezTo>
                <a:cubicBezTo>
                  <a:pt x="1134805" y="2171892"/>
                  <a:pt x="1134805" y="2180747"/>
                  <a:pt x="1134805" y="2189603"/>
                </a:cubicBezTo>
                <a:cubicBezTo>
                  <a:pt x="1134805" y="2213957"/>
                  <a:pt x="1129168" y="2236096"/>
                  <a:pt x="1117893" y="2257129"/>
                </a:cubicBezTo>
                <a:cubicBezTo>
                  <a:pt x="1106619" y="2277055"/>
                  <a:pt x="1089707" y="2295873"/>
                  <a:pt x="1069977" y="2311371"/>
                </a:cubicBezTo>
                <a:cubicBezTo>
                  <a:pt x="1050246" y="2326869"/>
                  <a:pt x="1026288" y="2340152"/>
                  <a:pt x="1000920" y="2349008"/>
                </a:cubicBezTo>
                <a:cubicBezTo>
                  <a:pt x="974143" y="2357864"/>
                  <a:pt x="945956" y="2362292"/>
                  <a:pt x="914951" y="2362292"/>
                </a:cubicBezTo>
                <a:cubicBezTo>
                  <a:pt x="885356" y="2362292"/>
                  <a:pt x="857169" y="2356757"/>
                  <a:pt x="830392" y="2347901"/>
                </a:cubicBezTo>
                <a:cubicBezTo>
                  <a:pt x="805025" y="2339045"/>
                  <a:pt x="781066" y="2326869"/>
                  <a:pt x="761336" y="2311371"/>
                </a:cubicBezTo>
                <a:cubicBezTo>
                  <a:pt x="741605" y="2295873"/>
                  <a:pt x="726103" y="2277055"/>
                  <a:pt x="714828" y="2256022"/>
                </a:cubicBezTo>
                <a:cubicBezTo>
                  <a:pt x="703554" y="2234989"/>
                  <a:pt x="697916" y="2212850"/>
                  <a:pt x="697916" y="2188496"/>
                </a:cubicBezTo>
                <a:cubicBezTo>
                  <a:pt x="697916" y="2179640"/>
                  <a:pt x="699326" y="2170785"/>
                  <a:pt x="700735" y="2161929"/>
                </a:cubicBezTo>
                <a:cubicBezTo>
                  <a:pt x="703554" y="2153073"/>
                  <a:pt x="706372" y="2144217"/>
                  <a:pt x="709191" y="2135361"/>
                </a:cubicBezTo>
                <a:cubicBezTo>
                  <a:pt x="713419" y="2127612"/>
                  <a:pt x="717647" y="2119864"/>
                  <a:pt x="721875" y="2112115"/>
                </a:cubicBezTo>
                <a:cubicBezTo>
                  <a:pt x="727512" y="2104366"/>
                  <a:pt x="733149" y="2096617"/>
                  <a:pt x="738787" y="2089975"/>
                </a:cubicBezTo>
                <a:cubicBezTo>
                  <a:pt x="741605" y="2086654"/>
                  <a:pt x="744424" y="2084440"/>
                  <a:pt x="747243" y="2082226"/>
                </a:cubicBezTo>
                <a:cubicBezTo>
                  <a:pt x="748652" y="2080012"/>
                  <a:pt x="751471" y="2076691"/>
                  <a:pt x="754289" y="2074477"/>
                </a:cubicBezTo>
                <a:cubicBezTo>
                  <a:pt x="757108" y="2072263"/>
                  <a:pt x="759926" y="2070050"/>
                  <a:pt x="762745" y="2067836"/>
                </a:cubicBezTo>
                <a:cubicBezTo>
                  <a:pt x="765564" y="2065622"/>
                  <a:pt x="768382" y="2063408"/>
                  <a:pt x="771201" y="2061194"/>
                </a:cubicBezTo>
                <a:cubicBezTo>
                  <a:pt x="745833" y="2061194"/>
                  <a:pt x="745833" y="2061194"/>
                  <a:pt x="745833" y="2061194"/>
                </a:cubicBezTo>
                <a:cubicBezTo>
                  <a:pt x="721875" y="2061194"/>
                  <a:pt x="721875" y="2061194"/>
                  <a:pt x="721875" y="2061194"/>
                </a:cubicBezTo>
                <a:cubicBezTo>
                  <a:pt x="346996" y="2061194"/>
                  <a:pt x="346996" y="2061194"/>
                  <a:pt x="346996" y="2061194"/>
                </a:cubicBezTo>
                <a:cubicBezTo>
                  <a:pt x="351224" y="2058980"/>
                  <a:pt x="356861" y="2056766"/>
                  <a:pt x="361089" y="2055659"/>
                </a:cubicBezTo>
                <a:cubicBezTo>
                  <a:pt x="366726" y="2053445"/>
                  <a:pt x="370954" y="2051231"/>
                  <a:pt x="376592" y="2049017"/>
                </a:cubicBezTo>
                <a:cubicBezTo>
                  <a:pt x="380820" y="2047910"/>
                  <a:pt x="386457" y="2045696"/>
                  <a:pt x="392094" y="2043482"/>
                </a:cubicBezTo>
                <a:cubicBezTo>
                  <a:pt x="397731" y="2042375"/>
                  <a:pt x="401959" y="2040161"/>
                  <a:pt x="407597" y="2037947"/>
                </a:cubicBezTo>
                <a:cubicBezTo>
                  <a:pt x="475244" y="2014701"/>
                  <a:pt x="538663" y="1992561"/>
                  <a:pt x="597855" y="1971528"/>
                </a:cubicBezTo>
                <a:cubicBezTo>
                  <a:pt x="658455" y="1950496"/>
                  <a:pt x="714828" y="1930570"/>
                  <a:pt x="765564" y="1912859"/>
                </a:cubicBezTo>
                <a:cubicBezTo>
                  <a:pt x="817708" y="1894040"/>
                  <a:pt x="864216" y="1877435"/>
                  <a:pt x="906496" y="1861938"/>
                </a:cubicBezTo>
                <a:cubicBezTo>
                  <a:pt x="947366" y="1847547"/>
                  <a:pt x="984008" y="1834263"/>
                  <a:pt x="1013604" y="1823193"/>
                </a:cubicBezTo>
                <a:cubicBezTo>
                  <a:pt x="1034744" y="1816551"/>
                  <a:pt x="1053065" y="1807696"/>
                  <a:pt x="1071386" y="1797733"/>
                </a:cubicBezTo>
                <a:cubicBezTo>
                  <a:pt x="1088298" y="1787770"/>
                  <a:pt x="1105209" y="1775593"/>
                  <a:pt x="1120712" y="1763416"/>
                </a:cubicBezTo>
                <a:cubicBezTo>
                  <a:pt x="1136214" y="1751240"/>
                  <a:pt x="1148898" y="1737956"/>
                  <a:pt x="1161582" y="1723565"/>
                </a:cubicBezTo>
                <a:cubicBezTo>
                  <a:pt x="1172857" y="1709175"/>
                  <a:pt x="1184131" y="1693677"/>
                  <a:pt x="1192587" y="1677072"/>
                </a:cubicBezTo>
                <a:cubicBezTo>
                  <a:pt x="1198225" y="1667109"/>
                  <a:pt x="1202452" y="1656040"/>
                  <a:pt x="1206680" y="1646077"/>
                </a:cubicBezTo>
                <a:cubicBezTo>
                  <a:pt x="1210908" y="1635007"/>
                  <a:pt x="1213727" y="1623937"/>
                  <a:pt x="1215136" y="1613974"/>
                </a:cubicBezTo>
                <a:cubicBezTo>
                  <a:pt x="1216546" y="1604012"/>
                  <a:pt x="1217955" y="1594049"/>
                  <a:pt x="1216546" y="1585193"/>
                </a:cubicBezTo>
                <a:cubicBezTo>
                  <a:pt x="1215136" y="1576337"/>
                  <a:pt x="1212318" y="1567481"/>
                  <a:pt x="1206680" y="1559732"/>
                </a:cubicBezTo>
                <a:cubicBezTo>
                  <a:pt x="1193997" y="1542021"/>
                  <a:pt x="1175675" y="1515453"/>
                  <a:pt x="1155945" y="1485565"/>
                </a:cubicBezTo>
                <a:cubicBezTo>
                  <a:pt x="1134805" y="1455676"/>
                  <a:pt x="1110847" y="1421360"/>
                  <a:pt x="1089707" y="1389258"/>
                </a:cubicBezTo>
                <a:cubicBezTo>
                  <a:pt x="1067158" y="1358262"/>
                  <a:pt x="1047427" y="1327267"/>
                  <a:pt x="1031925" y="1305127"/>
                </a:cubicBezTo>
                <a:cubicBezTo>
                  <a:pt x="1016422" y="1281881"/>
                  <a:pt x="1005148" y="1266383"/>
                  <a:pt x="1003739" y="1264169"/>
                </a:cubicBezTo>
                <a:cubicBezTo>
                  <a:pt x="1003739" y="1264169"/>
                  <a:pt x="1000920" y="1265276"/>
                  <a:pt x="998101" y="1266383"/>
                </a:cubicBezTo>
                <a:cubicBezTo>
                  <a:pt x="993873" y="1268597"/>
                  <a:pt x="989645" y="1269704"/>
                  <a:pt x="984008" y="1271918"/>
                </a:cubicBezTo>
                <a:cubicBezTo>
                  <a:pt x="978371" y="1273025"/>
                  <a:pt x="972734" y="1275239"/>
                  <a:pt x="965687" y="1276346"/>
                </a:cubicBezTo>
                <a:cubicBezTo>
                  <a:pt x="958640" y="1277453"/>
                  <a:pt x="951594" y="1278560"/>
                  <a:pt x="943138" y="1278560"/>
                </a:cubicBezTo>
                <a:cubicBezTo>
                  <a:pt x="937501" y="1278560"/>
                  <a:pt x="930454" y="1278560"/>
                  <a:pt x="924817" y="1276346"/>
                </a:cubicBezTo>
                <a:cubicBezTo>
                  <a:pt x="919179" y="1274132"/>
                  <a:pt x="913542" y="1271918"/>
                  <a:pt x="907905" y="1267490"/>
                </a:cubicBezTo>
                <a:cubicBezTo>
                  <a:pt x="903677" y="1264169"/>
                  <a:pt x="898040" y="1258634"/>
                  <a:pt x="895221" y="1251992"/>
                </a:cubicBezTo>
                <a:cubicBezTo>
                  <a:pt x="892402" y="1244244"/>
                  <a:pt x="889584" y="1236495"/>
                  <a:pt x="889584" y="1225425"/>
                </a:cubicBezTo>
                <a:cubicBezTo>
                  <a:pt x="886765" y="1203285"/>
                  <a:pt x="881128" y="1183360"/>
                  <a:pt x="874081" y="1164541"/>
                </a:cubicBezTo>
                <a:cubicBezTo>
                  <a:pt x="865625" y="1145723"/>
                  <a:pt x="855760" y="1129118"/>
                  <a:pt x="847304" y="1112513"/>
                </a:cubicBezTo>
                <a:cubicBezTo>
                  <a:pt x="837439" y="1095908"/>
                  <a:pt x="828983" y="1080411"/>
                  <a:pt x="823346" y="1063806"/>
                </a:cubicBezTo>
                <a:cubicBezTo>
                  <a:pt x="817708" y="1048308"/>
                  <a:pt x="814890" y="1031704"/>
                  <a:pt x="817708" y="1013992"/>
                </a:cubicBezTo>
                <a:cubicBezTo>
                  <a:pt x="819118" y="1000708"/>
                  <a:pt x="821936" y="987425"/>
                  <a:pt x="826164" y="975248"/>
                </a:cubicBezTo>
                <a:cubicBezTo>
                  <a:pt x="828983" y="963071"/>
                  <a:pt x="834620" y="950894"/>
                  <a:pt x="840258" y="942038"/>
                </a:cubicBezTo>
                <a:cubicBezTo>
                  <a:pt x="845895" y="932076"/>
                  <a:pt x="852941" y="924327"/>
                  <a:pt x="861397" y="918792"/>
                </a:cubicBezTo>
                <a:cubicBezTo>
                  <a:pt x="869853" y="913257"/>
                  <a:pt x="878309" y="909936"/>
                  <a:pt x="886765" y="909936"/>
                </a:cubicBezTo>
                <a:cubicBezTo>
                  <a:pt x="889584" y="909936"/>
                  <a:pt x="892402" y="909936"/>
                  <a:pt x="895221" y="909936"/>
                </a:cubicBezTo>
                <a:cubicBezTo>
                  <a:pt x="898040" y="911043"/>
                  <a:pt x="902268" y="912150"/>
                  <a:pt x="905086" y="913257"/>
                </a:cubicBezTo>
                <a:cubicBezTo>
                  <a:pt x="907905" y="914364"/>
                  <a:pt x="910724" y="915471"/>
                  <a:pt x="913542" y="917685"/>
                </a:cubicBezTo>
                <a:cubicBezTo>
                  <a:pt x="917770" y="919899"/>
                  <a:pt x="920589" y="922113"/>
                  <a:pt x="923407" y="924327"/>
                </a:cubicBezTo>
                <a:cubicBezTo>
                  <a:pt x="929045" y="928755"/>
                  <a:pt x="934682" y="932076"/>
                  <a:pt x="938910" y="936504"/>
                </a:cubicBezTo>
                <a:cubicBezTo>
                  <a:pt x="944547" y="940932"/>
                  <a:pt x="948775" y="944252"/>
                  <a:pt x="954412" y="948680"/>
                </a:cubicBezTo>
                <a:cubicBezTo>
                  <a:pt x="958640" y="952001"/>
                  <a:pt x="964278" y="955322"/>
                  <a:pt x="968506" y="959750"/>
                </a:cubicBezTo>
                <a:cubicBezTo>
                  <a:pt x="972734" y="963071"/>
                  <a:pt x="976961" y="966392"/>
                  <a:pt x="981189" y="968606"/>
                </a:cubicBezTo>
                <a:cubicBezTo>
                  <a:pt x="967096" y="957536"/>
                  <a:pt x="938910" y="892224"/>
                  <a:pt x="921998" y="800345"/>
                </a:cubicBezTo>
                <a:cubicBezTo>
                  <a:pt x="905086" y="708466"/>
                  <a:pt x="899449" y="590019"/>
                  <a:pt x="930454" y="472680"/>
                </a:cubicBezTo>
                <a:cubicBezTo>
                  <a:pt x="961459" y="355340"/>
                  <a:pt x="1027697" y="239107"/>
                  <a:pt x="1155945" y="150549"/>
                </a:cubicBezTo>
                <a:cubicBezTo>
                  <a:pt x="1251074" y="84961"/>
                  <a:pt x="1380291" y="34939"/>
                  <a:pt x="1554892" y="12627"/>
                </a:cubicBezTo>
                <a:lnTo>
                  <a:pt x="1735453" y="637"/>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1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579815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8_S2">
    <p:spTree>
      <p:nvGrpSpPr>
        <p:cNvPr id="1" name=""/>
        <p:cNvGrpSpPr/>
        <p:nvPr/>
      </p:nvGrpSpPr>
      <p:grpSpPr>
        <a:xfrm>
          <a:off x="0" y="0"/>
          <a:ext cx="0" cy="0"/>
          <a:chOff x="0" y="0"/>
          <a:chExt cx="0" cy="0"/>
        </a:xfrm>
      </p:grpSpPr>
      <p:sp>
        <p:nvSpPr>
          <p:cNvPr id="8" name="Text Placeholder 3"/>
          <p:cNvSpPr>
            <a:spLocks noGrp="1"/>
          </p:cNvSpPr>
          <p:nvPr userDrawn="1">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userDrawn="1">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21" name="Picture Placeholder 20"/>
          <p:cNvSpPr>
            <a:spLocks noGrp="1"/>
          </p:cNvSpPr>
          <p:nvPr>
            <p:ph type="pic" sz="quarter" idx="18" hasCustomPrompt="1"/>
          </p:nvPr>
        </p:nvSpPr>
        <p:spPr>
          <a:xfrm>
            <a:off x="-721" y="3303557"/>
            <a:ext cx="1881995" cy="1839719"/>
          </a:xfrm>
          <a:custGeom>
            <a:avLst/>
            <a:gdLst>
              <a:gd name="connsiteX0" fmla="*/ 629301 w 1881995"/>
              <a:gd name="connsiteY0" fmla="*/ 0 h 1839719"/>
              <a:gd name="connsiteX1" fmla="*/ 1881995 w 1881995"/>
              <a:gd name="connsiteY1" fmla="*/ 1252693 h 1839719"/>
              <a:gd name="connsiteX2" fmla="*/ 1294968 w 1881995"/>
              <a:gd name="connsiteY2" fmla="*/ 1839719 h 1839719"/>
              <a:gd name="connsiteX3" fmla="*/ 0 w 1881995"/>
              <a:gd name="connsiteY3" fmla="*/ 1839719 h 1839719"/>
              <a:gd name="connsiteX4" fmla="*/ 0 w 1881995"/>
              <a:gd name="connsiteY4" fmla="*/ 629301 h 1839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995" h="1839719">
                <a:moveTo>
                  <a:pt x="629301" y="0"/>
                </a:moveTo>
                <a:lnTo>
                  <a:pt x="1881995" y="1252693"/>
                </a:lnTo>
                <a:lnTo>
                  <a:pt x="1294968" y="1839719"/>
                </a:lnTo>
                <a:lnTo>
                  <a:pt x="0" y="1839719"/>
                </a:lnTo>
                <a:lnTo>
                  <a:pt x="0" y="629301"/>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800">
                <a:solidFill>
                  <a:schemeClr val="tx1">
                    <a:lumMod val="75000"/>
                    <a:lumOff val="25000"/>
                  </a:schemeClr>
                </a:solidFill>
              </a:defRPr>
            </a:lvl1pPr>
          </a:lstStyle>
          <a:p>
            <a:r>
              <a:rPr lang="en-US" dirty="0"/>
              <a:t>Image Holder</a:t>
            </a:r>
          </a:p>
        </p:txBody>
      </p:sp>
      <p:sp>
        <p:nvSpPr>
          <p:cNvPr id="33" name="Picture Placeholder 32"/>
          <p:cNvSpPr>
            <a:spLocks noGrp="1"/>
          </p:cNvSpPr>
          <p:nvPr>
            <p:ph type="pic" sz="quarter" idx="19" hasCustomPrompt="1"/>
          </p:nvPr>
        </p:nvSpPr>
        <p:spPr>
          <a:xfrm>
            <a:off x="6361599" y="1257042"/>
            <a:ext cx="2782401" cy="3676699"/>
          </a:xfrm>
          <a:custGeom>
            <a:avLst/>
            <a:gdLst>
              <a:gd name="connsiteX0" fmla="*/ 1838352 w 2782401"/>
              <a:gd name="connsiteY0" fmla="*/ 0 h 3676699"/>
              <a:gd name="connsiteX1" fmla="*/ 2782401 w 2782401"/>
              <a:gd name="connsiteY1" fmla="*/ 944049 h 3676699"/>
              <a:gd name="connsiteX2" fmla="*/ 2782401 w 2782401"/>
              <a:gd name="connsiteY2" fmla="*/ 2732651 h 3676699"/>
              <a:gd name="connsiteX3" fmla="*/ 1838352 w 2782401"/>
              <a:gd name="connsiteY3" fmla="*/ 3676699 h 3676699"/>
              <a:gd name="connsiteX4" fmla="*/ 0 w 2782401"/>
              <a:gd name="connsiteY4" fmla="*/ 1838350 h 367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401" h="3676699">
                <a:moveTo>
                  <a:pt x="1838352" y="0"/>
                </a:moveTo>
                <a:lnTo>
                  <a:pt x="2782401" y="944049"/>
                </a:lnTo>
                <a:lnTo>
                  <a:pt x="2782401" y="2732651"/>
                </a:lnTo>
                <a:lnTo>
                  <a:pt x="1838352" y="3676699"/>
                </a:lnTo>
                <a:lnTo>
                  <a:pt x="0" y="1838350"/>
                </a:lnTo>
                <a:close/>
              </a:path>
            </a:pathLst>
          </a:custGeom>
          <a:solidFill>
            <a:schemeClr val="bg1">
              <a:lumMod val="95000"/>
            </a:schemeClr>
          </a:solidFill>
          <a:ln w="3810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088175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9_S2">
    <p:spTree>
      <p:nvGrpSpPr>
        <p:cNvPr id="1" name=""/>
        <p:cNvGrpSpPr/>
        <p:nvPr/>
      </p:nvGrpSpPr>
      <p:grpSpPr>
        <a:xfrm>
          <a:off x="0" y="0"/>
          <a:ext cx="0" cy="0"/>
          <a:chOff x="0" y="0"/>
          <a:chExt cx="0" cy="0"/>
        </a:xfrm>
      </p:grpSpPr>
      <p:sp>
        <p:nvSpPr>
          <p:cNvPr id="8" name="Text Placeholder 3"/>
          <p:cNvSpPr>
            <a:spLocks noGrp="1"/>
          </p:cNvSpPr>
          <p:nvPr userDrawn="1">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userDrawn="1">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39" name="Picture Placeholder 38"/>
          <p:cNvSpPr>
            <a:spLocks noGrp="1"/>
          </p:cNvSpPr>
          <p:nvPr>
            <p:ph type="pic" sz="quarter" idx="13" hasCustomPrompt="1"/>
          </p:nvPr>
        </p:nvSpPr>
        <p:spPr>
          <a:xfrm rot="1109790">
            <a:off x="288804" y="3052746"/>
            <a:ext cx="2014585" cy="1356157"/>
          </a:xfrm>
          <a:custGeom>
            <a:avLst/>
            <a:gdLst>
              <a:gd name="connsiteX0" fmla="*/ 0 w 2014585"/>
              <a:gd name="connsiteY0" fmla="*/ 118473 h 1356157"/>
              <a:gd name="connsiteX1" fmla="*/ 1938961 w 2014585"/>
              <a:gd name="connsiteY1" fmla="*/ 0 h 1356157"/>
              <a:gd name="connsiteX2" fmla="*/ 2014585 w 2014585"/>
              <a:gd name="connsiteY2" fmla="*/ 1237684 h 1356157"/>
              <a:gd name="connsiteX3" fmla="*/ 75624 w 2014585"/>
              <a:gd name="connsiteY3" fmla="*/ 1356157 h 1356157"/>
            </a:gdLst>
            <a:ahLst/>
            <a:cxnLst>
              <a:cxn ang="0">
                <a:pos x="connsiteX0" y="connsiteY0"/>
              </a:cxn>
              <a:cxn ang="0">
                <a:pos x="connsiteX1" y="connsiteY1"/>
              </a:cxn>
              <a:cxn ang="0">
                <a:pos x="connsiteX2" y="connsiteY2"/>
              </a:cxn>
              <a:cxn ang="0">
                <a:pos x="connsiteX3" y="connsiteY3"/>
              </a:cxn>
            </a:cxnLst>
            <a:rect l="l" t="t" r="r" b="b"/>
            <a:pathLst>
              <a:path w="2014585" h="1356157">
                <a:moveTo>
                  <a:pt x="0" y="118473"/>
                </a:moveTo>
                <a:lnTo>
                  <a:pt x="1938961" y="0"/>
                </a:lnTo>
                <a:lnTo>
                  <a:pt x="2014585" y="1237684"/>
                </a:lnTo>
                <a:lnTo>
                  <a:pt x="75624" y="1356157"/>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100">
                <a:solidFill>
                  <a:schemeClr val="tx1">
                    <a:lumMod val="75000"/>
                    <a:lumOff val="25000"/>
                  </a:schemeClr>
                </a:solidFill>
              </a:defRPr>
            </a:lvl1pPr>
          </a:lstStyle>
          <a:p>
            <a:r>
              <a:rPr lang="en-US" dirty="0"/>
              <a:t>Image Holder</a:t>
            </a:r>
          </a:p>
        </p:txBody>
      </p:sp>
      <p:sp>
        <p:nvSpPr>
          <p:cNvPr id="40" name="Picture Placeholder 39"/>
          <p:cNvSpPr>
            <a:spLocks noGrp="1"/>
          </p:cNvSpPr>
          <p:nvPr>
            <p:ph type="pic" sz="quarter" idx="14" hasCustomPrompt="1"/>
          </p:nvPr>
        </p:nvSpPr>
        <p:spPr>
          <a:xfrm rot="20217248">
            <a:off x="2331794" y="1653435"/>
            <a:ext cx="2097011" cy="1499681"/>
          </a:xfrm>
          <a:custGeom>
            <a:avLst/>
            <a:gdLst>
              <a:gd name="connsiteX0" fmla="*/ 2097011 w 2097011"/>
              <a:gd name="connsiteY0" fmla="*/ 271895 h 1499681"/>
              <a:gd name="connsiteX1" fmla="*/ 1923455 w 2097011"/>
              <a:gd name="connsiteY1" fmla="*/ 1499681 h 1499681"/>
              <a:gd name="connsiteX2" fmla="*/ 0 w 2097011"/>
              <a:gd name="connsiteY2" fmla="*/ 1227786 h 1499681"/>
              <a:gd name="connsiteX3" fmla="*/ 173556 w 2097011"/>
              <a:gd name="connsiteY3" fmla="*/ 0 h 1499681"/>
            </a:gdLst>
            <a:ahLst/>
            <a:cxnLst>
              <a:cxn ang="0">
                <a:pos x="connsiteX0" y="connsiteY0"/>
              </a:cxn>
              <a:cxn ang="0">
                <a:pos x="connsiteX1" y="connsiteY1"/>
              </a:cxn>
              <a:cxn ang="0">
                <a:pos x="connsiteX2" y="connsiteY2"/>
              </a:cxn>
              <a:cxn ang="0">
                <a:pos x="connsiteX3" y="connsiteY3"/>
              </a:cxn>
            </a:cxnLst>
            <a:rect l="l" t="t" r="r" b="b"/>
            <a:pathLst>
              <a:path w="2097011" h="1499681">
                <a:moveTo>
                  <a:pt x="2097011" y="271895"/>
                </a:moveTo>
                <a:lnTo>
                  <a:pt x="1923455" y="1499681"/>
                </a:lnTo>
                <a:lnTo>
                  <a:pt x="0" y="1227786"/>
                </a:lnTo>
                <a:lnTo>
                  <a:pt x="173556" y="0"/>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100">
                <a:solidFill>
                  <a:schemeClr val="tx1">
                    <a:lumMod val="75000"/>
                    <a:lumOff val="25000"/>
                  </a:schemeClr>
                </a:solidFill>
              </a:defRPr>
            </a:lvl1pPr>
          </a:lstStyle>
          <a:p>
            <a:r>
              <a:rPr lang="en-US" dirty="0"/>
              <a:t>Image Holder</a:t>
            </a:r>
          </a:p>
        </p:txBody>
      </p:sp>
      <p:sp>
        <p:nvSpPr>
          <p:cNvPr id="41" name="Picture Placeholder 40"/>
          <p:cNvSpPr>
            <a:spLocks noGrp="1"/>
          </p:cNvSpPr>
          <p:nvPr>
            <p:ph type="pic" sz="quarter" idx="15" hasCustomPrompt="1"/>
          </p:nvPr>
        </p:nvSpPr>
        <p:spPr>
          <a:xfrm rot="1800000">
            <a:off x="4313813" y="3042177"/>
            <a:ext cx="1942577" cy="1239992"/>
          </a:xfrm>
          <a:custGeom>
            <a:avLst/>
            <a:gdLst>
              <a:gd name="connsiteX0" fmla="*/ 0 w 1942577"/>
              <a:gd name="connsiteY0" fmla="*/ 0 h 1239992"/>
              <a:gd name="connsiteX1" fmla="*/ 1942577 w 1942577"/>
              <a:gd name="connsiteY1" fmla="*/ 0 h 1239992"/>
              <a:gd name="connsiteX2" fmla="*/ 1942577 w 1942577"/>
              <a:gd name="connsiteY2" fmla="*/ 1239992 h 1239992"/>
              <a:gd name="connsiteX3" fmla="*/ 0 w 1942577"/>
              <a:gd name="connsiteY3" fmla="*/ 1239992 h 1239992"/>
            </a:gdLst>
            <a:ahLst/>
            <a:cxnLst>
              <a:cxn ang="0">
                <a:pos x="connsiteX0" y="connsiteY0"/>
              </a:cxn>
              <a:cxn ang="0">
                <a:pos x="connsiteX1" y="connsiteY1"/>
              </a:cxn>
              <a:cxn ang="0">
                <a:pos x="connsiteX2" y="connsiteY2"/>
              </a:cxn>
              <a:cxn ang="0">
                <a:pos x="connsiteX3" y="connsiteY3"/>
              </a:cxn>
            </a:cxnLst>
            <a:rect l="l" t="t" r="r" b="b"/>
            <a:pathLst>
              <a:path w="1942577" h="1239992">
                <a:moveTo>
                  <a:pt x="0" y="0"/>
                </a:moveTo>
                <a:lnTo>
                  <a:pt x="1942577" y="0"/>
                </a:lnTo>
                <a:lnTo>
                  <a:pt x="1942577" y="1239992"/>
                </a:lnTo>
                <a:lnTo>
                  <a:pt x="0" y="1239992"/>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100">
                <a:solidFill>
                  <a:schemeClr val="tx1">
                    <a:lumMod val="75000"/>
                    <a:lumOff val="25000"/>
                  </a:schemeClr>
                </a:solidFill>
              </a:defRPr>
            </a:lvl1pPr>
          </a:lstStyle>
          <a:p>
            <a:r>
              <a:rPr lang="en-US" dirty="0"/>
              <a:t>Image Holder</a:t>
            </a:r>
          </a:p>
        </p:txBody>
      </p:sp>
      <p:sp>
        <p:nvSpPr>
          <p:cNvPr id="42" name="Picture Placeholder 41"/>
          <p:cNvSpPr>
            <a:spLocks noGrp="1"/>
          </p:cNvSpPr>
          <p:nvPr>
            <p:ph type="pic" sz="quarter" idx="16" hasCustomPrompt="1"/>
          </p:nvPr>
        </p:nvSpPr>
        <p:spPr>
          <a:xfrm rot="20700000">
            <a:off x="6565146" y="1783279"/>
            <a:ext cx="1942577" cy="1239993"/>
          </a:xfrm>
          <a:custGeom>
            <a:avLst/>
            <a:gdLst>
              <a:gd name="connsiteX0" fmla="*/ 1942577 w 1942577"/>
              <a:gd name="connsiteY0" fmla="*/ 0 h 1239993"/>
              <a:gd name="connsiteX1" fmla="*/ 1942577 w 1942577"/>
              <a:gd name="connsiteY1" fmla="*/ 1239993 h 1239993"/>
              <a:gd name="connsiteX2" fmla="*/ 0 w 1942577"/>
              <a:gd name="connsiteY2" fmla="*/ 1239992 h 1239993"/>
              <a:gd name="connsiteX3" fmla="*/ 0 w 1942577"/>
              <a:gd name="connsiteY3" fmla="*/ 0 h 1239993"/>
            </a:gdLst>
            <a:ahLst/>
            <a:cxnLst>
              <a:cxn ang="0">
                <a:pos x="connsiteX0" y="connsiteY0"/>
              </a:cxn>
              <a:cxn ang="0">
                <a:pos x="connsiteX1" y="connsiteY1"/>
              </a:cxn>
              <a:cxn ang="0">
                <a:pos x="connsiteX2" y="connsiteY2"/>
              </a:cxn>
              <a:cxn ang="0">
                <a:pos x="connsiteX3" y="connsiteY3"/>
              </a:cxn>
            </a:cxnLst>
            <a:rect l="l" t="t" r="r" b="b"/>
            <a:pathLst>
              <a:path w="1942577" h="1239993">
                <a:moveTo>
                  <a:pt x="1942577" y="0"/>
                </a:moveTo>
                <a:lnTo>
                  <a:pt x="1942577" y="1239993"/>
                </a:lnTo>
                <a:lnTo>
                  <a:pt x="0" y="1239992"/>
                </a:lnTo>
                <a:lnTo>
                  <a:pt x="0" y="0"/>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1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64959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2_S14">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381000" y="2507364"/>
            <a:ext cx="2819400" cy="227418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1905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8"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11" name="Picture Placeholder 5"/>
          <p:cNvSpPr>
            <a:spLocks noGrp="1"/>
          </p:cNvSpPr>
          <p:nvPr>
            <p:ph type="pic" sz="quarter" idx="12" hasCustomPrompt="1"/>
          </p:nvPr>
        </p:nvSpPr>
        <p:spPr>
          <a:xfrm>
            <a:off x="2247900" y="1581150"/>
            <a:ext cx="1905000" cy="1536612"/>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38100">
            <a:solidFill>
              <a:schemeClr val="bg2"/>
            </a:solid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
        <p:nvSpPr>
          <p:cNvPr id="12" name="Picture Placeholder 5"/>
          <p:cNvSpPr>
            <a:spLocks noGrp="1"/>
          </p:cNvSpPr>
          <p:nvPr>
            <p:ph type="pic" sz="quarter" idx="13" hasCustomPrompt="1"/>
          </p:nvPr>
        </p:nvSpPr>
        <p:spPr>
          <a:xfrm>
            <a:off x="3048000" y="2895549"/>
            <a:ext cx="1905000" cy="1536612"/>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38100">
            <a:solidFill>
              <a:schemeClr val="bg2"/>
            </a:solid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39273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3_S14">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8"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13" name="Picture Placeholder 5"/>
          <p:cNvSpPr>
            <a:spLocks noGrp="1"/>
          </p:cNvSpPr>
          <p:nvPr>
            <p:ph type="pic" sz="quarter" idx="16" hasCustomPrompt="1"/>
          </p:nvPr>
        </p:nvSpPr>
        <p:spPr>
          <a:xfrm>
            <a:off x="5061283" y="3454488"/>
            <a:ext cx="1905000" cy="1536612"/>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28575">
            <a:solidFill>
              <a:schemeClr val="bg1"/>
            </a:solid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
        <p:nvSpPr>
          <p:cNvPr id="14" name="Picture Placeholder 5"/>
          <p:cNvSpPr>
            <a:spLocks noGrp="1"/>
          </p:cNvSpPr>
          <p:nvPr>
            <p:ph type="pic" sz="quarter" idx="17" hasCustomPrompt="1"/>
          </p:nvPr>
        </p:nvSpPr>
        <p:spPr>
          <a:xfrm>
            <a:off x="4151963" y="2001476"/>
            <a:ext cx="2128520" cy="1536612"/>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28575">
            <a:solidFill>
              <a:schemeClr val="bg1"/>
            </a:solid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
        <p:nvSpPr>
          <p:cNvPr id="15" name="Picture Placeholder 5"/>
          <p:cNvSpPr>
            <a:spLocks noGrp="1"/>
          </p:cNvSpPr>
          <p:nvPr>
            <p:ph type="pic" sz="quarter" idx="18" hasCustomPrompt="1"/>
          </p:nvPr>
        </p:nvSpPr>
        <p:spPr>
          <a:xfrm>
            <a:off x="6013783" y="1252220"/>
            <a:ext cx="1905000" cy="1536612"/>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28575">
            <a:solidFill>
              <a:schemeClr val="bg1"/>
            </a:solid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
        <p:nvSpPr>
          <p:cNvPr id="16" name="Picture Placeholder 5"/>
          <p:cNvSpPr>
            <a:spLocks noGrp="1"/>
          </p:cNvSpPr>
          <p:nvPr>
            <p:ph type="pic" sz="quarter" idx="19" hasCustomPrompt="1"/>
          </p:nvPr>
        </p:nvSpPr>
        <p:spPr>
          <a:xfrm>
            <a:off x="6844363" y="2566619"/>
            <a:ext cx="1905000" cy="1536612"/>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28575">
            <a:solidFill>
              <a:schemeClr val="bg1"/>
            </a:solid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375351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4_S14">
    <p:spTree>
      <p:nvGrpSpPr>
        <p:cNvPr id="1" name=""/>
        <p:cNvGrpSpPr/>
        <p:nvPr/>
      </p:nvGrpSpPr>
      <p:grpSpPr>
        <a:xfrm>
          <a:off x="0" y="0"/>
          <a:ext cx="0" cy="0"/>
          <a:chOff x="0" y="0"/>
          <a:chExt cx="0" cy="0"/>
        </a:xfrm>
      </p:grpSpPr>
      <p:sp>
        <p:nvSpPr>
          <p:cNvPr id="16" name="Picture Placeholder 5"/>
          <p:cNvSpPr>
            <a:spLocks noGrp="1"/>
          </p:cNvSpPr>
          <p:nvPr>
            <p:ph type="pic" sz="quarter" idx="19" hasCustomPrompt="1"/>
          </p:nvPr>
        </p:nvSpPr>
        <p:spPr>
          <a:xfrm>
            <a:off x="6096000" y="1454238"/>
            <a:ext cx="2653363" cy="1536612"/>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3810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
        <p:nvSpPr>
          <p:cNvPr id="11" name="Picture Placeholder 5"/>
          <p:cNvSpPr>
            <a:spLocks noGrp="1"/>
          </p:cNvSpPr>
          <p:nvPr>
            <p:ph type="pic" sz="quarter" idx="20" hasCustomPrompt="1"/>
          </p:nvPr>
        </p:nvSpPr>
        <p:spPr>
          <a:xfrm>
            <a:off x="381000" y="1454238"/>
            <a:ext cx="2653363" cy="1536612"/>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3810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8"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13" name="Picture Placeholder 5"/>
          <p:cNvSpPr>
            <a:spLocks noGrp="1"/>
          </p:cNvSpPr>
          <p:nvPr>
            <p:ph type="pic" sz="quarter" idx="16" hasCustomPrompt="1"/>
          </p:nvPr>
        </p:nvSpPr>
        <p:spPr>
          <a:xfrm>
            <a:off x="2666428" y="2876550"/>
            <a:ext cx="3810000" cy="1917612"/>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12700">
            <a:solidFill>
              <a:schemeClr val="bg1"/>
            </a:solid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37471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S14">
    <p:spTree>
      <p:nvGrpSpPr>
        <p:cNvPr id="1" name=""/>
        <p:cNvGrpSpPr/>
        <p:nvPr/>
      </p:nvGrpSpPr>
      <p:grpSpPr>
        <a:xfrm>
          <a:off x="0" y="0"/>
          <a:ext cx="0" cy="0"/>
          <a:chOff x="0" y="0"/>
          <a:chExt cx="0" cy="0"/>
        </a:xfrm>
      </p:grpSpPr>
      <p:sp>
        <p:nvSpPr>
          <p:cNvPr id="37" name="Picture Placeholder 36"/>
          <p:cNvSpPr>
            <a:spLocks noGrp="1"/>
          </p:cNvSpPr>
          <p:nvPr>
            <p:ph type="pic" sz="quarter" idx="12" hasCustomPrompt="1"/>
          </p:nvPr>
        </p:nvSpPr>
        <p:spPr>
          <a:xfrm>
            <a:off x="381000" y="2188846"/>
            <a:ext cx="2286000" cy="1475104"/>
          </a:xfrm>
          <a:custGeom>
            <a:avLst/>
            <a:gdLst>
              <a:gd name="connsiteX0" fmla="*/ 0 w 3552168"/>
              <a:gd name="connsiteY0" fmla="*/ 0 h 1886454"/>
              <a:gd name="connsiteX1" fmla="*/ 3552168 w 3552168"/>
              <a:gd name="connsiteY1" fmla="*/ 0 h 1886454"/>
              <a:gd name="connsiteX2" fmla="*/ 3552168 w 3552168"/>
              <a:gd name="connsiteY2" fmla="*/ 1854875 h 1886454"/>
              <a:gd name="connsiteX3" fmla="*/ 3520589 w 3552168"/>
              <a:gd name="connsiteY3" fmla="*/ 1886454 h 1886454"/>
              <a:gd name="connsiteX4" fmla="*/ 31579 w 3552168"/>
              <a:gd name="connsiteY4" fmla="*/ 1886454 h 1886454"/>
              <a:gd name="connsiteX5" fmla="*/ 0 w 3552168"/>
              <a:gd name="connsiteY5" fmla="*/ 1854875 h 18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2168" h="1886454">
                <a:moveTo>
                  <a:pt x="0" y="0"/>
                </a:moveTo>
                <a:lnTo>
                  <a:pt x="3552168" y="0"/>
                </a:lnTo>
                <a:lnTo>
                  <a:pt x="3552168" y="1854875"/>
                </a:lnTo>
                <a:cubicBezTo>
                  <a:pt x="3552168" y="1872316"/>
                  <a:pt x="3538030" y="1886454"/>
                  <a:pt x="3520589" y="1886454"/>
                </a:cubicBezTo>
                <a:lnTo>
                  <a:pt x="31579" y="1886454"/>
                </a:lnTo>
                <a:cubicBezTo>
                  <a:pt x="14138" y="1886454"/>
                  <a:pt x="0" y="1872316"/>
                  <a:pt x="0" y="1854875"/>
                </a:cubicBezTo>
                <a:close/>
              </a:path>
            </a:pathLst>
          </a:custGeom>
          <a:solidFill>
            <a:schemeClr val="bg1">
              <a:lumMod val="95000"/>
            </a:schemeClr>
          </a:solidFill>
          <a:ln w="19050">
            <a:noFill/>
          </a:ln>
        </p:spPr>
        <p:txBody>
          <a:bodyPr wrap="square" lIns="0" tIns="0" rIns="0" bIns="182880" anchor="b">
            <a:noAutofit/>
          </a:bodyPr>
          <a:lstStyle>
            <a:lvl1pPr algn="ctr" rtl="0">
              <a:buNone/>
              <a:defRPr sz="1100">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8"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11" name="Picture Placeholder 10"/>
          <p:cNvSpPr>
            <a:spLocks noGrp="1"/>
          </p:cNvSpPr>
          <p:nvPr>
            <p:ph type="pic" sz="quarter" idx="15"/>
          </p:nvPr>
        </p:nvSpPr>
        <p:spPr>
          <a:xfrm>
            <a:off x="2039232" y="2345821"/>
            <a:ext cx="5208208" cy="2661788"/>
          </a:xfrm>
          <a:custGeom>
            <a:avLst/>
            <a:gdLst>
              <a:gd name="connsiteX0" fmla="*/ 0 w 5208208"/>
              <a:gd name="connsiteY0" fmla="*/ 0 h 2661788"/>
              <a:gd name="connsiteX1" fmla="*/ 5208208 w 5208208"/>
              <a:gd name="connsiteY1" fmla="*/ 0 h 2661788"/>
              <a:gd name="connsiteX2" fmla="*/ 5208208 w 5208208"/>
              <a:gd name="connsiteY2" fmla="*/ 2617229 h 2661788"/>
              <a:gd name="connsiteX3" fmla="*/ 5161906 w 5208208"/>
              <a:gd name="connsiteY3" fmla="*/ 2661788 h 2661788"/>
              <a:gd name="connsiteX4" fmla="*/ 3804458 w 5208208"/>
              <a:gd name="connsiteY4" fmla="*/ 2661788 h 2661788"/>
              <a:gd name="connsiteX5" fmla="*/ 1184878 w 5208208"/>
              <a:gd name="connsiteY5" fmla="*/ 2661788 h 2661788"/>
              <a:gd name="connsiteX6" fmla="*/ 46302 w 5208208"/>
              <a:gd name="connsiteY6" fmla="*/ 2661788 h 2661788"/>
              <a:gd name="connsiteX7" fmla="*/ 0 w 5208208"/>
              <a:gd name="connsiteY7" fmla="*/ 2617229 h 266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8208" h="2661788">
                <a:moveTo>
                  <a:pt x="0" y="0"/>
                </a:moveTo>
                <a:lnTo>
                  <a:pt x="5208208" y="0"/>
                </a:lnTo>
                <a:lnTo>
                  <a:pt x="5208208" y="2617229"/>
                </a:lnTo>
                <a:cubicBezTo>
                  <a:pt x="5208208" y="2641839"/>
                  <a:pt x="5187478" y="2661788"/>
                  <a:pt x="5161906" y="2661788"/>
                </a:cubicBezTo>
                <a:lnTo>
                  <a:pt x="3804458" y="2661788"/>
                </a:lnTo>
                <a:lnTo>
                  <a:pt x="1184878" y="2661788"/>
                </a:lnTo>
                <a:lnTo>
                  <a:pt x="46302" y="2661788"/>
                </a:lnTo>
                <a:cubicBezTo>
                  <a:pt x="20730" y="2661788"/>
                  <a:pt x="0" y="2641839"/>
                  <a:pt x="0" y="2617229"/>
                </a:cubicBezTo>
                <a:close/>
              </a:path>
            </a:pathLst>
          </a:custGeom>
          <a:solidFill>
            <a:schemeClr val="tx1">
              <a:lumMod val="10000"/>
              <a:lumOff val="90000"/>
            </a:schemeClr>
          </a:solidFill>
          <a:ln>
            <a:solidFill>
              <a:schemeClr val="bg1"/>
            </a:solidFill>
          </a:ln>
        </p:spPr>
        <p:txBody>
          <a:bodyPr wrap="square" anchor="b">
            <a:noAutofit/>
          </a:bodyPr>
          <a:lstStyle>
            <a:lvl1pPr marL="0" indent="0" algn="ctr">
              <a:buNone/>
              <a:defRPr sz="1100">
                <a:solidFill>
                  <a:schemeClr val="tx1">
                    <a:lumMod val="75000"/>
                    <a:lumOff val="25000"/>
                  </a:schemeClr>
                </a:solidFill>
              </a:defRPr>
            </a:lvl1pPr>
          </a:lstStyle>
          <a:p>
            <a:endParaRPr lang="en-US" dirty="0"/>
          </a:p>
        </p:txBody>
      </p:sp>
      <p:sp>
        <p:nvSpPr>
          <p:cNvPr id="38" name="Picture Placeholder 37"/>
          <p:cNvSpPr>
            <a:spLocks noGrp="1"/>
          </p:cNvSpPr>
          <p:nvPr>
            <p:ph type="pic" sz="quarter" idx="13" hasCustomPrompt="1"/>
          </p:nvPr>
        </p:nvSpPr>
        <p:spPr>
          <a:xfrm>
            <a:off x="6477000" y="3332733"/>
            <a:ext cx="2667000" cy="1674877"/>
          </a:xfrm>
          <a:custGeom>
            <a:avLst/>
            <a:gdLst>
              <a:gd name="connsiteX0" fmla="*/ 0 w 3552168"/>
              <a:gd name="connsiteY0" fmla="*/ 0 h 1886454"/>
              <a:gd name="connsiteX1" fmla="*/ 3552168 w 3552168"/>
              <a:gd name="connsiteY1" fmla="*/ 0 h 1886454"/>
              <a:gd name="connsiteX2" fmla="*/ 3552168 w 3552168"/>
              <a:gd name="connsiteY2" fmla="*/ 1854875 h 1886454"/>
              <a:gd name="connsiteX3" fmla="*/ 3520589 w 3552168"/>
              <a:gd name="connsiteY3" fmla="*/ 1886454 h 1886454"/>
              <a:gd name="connsiteX4" fmla="*/ 31579 w 3552168"/>
              <a:gd name="connsiteY4" fmla="*/ 1886454 h 1886454"/>
              <a:gd name="connsiteX5" fmla="*/ 0 w 3552168"/>
              <a:gd name="connsiteY5" fmla="*/ 1854875 h 18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2168" h="1886454">
                <a:moveTo>
                  <a:pt x="0" y="0"/>
                </a:moveTo>
                <a:lnTo>
                  <a:pt x="3552168" y="0"/>
                </a:lnTo>
                <a:lnTo>
                  <a:pt x="3552168" y="1854875"/>
                </a:lnTo>
                <a:cubicBezTo>
                  <a:pt x="3552168" y="1872316"/>
                  <a:pt x="3538030" y="1886454"/>
                  <a:pt x="3520589" y="1886454"/>
                </a:cubicBezTo>
                <a:lnTo>
                  <a:pt x="31579" y="1886454"/>
                </a:lnTo>
                <a:cubicBezTo>
                  <a:pt x="14138" y="1886454"/>
                  <a:pt x="0" y="1872316"/>
                  <a:pt x="0" y="1854875"/>
                </a:cubicBezTo>
                <a:close/>
              </a:path>
            </a:pathLst>
          </a:custGeom>
          <a:solidFill>
            <a:schemeClr val="bg1">
              <a:lumMod val="95000"/>
            </a:schemeClr>
          </a:solidFill>
          <a:ln w="19050">
            <a:solidFill>
              <a:schemeClr val="bg1"/>
            </a:solidFill>
          </a:ln>
        </p:spPr>
        <p:txBody>
          <a:bodyPr wrap="square" lIns="0" tIns="0" rIns="0" bIns="182880" anchor="b">
            <a:noAutofit/>
          </a:bodyPr>
          <a:lstStyle>
            <a:lvl1pPr algn="ctr" rtl="0">
              <a:buNone/>
              <a:defRPr sz="11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9248605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S14">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5"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8" name="Picture Placeholder 9"/>
          <p:cNvSpPr>
            <a:spLocks noGrp="1"/>
          </p:cNvSpPr>
          <p:nvPr>
            <p:ph type="pic" sz="quarter" idx="11"/>
          </p:nvPr>
        </p:nvSpPr>
        <p:spPr>
          <a:xfrm>
            <a:off x="777305" y="1548611"/>
            <a:ext cx="3072828" cy="3072828"/>
          </a:xfrm>
          <a:prstGeom prst="ellipse">
            <a:avLst/>
          </a:prstGeom>
          <a:solidFill>
            <a:schemeClr val="tx1">
              <a:lumMod val="10000"/>
              <a:lumOff val="90000"/>
            </a:schemeClr>
          </a:solidFill>
          <a:ln>
            <a:solidFill>
              <a:schemeClr val="tx1">
                <a:lumMod val="75000"/>
                <a:lumOff val="25000"/>
              </a:schemeClr>
            </a:solidFill>
          </a:ln>
        </p:spPr>
        <p:txBody>
          <a:bodyPr wrap="square" tIns="91440" bIns="1005840" anchor="b">
            <a:noAutofit/>
          </a:bodyPr>
          <a:lstStyle>
            <a:lvl1pPr marL="0" indent="0" algn="ctr">
              <a:buNone/>
              <a:defRPr sz="1100">
                <a:solidFill>
                  <a:schemeClr val="tx1">
                    <a:lumMod val="75000"/>
                    <a:lumOff val="25000"/>
                  </a:schemeClr>
                </a:solidFill>
              </a:defRPr>
            </a:lvl1pPr>
          </a:lstStyle>
          <a:p>
            <a:endParaRPr lang="en-US" dirty="0"/>
          </a:p>
        </p:txBody>
      </p:sp>
    </p:spTree>
    <p:extLst>
      <p:ext uri="{BB962C8B-B14F-4D97-AF65-F5344CB8AC3E}">
        <p14:creationId xmlns:p14="http://schemas.microsoft.com/office/powerpoint/2010/main" val="2855135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S14">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5"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94" name="Picture Placeholder 93"/>
          <p:cNvSpPr>
            <a:spLocks noGrp="1"/>
          </p:cNvSpPr>
          <p:nvPr>
            <p:ph type="pic" sz="quarter" idx="26" hasCustomPrompt="1"/>
          </p:nvPr>
        </p:nvSpPr>
        <p:spPr>
          <a:xfrm>
            <a:off x="690109" y="1650681"/>
            <a:ext cx="1362982" cy="1362982"/>
          </a:xfrm>
          <a:custGeom>
            <a:avLst/>
            <a:gdLst>
              <a:gd name="connsiteX0" fmla="*/ 681491 w 1362982"/>
              <a:gd name="connsiteY0" fmla="*/ 0 h 1362982"/>
              <a:gd name="connsiteX1" fmla="*/ 1362982 w 1362982"/>
              <a:gd name="connsiteY1" fmla="*/ 681491 h 1362982"/>
              <a:gd name="connsiteX2" fmla="*/ 681491 w 1362982"/>
              <a:gd name="connsiteY2" fmla="*/ 1362982 h 1362982"/>
              <a:gd name="connsiteX3" fmla="*/ 0 w 1362982"/>
              <a:gd name="connsiteY3" fmla="*/ 681491 h 1362982"/>
              <a:gd name="connsiteX4" fmla="*/ 681491 w 1362982"/>
              <a:gd name="connsiteY4" fmla="*/ 0 h 136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982" h="1362982">
                <a:moveTo>
                  <a:pt x="681491" y="0"/>
                </a:moveTo>
                <a:cubicBezTo>
                  <a:pt x="1057868" y="0"/>
                  <a:pt x="1362982" y="305114"/>
                  <a:pt x="1362982" y="681491"/>
                </a:cubicBezTo>
                <a:cubicBezTo>
                  <a:pt x="1362982" y="1057868"/>
                  <a:pt x="1057868" y="1362982"/>
                  <a:pt x="681491" y="1362982"/>
                </a:cubicBezTo>
                <a:cubicBezTo>
                  <a:pt x="305114" y="1362982"/>
                  <a:pt x="0" y="1057868"/>
                  <a:pt x="0" y="681491"/>
                </a:cubicBezTo>
                <a:cubicBezTo>
                  <a:pt x="0" y="305114"/>
                  <a:pt x="305114" y="0"/>
                  <a:pt x="681491" y="0"/>
                </a:cubicBezTo>
                <a:close/>
              </a:path>
            </a:pathLst>
          </a:custGeom>
          <a:solidFill>
            <a:schemeClr val="bg1">
              <a:lumMod val="95000"/>
            </a:schemeClr>
          </a:solidFill>
          <a:ln>
            <a:noFill/>
          </a:ln>
        </p:spPr>
        <p:txBody>
          <a:bodyPr wrap="square" bIns="274320" anchor="b">
            <a:noAutofit/>
          </a:bodyPr>
          <a:lstStyle>
            <a:lvl1pPr algn="ctr">
              <a:buNone/>
              <a:defRPr sz="800">
                <a:solidFill>
                  <a:schemeClr val="tx1">
                    <a:lumMod val="50000"/>
                    <a:lumOff val="50000"/>
                  </a:schemeClr>
                </a:solidFill>
              </a:defRPr>
            </a:lvl1pPr>
          </a:lstStyle>
          <a:p>
            <a:r>
              <a:rPr lang="en-US" dirty="0"/>
              <a:t>Image Holder</a:t>
            </a:r>
          </a:p>
        </p:txBody>
      </p:sp>
      <p:sp>
        <p:nvSpPr>
          <p:cNvPr id="96" name="Picture Placeholder 95"/>
          <p:cNvSpPr>
            <a:spLocks noGrp="1"/>
          </p:cNvSpPr>
          <p:nvPr>
            <p:ph type="pic" sz="quarter" idx="27" hasCustomPrompt="1"/>
          </p:nvPr>
        </p:nvSpPr>
        <p:spPr>
          <a:xfrm>
            <a:off x="4751310" y="1637035"/>
            <a:ext cx="1749400" cy="1749400"/>
          </a:xfrm>
          <a:custGeom>
            <a:avLst/>
            <a:gdLst>
              <a:gd name="connsiteX0" fmla="*/ 874700 w 1749400"/>
              <a:gd name="connsiteY0" fmla="*/ 0 h 1749400"/>
              <a:gd name="connsiteX1" fmla="*/ 1749400 w 1749400"/>
              <a:gd name="connsiteY1" fmla="*/ 874700 h 1749400"/>
              <a:gd name="connsiteX2" fmla="*/ 874700 w 1749400"/>
              <a:gd name="connsiteY2" fmla="*/ 1749400 h 1749400"/>
              <a:gd name="connsiteX3" fmla="*/ 0 w 1749400"/>
              <a:gd name="connsiteY3" fmla="*/ 874700 h 1749400"/>
              <a:gd name="connsiteX4" fmla="*/ 874700 w 1749400"/>
              <a:gd name="connsiteY4" fmla="*/ 0 h 174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400" h="1749400">
                <a:moveTo>
                  <a:pt x="874700" y="0"/>
                </a:moveTo>
                <a:cubicBezTo>
                  <a:pt x="1357783" y="0"/>
                  <a:pt x="1749400" y="391617"/>
                  <a:pt x="1749400" y="874700"/>
                </a:cubicBezTo>
                <a:cubicBezTo>
                  <a:pt x="1749400" y="1357783"/>
                  <a:pt x="1357783" y="1749400"/>
                  <a:pt x="874700" y="1749400"/>
                </a:cubicBezTo>
                <a:cubicBezTo>
                  <a:pt x="391617" y="1749400"/>
                  <a:pt x="0" y="1357783"/>
                  <a:pt x="0" y="874700"/>
                </a:cubicBezTo>
                <a:cubicBezTo>
                  <a:pt x="0" y="391617"/>
                  <a:pt x="391617" y="0"/>
                  <a:pt x="874700" y="0"/>
                </a:cubicBezTo>
                <a:close/>
              </a:path>
            </a:pathLst>
          </a:custGeom>
          <a:solidFill>
            <a:schemeClr val="bg1">
              <a:lumMod val="95000"/>
            </a:schemeClr>
          </a:solidFill>
          <a:ln>
            <a:noFill/>
          </a:ln>
        </p:spPr>
        <p:txBody>
          <a:bodyPr wrap="square" bIns="274320" anchor="b">
            <a:noAutofit/>
          </a:bodyPr>
          <a:lstStyle>
            <a:lvl1pPr algn="ctr">
              <a:buNone/>
              <a:defRPr sz="800">
                <a:solidFill>
                  <a:schemeClr val="tx1">
                    <a:lumMod val="50000"/>
                    <a:lumOff val="50000"/>
                  </a:schemeClr>
                </a:solidFill>
              </a:defRPr>
            </a:lvl1pPr>
          </a:lstStyle>
          <a:p>
            <a:r>
              <a:rPr lang="en-US" dirty="0"/>
              <a:t>Image Holder</a:t>
            </a:r>
          </a:p>
        </p:txBody>
      </p:sp>
      <p:sp>
        <p:nvSpPr>
          <p:cNvPr id="95" name="Picture Placeholder 94"/>
          <p:cNvSpPr>
            <a:spLocks noGrp="1"/>
          </p:cNvSpPr>
          <p:nvPr>
            <p:ph type="pic" sz="quarter" idx="28" hasCustomPrompt="1"/>
          </p:nvPr>
        </p:nvSpPr>
        <p:spPr>
          <a:xfrm>
            <a:off x="2523851" y="2688325"/>
            <a:ext cx="1949908" cy="1949908"/>
          </a:xfrm>
          <a:custGeom>
            <a:avLst/>
            <a:gdLst>
              <a:gd name="connsiteX0" fmla="*/ 1023847 w 2047694"/>
              <a:gd name="connsiteY0" fmla="*/ 0 h 2047694"/>
              <a:gd name="connsiteX1" fmla="*/ 2047694 w 2047694"/>
              <a:gd name="connsiteY1" fmla="*/ 1023847 h 2047694"/>
              <a:gd name="connsiteX2" fmla="*/ 1023847 w 2047694"/>
              <a:gd name="connsiteY2" fmla="*/ 2047694 h 2047694"/>
              <a:gd name="connsiteX3" fmla="*/ 0 w 2047694"/>
              <a:gd name="connsiteY3" fmla="*/ 1023847 h 2047694"/>
              <a:gd name="connsiteX4" fmla="*/ 1023847 w 2047694"/>
              <a:gd name="connsiteY4" fmla="*/ 0 h 204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694" h="2047694">
                <a:moveTo>
                  <a:pt x="1023847" y="0"/>
                </a:moveTo>
                <a:cubicBezTo>
                  <a:pt x="1589302" y="0"/>
                  <a:pt x="2047694" y="458392"/>
                  <a:pt x="2047694" y="1023847"/>
                </a:cubicBezTo>
                <a:cubicBezTo>
                  <a:pt x="2047694" y="1589302"/>
                  <a:pt x="1589302" y="2047694"/>
                  <a:pt x="1023847" y="2047694"/>
                </a:cubicBezTo>
                <a:cubicBezTo>
                  <a:pt x="458392" y="2047694"/>
                  <a:pt x="0" y="1589302"/>
                  <a:pt x="0" y="1023847"/>
                </a:cubicBezTo>
                <a:cubicBezTo>
                  <a:pt x="0" y="458392"/>
                  <a:pt x="458392" y="0"/>
                  <a:pt x="1023847" y="0"/>
                </a:cubicBezTo>
                <a:close/>
              </a:path>
            </a:pathLst>
          </a:custGeom>
          <a:solidFill>
            <a:schemeClr val="bg1">
              <a:lumMod val="95000"/>
            </a:schemeClr>
          </a:solidFill>
          <a:ln>
            <a:noFill/>
          </a:ln>
        </p:spPr>
        <p:txBody>
          <a:bodyPr wrap="square" bIns="274320" anchor="b">
            <a:noAutofit/>
          </a:bodyPr>
          <a:lstStyle>
            <a:lvl1pPr algn="ctr">
              <a:buNone/>
              <a:defRPr sz="800">
                <a:solidFill>
                  <a:schemeClr val="tx1">
                    <a:lumMod val="50000"/>
                    <a:lumOff val="50000"/>
                  </a:schemeClr>
                </a:solidFill>
              </a:defRPr>
            </a:lvl1pPr>
          </a:lstStyle>
          <a:p>
            <a:r>
              <a:rPr lang="en-US" dirty="0"/>
              <a:t>Image Holder</a:t>
            </a:r>
          </a:p>
        </p:txBody>
      </p:sp>
      <p:sp>
        <p:nvSpPr>
          <p:cNvPr id="97" name="Picture Placeholder 96"/>
          <p:cNvSpPr>
            <a:spLocks noGrp="1"/>
          </p:cNvSpPr>
          <p:nvPr>
            <p:ph type="pic" sz="quarter" idx="29" hasCustomPrompt="1"/>
          </p:nvPr>
        </p:nvSpPr>
        <p:spPr>
          <a:xfrm>
            <a:off x="6998928" y="3277977"/>
            <a:ext cx="1508572" cy="1508572"/>
          </a:xfrm>
          <a:custGeom>
            <a:avLst/>
            <a:gdLst>
              <a:gd name="connsiteX0" fmla="*/ 754286 w 1508572"/>
              <a:gd name="connsiteY0" fmla="*/ 0 h 1508572"/>
              <a:gd name="connsiteX1" fmla="*/ 1508572 w 1508572"/>
              <a:gd name="connsiteY1" fmla="*/ 754286 h 1508572"/>
              <a:gd name="connsiteX2" fmla="*/ 754286 w 1508572"/>
              <a:gd name="connsiteY2" fmla="*/ 1508572 h 1508572"/>
              <a:gd name="connsiteX3" fmla="*/ 0 w 1508572"/>
              <a:gd name="connsiteY3" fmla="*/ 754286 h 1508572"/>
              <a:gd name="connsiteX4" fmla="*/ 754286 w 1508572"/>
              <a:gd name="connsiteY4" fmla="*/ 0 h 150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572" h="1508572">
                <a:moveTo>
                  <a:pt x="754286" y="0"/>
                </a:moveTo>
                <a:cubicBezTo>
                  <a:pt x="1170867" y="0"/>
                  <a:pt x="1508572" y="337705"/>
                  <a:pt x="1508572" y="754286"/>
                </a:cubicBezTo>
                <a:cubicBezTo>
                  <a:pt x="1508572" y="1170867"/>
                  <a:pt x="1170867" y="1508572"/>
                  <a:pt x="754286" y="1508572"/>
                </a:cubicBezTo>
                <a:cubicBezTo>
                  <a:pt x="337705" y="1508572"/>
                  <a:pt x="0" y="1170867"/>
                  <a:pt x="0" y="754286"/>
                </a:cubicBezTo>
                <a:cubicBezTo>
                  <a:pt x="0" y="337705"/>
                  <a:pt x="337705" y="0"/>
                  <a:pt x="754286" y="0"/>
                </a:cubicBezTo>
                <a:close/>
              </a:path>
            </a:pathLst>
          </a:custGeom>
          <a:solidFill>
            <a:schemeClr val="bg1">
              <a:lumMod val="95000"/>
            </a:schemeClr>
          </a:solidFill>
          <a:ln>
            <a:noFill/>
          </a:ln>
        </p:spPr>
        <p:txBody>
          <a:bodyPr wrap="square" bIns="274320" anchor="b">
            <a:noAutofit/>
          </a:bodyPr>
          <a:lstStyle>
            <a:lvl1pPr algn="ctr">
              <a:buNone/>
              <a:defRPr sz="8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2710813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S14">
    <p:spTree>
      <p:nvGrpSpPr>
        <p:cNvPr id="1" name=""/>
        <p:cNvGrpSpPr/>
        <p:nvPr/>
      </p:nvGrpSpPr>
      <p:grpSpPr>
        <a:xfrm>
          <a:off x="0" y="0"/>
          <a:ext cx="0" cy="0"/>
          <a:chOff x="0" y="0"/>
          <a:chExt cx="0" cy="0"/>
        </a:xfrm>
      </p:grpSpPr>
      <p:sp>
        <p:nvSpPr>
          <p:cNvPr id="8" name="Rectangle 7"/>
          <p:cNvSpPr/>
          <p:nvPr userDrawn="1"/>
        </p:nvSpPr>
        <p:spPr bwMode="auto">
          <a:xfrm>
            <a:off x="0" y="0"/>
            <a:ext cx="9144000" cy="5143500"/>
          </a:xfrm>
          <a:prstGeom prst="rect">
            <a:avLst/>
          </a:prstGeom>
          <a:solidFill>
            <a:schemeClr val="bg1">
              <a:lumMod val="95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grpSp>
        <p:nvGrpSpPr>
          <p:cNvPr id="9" name="Group 8"/>
          <p:cNvGrpSpPr/>
          <p:nvPr userDrawn="1"/>
        </p:nvGrpSpPr>
        <p:grpSpPr>
          <a:xfrm>
            <a:off x="789473" y="1195200"/>
            <a:ext cx="7565054" cy="3764412"/>
            <a:chOff x="874886" y="1276350"/>
            <a:chExt cx="7335877" cy="3650376"/>
          </a:xfrm>
          <a:solidFill>
            <a:schemeClr val="bg1">
              <a:alpha val="50000"/>
            </a:schemeClr>
          </a:solidFill>
        </p:grpSpPr>
        <p:grpSp>
          <p:nvGrpSpPr>
            <p:cNvPr id="10" name="Group 341"/>
            <p:cNvGrpSpPr/>
            <p:nvPr/>
          </p:nvGrpSpPr>
          <p:grpSpPr>
            <a:xfrm>
              <a:off x="3989287" y="2800445"/>
              <a:ext cx="1399363" cy="1565023"/>
              <a:chOff x="4097338" y="2217738"/>
              <a:chExt cx="1139825" cy="1274763"/>
            </a:xfrm>
            <a:grpFill/>
          </p:grpSpPr>
          <p:sp>
            <p:nvSpPr>
              <p:cNvPr id="186"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87"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nvGrpSpPr>
            <p:cNvPr id="11" name="Group 10"/>
            <p:cNvGrpSpPr/>
            <p:nvPr/>
          </p:nvGrpSpPr>
          <p:grpSpPr>
            <a:xfrm>
              <a:off x="874886" y="1276350"/>
              <a:ext cx="3180780" cy="1832003"/>
              <a:chOff x="893725" y="1200132"/>
              <a:chExt cx="3180780" cy="1832003"/>
            </a:xfrm>
            <a:grpFill/>
          </p:grpSpPr>
          <p:sp>
            <p:nvSpPr>
              <p:cNvPr id="134" name="Freeform 39"/>
              <p:cNvSpPr>
                <a:spLocks/>
              </p:cNvSpPr>
              <p:nvPr/>
            </p:nvSpPr>
            <p:spPr bwMode="auto">
              <a:xfrm>
                <a:off x="3844522" y="1927086"/>
                <a:ext cx="208544" cy="95499"/>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35" name="Freeform 49"/>
              <p:cNvSpPr>
                <a:spLocks/>
              </p:cNvSpPr>
              <p:nvPr/>
            </p:nvSpPr>
            <p:spPr bwMode="auto">
              <a:xfrm>
                <a:off x="1772727" y="2451351"/>
                <a:ext cx="1186946" cy="580784"/>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36" name="Freeform 50"/>
              <p:cNvSpPr>
                <a:spLocks/>
              </p:cNvSpPr>
              <p:nvPr/>
            </p:nvSpPr>
            <p:spPr bwMode="auto">
              <a:xfrm>
                <a:off x="1439447" y="1739987"/>
                <a:ext cx="1750209" cy="904308"/>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37" name="Freeform 51"/>
              <p:cNvSpPr>
                <a:spLocks/>
              </p:cNvSpPr>
              <p:nvPr/>
            </p:nvSpPr>
            <p:spPr bwMode="auto">
              <a:xfrm>
                <a:off x="893725" y="1761426"/>
                <a:ext cx="765961" cy="561294"/>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38" name="Freeform 52"/>
              <p:cNvSpPr>
                <a:spLocks/>
              </p:cNvSpPr>
              <p:nvPr/>
            </p:nvSpPr>
            <p:spPr bwMode="auto">
              <a:xfrm>
                <a:off x="1585622" y="2256457"/>
                <a:ext cx="35082" cy="46775"/>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39" name="Freeform 53"/>
              <p:cNvSpPr>
                <a:spLocks/>
              </p:cNvSpPr>
              <p:nvPr/>
            </p:nvSpPr>
            <p:spPr bwMode="auto">
              <a:xfrm>
                <a:off x="1531050" y="2201887"/>
                <a:ext cx="37032" cy="56520"/>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40" name="Freeform 54"/>
              <p:cNvSpPr>
                <a:spLocks/>
              </p:cNvSpPr>
              <p:nvPr/>
            </p:nvSpPr>
            <p:spPr bwMode="auto">
              <a:xfrm>
                <a:off x="1879923" y="1660082"/>
                <a:ext cx="378107" cy="198792"/>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41" name="Freeform 55"/>
              <p:cNvSpPr>
                <a:spLocks/>
              </p:cNvSpPr>
              <p:nvPr/>
            </p:nvSpPr>
            <p:spPr bwMode="auto">
              <a:xfrm>
                <a:off x="1739594" y="1628899"/>
                <a:ext cx="212442" cy="140324"/>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42" name="Freeform 56"/>
              <p:cNvSpPr>
                <a:spLocks/>
              </p:cNvSpPr>
              <p:nvPr/>
            </p:nvSpPr>
            <p:spPr bwMode="auto">
              <a:xfrm>
                <a:off x="1909157" y="1529502"/>
                <a:ext cx="251423" cy="107192"/>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43" name="Freeform 57"/>
              <p:cNvSpPr>
                <a:spLocks/>
              </p:cNvSpPr>
              <p:nvPr/>
            </p:nvSpPr>
            <p:spPr bwMode="auto">
              <a:xfrm>
                <a:off x="1872127" y="1568481"/>
                <a:ext cx="35082" cy="25337"/>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44" name="Freeform 58"/>
              <p:cNvSpPr>
                <a:spLocks/>
              </p:cNvSpPr>
              <p:nvPr/>
            </p:nvSpPr>
            <p:spPr bwMode="auto">
              <a:xfrm>
                <a:off x="1963729" y="1531452"/>
                <a:ext cx="27286" cy="9745"/>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45" name="Freeform 59"/>
              <p:cNvSpPr>
                <a:spLocks/>
              </p:cNvSpPr>
              <p:nvPr/>
            </p:nvSpPr>
            <p:spPr bwMode="auto">
              <a:xfrm>
                <a:off x="1800013" y="1498319"/>
                <a:ext cx="144227" cy="79907"/>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46" name="Freeform 60"/>
              <p:cNvSpPr>
                <a:spLocks/>
              </p:cNvSpPr>
              <p:nvPr/>
            </p:nvSpPr>
            <p:spPr bwMode="auto">
              <a:xfrm>
                <a:off x="1992965" y="1447647"/>
                <a:ext cx="81858" cy="25337"/>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47" name="Freeform 61"/>
              <p:cNvSpPr>
                <a:spLocks/>
              </p:cNvSpPr>
              <p:nvPr/>
            </p:nvSpPr>
            <p:spPr bwMode="auto">
              <a:xfrm>
                <a:off x="1994914" y="1476881"/>
                <a:ext cx="72114" cy="37030"/>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48" name="Freeform 62"/>
              <p:cNvSpPr>
                <a:spLocks/>
              </p:cNvSpPr>
              <p:nvPr/>
            </p:nvSpPr>
            <p:spPr bwMode="auto">
              <a:xfrm>
                <a:off x="1959831" y="1471034"/>
                <a:ext cx="25338" cy="2728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49" name="Freeform 63"/>
              <p:cNvSpPr>
                <a:spLocks/>
              </p:cNvSpPr>
              <p:nvPr/>
            </p:nvSpPr>
            <p:spPr bwMode="auto">
              <a:xfrm>
                <a:off x="2226846" y="1660082"/>
                <a:ext cx="122788" cy="99397"/>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50" name="Freeform 64"/>
              <p:cNvSpPr>
                <a:spLocks/>
              </p:cNvSpPr>
              <p:nvPr/>
            </p:nvSpPr>
            <p:spPr bwMode="auto">
              <a:xfrm>
                <a:off x="2183968" y="1539247"/>
                <a:ext cx="136431" cy="74060"/>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51" name="Freeform 65"/>
              <p:cNvSpPr>
                <a:spLocks/>
              </p:cNvSpPr>
              <p:nvPr/>
            </p:nvSpPr>
            <p:spPr bwMode="auto">
              <a:xfrm>
                <a:off x="2287265" y="1815997"/>
                <a:ext cx="79910" cy="46775"/>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52" name="Freeform 66"/>
              <p:cNvSpPr>
                <a:spLocks/>
              </p:cNvSpPr>
              <p:nvPr/>
            </p:nvSpPr>
            <p:spPr bwMode="auto">
              <a:xfrm>
                <a:off x="2365225" y="1646438"/>
                <a:ext cx="105246" cy="85753"/>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53" name="Freeform 67"/>
              <p:cNvSpPr>
                <a:spLocks/>
              </p:cNvSpPr>
              <p:nvPr/>
            </p:nvSpPr>
            <p:spPr bwMode="auto">
              <a:xfrm>
                <a:off x="2148886" y="1492473"/>
                <a:ext cx="35082" cy="29235"/>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54" name="Freeform 68"/>
              <p:cNvSpPr>
                <a:spLocks/>
              </p:cNvSpPr>
              <p:nvPr/>
            </p:nvSpPr>
            <p:spPr bwMode="auto">
              <a:xfrm>
                <a:off x="2170324" y="1589920"/>
                <a:ext cx="23388" cy="19489"/>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55" name="Freeform 69"/>
              <p:cNvSpPr>
                <a:spLocks/>
              </p:cNvSpPr>
              <p:nvPr/>
            </p:nvSpPr>
            <p:spPr bwMode="auto">
              <a:xfrm>
                <a:off x="2156682" y="1420361"/>
                <a:ext cx="134482" cy="70162"/>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56" name="Freeform 70"/>
              <p:cNvSpPr>
                <a:spLocks/>
              </p:cNvSpPr>
              <p:nvPr/>
            </p:nvSpPr>
            <p:spPr bwMode="auto">
              <a:xfrm>
                <a:off x="2209304" y="1480779"/>
                <a:ext cx="37032" cy="11694"/>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57" name="Freeform 71"/>
              <p:cNvSpPr>
                <a:spLocks/>
              </p:cNvSpPr>
              <p:nvPr/>
            </p:nvSpPr>
            <p:spPr bwMode="auto">
              <a:xfrm>
                <a:off x="2341837" y="1523656"/>
                <a:ext cx="352771" cy="111090"/>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58" name="Freeform 72"/>
              <p:cNvSpPr>
                <a:spLocks/>
              </p:cNvSpPr>
              <p:nvPr/>
            </p:nvSpPr>
            <p:spPr bwMode="auto">
              <a:xfrm>
                <a:off x="2345735" y="1582124"/>
                <a:ext cx="60420" cy="46775"/>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59" name="Freeform 73"/>
              <p:cNvSpPr>
                <a:spLocks/>
              </p:cNvSpPr>
              <p:nvPr/>
            </p:nvSpPr>
            <p:spPr bwMode="auto">
              <a:xfrm>
                <a:off x="2353531" y="1492473"/>
                <a:ext cx="56522" cy="15592"/>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60" name="Freeform 74"/>
              <p:cNvSpPr>
                <a:spLocks/>
              </p:cNvSpPr>
              <p:nvPr/>
            </p:nvSpPr>
            <p:spPr bwMode="auto">
              <a:xfrm>
                <a:off x="2310653" y="1437903"/>
                <a:ext cx="66266" cy="5457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61" name="Freeform 75"/>
              <p:cNvSpPr>
                <a:spLocks/>
              </p:cNvSpPr>
              <p:nvPr/>
            </p:nvSpPr>
            <p:spPr bwMode="auto">
              <a:xfrm>
                <a:off x="2285316" y="1389178"/>
                <a:ext cx="25338" cy="15592"/>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62" name="Freeform 76"/>
              <p:cNvSpPr>
                <a:spLocks/>
              </p:cNvSpPr>
              <p:nvPr/>
            </p:nvSpPr>
            <p:spPr bwMode="auto">
              <a:xfrm>
                <a:off x="2355481" y="1324864"/>
                <a:ext cx="226085" cy="152017"/>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63" name="Freeform 77"/>
              <p:cNvSpPr>
                <a:spLocks/>
              </p:cNvSpPr>
              <p:nvPr/>
            </p:nvSpPr>
            <p:spPr bwMode="auto">
              <a:xfrm>
                <a:off x="2538687" y="1954371"/>
                <a:ext cx="144227" cy="91601"/>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64" name="Freeform 78"/>
              <p:cNvSpPr>
                <a:spLocks/>
              </p:cNvSpPr>
              <p:nvPr/>
            </p:nvSpPr>
            <p:spPr bwMode="auto">
              <a:xfrm>
                <a:off x="2745282" y="1862771"/>
                <a:ext cx="44828" cy="44826"/>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65" name="Freeform 79"/>
              <p:cNvSpPr>
                <a:spLocks/>
              </p:cNvSpPr>
              <p:nvPr/>
            </p:nvSpPr>
            <p:spPr bwMode="auto">
              <a:xfrm>
                <a:off x="2610800" y="2049869"/>
                <a:ext cx="37032" cy="29235"/>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66" name="Freeform 80"/>
              <p:cNvSpPr>
                <a:spLocks/>
              </p:cNvSpPr>
              <p:nvPr/>
            </p:nvSpPr>
            <p:spPr bwMode="auto">
              <a:xfrm>
                <a:off x="2669270" y="1662030"/>
                <a:ext cx="97450" cy="4092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67" name="Freeform 81"/>
              <p:cNvSpPr>
                <a:spLocks/>
              </p:cNvSpPr>
              <p:nvPr/>
            </p:nvSpPr>
            <p:spPr bwMode="auto">
              <a:xfrm>
                <a:off x="2679016" y="2067409"/>
                <a:ext cx="21440" cy="25337"/>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68" name="Freeform 82"/>
              <p:cNvSpPr>
                <a:spLocks/>
              </p:cNvSpPr>
              <p:nvPr/>
            </p:nvSpPr>
            <p:spPr bwMode="auto">
              <a:xfrm>
                <a:off x="2797905" y="1874465"/>
                <a:ext cx="23388" cy="1364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69" name="Freeform 83"/>
              <p:cNvSpPr>
                <a:spLocks/>
              </p:cNvSpPr>
              <p:nvPr/>
            </p:nvSpPr>
            <p:spPr bwMode="auto">
              <a:xfrm>
                <a:off x="2694608" y="1833537"/>
                <a:ext cx="25338" cy="15592"/>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70" name="Freeform 84"/>
              <p:cNvSpPr>
                <a:spLocks/>
              </p:cNvSpPr>
              <p:nvPr/>
            </p:nvSpPr>
            <p:spPr bwMode="auto">
              <a:xfrm>
                <a:off x="2478267" y="1660082"/>
                <a:ext cx="592498" cy="426818"/>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71" name="Freeform 85"/>
              <p:cNvSpPr>
                <a:spLocks/>
              </p:cNvSpPr>
              <p:nvPr/>
            </p:nvSpPr>
            <p:spPr bwMode="auto">
              <a:xfrm>
                <a:off x="2719944" y="2028430"/>
                <a:ext cx="17542" cy="15592"/>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72" name="Freeform 86"/>
              <p:cNvSpPr>
                <a:spLocks/>
              </p:cNvSpPr>
              <p:nvPr/>
            </p:nvSpPr>
            <p:spPr bwMode="auto">
              <a:xfrm>
                <a:off x="2599106" y="1946575"/>
                <a:ext cx="15592" cy="15592"/>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73" name="Freeform 87"/>
              <p:cNvSpPr>
                <a:spLocks/>
              </p:cNvSpPr>
              <p:nvPr/>
            </p:nvSpPr>
            <p:spPr bwMode="auto">
              <a:xfrm>
                <a:off x="2443185" y="1231315"/>
                <a:ext cx="631478" cy="331320"/>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74" name="Freeform 88"/>
              <p:cNvSpPr>
                <a:spLocks/>
              </p:cNvSpPr>
              <p:nvPr/>
            </p:nvSpPr>
            <p:spPr bwMode="auto">
              <a:xfrm>
                <a:off x="2838834" y="1200132"/>
                <a:ext cx="1235671" cy="939389"/>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75" name="Freeform 89"/>
              <p:cNvSpPr>
                <a:spLocks/>
              </p:cNvSpPr>
              <p:nvPr/>
            </p:nvSpPr>
            <p:spPr bwMode="auto">
              <a:xfrm>
                <a:off x="3207196" y="1792609"/>
                <a:ext cx="58470" cy="38979"/>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76" name="Freeform 90"/>
              <p:cNvSpPr>
                <a:spLocks/>
              </p:cNvSpPr>
              <p:nvPr/>
            </p:nvSpPr>
            <p:spPr bwMode="auto">
              <a:xfrm>
                <a:off x="3943921" y="1589920"/>
                <a:ext cx="33134" cy="19489"/>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77" name="Freeform 91"/>
              <p:cNvSpPr>
                <a:spLocks/>
              </p:cNvSpPr>
              <p:nvPr/>
            </p:nvSpPr>
            <p:spPr bwMode="auto">
              <a:xfrm>
                <a:off x="3117542" y="2388985"/>
                <a:ext cx="134482" cy="130580"/>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78" name="Freeform 93"/>
              <p:cNvSpPr>
                <a:spLocks/>
              </p:cNvSpPr>
              <p:nvPr/>
            </p:nvSpPr>
            <p:spPr bwMode="auto">
              <a:xfrm>
                <a:off x="2649780" y="2348056"/>
                <a:ext cx="25338" cy="11694"/>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79" name="Freeform 94"/>
              <p:cNvSpPr>
                <a:spLocks/>
              </p:cNvSpPr>
              <p:nvPr/>
            </p:nvSpPr>
            <p:spPr bwMode="auto">
              <a:xfrm>
                <a:off x="1696716" y="2416270"/>
                <a:ext cx="97450" cy="62366"/>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80" name="Freeform 95"/>
              <p:cNvSpPr>
                <a:spLocks/>
              </p:cNvSpPr>
              <p:nvPr/>
            </p:nvSpPr>
            <p:spPr bwMode="auto">
              <a:xfrm>
                <a:off x="1601214" y="2324669"/>
                <a:ext cx="35082" cy="48724"/>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81" name="Freeform 96"/>
              <p:cNvSpPr>
                <a:spLocks/>
              </p:cNvSpPr>
              <p:nvPr/>
            </p:nvSpPr>
            <p:spPr bwMode="auto">
              <a:xfrm>
                <a:off x="1160738" y="2215529"/>
                <a:ext cx="42878" cy="29235"/>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82" name="Freeform 97"/>
              <p:cNvSpPr>
                <a:spLocks/>
              </p:cNvSpPr>
              <p:nvPr/>
            </p:nvSpPr>
            <p:spPr bwMode="auto">
              <a:xfrm>
                <a:off x="3012295" y="2431861"/>
                <a:ext cx="52624" cy="2728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83" name="Freeform 98"/>
              <p:cNvSpPr>
                <a:spLocks/>
              </p:cNvSpPr>
              <p:nvPr/>
            </p:nvSpPr>
            <p:spPr bwMode="auto">
              <a:xfrm>
                <a:off x="3016193" y="2513717"/>
                <a:ext cx="38980" cy="25337"/>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84" name="Freeform 99"/>
              <p:cNvSpPr>
                <a:spLocks/>
              </p:cNvSpPr>
              <p:nvPr/>
            </p:nvSpPr>
            <p:spPr bwMode="auto">
              <a:xfrm>
                <a:off x="3074664" y="2513717"/>
                <a:ext cx="27286" cy="33133"/>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85" name="Freeform 100"/>
              <p:cNvSpPr>
                <a:spLocks/>
              </p:cNvSpPr>
              <p:nvPr/>
            </p:nvSpPr>
            <p:spPr bwMode="auto">
              <a:xfrm>
                <a:off x="903469" y="2137571"/>
                <a:ext cx="33134" cy="15592"/>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nvGrpSpPr>
            <p:cNvPr id="12" name="Group 345"/>
            <p:cNvGrpSpPr/>
            <p:nvPr/>
          </p:nvGrpSpPr>
          <p:grpSpPr>
            <a:xfrm>
              <a:off x="4108191" y="1434241"/>
              <a:ext cx="843905" cy="1418862"/>
              <a:chOff x="4219575" y="1089025"/>
              <a:chExt cx="687388" cy="1155701"/>
            </a:xfrm>
            <a:grpFill/>
          </p:grpSpPr>
          <p:sp>
            <p:nvSpPr>
              <p:cNvPr id="119"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nvGrpSpPr>
              <p:cNvPr id="120" name="Group 343"/>
              <p:cNvGrpSpPr/>
              <p:nvPr/>
            </p:nvGrpSpPr>
            <p:grpSpPr>
              <a:xfrm>
                <a:off x="4219575" y="1089025"/>
                <a:ext cx="687388" cy="1155701"/>
                <a:chOff x="4219575" y="1089025"/>
                <a:chExt cx="687388" cy="1155701"/>
              </a:xfrm>
              <a:grpFill/>
            </p:grpSpPr>
            <p:sp>
              <p:nvSpPr>
                <p:cNvPr id="121"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22"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23"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24"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25"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26"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27"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28"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29"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30"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31"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32"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33"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grpSp>
          <p:nvGrpSpPr>
            <p:cNvPr id="13" name="Group 363"/>
            <p:cNvGrpSpPr/>
            <p:nvPr/>
          </p:nvGrpSpPr>
          <p:grpSpPr>
            <a:xfrm>
              <a:off x="6632111" y="3632658"/>
              <a:ext cx="1186925" cy="1036850"/>
              <a:chOff x="6275388" y="2879725"/>
              <a:chExt cx="966788" cy="844551"/>
            </a:xfrm>
            <a:grpFill/>
          </p:grpSpPr>
          <p:sp>
            <p:nvSpPr>
              <p:cNvPr id="101"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nvGrpSpPr>
              <p:cNvPr id="102" name="Group 361"/>
              <p:cNvGrpSpPr/>
              <p:nvPr/>
            </p:nvGrpSpPr>
            <p:grpSpPr>
              <a:xfrm>
                <a:off x="6275388" y="2917825"/>
                <a:ext cx="966788" cy="806451"/>
                <a:chOff x="6275388" y="2917825"/>
                <a:chExt cx="966788" cy="806451"/>
              </a:xfrm>
              <a:grpFill/>
            </p:grpSpPr>
            <p:sp>
              <p:nvSpPr>
                <p:cNvPr id="103"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04"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05"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06"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07"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08"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09"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10"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11"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12"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13"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14"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15"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16"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17"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18"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grpSp>
          <p:nvGrpSpPr>
            <p:cNvPr id="14" name="Group 383"/>
            <p:cNvGrpSpPr/>
            <p:nvPr/>
          </p:nvGrpSpPr>
          <p:grpSpPr>
            <a:xfrm>
              <a:off x="4714312" y="1371869"/>
              <a:ext cx="3496451" cy="2471292"/>
              <a:chOff x="4713288" y="1038225"/>
              <a:chExt cx="2847975" cy="2012950"/>
            </a:xfrm>
            <a:grpFill/>
          </p:grpSpPr>
          <p:sp>
            <p:nvSpPr>
              <p:cNvPr id="30"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7"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8"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9"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40"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41"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42"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43"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44"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45"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46"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47"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48"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49"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50"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51"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52"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53"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54"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55"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56"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57"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58"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59"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60"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61"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62"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63"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64"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65"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66"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67"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68"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69"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70"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71"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72"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73"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74"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75"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76"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77"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78"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79"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80"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81"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82"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83"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84"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85"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86"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87"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88"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89"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90"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91"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92"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93"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98"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99"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00"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nvGrpSpPr>
            <p:cNvPr id="15" name="Group 14"/>
            <p:cNvGrpSpPr/>
            <p:nvPr/>
          </p:nvGrpSpPr>
          <p:grpSpPr>
            <a:xfrm>
              <a:off x="1907860" y="2938794"/>
              <a:ext cx="1697534" cy="1987932"/>
              <a:chOff x="1926699" y="2862576"/>
              <a:chExt cx="1697534" cy="1987932"/>
            </a:xfrm>
            <a:grpFill/>
          </p:grpSpPr>
          <p:grpSp>
            <p:nvGrpSpPr>
              <p:cNvPr id="16" name="Group 274"/>
              <p:cNvGrpSpPr/>
              <p:nvPr/>
            </p:nvGrpSpPr>
            <p:grpSpPr>
              <a:xfrm>
                <a:off x="2667282" y="3304994"/>
                <a:ext cx="956951" cy="1545514"/>
                <a:chOff x="3030538" y="2674938"/>
                <a:chExt cx="779463" cy="1258888"/>
              </a:xfrm>
              <a:grpFill/>
            </p:grpSpPr>
            <p:sp>
              <p:nvSpPr>
                <p:cNvPr id="28"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sp>
            <p:nvSpPr>
              <p:cNvPr id="17" name="Freeform 21"/>
              <p:cNvSpPr>
                <a:spLocks/>
              </p:cNvSpPr>
              <p:nvPr/>
            </p:nvSpPr>
            <p:spPr bwMode="auto">
              <a:xfrm>
                <a:off x="3070766" y="3340067"/>
                <a:ext cx="15592" cy="17541"/>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8" name="Freeform 40"/>
              <p:cNvSpPr>
                <a:spLocks/>
              </p:cNvSpPr>
              <p:nvPr/>
            </p:nvSpPr>
            <p:spPr bwMode="auto">
              <a:xfrm>
                <a:off x="2595208" y="3075011"/>
                <a:ext cx="214391" cy="74060"/>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19" name="Freeform 41"/>
              <p:cNvSpPr>
                <a:spLocks/>
              </p:cNvSpPr>
              <p:nvPr/>
            </p:nvSpPr>
            <p:spPr bwMode="auto">
              <a:xfrm>
                <a:off x="2624444" y="3102296"/>
                <a:ext cx="11694" cy="1364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 name="Freeform 42"/>
              <p:cNvSpPr>
                <a:spLocks/>
              </p:cNvSpPr>
              <p:nvPr/>
            </p:nvSpPr>
            <p:spPr bwMode="auto">
              <a:xfrm>
                <a:off x="2731638" y="3174407"/>
                <a:ext cx="35082" cy="17541"/>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 name="Freeform 43"/>
              <p:cNvSpPr>
                <a:spLocks/>
              </p:cNvSpPr>
              <p:nvPr/>
            </p:nvSpPr>
            <p:spPr bwMode="auto">
              <a:xfrm>
                <a:off x="2957723" y="3174407"/>
                <a:ext cx="29236" cy="11694"/>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 name="Freeform 44"/>
              <p:cNvSpPr>
                <a:spLocks/>
              </p:cNvSpPr>
              <p:nvPr/>
            </p:nvSpPr>
            <p:spPr bwMode="auto">
              <a:xfrm>
                <a:off x="2809599" y="3143224"/>
                <a:ext cx="122788" cy="48724"/>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 name="Freeform 45"/>
              <p:cNvSpPr>
                <a:spLocks/>
              </p:cNvSpPr>
              <p:nvPr/>
            </p:nvSpPr>
            <p:spPr bwMode="auto">
              <a:xfrm>
                <a:off x="2723842" y="3036033"/>
                <a:ext cx="11694" cy="1364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 name="Freeform 46"/>
              <p:cNvSpPr>
                <a:spLocks/>
              </p:cNvSpPr>
              <p:nvPr/>
            </p:nvSpPr>
            <p:spPr bwMode="auto">
              <a:xfrm>
                <a:off x="2714098" y="2995104"/>
                <a:ext cx="17542" cy="5847"/>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 name="Freeform 47"/>
              <p:cNvSpPr>
                <a:spLocks/>
              </p:cNvSpPr>
              <p:nvPr/>
            </p:nvSpPr>
            <p:spPr bwMode="auto">
              <a:xfrm>
                <a:off x="2745282" y="3002900"/>
                <a:ext cx="5848" cy="7796"/>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 name="Freeform 48"/>
              <p:cNvSpPr>
                <a:spLocks/>
              </p:cNvSpPr>
              <p:nvPr/>
            </p:nvSpPr>
            <p:spPr bwMode="auto">
              <a:xfrm>
                <a:off x="2819344" y="3112041"/>
                <a:ext cx="13644" cy="9745"/>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 name="Freeform 92"/>
              <p:cNvSpPr>
                <a:spLocks/>
              </p:cNvSpPr>
              <p:nvPr/>
            </p:nvSpPr>
            <p:spPr bwMode="auto">
              <a:xfrm>
                <a:off x="1926699" y="2862576"/>
                <a:ext cx="824431" cy="553499"/>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sp>
        <p:nvSpPr>
          <p:cNvPr id="4"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rtl="0">
              <a:buNone/>
              <a:defRPr sz="1200" b="0" baseline="0">
                <a:solidFill>
                  <a:schemeClr val="tx1">
                    <a:lumMod val="75000"/>
                    <a:lumOff val="2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5" name="Title 2"/>
          <p:cNvSpPr>
            <a:spLocks noGrp="1"/>
          </p:cNvSpPr>
          <p:nvPr>
            <p:ph type="title"/>
          </p:nvPr>
        </p:nvSpPr>
        <p:spPr>
          <a:xfrm>
            <a:off x="381000" y="341313"/>
            <a:ext cx="8368363" cy="495383"/>
          </a:xfrm>
          <a:prstGeom prst="rect">
            <a:avLst/>
          </a:prstGeom>
        </p:spPr>
        <p:txBody>
          <a:bodyPr lIns="0" tIns="0" rIns="0" bIns="0" anchor="ctr"/>
          <a:lstStyle>
            <a:lvl1pPr algn="ctr" rtl="0">
              <a:defRPr sz="3600">
                <a:solidFill>
                  <a:schemeClr val="tx1">
                    <a:lumMod val="75000"/>
                    <a:lumOff val="25000"/>
                  </a:schemeClr>
                </a:solidFill>
              </a:defRPr>
            </a:lvl1pPr>
          </a:lstStyle>
          <a:p>
            <a:r>
              <a:rPr lang="en-US" dirty="0"/>
              <a:t>Click to edit Master title style</a:t>
            </a:r>
          </a:p>
        </p:txBody>
      </p:sp>
      <p:sp>
        <p:nvSpPr>
          <p:cNvPr id="94" name="Picture Placeholder 93"/>
          <p:cNvSpPr>
            <a:spLocks noGrp="1"/>
          </p:cNvSpPr>
          <p:nvPr>
            <p:ph type="pic" sz="quarter" idx="26" hasCustomPrompt="1"/>
          </p:nvPr>
        </p:nvSpPr>
        <p:spPr>
          <a:xfrm>
            <a:off x="690109" y="1650681"/>
            <a:ext cx="1362982" cy="1362982"/>
          </a:xfrm>
          <a:custGeom>
            <a:avLst/>
            <a:gdLst>
              <a:gd name="connsiteX0" fmla="*/ 681491 w 1362982"/>
              <a:gd name="connsiteY0" fmla="*/ 0 h 1362982"/>
              <a:gd name="connsiteX1" fmla="*/ 1362982 w 1362982"/>
              <a:gd name="connsiteY1" fmla="*/ 681491 h 1362982"/>
              <a:gd name="connsiteX2" fmla="*/ 681491 w 1362982"/>
              <a:gd name="connsiteY2" fmla="*/ 1362982 h 1362982"/>
              <a:gd name="connsiteX3" fmla="*/ 0 w 1362982"/>
              <a:gd name="connsiteY3" fmla="*/ 681491 h 1362982"/>
              <a:gd name="connsiteX4" fmla="*/ 681491 w 1362982"/>
              <a:gd name="connsiteY4" fmla="*/ 0 h 136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982" h="1362982">
                <a:moveTo>
                  <a:pt x="681491" y="0"/>
                </a:moveTo>
                <a:cubicBezTo>
                  <a:pt x="1057868" y="0"/>
                  <a:pt x="1362982" y="305114"/>
                  <a:pt x="1362982" y="681491"/>
                </a:cubicBezTo>
                <a:cubicBezTo>
                  <a:pt x="1362982" y="1057868"/>
                  <a:pt x="1057868" y="1362982"/>
                  <a:pt x="681491" y="1362982"/>
                </a:cubicBezTo>
                <a:cubicBezTo>
                  <a:pt x="305114" y="1362982"/>
                  <a:pt x="0" y="1057868"/>
                  <a:pt x="0" y="681491"/>
                </a:cubicBezTo>
                <a:cubicBezTo>
                  <a:pt x="0" y="305114"/>
                  <a:pt x="305114" y="0"/>
                  <a:pt x="681491" y="0"/>
                </a:cubicBezTo>
                <a:close/>
              </a:path>
            </a:pathLst>
          </a:custGeom>
          <a:solidFill>
            <a:schemeClr val="bg1">
              <a:lumMod val="95000"/>
            </a:schemeClr>
          </a:solidFill>
          <a:ln>
            <a:solidFill>
              <a:schemeClr val="bg1"/>
            </a:solidFill>
          </a:ln>
        </p:spPr>
        <p:txBody>
          <a:bodyPr wrap="square" bIns="274320" anchor="b">
            <a:noAutofit/>
          </a:bodyPr>
          <a:lstStyle>
            <a:lvl1pPr algn="ctr">
              <a:buNone/>
              <a:defRPr sz="800">
                <a:solidFill>
                  <a:schemeClr val="tx1">
                    <a:lumMod val="50000"/>
                    <a:lumOff val="50000"/>
                  </a:schemeClr>
                </a:solidFill>
              </a:defRPr>
            </a:lvl1pPr>
          </a:lstStyle>
          <a:p>
            <a:r>
              <a:rPr lang="en-US" dirty="0"/>
              <a:t>Image Holder</a:t>
            </a:r>
          </a:p>
        </p:txBody>
      </p:sp>
      <p:sp>
        <p:nvSpPr>
          <p:cNvPr id="96" name="Picture Placeholder 95"/>
          <p:cNvSpPr>
            <a:spLocks noGrp="1"/>
          </p:cNvSpPr>
          <p:nvPr>
            <p:ph type="pic" sz="quarter" idx="27" hasCustomPrompt="1"/>
          </p:nvPr>
        </p:nvSpPr>
        <p:spPr>
          <a:xfrm>
            <a:off x="4751310" y="1637035"/>
            <a:ext cx="1749400" cy="1749400"/>
          </a:xfrm>
          <a:custGeom>
            <a:avLst/>
            <a:gdLst>
              <a:gd name="connsiteX0" fmla="*/ 874700 w 1749400"/>
              <a:gd name="connsiteY0" fmla="*/ 0 h 1749400"/>
              <a:gd name="connsiteX1" fmla="*/ 1749400 w 1749400"/>
              <a:gd name="connsiteY1" fmla="*/ 874700 h 1749400"/>
              <a:gd name="connsiteX2" fmla="*/ 874700 w 1749400"/>
              <a:gd name="connsiteY2" fmla="*/ 1749400 h 1749400"/>
              <a:gd name="connsiteX3" fmla="*/ 0 w 1749400"/>
              <a:gd name="connsiteY3" fmla="*/ 874700 h 1749400"/>
              <a:gd name="connsiteX4" fmla="*/ 874700 w 1749400"/>
              <a:gd name="connsiteY4" fmla="*/ 0 h 174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400" h="1749400">
                <a:moveTo>
                  <a:pt x="874700" y="0"/>
                </a:moveTo>
                <a:cubicBezTo>
                  <a:pt x="1357783" y="0"/>
                  <a:pt x="1749400" y="391617"/>
                  <a:pt x="1749400" y="874700"/>
                </a:cubicBezTo>
                <a:cubicBezTo>
                  <a:pt x="1749400" y="1357783"/>
                  <a:pt x="1357783" y="1749400"/>
                  <a:pt x="874700" y="1749400"/>
                </a:cubicBezTo>
                <a:cubicBezTo>
                  <a:pt x="391617" y="1749400"/>
                  <a:pt x="0" y="1357783"/>
                  <a:pt x="0" y="874700"/>
                </a:cubicBezTo>
                <a:cubicBezTo>
                  <a:pt x="0" y="391617"/>
                  <a:pt x="391617" y="0"/>
                  <a:pt x="874700" y="0"/>
                </a:cubicBezTo>
                <a:close/>
              </a:path>
            </a:pathLst>
          </a:custGeom>
          <a:solidFill>
            <a:schemeClr val="bg1">
              <a:lumMod val="95000"/>
            </a:schemeClr>
          </a:solidFill>
          <a:ln>
            <a:solidFill>
              <a:schemeClr val="bg1"/>
            </a:solidFill>
          </a:ln>
        </p:spPr>
        <p:txBody>
          <a:bodyPr wrap="square" bIns="274320" anchor="b">
            <a:noAutofit/>
          </a:bodyPr>
          <a:lstStyle>
            <a:lvl1pPr algn="ctr">
              <a:buNone/>
              <a:defRPr sz="800">
                <a:solidFill>
                  <a:schemeClr val="tx1">
                    <a:lumMod val="50000"/>
                    <a:lumOff val="50000"/>
                  </a:schemeClr>
                </a:solidFill>
              </a:defRPr>
            </a:lvl1pPr>
          </a:lstStyle>
          <a:p>
            <a:r>
              <a:rPr lang="en-US" dirty="0"/>
              <a:t>Image Holder</a:t>
            </a:r>
          </a:p>
        </p:txBody>
      </p:sp>
      <p:sp>
        <p:nvSpPr>
          <p:cNvPr id="95" name="Picture Placeholder 94"/>
          <p:cNvSpPr>
            <a:spLocks noGrp="1"/>
          </p:cNvSpPr>
          <p:nvPr>
            <p:ph type="pic" sz="quarter" idx="28" hasCustomPrompt="1"/>
          </p:nvPr>
        </p:nvSpPr>
        <p:spPr>
          <a:xfrm>
            <a:off x="2523851" y="2688325"/>
            <a:ext cx="1949908" cy="1949908"/>
          </a:xfrm>
          <a:custGeom>
            <a:avLst/>
            <a:gdLst>
              <a:gd name="connsiteX0" fmla="*/ 1023847 w 2047694"/>
              <a:gd name="connsiteY0" fmla="*/ 0 h 2047694"/>
              <a:gd name="connsiteX1" fmla="*/ 2047694 w 2047694"/>
              <a:gd name="connsiteY1" fmla="*/ 1023847 h 2047694"/>
              <a:gd name="connsiteX2" fmla="*/ 1023847 w 2047694"/>
              <a:gd name="connsiteY2" fmla="*/ 2047694 h 2047694"/>
              <a:gd name="connsiteX3" fmla="*/ 0 w 2047694"/>
              <a:gd name="connsiteY3" fmla="*/ 1023847 h 2047694"/>
              <a:gd name="connsiteX4" fmla="*/ 1023847 w 2047694"/>
              <a:gd name="connsiteY4" fmla="*/ 0 h 204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694" h="2047694">
                <a:moveTo>
                  <a:pt x="1023847" y="0"/>
                </a:moveTo>
                <a:cubicBezTo>
                  <a:pt x="1589302" y="0"/>
                  <a:pt x="2047694" y="458392"/>
                  <a:pt x="2047694" y="1023847"/>
                </a:cubicBezTo>
                <a:cubicBezTo>
                  <a:pt x="2047694" y="1589302"/>
                  <a:pt x="1589302" y="2047694"/>
                  <a:pt x="1023847" y="2047694"/>
                </a:cubicBezTo>
                <a:cubicBezTo>
                  <a:pt x="458392" y="2047694"/>
                  <a:pt x="0" y="1589302"/>
                  <a:pt x="0" y="1023847"/>
                </a:cubicBezTo>
                <a:cubicBezTo>
                  <a:pt x="0" y="458392"/>
                  <a:pt x="458392" y="0"/>
                  <a:pt x="1023847" y="0"/>
                </a:cubicBezTo>
                <a:close/>
              </a:path>
            </a:pathLst>
          </a:custGeom>
          <a:solidFill>
            <a:schemeClr val="bg1">
              <a:lumMod val="95000"/>
            </a:schemeClr>
          </a:solidFill>
          <a:ln>
            <a:solidFill>
              <a:schemeClr val="bg1"/>
            </a:solidFill>
          </a:ln>
        </p:spPr>
        <p:txBody>
          <a:bodyPr wrap="square" bIns="274320" anchor="b">
            <a:noAutofit/>
          </a:bodyPr>
          <a:lstStyle>
            <a:lvl1pPr algn="ctr">
              <a:buNone/>
              <a:defRPr sz="800">
                <a:solidFill>
                  <a:schemeClr val="tx1">
                    <a:lumMod val="50000"/>
                    <a:lumOff val="50000"/>
                  </a:schemeClr>
                </a:solidFill>
              </a:defRPr>
            </a:lvl1pPr>
          </a:lstStyle>
          <a:p>
            <a:r>
              <a:rPr lang="en-US" dirty="0"/>
              <a:t>Image Holder</a:t>
            </a:r>
          </a:p>
        </p:txBody>
      </p:sp>
      <p:sp>
        <p:nvSpPr>
          <p:cNvPr id="97" name="Picture Placeholder 96"/>
          <p:cNvSpPr>
            <a:spLocks noGrp="1"/>
          </p:cNvSpPr>
          <p:nvPr>
            <p:ph type="pic" sz="quarter" idx="29" hasCustomPrompt="1"/>
          </p:nvPr>
        </p:nvSpPr>
        <p:spPr>
          <a:xfrm>
            <a:off x="6998928" y="3277977"/>
            <a:ext cx="1508572" cy="1508572"/>
          </a:xfrm>
          <a:custGeom>
            <a:avLst/>
            <a:gdLst>
              <a:gd name="connsiteX0" fmla="*/ 754286 w 1508572"/>
              <a:gd name="connsiteY0" fmla="*/ 0 h 1508572"/>
              <a:gd name="connsiteX1" fmla="*/ 1508572 w 1508572"/>
              <a:gd name="connsiteY1" fmla="*/ 754286 h 1508572"/>
              <a:gd name="connsiteX2" fmla="*/ 754286 w 1508572"/>
              <a:gd name="connsiteY2" fmla="*/ 1508572 h 1508572"/>
              <a:gd name="connsiteX3" fmla="*/ 0 w 1508572"/>
              <a:gd name="connsiteY3" fmla="*/ 754286 h 1508572"/>
              <a:gd name="connsiteX4" fmla="*/ 754286 w 1508572"/>
              <a:gd name="connsiteY4" fmla="*/ 0 h 150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572" h="1508572">
                <a:moveTo>
                  <a:pt x="754286" y="0"/>
                </a:moveTo>
                <a:cubicBezTo>
                  <a:pt x="1170867" y="0"/>
                  <a:pt x="1508572" y="337705"/>
                  <a:pt x="1508572" y="754286"/>
                </a:cubicBezTo>
                <a:cubicBezTo>
                  <a:pt x="1508572" y="1170867"/>
                  <a:pt x="1170867" y="1508572"/>
                  <a:pt x="754286" y="1508572"/>
                </a:cubicBezTo>
                <a:cubicBezTo>
                  <a:pt x="337705" y="1508572"/>
                  <a:pt x="0" y="1170867"/>
                  <a:pt x="0" y="754286"/>
                </a:cubicBezTo>
                <a:cubicBezTo>
                  <a:pt x="0" y="337705"/>
                  <a:pt x="337705" y="0"/>
                  <a:pt x="754286" y="0"/>
                </a:cubicBezTo>
                <a:close/>
              </a:path>
            </a:pathLst>
          </a:custGeom>
          <a:solidFill>
            <a:schemeClr val="bg1">
              <a:lumMod val="95000"/>
            </a:schemeClr>
          </a:solidFill>
          <a:ln>
            <a:solidFill>
              <a:schemeClr val="bg1"/>
            </a:solidFill>
          </a:ln>
        </p:spPr>
        <p:txBody>
          <a:bodyPr wrap="square" bIns="274320" anchor="b">
            <a:noAutofit/>
          </a:bodyPr>
          <a:lstStyle>
            <a:lvl1pPr algn="ctr">
              <a:buNone/>
              <a:defRPr sz="8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342919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S38">
    <p:spTree>
      <p:nvGrpSpPr>
        <p:cNvPr id="1" name=""/>
        <p:cNvGrpSpPr/>
        <p:nvPr/>
      </p:nvGrpSpPr>
      <p:grpSpPr>
        <a:xfrm>
          <a:off x="0" y="0"/>
          <a:ext cx="0" cy="0"/>
          <a:chOff x="0" y="0"/>
          <a:chExt cx="0" cy="0"/>
        </a:xfrm>
      </p:grpSpPr>
      <p:sp>
        <p:nvSpPr>
          <p:cNvPr id="16" name="Picture Placeholder 7"/>
          <p:cNvSpPr>
            <a:spLocks noGrp="1"/>
          </p:cNvSpPr>
          <p:nvPr>
            <p:ph type="pic" sz="quarter" idx="31" hasCustomPrompt="1"/>
          </p:nvPr>
        </p:nvSpPr>
        <p:spPr>
          <a:xfrm>
            <a:off x="4873692" y="1467347"/>
            <a:ext cx="1630800" cy="1778400"/>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14" name="Picture Placeholder 7"/>
          <p:cNvSpPr>
            <a:spLocks noGrp="1"/>
          </p:cNvSpPr>
          <p:nvPr>
            <p:ph type="pic" sz="quarter" idx="19" hasCustomPrompt="1"/>
          </p:nvPr>
        </p:nvSpPr>
        <p:spPr>
          <a:xfrm>
            <a:off x="381000" y="1467347"/>
            <a:ext cx="1630800" cy="1778400"/>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15" name="Picture Placeholder 7"/>
          <p:cNvSpPr>
            <a:spLocks noGrp="1"/>
          </p:cNvSpPr>
          <p:nvPr>
            <p:ph type="pic" sz="quarter" idx="30" hasCustomPrompt="1"/>
          </p:nvPr>
        </p:nvSpPr>
        <p:spPr>
          <a:xfrm>
            <a:off x="7120037" y="2932662"/>
            <a:ext cx="1629326" cy="1776864"/>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17" name="Picture Placeholder 7"/>
          <p:cNvSpPr>
            <a:spLocks noGrp="1"/>
          </p:cNvSpPr>
          <p:nvPr>
            <p:ph type="pic" sz="quarter" idx="32" hasCustomPrompt="1"/>
          </p:nvPr>
        </p:nvSpPr>
        <p:spPr>
          <a:xfrm>
            <a:off x="2627346" y="2931894"/>
            <a:ext cx="1630800" cy="1778400"/>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508187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S38">
    <p:spTree>
      <p:nvGrpSpPr>
        <p:cNvPr id="1" name=""/>
        <p:cNvGrpSpPr/>
        <p:nvPr/>
      </p:nvGrpSpPr>
      <p:grpSpPr>
        <a:xfrm>
          <a:off x="0" y="0"/>
          <a:ext cx="0" cy="0"/>
          <a:chOff x="0" y="0"/>
          <a:chExt cx="0" cy="0"/>
        </a:xfrm>
      </p:grpSpPr>
      <p:sp>
        <p:nvSpPr>
          <p:cNvPr id="190" name="Rectangle 189"/>
          <p:cNvSpPr/>
          <p:nvPr userDrawn="1"/>
        </p:nvSpPr>
        <p:spPr bwMode="auto">
          <a:xfrm>
            <a:off x="0" y="0"/>
            <a:ext cx="9144000" cy="5143500"/>
          </a:xfrm>
          <a:prstGeom prst="rect">
            <a:avLst/>
          </a:prstGeom>
          <a:solidFill>
            <a:schemeClr val="bg1">
              <a:lumMod val="95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grpSp>
        <p:nvGrpSpPr>
          <p:cNvPr id="191" name="Group 190"/>
          <p:cNvGrpSpPr/>
          <p:nvPr userDrawn="1"/>
        </p:nvGrpSpPr>
        <p:grpSpPr>
          <a:xfrm>
            <a:off x="789473" y="1195200"/>
            <a:ext cx="7565054" cy="3764412"/>
            <a:chOff x="874886" y="1276350"/>
            <a:chExt cx="7335877" cy="3650376"/>
          </a:xfrm>
          <a:solidFill>
            <a:schemeClr val="bg1">
              <a:alpha val="50000"/>
            </a:schemeClr>
          </a:solidFill>
        </p:grpSpPr>
        <p:grpSp>
          <p:nvGrpSpPr>
            <p:cNvPr id="192" name="Group 341"/>
            <p:cNvGrpSpPr/>
            <p:nvPr/>
          </p:nvGrpSpPr>
          <p:grpSpPr>
            <a:xfrm>
              <a:off x="3989287" y="2800445"/>
              <a:ext cx="1399363" cy="1565023"/>
              <a:chOff x="4097338" y="2217738"/>
              <a:chExt cx="1139825" cy="1274763"/>
            </a:xfrm>
            <a:grpFill/>
          </p:grpSpPr>
          <p:sp>
            <p:nvSpPr>
              <p:cNvPr id="364"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5"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nvGrpSpPr>
            <p:cNvPr id="193" name="Group 192"/>
            <p:cNvGrpSpPr/>
            <p:nvPr/>
          </p:nvGrpSpPr>
          <p:grpSpPr>
            <a:xfrm>
              <a:off x="874886" y="1276350"/>
              <a:ext cx="3180780" cy="1832003"/>
              <a:chOff x="893725" y="1200132"/>
              <a:chExt cx="3180780" cy="1832003"/>
            </a:xfrm>
            <a:grpFill/>
          </p:grpSpPr>
          <p:sp>
            <p:nvSpPr>
              <p:cNvPr id="312" name="Freeform 39"/>
              <p:cNvSpPr>
                <a:spLocks/>
              </p:cNvSpPr>
              <p:nvPr/>
            </p:nvSpPr>
            <p:spPr bwMode="auto">
              <a:xfrm>
                <a:off x="3844522" y="1927086"/>
                <a:ext cx="208544" cy="95499"/>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3" name="Freeform 49"/>
              <p:cNvSpPr>
                <a:spLocks/>
              </p:cNvSpPr>
              <p:nvPr/>
            </p:nvSpPr>
            <p:spPr bwMode="auto">
              <a:xfrm>
                <a:off x="1772727" y="2451351"/>
                <a:ext cx="1186946" cy="580784"/>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4" name="Freeform 50"/>
              <p:cNvSpPr>
                <a:spLocks/>
              </p:cNvSpPr>
              <p:nvPr/>
            </p:nvSpPr>
            <p:spPr bwMode="auto">
              <a:xfrm>
                <a:off x="1439447" y="1739987"/>
                <a:ext cx="1750209" cy="904308"/>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5" name="Freeform 51"/>
              <p:cNvSpPr>
                <a:spLocks/>
              </p:cNvSpPr>
              <p:nvPr/>
            </p:nvSpPr>
            <p:spPr bwMode="auto">
              <a:xfrm>
                <a:off x="893725" y="1761426"/>
                <a:ext cx="765961" cy="561294"/>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6" name="Freeform 52"/>
              <p:cNvSpPr>
                <a:spLocks/>
              </p:cNvSpPr>
              <p:nvPr/>
            </p:nvSpPr>
            <p:spPr bwMode="auto">
              <a:xfrm>
                <a:off x="1585622" y="2256457"/>
                <a:ext cx="35082" cy="46775"/>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7" name="Freeform 53"/>
              <p:cNvSpPr>
                <a:spLocks/>
              </p:cNvSpPr>
              <p:nvPr/>
            </p:nvSpPr>
            <p:spPr bwMode="auto">
              <a:xfrm>
                <a:off x="1531050" y="2201887"/>
                <a:ext cx="37032" cy="56520"/>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8" name="Freeform 54"/>
              <p:cNvSpPr>
                <a:spLocks/>
              </p:cNvSpPr>
              <p:nvPr/>
            </p:nvSpPr>
            <p:spPr bwMode="auto">
              <a:xfrm>
                <a:off x="1879923" y="1660082"/>
                <a:ext cx="378107" cy="198792"/>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9" name="Freeform 55"/>
              <p:cNvSpPr>
                <a:spLocks/>
              </p:cNvSpPr>
              <p:nvPr/>
            </p:nvSpPr>
            <p:spPr bwMode="auto">
              <a:xfrm>
                <a:off x="1739594" y="1628899"/>
                <a:ext cx="212442" cy="140324"/>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0" name="Freeform 56"/>
              <p:cNvSpPr>
                <a:spLocks/>
              </p:cNvSpPr>
              <p:nvPr/>
            </p:nvSpPr>
            <p:spPr bwMode="auto">
              <a:xfrm>
                <a:off x="1909157" y="1529502"/>
                <a:ext cx="251423" cy="107192"/>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1" name="Freeform 57"/>
              <p:cNvSpPr>
                <a:spLocks/>
              </p:cNvSpPr>
              <p:nvPr/>
            </p:nvSpPr>
            <p:spPr bwMode="auto">
              <a:xfrm>
                <a:off x="1872127" y="1568481"/>
                <a:ext cx="35082" cy="25337"/>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2" name="Freeform 58"/>
              <p:cNvSpPr>
                <a:spLocks/>
              </p:cNvSpPr>
              <p:nvPr/>
            </p:nvSpPr>
            <p:spPr bwMode="auto">
              <a:xfrm>
                <a:off x="1963729" y="1531452"/>
                <a:ext cx="27286" cy="9745"/>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3" name="Freeform 59"/>
              <p:cNvSpPr>
                <a:spLocks/>
              </p:cNvSpPr>
              <p:nvPr/>
            </p:nvSpPr>
            <p:spPr bwMode="auto">
              <a:xfrm>
                <a:off x="1800013" y="1498319"/>
                <a:ext cx="144227" cy="79907"/>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4" name="Freeform 60"/>
              <p:cNvSpPr>
                <a:spLocks/>
              </p:cNvSpPr>
              <p:nvPr/>
            </p:nvSpPr>
            <p:spPr bwMode="auto">
              <a:xfrm>
                <a:off x="1992965" y="1447647"/>
                <a:ext cx="81858" cy="25337"/>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5" name="Freeform 61"/>
              <p:cNvSpPr>
                <a:spLocks/>
              </p:cNvSpPr>
              <p:nvPr/>
            </p:nvSpPr>
            <p:spPr bwMode="auto">
              <a:xfrm>
                <a:off x="1994914" y="1476881"/>
                <a:ext cx="72114" cy="37030"/>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6" name="Freeform 62"/>
              <p:cNvSpPr>
                <a:spLocks/>
              </p:cNvSpPr>
              <p:nvPr/>
            </p:nvSpPr>
            <p:spPr bwMode="auto">
              <a:xfrm>
                <a:off x="1959831" y="1471034"/>
                <a:ext cx="25338" cy="2728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7" name="Freeform 63"/>
              <p:cNvSpPr>
                <a:spLocks/>
              </p:cNvSpPr>
              <p:nvPr/>
            </p:nvSpPr>
            <p:spPr bwMode="auto">
              <a:xfrm>
                <a:off x="2226846" y="1660082"/>
                <a:ext cx="122788" cy="99397"/>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8" name="Freeform 64"/>
              <p:cNvSpPr>
                <a:spLocks/>
              </p:cNvSpPr>
              <p:nvPr/>
            </p:nvSpPr>
            <p:spPr bwMode="auto">
              <a:xfrm>
                <a:off x="2183968" y="1539247"/>
                <a:ext cx="136431" cy="74060"/>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9" name="Freeform 65"/>
              <p:cNvSpPr>
                <a:spLocks/>
              </p:cNvSpPr>
              <p:nvPr/>
            </p:nvSpPr>
            <p:spPr bwMode="auto">
              <a:xfrm>
                <a:off x="2287265" y="1815997"/>
                <a:ext cx="79910" cy="46775"/>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0" name="Freeform 66"/>
              <p:cNvSpPr>
                <a:spLocks/>
              </p:cNvSpPr>
              <p:nvPr/>
            </p:nvSpPr>
            <p:spPr bwMode="auto">
              <a:xfrm>
                <a:off x="2365225" y="1646438"/>
                <a:ext cx="105246" cy="85753"/>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1" name="Freeform 67"/>
              <p:cNvSpPr>
                <a:spLocks/>
              </p:cNvSpPr>
              <p:nvPr/>
            </p:nvSpPr>
            <p:spPr bwMode="auto">
              <a:xfrm>
                <a:off x="2148886" y="1492473"/>
                <a:ext cx="35082" cy="29235"/>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2" name="Freeform 68"/>
              <p:cNvSpPr>
                <a:spLocks/>
              </p:cNvSpPr>
              <p:nvPr/>
            </p:nvSpPr>
            <p:spPr bwMode="auto">
              <a:xfrm>
                <a:off x="2170324" y="1589920"/>
                <a:ext cx="23388" cy="19489"/>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3" name="Freeform 69"/>
              <p:cNvSpPr>
                <a:spLocks/>
              </p:cNvSpPr>
              <p:nvPr/>
            </p:nvSpPr>
            <p:spPr bwMode="auto">
              <a:xfrm>
                <a:off x="2156682" y="1420361"/>
                <a:ext cx="134482" cy="70162"/>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4" name="Freeform 70"/>
              <p:cNvSpPr>
                <a:spLocks/>
              </p:cNvSpPr>
              <p:nvPr/>
            </p:nvSpPr>
            <p:spPr bwMode="auto">
              <a:xfrm>
                <a:off x="2209304" y="1480779"/>
                <a:ext cx="37032" cy="11694"/>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5" name="Freeform 71"/>
              <p:cNvSpPr>
                <a:spLocks/>
              </p:cNvSpPr>
              <p:nvPr/>
            </p:nvSpPr>
            <p:spPr bwMode="auto">
              <a:xfrm>
                <a:off x="2341837" y="1523656"/>
                <a:ext cx="352771" cy="111090"/>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6" name="Freeform 72"/>
              <p:cNvSpPr>
                <a:spLocks/>
              </p:cNvSpPr>
              <p:nvPr/>
            </p:nvSpPr>
            <p:spPr bwMode="auto">
              <a:xfrm>
                <a:off x="2345735" y="1582124"/>
                <a:ext cx="60420" cy="46775"/>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7" name="Freeform 73"/>
              <p:cNvSpPr>
                <a:spLocks/>
              </p:cNvSpPr>
              <p:nvPr/>
            </p:nvSpPr>
            <p:spPr bwMode="auto">
              <a:xfrm>
                <a:off x="2353531" y="1492473"/>
                <a:ext cx="56522" cy="15592"/>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8" name="Freeform 74"/>
              <p:cNvSpPr>
                <a:spLocks/>
              </p:cNvSpPr>
              <p:nvPr/>
            </p:nvSpPr>
            <p:spPr bwMode="auto">
              <a:xfrm>
                <a:off x="2310653" y="1437903"/>
                <a:ext cx="66266" cy="5457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9" name="Freeform 75"/>
              <p:cNvSpPr>
                <a:spLocks/>
              </p:cNvSpPr>
              <p:nvPr/>
            </p:nvSpPr>
            <p:spPr bwMode="auto">
              <a:xfrm>
                <a:off x="2285316" y="1389178"/>
                <a:ext cx="25338" cy="15592"/>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0" name="Freeform 76"/>
              <p:cNvSpPr>
                <a:spLocks/>
              </p:cNvSpPr>
              <p:nvPr/>
            </p:nvSpPr>
            <p:spPr bwMode="auto">
              <a:xfrm>
                <a:off x="2355481" y="1324864"/>
                <a:ext cx="226085" cy="152017"/>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1" name="Freeform 77"/>
              <p:cNvSpPr>
                <a:spLocks/>
              </p:cNvSpPr>
              <p:nvPr/>
            </p:nvSpPr>
            <p:spPr bwMode="auto">
              <a:xfrm>
                <a:off x="2538687" y="1954371"/>
                <a:ext cx="144227" cy="91601"/>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2" name="Freeform 78"/>
              <p:cNvSpPr>
                <a:spLocks/>
              </p:cNvSpPr>
              <p:nvPr/>
            </p:nvSpPr>
            <p:spPr bwMode="auto">
              <a:xfrm>
                <a:off x="2745282" y="1862771"/>
                <a:ext cx="44828" cy="44826"/>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3" name="Freeform 79"/>
              <p:cNvSpPr>
                <a:spLocks/>
              </p:cNvSpPr>
              <p:nvPr/>
            </p:nvSpPr>
            <p:spPr bwMode="auto">
              <a:xfrm>
                <a:off x="2610800" y="2049869"/>
                <a:ext cx="37032" cy="29235"/>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4" name="Freeform 80"/>
              <p:cNvSpPr>
                <a:spLocks/>
              </p:cNvSpPr>
              <p:nvPr/>
            </p:nvSpPr>
            <p:spPr bwMode="auto">
              <a:xfrm>
                <a:off x="2669270" y="1662030"/>
                <a:ext cx="97450" cy="4092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5" name="Freeform 81"/>
              <p:cNvSpPr>
                <a:spLocks/>
              </p:cNvSpPr>
              <p:nvPr/>
            </p:nvSpPr>
            <p:spPr bwMode="auto">
              <a:xfrm>
                <a:off x="2679016" y="2067409"/>
                <a:ext cx="21440" cy="25337"/>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6" name="Freeform 82"/>
              <p:cNvSpPr>
                <a:spLocks/>
              </p:cNvSpPr>
              <p:nvPr/>
            </p:nvSpPr>
            <p:spPr bwMode="auto">
              <a:xfrm>
                <a:off x="2797905" y="1874465"/>
                <a:ext cx="23388" cy="1364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7" name="Freeform 83"/>
              <p:cNvSpPr>
                <a:spLocks/>
              </p:cNvSpPr>
              <p:nvPr/>
            </p:nvSpPr>
            <p:spPr bwMode="auto">
              <a:xfrm>
                <a:off x="2694608" y="1833537"/>
                <a:ext cx="25338" cy="15592"/>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8" name="Freeform 84"/>
              <p:cNvSpPr>
                <a:spLocks/>
              </p:cNvSpPr>
              <p:nvPr/>
            </p:nvSpPr>
            <p:spPr bwMode="auto">
              <a:xfrm>
                <a:off x="2478267" y="1660082"/>
                <a:ext cx="592498" cy="426818"/>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9" name="Freeform 85"/>
              <p:cNvSpPr>
                <a:spLocks/>
              </p:cNvSpPr>
              <p:nvPr/>
            </p:nvSpPr>
            <p:spPr bwMode="auto">
              <a:xfrm>
                <a:off x="2719944" y="2028430"/>
                <a:ext cx="17542" cy="15592"/>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0" name="Freeform 86"/>
              <p:cNvSpPr>
                <a:spLocks/>
              </p:cNvSpPr>
              <p:nvPr/>
            </p:nvSpPr>
            <p:spPr bwMode="auto">
              <a:xfrm>
                <a:off x="2599106" y="1946575"/>
                <a:ext cx="15592" cy="15592"/>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1" name="Freeform 87"/>
              <p:cNvSpPr>
                <a:spLocks/>
              </p:cNvSpPr>
              <p:nvPr/>
            </p:nvSpPr>
            <p:spPr bwMode="auto">
              <a:xfrm>
                <a:off x="2443185" y="1231315"/>
                <a:ext cx="631478" cy="331320"/>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2" name="Freeform 88"/>
              <p:cNvSpPr>
                <a:spLocks/>
              </p:cNvSpPr>
              <p:nvPr/>
            </p:nvSpPr>
            <p:spPr bwMode="auto">
              <a:xfrm>
                <a:off x="2838834" y="1200132"/>
                <a:ext cx="1235671" cy="939389"/>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3" name="Freeform 89"/>
              <p:cNvSpPr>
                <a:spLocks/>
              </p:cNvSpPr>
              <p:nvPr/>
            </p:nvSpPr>
            <p:spPr bwMode="auto">
              <a:xfrm>
                <a:off x="3207196" y="1792609"/>
                <a:ext cx="58470" cy="38979"/>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4" name="Freeform 90"/>
              <p:cNvSpPr>
                <a:spLocks/>
              </p:cNvSpPr>
              <p:nvPr/>
            </p:nvSpPr>
            <p:spPr bwMode="auto">
              <a:xfrm>
                <a:off x="3943921" y="1589920"/>
                <a:ext cx="33134" cy="19489"/>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5" name="Freeform 91"/>
              <p:cNvSpPr>
                <a:spLocks/>
              </p:cNvSpPr>
              <p:nvPr/>
            </p:nvSpPr>
            <p:spPr bwMode="auto">
              <a:xfrm>
                <a:off x="3117542" y="2388985"/>
                <a:ext cx="134482" cy="130580"/>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6" name="Freeform 93"/>
              <p:cNvSpPr>
                <a:spLocks/>
              </p:cNvSpPr>
              <p:nvPr/>
            </p:nvSpPr>
            <p:spPr bwMode="auto">
              <a:xfrm>
                <a:off x="2649780" y="2348056"/>
                <a:ext cx="25338" cy="11694"/>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7" name="Freeform 94"/>
              <p:cNvSpPr>
                <a:spLocks/>
              </p:cNvSpPr>
              <p:nvPr/>
            </p:nvSpPr>
            <p:spPr bwMode="auto">
              <a:xfrm>
                <a:off x="1696716" y="2416270"/>
                <a:ext cx="97450" cy="62366"/>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8" name="Freeform 95"/>
              <p:cNvSpPr>
                <a:spLocks/>
              </p:cNvSpPr>
              <p:nvPr/>
            </p:nvSpPr>
            <p:spPr bwMode="auto">
              <a:xfrm>
                <a:off x="1601214" y="2324669"/>
                <a:ext cx="35082" cy="48724"/>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9" name="Freeform 96"/>
              <p:cNvSpPr>
                <a:spLocks/>
              </p:cNvSpPr>
              <p:nvPr/>
            </p:nvSpPr>
            <p:spPr bwMode="auto">
              <a:xfrm>
                <a:off x="1160738" y="2215529"/>
                <a:ext cx="42878" cy="29235"/>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0" name="Freeform 97"/>
              <p:cNvSpPr>
                <a:spLocks/>
              </p:cNvSpPr>
              <p:nvPr/>
            </p:nvSpPr>
            <p:spPr bwMode="auto">
              <a:xfrm>
                <a:off x="3012295" y="2431861"/>
                <a:ext cx="52624" cy="2728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1" name="Freeform 98"/>
              <p:cNvSpPr>
                <a:spLocks/>
              </p:cNvSpPr>
              <p:nvPr/>
            </p:nvSpPr>
            <p:spPr bwMode="auto">
              <a:xfrm>
                <a:off x="3016193" y="2513717"/>
                <a:ext cx="38980" cy="25337"/>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2" name="Freeform 99"/>
              <p:cNvSpPr>
                <a:spLocks/>
              </p:cNvSpPr>
              <p:nvPr/>
            </p:nvSpPr>
            <p:spPr bwMode="auto">
              <a:xfrm>
                <a:off x="3074664" y="2513717"/>
                <a:ext cx="27286" cy="33133"/>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3" name="Freeform 100"/>
              <p:cNvSpPr>
                <a:spLocks/>
              </p:cNvSpPr>
              <p:nvPr/>
            </p:nvSpPr>
            <p:spPr bwMode="auto">
              <a:xfrm>
                <a:off x="903469" y="2137571"/>
                <a:ext cx="33134" cy="15592"/>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nvGrpSpPr>
            <p:cNvPr id="194" name="Group 345"/>
            <p:cNvGrpSpPr/>
            <p:nvPr/>
          </p:nvGrpSpPr>
          <p:grpSpPr>
            <a:xfrm>
              <a:off x="4108191" y="1434241"/>
              <a:ext cx="843905" cy="1418862"/>
              <a:chOff x="4219575" y="1089025"/>
              <a:chExt cx="687388" cy="1155701"/>
            </a:xfrm>
            <a:grpFill/>
          </p:grpSpPr>
          <p:sp>
            <p:nvSpPr>
              <p:cNvPr id="297"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nvGrpSpPr>
              <p:cNvPr id="298" name="Group 343"/>
              <p:cNvGrpSpPr/>
              <p:nvPr/>
            </p:nvGrpSpPr>
            <p:grpSpPr>
              <a:xfrm>
                <a:off x="4219575" y="1089025"/>
                <a:ext cx="687388" cy="1155701"/>
                <a:chOff x="4219575" y="1089025"/>
                <a:chExt cx="687388" cy="1155701"/>
              </a:xfrm>
              <a:grpFill/>
            </p:grpSpPr>
            <p:sp>
              <p:nvSpPr>
                <p:cNvPr id="299"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0"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1"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2"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3"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4"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5"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6"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7"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8"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9"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0"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1"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grpSp>
          <p:nvGrpSpPr>
            <p:cNvPr id="195" name="Group 363"/>
            <p:cNvGrpSpPr/>
            <p:nvPr/>
          </p:nvGrpSpPr>
          <p:grpSpPr>
            <a:xfrm>
              <a:off x="6632111" y="3632658"/>
              <a:ext cx="1186925" cy="1036850"/>
              <a:chOff x="6275388" y="2879725"/>
              <a:chExt cx="966788" cy="844551"/>
            </a:xfrm>
            <a:grpFill/>
          </p:grpSpPr>
          <p:sp>
            <p:nvSpPr>
              <p:cNvPr id="279"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nvGrpSpPr>
              <p:cNvPr id="280" name="Group 361"/>
              <p:cNvGrpSpPr/>
              <p:nvPr/>
            </p:nvGrpSpPr>
            <p:grpSpPr>
              <a:xfrm>
                <a:off x="6275388" y="2917825"/>
                <a:ext cx="966788" cy="806451"/>
                <a:chOff x="6275388" y="2917825"/>
                <a:chExt cx="966788" cy="806451"/>
              </a:xfrm>
              <a:grpFill/>
            </p:grpSpPr>
            <p:sp>
              <p:nvSpPr>
                <p:cNvPr id="281"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2"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3"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4"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5"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6"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7"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8"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9"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0"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1"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2"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3"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4"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5"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6"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grpSp>
          <p:nvGrpSpPr>
            <p:cNvPr id="196" name="Group 383"/>
            <p:cNvGrpSpPr/>
            <p:nvPr/>
          </p:nvGrpSpPr>
          <p:grpSpPr>
            <a:xfrm>
              <a:off x="4714312" y="1371869"/>
              <a:ext cx="3496451" cy="2471292"/>
              <a:chOff x="4713288" y="1038225"/>
              <a:chExt cx="2847975" cy="2012950"/>
            </a:xfrm>
            <a:grpFill/>
          </p:grpSpPr>
          <p:sp>
            <p:nvSpPr>
              <p:cNvPr id="212"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3"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4"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5"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6"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7"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8"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9"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0"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1"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2"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3"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4"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5"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6"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7"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8"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9"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0"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1"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2"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3"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4"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5"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6"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7"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8"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9"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0"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1"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2"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3"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4"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5"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6"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7"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8"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9"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0"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1"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2"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3"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4"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5"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6"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7"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8"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9"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0"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1"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2"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3"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4"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5"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6"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7"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8"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9"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0"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1"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2"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3"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4"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5"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6"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7"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8"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nvGrpSpPr>
            <p:cNvPr id="197" name="Group 196"/>
            <p:cNvGrpSpPr/>
            <p:nvPr/>
          </p:nvGrpSpPr>
          <p:grpSpPr>
            <a:xfrm>
              <a:off x="1907860" y="2938794"/>
              <a:ext cx="1697534" cy="1987932"/>
              <a:chOff x="1926699" y="2862576"/>
              <a:chExt cx="1697534" cy="1987932"/>
            </a:xfrm>
            <a:grpFill/>
          </p:grpSpPr>
          <p:grpSp>
            <p:nvGrpSpPr>
              <p:cNvPr id="198" name="Group 274"/>
              <p:cNvGrpSpPr/>
              <p:nvPr/>
            </p:nvGrpSpPr>
            <p:grpSpPr>
              <a:xfrm>
                <a:off x="2667282" y="3304994"/>
                <a:ext cx="956951" cy="1545514"/>
                <a:chOff x="3030538" y="2674938"/>
                <a:chExt cx="779463" cy="1258888"/>
              </a:xfrm>
              <a:grpFill/>
            </p:grpSpPr>
            <p:sp>
              <p:nvSpPr>
                <p:cNvPr id="210"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1"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sp>
            <p:nvSpPr>
              <p:cNvPr id="199" name="Freeform 21"/>
              <p:cNvSpPr>
                <a:spLocks/>
              </p:cNvSpPr>
              <p:nvPr/>
            </p:nvSpPr>
            <p:spPr bwMode="auto">
              <a:xfrm>
                <a:off x="3070766" y="3340067"/>
                <a:ext cx="15592" cy="17541"/>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0" name="Freeform 40"/>
              <p:cNvSpPr>
                <a:spLocks/>
              </p:cNvSpPr>
              <p:nvPr/>
            </p:nvSpPr>
            <p:spPr bwMode="auto">
              <a:xfrm>
                <a:off x="2595208" y="3075011"/>
                <a:ext cx="214391" cy="74060"/>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1" name="Freeform 41"/>
              <p:cNvSpPr>
                <a:spLocks/>
              </p:cNvSpPr>
              <p:nvPr/>
            </p:nvSpPr>
            <p:spPr bwMode="auto">
              <a:xfrm>
                <a:off x="2624444" y="3102296"/>
                <a:ext cx="11694" cy="1364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2" name="Freeform 42"/>
              <p:cNvSpPr>
                <a:spLocks/>
              </p:cNvSpPr>
              <p:nvPr/>
            </p:nvSpPr>
            <p:spPr bwMode="auto">
              <a:xfrm>
                <a:off x="2731638" y="3174407"/>
                <a:ext cx="35082" cy="17541"/>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3" name="Freeform 43"/>
              <p:cNvSpPr>
                <a:spLocks/>
              </p:cNvSpPr>
              <p:nvPr/>
            </p:nvSpPr>
            <p:spPr bwMode="auto">
              <a:xfrm>
                <a:off x="2957723" y="3174407"/>
                <a:ext cx="29236" cy="11694"/>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4" name="Freeform 44"/>
              <p:cNvSpPr>
                <a:spLocks/>
              </p:cNvSpPr>
              <p:nvPr/>
            </p:nvSpPr>
            <p:spPr bwMode="auto">
              <a:xfrm>
                <a:off x="2809599" y="3143224"/>
                <a:ext cx="122788" cy="48724"/>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5" name="Freeform 45"/>
              <p:cNvSpPr>
                <a:spLocks/>
              </p:cNvSpPr>
              <p:nvPr/>
            </p:nvSpPr>
            <p:spPr bwMode="auto">
              <a:xfrm>
                <a:off x="2723842" y="3036033"/>
                <a:ext cx="11694" cy="1364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6" name="Freeform 46"/>
              <p:cNvSpPr>
                <a:spLocks/>
              </p:cNvSpPr>
              <p:nvPr/>
            </p:nvSpPr>
            <p:spPr bwMode="auto">
              <a:xfrm>
                <a:off x="2714098" y="2995104"/>
                <a:ext cx="17542" cy="5847"/>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7" name="Freeform 47"/>
              <p:cNvSpPr>
                <a:spLocks/>
              </p:cNvSpPr>
              <p:nvPr/>
            </p:nvSpPr>
            <p:spPr bwMode="auto">
              <a:xfrm>
                <a:off x="2745282" y="3002900"/>
                <a:ext cx="5848" cy="7796"/>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8" name="Freeform 48"/>
              <p:cNvSpPr>
                <a:spLocks/>
              </p:cNvSpPr>
              <p:nvPr/>
            </p:nvSpPr>
            <p:spPr bwMode="auto">
              <a:xfrm>
                <a:off x="2819344" y="3112041"/>
                <a:ext cx="13644" cy="9745"/>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9" name="Freeform 92"/>
              <p:cNvSpPr>
                <a:spLocks/>
              </p:cNvSpPr>
              <p:nvPr/>
            </p:nvSpPr>
            <p:spPr bwMode="auto">
              <a:xfrm>
                <a:off x="1926699" y="2862576"/>
                <a:ext cx="824431" cy="553499"/>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tx1">
                    <a:lumMod val="75000"/>
                    <a:lumOff val="2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75000"/>
                    <a:lumOff val="25000"/>
                  </a:schemeClr>
                </a:solidFill>
              </a:defRPr>
            </a:lvl1pPr>
          </a:lstStyle>
          <a:p>
            <a:r>
              <a:rPr lang="en-US" dirty="0"/>
              <a:t>Click to edit Master title style</a:t>
            </a:r>
          </a:p>
        </p:txBody>
      </p:sp>
      <p:sp>
        <p:nvSpPr>
          <p:cNvPr id="366" name="Picture Placeholder 7"/>
          <p:cNvSpPr>
            <a:spLocks noGrp="1"/>
          </p:cNvSpPr>
          <p:nvPr>
            <p:ph type="pic" sz="quarter" idx="31" hasCustomPrompt="1"/>
          </p:nvPr>
        </p:nvSpPr>
        <p:spPr>
          <a:xfrm>
            <a:off x="4873692" y="1467347"/>
            <a:ext cx="1630800" cy="17784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367" name="Picture Placeholder 7"/>
          <p:cNvSpPr>
            <a:spLocks noGrp="1"/>
          </p:cNvSpPr>
          <p:nvPr>
            <p:ph type="pic" sz="quarter" idx="19" hasCustomPrompt="1"/>
          </p:nvPr>
        </p:nvSpPr>
        <p:spPr>
          <a:xfrm>
            <a:off x="381000" y="1467347"/>
            <a:ext cx="1630800" cy="17784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368" name="Picture Placeholder 7"/>
          <p:cNvSpPr>
            <a:spLocks noGrp="1"/>
          </p:cNvSpPr>
          <p:nvPr>
            <p:ph type="pic" sz="quarter" idx="30" hasCustomPrompt="1"/>
          </p:nvPr>
        </p:nvSpPr>
        <p:spPr>
          <a:xfrm>
            <a:off x="7120037" y="2932662"/>
            <a:ext cx="1629326" cy="1776864"/>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369" name="Picture Placeholder 7"/>
          <p:cNvSpPr>
            <a:spLocks noGrp="1"/>
          </p:cNvSpPr>
          <p:nvPr>
            <p:ph type="pic" sz="quarter" idx="32" hasCustomPrompt="1"/>
          </p:nvPr>
        </p:nvSpPr>
        <p:spPr>
          <a:xfrm>
            <a:off x="2627346" y="2931894"/>
            <a:ext cx="1630800" cy="17784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960274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S38">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20" name="Picture Placeholder 7"/>
          <p:cNvSpPr>
            <a:spLocks noGrp="1"/>
          </p:cNvSpPr>
          <p:nvPr>
            <p:ph type="pic" sz="quarter" idx="19" hasCustomPrompt="1"/>
          </p:nvPr>
        </p:nvSpPr>
        <p:spPr>
          <a:xfrm>
            <a:off x="381000" y="2972854"/>
            <a:ext cx="1630800" cy="1778400"/>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21" name="Picture Placeholder 7"/>
          <p:cNvSpPr>
            <a:spLocks noGrp="1"/>
          </p:cNvSpPr>
          <p:nvPr>
            <p:ph type="pic" sz="quarter" idx="37" hasCustomPrompt="1"/>
          </p:nvPr>
        </p:nvSpPr>
        <p:spPr>
          <a:xfrm>
            <a:off x="7118563" y="1442955"/>
            <a:ext cx="1630800" cy="1778400"/>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22" name="Picture Placeholder 7"/>
          <p:cNvSpPr>
            <a:spLocks noGrp="1"/>
          </p:cNvSpPr>
          <p:nvPr>
            <p:ph type="pic" sz="quarter" idx="38" hasCustomPrompt="1"/>
          </p:nvPr>
        </p:nvSpPr>
        <p:spPr>
          <a:xfrm>
            <a:off x="2626854" y="1442955"/>
            <a:ext cx="1630800" cy="1778400"/>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23" name="Picture Placeholder 7"/>
          <p:cNvSpPr>
            <a:spLocks noGrp="1"/>
          </p:cNvSpPr>
          <p:nvPr>
            <p:ph type="pic" sz="quarter" idx="39" hasCustomPrompt="1"/>
          </p:nvPr>
        </p:nvSpPr>
        <p:spPr>
          <a:xfrm>
            <a:off x="4872708" y="2972854"/>
            <a:ext cx="1630800" cy="1778400"/>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2904756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S38">
    <p:spTree>
      <p:nvGrpSpPr>
        <p:cNvPr id="1" name=""/>
        <p:cNvGrpSpPr/>
        <p:nvPr/>
      </p:nvGrpSpPr>
      <p:grpSpPr>
        <a:xfrm>
          <a:off x="0" y="0"/>
          <a:ext cx="0" cy="0"/>
          <a:chOff x="0" y="0"/>
          <a:chExt cx="0" cy="0"/>
        </a:xfrm>
      </p:grpSpPr>
      <p:sp>
        <p:nvSpPr>
          <p:cNvPr id="194" name="Rectangle 193"/>
          <p:cNvSpPr/>
          <p:nvPr userDrawn="1"/>
        </p:nvSpPr>
        <p:spPr bwMode="auto">
          <a:xfrm>
            <a:off x="0" y="0"/>
            <a:ext cx="9144000" cy="5143500"/>
          </a:xfrm>
          <a:prstGeom prst="rect">
            <a:avLst/>
          </a:prstGeom>
          <a:solidFill>
            <a:schemeClr val="bg1">
              <a:lumMod val="95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grpSp>
        <p:nvGrpSpPr>
          <p:cNvPr id="195" name="Group 194"/>
          <p:cNvGrpSpPr/>
          <p:nvPr userDrawn="1"/>
        </p:nvGrpSpPr>
        <p:grpSpPr>
          <a:xfrm>
            <a:off x="789473" y="1195200"/>
            <a:ext cx="7565054" cy="3764412"/>
            <a:chOff x="874886" y="1276350"/>
            <a:chExt cx="7335877" cy="3650376"/>
          </a:xfrm>
          <a:solidFill>
            <a:schemeClr val="bg1">
              <a:alpha val="50000"/>
            </a:schemeClr>
          </a:solidFill>
          <a:effectLst/>
        </p:grpSpPr>
        <p:grpSp>
          <p:nvGrpSpPr>
            <p:cNvPr id="196" name="Group 341"/>
            <p:cNvGrpSpPr/>
            <p:nvPr/>
          </p:nvGrpSpPr>
          <p:grpSpPr>
            <a:xfrm>
              <a:off x="3989287" y="2800445"/>
              <a:ext cx="1399363" cy="1565023"/>
              <a:chOff x="4097338" y="2217738"/>
              <a:chExt cx="1139825" cy="1274763"/>
            </a:xfrm>
            <a:grpFill/>
          </p:grpSpPr>
          <p:sp>
            <p:nvSpPr>
              <p:cNvPr id="368"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9"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nvGrpSpPr>
            <p:cNvPr id="197" name="Group 196"/>
            <p:cNvGrpSpPr/>
            <p:nvPr/>
          </p:nvGrpSpPr>
          <p:grpSpPr>
            <a:xfrm>
              <a:off x="874886" y="1276350"/>
              <a:ext cx="3180780" cy="1832003"/>
              <a:chOff x="893725" y="1200132"/>
              <a:chExt cx="3180780" cy="1832003"/>
            </a:xfrm>
            <a:grpFill/>
          </p:grpSpPr>
          <p:sp>
            <p:nvSpPr>
              <p:cNvPr id="316" name="Freeform 39"/>
              <p:cNvSpPr>
                <a:spLocks/>
              </p:cNvSpPr>
              <p:nvPr/>
            </p:nvSpPr>
            <p:spPr bwMode="auto">
              <a:xfrm>
                <a:off x="3844522" y="1927086"/>
                <a:ext cx="208544" cy="95499"/>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7" name="Freeform 49"/>
              <p:cNvSpPr>
                <a:spLocks/>
              </p:cNvSpPr>
              <p:nvPr/>
            </p:nvSpPr>
            <p:spPr bwMode="auto">
              <a:xfrm>
                <a:off x="1772727" y="2451351"/>
                <a:ext cx="1186946" cy="580784"/>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8" name="Freeform 50"/>
              <p:cNvSpPr>
                <a:spLocks/>
              </p:cNvSpPr>
              <p:nvPr/>
            </p:nvSpPr>
            <p:spPr bwMode="auto">
              <a:xfrm>
                <a:off x="1439447" y="1739987"/>
                <a:ext cx="1750209" cy="904308"/>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9" name="Freeform 51"/>
              <p:cNvSpPr>
                <a:spLocks/>
              </p:cNvSpPr>
              <p:nvPr/>
            </p:nvSpPr>
            <p:spPr bwMode="auto">
              <a:xfrm>
                <a:off x="893725" y="1761426"/>
                <a:ext cx="765961" cy="561294"/>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0" name="Freeform 52"/>
              <p:cNvSpPr>
                <a:spLocks/>
              </p:cNvSpPr>
              <p:nvPr/>
            </p:nvSpPr>
            <p:spPr bwMode="auto">
              <a:xfrm>
                <a:off x="1585622" y="2256457"/>
                <a:ext cx="35082" cy="46775"/>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1" name="Freeform 53"/>
              <p:cNvSpPr>
                <a:spLocks/>
              </p:cNvSpPr>
              <p:nvPr/>
            </p:nvSpPr>
            <p:spPr bwMode="auto">
              <a:xfrm>
                <a:off x="1531050" y="2201887"/>
                <a:ext cx="37032" cy="56520"/>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2" name="Freeform 54"/>
              <p:cNvSpPr>
                <a:spLocks/>
              </p:cNvSpPr>
              <p:nvPr/>
            </p:nvSpPr>
            <p:spPr bwMode="auto">
              <a:xfrm>
                <a:off x="1879923" y="1660082"/>
                <a:ext cx="378107" cy="198792"/>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3" name="Freeform 55"/>
              <p:cNvSpPr>
                <a:spLocks/>
              </p:cNvSpPr>
              <p:nvPr/>
            </p:nvSpPr>
            <p:spPr bwMode="auto">
              <a:xfrm>
                <a:off x="1739594" y="1628899"/>
                <a:ext cx="212442" cy="140324"/>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4" name="Freeform 56"/>
              <p:cNvSpPr>
                <a:spLocks/>
              </p:cNvSpPr>
              <p:nvPr/>
            </p:nvSpPr>
            <p:spPr bwMode="auto">
              <a:xfrm>
                <a:off x="1909157" y="1529502"/>
                <a:ext cx="251423" cy="107192"/>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5" name="Freeform 57"/>
              <p:cNvSpPr>
                <a:spLocks/>
              </p:cNvSpPr>
              <p:nvPr/>
            </p:nvSpPr>
            <p:spPr bwMode="auto">
              <a:xfrm>
                <a:off x="1872127" y="1568481"/>
                <a:ext cx="35082" cy="25337"/>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6" name="Freeform 58"/>
              <p:cNvSpPr>
                <a:spLocks/>
              </p:cNvSpPr>
              <p:nvPr/>
            </p:nvSpPr>
            <p:spPr bwMode="auto">
              <a:xfrm>
                <a:off x="1963729" y="1531452"/>
                <a:ext cx="27286" cy="9745"/>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7" name="Freeform 59"/>
              <p:cNvSpPr>
                <a:spLocks/>
              </p:cNvSpPr>
              <p:nvPr/>
            </p:nvSpPr>
            <p:spPr bwMode="auto">
              <a:xfrm>
                <a:off x="1800013" y="1498319"/>
                <a:ext cx="144227" cy="79907"/>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8" name="Freeform 60"/>
              <p:cNvSpPr>
                <a:spLocks/>
              </p:cNvSpPr>
              <p:nvPr/>
            </p:nvSpPr>
            <p:spPr bwMode="auto">
              <a:xfrm>
                <a:off x="1992965" y="1447647"/>
                <a:ext cx="81858" cy="25337"/>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9" name="Freeform 61"/>
              <p:cNvSpPr>
                <a:spLocks/>
              </p:cNvSpPr>
              <p:nvPr/>
            </p:nvSpPr>
            <p:spPr bwMode="auto">
              <a:xfrm>
                <a:off x="1994914" y="1476881"/>
                <a:ext cx="72114" cy="37030"/>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0" name="Freeform 62"/>
              <p:cNvSpPr>
                <a:spLocks/>
              </p:cNvSpPr>
              <p:nvPr/>
            </p:nvSpPr>
            <p:spPr bwMode="auto">
              <a:xfrm>
                <a:off x="1959831" y="1471034"/>
                <a:ext cx="25338" cy="2728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1" name="Freeform 63"/>
              <p:cNvSpPr>
                <a:spLocks/>
              </p:cNvSpPr>
              <p:nvPr/>
            </p:nvSpPr>
            <p:spPr bwMode="auto">
              <a:xfrm>
                <a:off x="2226846" y="1660082"/>
                <a:ext cx="122788" cy="99397"/>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2" name="Freeform 64"/>
              <p:cNvSpPr>
                <a:spLocks/>
              </p:cNvSpPr>
              <p:nvPr/>
            </p:nvSpPr>
            <p:spPr bwMode="auto">
              <a:xfrm>
                <a:off x="2183968" y="1539247"/>
                <a:ext cx="136431" cy="74060"/>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3" name="Freeform 65"/>
              <p:cNvSpPr>
                <a:spLocks/>
              </p:cNvSpPr>
              <p:nvPr/>
            </p:nvSpPr>
            <p:spPr bwMode="auto">
              <a:xfrm>
                <a:off x="2287265" y="1815997"/>
                <a:ext cx="79910" cy="46775"/>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4" name="Freeform 66"/>
              <p:cNvSpPr>
                <a:spLocks/>
              </p:cNvSpPr>
              <p:nvPr/>
            </p:nvSpPr>
            <p:spPr bwMode="auto">
              <a:xfrm>
                <a:off x="2365225" y="1646438"/>
                <a:ext cx="105246" cy="85753"/>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5" name="Freeform 67"/>
              <p:cNvSpPr>
                <a:spLocks/>
              </p:cNvSpPr>
              <p:nvPr/>
            </p:nvSpPr>
            <p:spPr bwMode="auto">
              <a:xfrm>
                <a:off x="2148886" y="1492473"/>
                <a:ext cx="35082" cy="29235"/>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6" name="Freeform 68"/>
              <p:cNvSpPr>
                <a:spLocks/>
              </p:cNvSpPr>
              <p:nvPr/>
            </p:nvSpPr>
            <p:spPr bwMode="auto">
              <a:xfrm>
                <a:off x="2170324" y="1589920"/>
                <a:ext cx="23388" cy="19489"/>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7" name="Freeform 69"/>
              <p:cNvSpPr>
                <a:spLocks/>
              </p:cNvSpPr>
              <p:nvPr/>
            </p:nvSpPr>
            <p:spPr bwMode="auto">
              <a:xfrm>
                <a:off x="2156682" y="1420361"/>
                <a:ext cx="134482" cy="70162"/>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8" name="Freeform 70"/>
              <p:cNvSpPr>
                <a:spLocks/>
              </p:cNvSpPr>
              <p:nvPr/>
            </p:nvSpPr>
            <p:spPr bwMode="auto">
              <a:xfrm>
                <a:off x="2209304" y="1480779"/>
                <a:ext cx="37032" cy="11694"/>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9" name="Freeform 71"/>
              <p:cNvSpPr>
                <a:spLocks/>
              </p:cNvSpPr>
              <p:nvPr/>
            </p:nvSpPr>
            <p:spPr bwMode="auto">
              <a:xfrm>
                <a:off x="2341837" y="1523656"/>
                <a:ext cx="352771" cy="111090"/>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0" name="Freeform 72"/>
              <p:cNvSpPr>
                <a:spLocks/>
              </p:cNvSpPr>
              <p:nvPr/>
            </p:nvSpPr>
            <p:spPr bwMode="auto">
              <a:xfrm>
                <a:off x="2345735" y="1582124"/>
                <a:ext cx="60420" cy="46775"/>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1" name="Freeform 73"/>
              <p:cNvSpPr>
                <a:spLocks/>
              </p:cNvSpPr>
              <p:nvPr/>
            </p:nvSpPr>
            <p:spPr bwMode="auto">
              <a:xfrm>
                <a:off x="2353531" y="1492473"/>
                <a:ext cx="56522" cy="15592"/>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2" name="Freeform 74"/>
              <p:cNvSpPr>
                <a:spLocks/>
              </p:cNvSpPr>
              <p:nvPr/>
            </p:nvSpPr>
            <p:spPr bwMode="auto">
              <a:xfrm>
                <a:off x="2310653" y="1437903"/>
                <a:ext cx="66266" cy="5457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3" name="Freeform 75"/>
              <p:cNvSpPr>
                <a:spLocks/>
              </p:cNvSpPr>
              <p:nvPr/>
            </p:nvSpPr>
            <p:spPr bwMode="auto">
              <a:xfrm>
                <a:off x="2285316" y="1389178"/>
                <a:ext cx="25338" cy="15592"/>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4" name="Freeform 76"/>
              <p:cNvSpPr>
                <a:spLocks/>
              </p:cNvSpPr>
              <p:nvPr/>
            </p:nvSpPr>
            <p:spPr bwMode="auto">
              <a:xfrm>
                <a:off x="2355481" y="1324864"/>
                <a:ext cx="226085" cy="152017"/>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5" name="Freeform 77"/>
              <p:cNvSpPr>
                <a:spLocks/>
              </p:cNvSpPr>
              <p:nvPr/>
            </p:nvSpPr>
            <p:spPr bwMode="auto">
              <a:xfrm>
                <a:off x="2538687" y="1954371"/>
                <a:ext cx="144227" cy="91601"/>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6" name="Freeform 78"/>
              <p:cNvSpPr>
                <a:spLocks/>
              </p:cNvSpPr>
              <p:nvPr/>
            </p:nvSpPr>
            <p:spPr bwMode="auto">
              <a:xfrm>
                <a:off x="2745282" y="1862771"/>
                <a:ext cx="44828" cy="44826"/>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7" name="Freeform 79"/>
              <p:cNvSpPr>
                <a:spLocks/>
              </p:cNvSpPr>
              <p:nvPr/>
            </p:nvSpPr>
            <p:spPr bwMode="auto">
              <a:xfrm>
                <a:off x="2610800" y="2049869"/>
                <a:ext cx="37032" cy="29235"/>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8" name="Freeform 80"/>
              <p:cNvSpPr>
                <a:spLocks/>
              </p:cNvSpPr>
              <p:nvPr/>
            </p:nvSpPr>
            <p:spPr bwMode="auto">
              <a:xfrm>
                <a:off x="2669270" y="1662030"/>
                <a:ext cx="97450" cy="4092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9" name="Freeform 81"/>
              <p:cNvSpPr>
                <a:spLocks/>
              </p:cNvSpPr>
              <p:nvPr/>
            </p:nvSpPr>
            <p:spPr bwMode="auto">
              <a:xfrm>
                <a:off x="2679016" y="2067409"/>
                <a:ext cx="21440" cy="25337"/>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0" name="Freeform 82"/>
              <p:cNvSpPr>
                <a:spLocks/>
              </p:cNvSpPr>
              <p:nvPr/>
            </p:nvSpPr>
            <p:spPr bwMode="auto">
              <a:xfrm>
                <a:off x="2797905" y="1874465"/>
                <a:ext cx="23388" cy="1364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1" name="Freeform 83"/>
              <p:cNvSpPr>
                <a:spLocks/>
              </p:cNvSpPr>
              <p:nvPr/>
            </p:nvSpPr>
            <p:spPr bwMode="auto">
              <a:xfrm>
                <a:off x="2694608" y="1833537"/>
                <a:ext cx="25338" cy="15592"/>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2" name="Freeform 84"/>
              <p:cNvSpPr>
                <a:spLocks/>
              </p:cNvSpPr>
              <p:nvPr/>
            </p:nvSpPr>
            <p:spPr bwMode="auto">
              <a:xfrm>
                <a:off x="2478267" y="1660082"/>
                <a:ext cx="592498" cy="426818"/>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3" name="Freeform 85"/>
              <p:cNvSpPr>
                <a:spLocks/>
              </p:cNvSpPr>
              <p:nvPr/>
            </p:nvSpPr>
            <p:spPr bwMode="auto">
              <a:xfrm>
                <a:off x="2719944" y="2028430"/>
                <a:ext cx="17542" cy="15592"/>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4" name="Freeform 86"/>
              <p:cNvSpPr>
                <a:spLocks/>
              </p:cNvSpPr>
              <p:nvPr/>
            </p:nvSpPr>
            <p:spPr bwMode="auto">
              <a:xfrm>
                <a:off x="2599106" y="1946575"/>
                <a:ext cx="15592" cy="15592"/>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5" name="Freeform 87"/>
              <p:cNvSpPr>
                <a:spLocks/>
              </p:cNvSpPr>
              <p:nvPr/>
            </p:nvSpPr>
            <p:spPr bwMode="auto">
              <a:xfrm>
                <a:off x="2443185" y="1231315"/>
                <a:ext cx="631478" cy="331320"/>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6" name="Freeform 88"/>
              <p:cNvSpPr>
                <a:spLocks/>
              </p:cNvSpPr>
              <p:nvPr/>
            </p:nvSpPr>
            <p:spPr bwMode="auto">
              <a:xfrm>
                <a:off x="2838834" y="1200132"/>
                <a:ext cx="1235671" cy="939389"/>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7" name="Freeform 89"/>
              <p:cNvSpPr>
                <a:spLocks/>
              </p:cNvSpPr>
              <p:nvPr/>
            </p:nvSpPr>
            <p:spPr bwMode="auto">
              <a:xfrm>
                <a:off x="3207196" y="1792609"/>
                <a:ext cx="58470" cy="38979"/>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8" name="Freeform 90"/>
              <p:cNvSpPr>
                <a:spLocks/>
              </p:cNvSpPr>
              <p:nvPr/>
            </p:nvSpPr>
            <p:spPr bwMode="auto">
              <a:xfrm>
                <a:off x="3943921" y="1589920"/>
                <a:ext cx="33134" cy="19489"/>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9" name="Freeform 91"/>
              <p:cNvSpPr>
                <a:spLocks/>
              </p:cNvSpPr>
              <p:nvPr/>
            </p:nvSpPr>
            <p:spPr bwMode="auto">
              <a:xfrm>
                <a:off x="3117542" y="2388985"/>
                <a:ext cx="134482" cy="130580"/>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0" name="Freeform 93"/>
              <p:cNvSpPr>
                <a:spLocks/>
              </p:cNvSpPr>
              <p:nvPr/>
            </p:nvSpPr>
            <p:spPr bwMode="auto">
              <a:xfrm>
                <a:off x="2649780" y="2348056"/>
                <a:ext cx="25338" cy="11694"/>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1" name="Freeform 94"/>
              <p:cNvSpPr>
                <a:spLocks/>
              </p:cNvSpPr>
              <p:nvPr/>
            </p:nvSpPr>
            <p:spPr bwMode="auto">
              <a:xfrm>
                <a:off x="1696716" y="2416270"/>
                <a:ext cx="97450" cy="62366"/>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2" name="Freeform 95"/>
              <p:cNvSpPr>
                <a:spLocks/>
              </p:cNvSpPr>
              <p:nvPr/>
            </p:nvSpPr>
            <p:spPr bwMode="auto">
              <a:xfrm>
                <a:off x="1601214" y="2324669"/>
                <a:ext cx="35082" cy="48724"/>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3" name="Freeform 96"/>
              <p:cNvSpPr>
                <a:spLocks/>
              </p:cNvSpPr>
              <p:nvPr/>
            </p:nvSpPr>
            <p:spPr bwMode="auto">
              <a:xfrm>
                <a:off x="1160738" y="2215529"/>
                <a:ext cx="42878" cy="29235"/>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4" name="Freeform 97"/>
              <p:cNvSpPr>
                <a:spLocks/>
              </p:cNvSpPr>
              <p:nvPr/>
            </p:nvSpPr>
            <p:spPr bwMode="auto">
              <a:xfrm>
                <a:off x="3012295" y="2431861"/>
                <a:ext cx="52624" cy="2728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5" name="Freeform 98"/>
              <p:cNvSpPr>
                <a:spLocks/>
              </p:cNvSpPr>
              <p:nvPr/>
            </p:nvSpPr>
            <p:spPr bwMode="auto">
              <a:xfrm>
                <a:off x="3016193" y="2513717"/>
                <a:ext cx="38980" cy="25337"/>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6" name="Freeform 99"/>
              <p:cNvSpPr>
                <a:spLocks/>
              </p:cNvSpPr>
              <p:nvPr/>
            </p:nvSpPr>
            <p:spPr bwMode="auto">
              <a:xfrm>
                <a:off x="3074664" y="2513717"/>
                <a:ext cx="27286" cy="33133"/>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7" name="Freeform 100"/>
              <p:cNvSpPr>
                <a:spLocks/>
              </p:cNvSpPr>
              <p:nvPr/>
            </p:nvSpPr>
            <p:spPr bwMode="auto">
              <a:xfrm>
                <a:off x="903469" y="2137571"/>
                <a:ext cx="33134" cy="15592"/>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nvGrpSpPr>
            <p:cNvPr id="198" name="Group 345"/>
            <p:cNvGrpSpPr/>
            <p:nvPr/>
          </p:nvGrpSpPr>
          <p:grpSpPr>
            <a:xfrm>
              <a:off x="4108191" y="1434241"/>
              <a:ext cx="843905" cy="1418862"/>
              <a:chOff x="4219575" y="1089025"/>
              <a:chExt cx="687388" cy="1155701"/>
            </a:xfrm>
            <a:grpFill/>
          </p:grpSpPr>
          <p:sp>
            <p:nvSpPr>
              <p:cNvPr id="301"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nvGrpSpPr>
              <p:cNvPr id="302" name="Group 343"/>
              <p:cNvGrpSpPr/>
              <p:nvPr/>
            </p:nvGrpSpPr>
            <p:grpSpPr>
              <a:xfrm>
                <a:off x="4219575" y="1089025"/>
                <a:ext cx="687388" cy="1155701"/>
                <a:chOff x="4219575" y="1089025"/>
                <a:chExt cx="687388" cy="1155701"/>
              </a:xfrm>
              <a:grpFill/>
            </p:grpSpPr>
            <p:sp>
              <p:nvSpPr>
                <p:cNvPr id="303"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4"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5"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6"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7"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8"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9"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0"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1"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2"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3"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4"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5"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grpSp>
          <p:nvGrpSpPr>
            <p:cNvPr id="199" name="Group 363"/>
            <p:cNvGrpSpPr/>
            <p:nvPr/>
          </p:nvGrpSpPr>
          <p:grpSpPr>
            <a:xfrm>
              <a:off x="6632111" y="3632658"/>
              <a:ext cx="1186925" cy="1036850"/>
              <a:chOff x="6275388" y="2879725"/>
              <a:chExt cx="966788" cy="844551"/>
            </a:xfrm>
            <a:grpFill/>
          </p:grpSpPr>
          <p:sp>
            <p:nvSpPr>
              <p:cNvPr id="283"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nvGrpSpPr>
              <p:cNvPr id="284" name="Group 361"/>
              <p:cNvGrpSpPr/>
              <p:nvPr/>
            </p:nvGrpSpPr>
            <p:grpSpPr>
              <a:xfrm>
                <a:off x="6275388" y="2917825"/>
                <a:ext cx="966788" cy="806451"/>
                <a:chOff x="6275388" y="2917825"/>
                <a:chExt cx="966788" cy="806451"/>
              </a:xfrm>
              <a:grpFill/>
            </p:grpSpPr>
            <p:sp>
              <p:nvSpPr>
                <p:cNvPr id="285"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6"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7"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8"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9"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0"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1"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2"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3"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4"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5"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6"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7"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8"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9"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0"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grpSp>
          <p:nvGrpSpPr>
            <p:cNvPr id="200" name="Group 383"/>
            <p:cNvGrpSpPr/>
            <p:nvPr/>
          </p:nvGrpSpPr>
          <p:grpSpPr>
            <a:xfrm>
              <a:off x="4714312" y="1371869"/>
              <a:ext cx="3496451" cy="2471292"/>
              <a:chOff x="4713288" y="1038225"/>
              <a:chExt cx="2847975" cy="2012950"/>
            </a:xfrm>
            <a:grpFill/>
          </p:grpSpPr>
          <p:sp>
            <p:nvSpPr>
              <p:cNvPr id="216"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7"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8"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9"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0"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1"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2"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3"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4"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5"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6"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7"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8"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9"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0"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1"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2"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3"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4"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5"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6"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7"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8"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9"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0"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1"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2"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3"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4"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5"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6"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7"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8"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9"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0"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1"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2"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3"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4"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5"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6"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7"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8"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9"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0"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1"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2"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3"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4"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5"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6"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7"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8"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9"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0"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1"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2"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3"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4"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5"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6"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7"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8"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9"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0"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1"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2"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nvGrpSpPr>
            <p:cNvPr id="201" name="Group 200"/>
            <p:cNvGrpSpPr/>
            <p:nvPr/>
          </p:nvGrpSpPr>
          <p:grpSpPr>
            <a:xfrm>
              <a:off x="1907860" y="2938794"/>
              <a:ext cx="1697534" cy="1987932"/>
              <a:chOff x="1926699" y="2862576"/>
              <a:chExt cx="1697534" cy="1987932"/>
            </a:xfrm>
            <a:grpFill/>
          </p:grpSpPr>
          <p:grpSp>
            <p:nvGrpSpPr>
              <p:cNvPr id="202" name="Group 274"/>
              <p:cNvGrpSpPr/>
              <p:nvPr/>
            </p:nvGrpSpPr>
            <p:grpSpPr>
              <a:xfrm>
                <a:off x="2667282" y="3304994"/>
                <a:ext cx="956951" cy="1545514"/>
                <a:chOff x="3030538" y="2674938"/>
                <a:chExt cx="779463" cy="1258888"/>
              </a:xfrm>
              <a:grpFill/>
            </p:grpSpPr>
            <p:sp>
              <p:nvSpPr>
                <p:cNvPr id="214"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5"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sp>
            <p:nvSpPr>
              <p:cNvPr id="203" name="Freeform 21"/>
              <p:cNvSpPr>
                <a:spLocks/>
              </p:cNvSpPr>
              <p:nvPr/>
            </p:nvSpPr>
            <p:spPr bwMode="auto">
              <a:xfrm>
                <a:off x="3070766" y="3340067"/>
                <a:ext cx="15592" cy="17541"/>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4" name="Freeform 40"/>
              <p:cNvSpPr>
                <a:spLocks/>
              </p:cNvSpPr>
              <p:nvPr/>
            </p:nvSpPr>
            <p:spPr bwMode="auto">
              <a:xfrm>
                <a:off x="2595208" y="3075011"/>
                <a:ext cx="214391" cy="74060"/>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5" name="Freeform 41"/>
              <p:cNvSpPr>
                <a:spLocks/>
              </p:cNvSpPr>
              <p:nvPr/>
            </p:nvSpPr>
            <p:spPr bwMode="auto">
              <a:xfrm>
                <a:off x="2624444" y="3102296"/>
                <a:ext cx="11694" cy="1364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6" name="Freeform 42"/>
              <p:cNvSpPr>
                <a:spLocks/>
              </p:cNvSpPr>
              <p:nvPr/>
            </p:nvSpPr>
            <p:spPr bwMode="auto">
              <a:xfrm>
                <a:off x="2731638" y="3174407"/>
                <a:ext cx="35082" cy="17541"/>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7" name="Freeform 43"/>
              <p:cNvSpPr>
                <a:spLocks/>
              </p:cNvSpPr>
              <p:nvPr/>
            </p:nvSpPr>
            <p:spPr bwMode="auto">
              <a:xfrm>
                <a:off x="2957723" y="3174407"/>
                <a:ext cx="29236" cy="11694"/>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8" name="Freeform 44"/>
              <p:cNvSpPr>
                <a:spLocks/>
              </p:cNvSpPr>
              <p:nvPr/>
            </p:nvSpPr>
            <p:spPr bwMode="auto">
              <a:xfrm>
                <a:off x="2809599" y="3143224"/>
                <a:ext cx="122788" cy="48724"/>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9" name="Freeform 45"/>
              <p:cNvSpPr>
                <a:spLocks/>
              </p:cNvSpPr>
              <p:nvPr/>
            </p:nvSpPr>
            <p:spPr bwMode="auto">
              <a:xfrm>
                <a:off x="2723842" y="3036033"/>
                <a:ext cx="11694" cy="1364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0" name="Freeform 46"/>
              <p:cNvSpPr>
                <a:spLocks/>
              </p:cNvSpPr>
              <p:nvPr/>
            </p:nvSpPr>
            <p:spPr bwMode="auto">
              <a:xfrm>
                <a:off x="2714098" y="2995104"/>
                <a:ext cx="17542" cy="5847"/>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1" name="Freeform 47"/>
              <p:cNvSpPr>
                <a:spLocks/>
              </p:cNvSpPr>
              <p:nvPr/>
            </p:nvSpPr>
            <p:spPr bwMode="auto">
              <a:xfrm>
                <a:off x="2745282" y="3002900"/>
                <a:ext cx="5848" cy="7796"/>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2" name="Freeform 48"/>
              <p:cNvSpPr>
                <a:spLocks/>
              </p:cNvSpPr>
              <p:nvPr/>
            </p:nvSpPr>
            <p:spPr bwMode="auto">
              <a:xfrm>
                <a:off x="2819344" y="3112041"/>
                <a:ext cx="13644" cy="9745"/>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3" name="Freeform 92"/>
              <p:cNvSpPr>
                <a:spLocks/>
              </p:cNvSpPr>
              <p:nvPr/>
            </p:nvSpPr>
            <p:spPr bwMode="auto">
              <a:xfrm>
                <a:off x="1926699" y="2862576"/>
                <a:ext cx="824431" cy="553499"/>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tx1">
                    <a:lumMod val="75000"/>
                    <a:lumOff val="2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75000"/>
                    <a:lumOff val="25000"/>
                  </a:schemeClr>
                </a:solidFill>
              </a:defRPr>
            </a:lvl1pPr>
          </a:lstStyle>
          <a:p>
            <a:r>
              <a:rPr lang="en-US" dirty="0"/>
              <a:t>Click to edit Master title style</a:t>
            </a:r>
          </a:p>
        </p:txBody>
      </p:sp>
      <p:sp>
        <p:nvSpPr>
          <p:cNvPr id="190" name="Picture Placeholder 7"/>
          <p:cNvSpPr>
            <a:spLocks noGrp="1"/>
          </p:cNvSpPr>
          <p:nvPr>
            <p:ph type="pic" sz="quarter" idx="19" hasCustomPrompt="1"/>
          </p:nvPr>
        </p:nvSpPr>
        <p:spPr>
          <a:xfrm>
            <a:off x="381000" y="2972854"/>
            <a:ext cx="1630800" cy="17784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191" name="Picture Placeholder 7"/>
          <p:cNvSpPr>
            <a:spLocks noGrp="1"/>
          </p:cNvSpPr>
          <p:nvPr>
            <p:ph type="pic" sz="quarter" idx="37" hasCustomPrompt="1"/>
          </p:nvPr>
        </p:nvSpPr>
        <p:spPr>
          <a:xfrm>
            <a:off x="7118563" y="1442955"/>
            <a:ext cx="1630800" cy="17784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192" name="Picture Placeholder 7"/>
          <p:cNvSpPr>
            <a:spLocks noGrp="1"/>
          </p:cNvSpPr>
          <p:nvPr>
            <p:ph type="pic" sz="quarter" idx="38" hasCustomPrompt="1"/>
          </p:nvPr>
        </p:nvSpPr>
        <p:spPr>
          <a:xfrm>
            <a:off x="2626854" y="1442955"/>
            <a:ext cx="1630800" cy="17784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193" name="Picture Placeholder 7"/>
          <p:cNvSpPr>
            <a:spLocks noGrp="1"/>
          </p:cNvSpPr>
          <p:nvPr>
            <p:ph type="pic" sz="quarter" idx="39" hasCustomPrompt="1"/>
          </p:nvPr>
        </p:nvSpPr>
        <p:spPr>
          <a:xfrm>
            <a:off x="4872708" y="2972854"/>
            <a:ext cx="1630800" cy="17784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931284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S38">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27" name="Picture Placeholder 26"/>
          <p:cNvSpPr>
            <a:spLocks noGrp="1"/>
          </p:cNvSpPr>
          <p:nvPr>
            <p:ph type="pic" sz="quarter" idx="29" hasCustomPrompt="1"/>
          </p:nvPr>
        </p:nvSpPr>
        <p:spPr>
          <a:xfrm>
            <a:off x="381000" y="1597225"/>
            <a:ext cx="1212450" cy="121245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dirty="0"/>
              <a:t>Click Icon To Add Image</a:t>
            </a:r>
          </a:p>
        </p:txBody>
      </p:sp>
      <p:sp>
        <p:nvSpPr>
          <p:cNvPr id="29" name="Picture Placeholder 28"/>
          <p:cNvSpPr>
            <a:spLocks noGrp="1"/>
          </p:cNvSpPr>
          <p:nvPr>
            <p:ph type="pic" sz="quarter" idx="35" hasCustomPrompt="1"/>
          </p:nvPr>
        </p:nvSpPr>
        <p:spPr>
          <a:xfrm>
            <a:off x="381000" y="3416700"/>
            <a:ext cx="1212450" cy="121245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dirty="0"/>
              <a:t>Click Icon To Add Image</a:t>
            </a:r>
          </a:p>
        </p:txBody>
      </p:sp>
      <p:sp>
        <p:nvSpPr>
          <p:cNvPr id="28" name="Picture Placeholder 27"/>
          <p:cNvSpPr>
            <a:spLocks noGrp="1"/>
          </p:cNvSpPr>
          <p:nvPr>
            <p:ph type="pic" sz="quarter" idx="39" hasCustomPrompt="1"/>
          </p:nvPr>
        </p:nvSpPr>
        <p:spPr>
          <a:xfrm>
            <a:off x="3090750" y="1449475"/>
            <a:ext cx="1507950" cy="150795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dirty="0"/>
              <a:t>Click Icon To Add Image</a:t>
            </a:r>
          </a:p>
        </p:txBody>
      </p:sp>
      <p:sp>
        <p:nvSpPr>
          <p:cNvPr id="31" name="Picture Placeholder 30"/>
          <p:cNvSpPr>
            <a:spLocks noGrp="1"/>
          </p:cNvSpPr>
          <p:nvPr>
            <p:ph type="pic" sz="quarter" idx="40" hasCustomPrompt="1"/>
          </p:nvPr>
        </p:nvSpPr>
        <p:spPr>
          <a:xfrm>
            <a:off x="6096000" y="1597225"/>
            <a:ext cx="1212450" cy="121245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dirty="0"/>
              <a:t>Click Icon To Add Image</a:t>
            </a:r>
          </a:p>
        </p:txBody>
      </p:sp>
      <p:sp>
        <p:nvSpPr>
          <p:cNvPr id="32" name="Picture Placeholder 31"/>
          <p:cNvSpPr>
            <a:spLocks noGrp="1"/>
          </p:cNvSpPr>
          <p:nvPr>
            <p:ph type="pic" sz="quarter" idx="41" hasCustomPrompt="1"/>
          </p:nvPr>
        </p:nvSpPr>
        <p:spPr>
          <a:xfrm>
            <a:off x="6096000" y="3416700"/>
            <a:ext cx="1212450" cy="121245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dirty="0"/>
              <a:t>Click Icon To Add Image</a:t>
            </a:r>
          </a:p>
        </p:txBody>
      </p:sp>
      <p:sp>
        <p:nvSpPr>
          <p:cNvPr id="30" name="Picture Placeholder 29"/>
          <p:cNvSpPr>
            <a:spLocks noGrp="1"/>
          </p:cNvSpPr>
          <p:nvPr>
            <p:ph type="pic" sz="quarter" idx="42" hasCustomPrompt="1"/>
          </p:nvPr>
        </p:nvSpPr>
        <p:spPr>
          <a:xfrm>
            <a:off x="3090750" y="3268950"/>
            <a:ext cx="1507950" cy="150795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1293192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38">
    <p:spTree>
      <p:nvGrpSpPr>
        <p:cNvPr id="1" name=""/>
        <p:cNvGrpSpPr/>
        <p:nvPr/>
      </p:nvGrpSpPr>
      <p:grpSpPr>
        <a:xfrm>
          <a:off x="0" y="0"/>
          <a:ext cx="0" cy="0"/>
          <a:chOff x="0" y="0"/>
          <a:chExt cx="0" cy="0"/>
        </a:xfrm>
      </p:grpSpPr>
      <p:sp>
        <p:nvSpPr>
          <p:cNvPr id="192" name="Rectangle 191"/>
          <p:cNvSpPr/>
          <p:nvPr userDrawn="1"/>
        </p:nvSpPr>
        <p:spPr bwMode="auto">
          <a:xfrm>
            <a:off x="0" y="0"/>
            <a:ext cx="9144000" cy="5143500"/>
          </a:xfrm>
          <a:prstGeom prst="rect">
            <a:avLst/>
          </a:prstGeom>
          <a:solidFill>
            <a:schemeClr val="bg1">
              <a:lumMod val="95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grpSp>
        <p:nvGrpSpPr>
          <p:cNvPr id="193" name="Group 192"/>
          <p:cNvGrpSpPr/>
          <p:nvPr userDrawn="1"/>
        </p:nvGrpSpPr>
        <p:grpSpPr>
          <a:xfrm>
            <a:off x="789473" y="1195200"/>
            <a:ext cx="7565054" cy="3764412"/>
            <a:chOff x="874886" y="1276350"/>
            <a:chExt cx="7335877" cy="3650376"/>
          </a:xfrm>
          <a:solidFill>
            <a:schemeClr val="bg1">
              <a:alpha val="50000"/>
            </a:schemeClr>
          </a:solidFill>
        </p:grpSpPr>
        <p:grpSp>
          <p:nvGrpSpPr>
            <p:cNvPr id="194" name="Group 341"/>
            <p:cNvGrpSpPr/>
            <p:nvPr/>
          </p:nvGrpSpPr>
          <p:grpSpPr>
            <a:xfrm>
              <a:off x="3989287" y="2800445"/>
              <a:ext cx="1399363" cy="1565023"/>
              <a:chOff x="4097338" y="2217738"/>
              <a:chExt cx="1139825" cy="1274763"/>
            </a:xfrm>
            <a:grpFill/>
          </p:grpSpPr>
          <p:sp>
            <p:nvSpPr>
              <p:cNvPr id="366"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7"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nvGrpSpPr>
            <p:cNvPr id="195" name="Group 194"/>
            <p:cNvGrpSpPr/>
            <p:nvPr/>
          </p:nvGrpSpPr>
          <p:grpSpPr>
            <a:xfrm>
              <a:off x="874886" y="1276350"/>
              <a:ext cx="3180780" cy="1832003"/>
              <a:chOff x="893725" y="1200132"/>
              <a:chExt cx="3180780" cy="1832003"/>
            </a:xfrm>
            <a:grpFill/>
          </p:grpSpPr>
          <p:sp>
            <p:nvSpPr>
              <p:cNvPr id="314" name="Freeform 39"/>
              <p:cNvSpPr>
                <a:spLocks/>
              </p:cNvSpPr>
              <p:nvPr/>
            </p:nvSpPr>
            <p:spPr bwMode="auto">
              <a:xfrm>
                <a:off x="3844522" y="1927086"/>
                <a:ext cx="208544" cy="95499"/>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5" name="Freeform 49"/>
              <p:cNvSpPr>
                <a:spLocks/>
              </p:cNvSpPr>
              <p:nvPr/>
            </p:nvSpPr>
            <p:spPr bwMode="auto">
              <a:xfrm>
                <a:off x="1772727" y="2451351"/>
                <a:ext cx="1186946" cy="580784"/>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6" name="Freeform 50"/>
              <p:cNvSpPr>
                <a:spLocks/>
              </p:cNvSpPr>
              <p:nvPr/>
            </p:nvSpPr>
            <p:spPr bwMode="auto">
              <a:xfrm>
                <a:off x="1439447" y="1739987"/>
                <a:ext cx="1750209" cy="904308"/>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7" name="Freeform 51"/>
              <p:cNvSpPr>
                <a:spLocks/>
              </p:cNvSpPr>
              <p:nvPr/>
            </p:nvSpPr>
            <p:spPr bwMode="auto">
              <a:xfrm>
                <a:off x="893725" y="1761426"/>
                <a:ext cx="765961" cy="561294"/>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8" name="Freeform 52"/>
              <p:cNvSpPr>
                <a:spLocks/>
              </p:cNvSpPr>
              <p:nvPr/>
            </p:nvSpPr>
            <p:spPr bwMode="auto">
              <a:xfrm>
                <a:off x="1585622" y="2256457"/>
                <a:ext cx="35082" cy="46775"/>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9" name="Freeform 53"/>
              <p:cNvSpPr>
                <a:spLocks/>
              </p:cNvSpPr>
              <p:nvPr/>
            </p:nvSpPr>
            <p:spPr bwMode="auto">
              <a:xfrm>
                <a:off x="1531050" y="2201887"/>
                <a:ext cx="37032" cy="56520"/>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0" name="Freeform 54"/>
              <p:cNvSpPr>
                <a:spLocks/>
              </p:cNvSpPr>
              <p:nvPr/>
            </p:nvSpPr>
            <p:spPr bwMode="auto">
              <a:xfrm>
                <a:off x="1879923" y="1660082"/>
                <a:ext cx="378107" cy="198792"/>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1" name="Freeform 55"/>
              <p:cNvSpPr>
                <a:spLocks/>
              </p:cNvSpPr>
              <p:nvPr/>
            </p:nvSpPr>
            <p:spPr bwMode="auto">
              <a:xfrm>
                <a:off x="1739594" y="1628899"/>
                <a:ext cx="212442" cy="140324"/>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2" name="Freeform 56"/>
              <p:cNvSpPr>
                <a:spLocks/>
              </p:cNvSpPr>
              <p:nvPr/>
            </p:nvSpPr>
            <p:spPr bwMode="auto">
              <a:xfrm>
                <a:off x="1909157" y="1529502"/>
                <a:ext cx="251423" cy="107192"/>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3" name="Freeform 57"/>
              <p:cNvSpPr>
                <a:spLocks/>
              </p:cNvSpPr>
              <p:nvPr/>
            </p:nvSpPr>
            <p:spPr bwMode="auto">
              <a:xfrm>
                <a:off x="1872127" y="1568481"/>
                <a:ext cx="35082" cy="25337"/>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4" name="Freeform 58"/>
              <p:cNvSpPr>
                <a:spLocks/>
              </p:cNvSpPr>
              <p:nvPr/>
            </p:nvSpPr>
            <p:spPr bwMode="auto">
              <a:xfrm>
                <a:off x="1963729" y="1531452"/>
                <a:ext cx="27286" cy="9745"/>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5" name="Freeform 59"/>
              <p:cNvSpPr>
                <a:spLocks/>
              </p:cNvSpPr>
              <p:nvPr/>
            </p:nvSpPr>
            <p:spPr bwMode="auto">
              <a:xfrm>
                <a:off x="1800013" y="1498319"/>
                <a:ext cx="144227" cy="79907"/>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6" name="Freeform 60"/>
              <p:cNvSpPr>
                <a:spLocks/>
              </p:cNvSpPr>
              <p:nvPr/>
            </p:nvSpPr>
            <p:spPr bwMode="auto">
              <a:xfrm>
                <a:off x="1992965" y="1447647"/>
                <a:ext cx="81858" cy="25337"/>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7" name="Freeform 61"/>
              <p:cNvSpPr>
                <a:spLocks/>
              </p:cNvSpPr>
              <p:nvPr/>
            </p:nvSpPr>
            <p:spPr bwMode="auto">
              <a:xfrm>
                <a:off x="1994914" y="1476881"/>
                <a:ext cx="72114" cy="37030"/>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8" name="Freeform 62"/>
              <p:cNvSpPr>
                <a:spLocks/>
              </p:cNvSpPr>
              <p:nvPr/>
            </p:nvSpPr>
            <p:spPr bwMode="auto">
              <a:xfrm>
                <a:off x="1959831" y="1471034"/>
                <a:ext cx="25338" cy="2728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29" name="Freeform 63"/>
              <p:cNvSpPr>
                <a:spLocks/>
              </p:cNvSpPr>
              <p:nvPr/>
            </p:nvSpPr>
            <p:spPr bwMode="auto">
              <a:xfrm>
                <a:off x="2226846" y="1660082"/>
                <a:ext cx="122788" cy="99397"/>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0" name="Freeform 64"/>
              <p:cNvSpPr>
                <a:spLocks/>
              </p:cNvSpPr>
              <p:nvPr/>
            </p:nvSpPr>
            <p:spPr bwMode="auto">
              <a:xfrm>
                <a:off x="2183968" y="1539247"/>
                <a:ext cx="136431" cy="74060"/>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1" name="Freeform 65"/>
              <p:cNvSpPr>
                <a:spLocks/>
              </p:cNvSpPr>
              <p:nvPr/>
            </p:nvSpPr>
            <p:spPr bwMode="auto">
              <a:xfrm>
                <a:off x="2287265" y="1815997"/>
                <a:ext cx="79910" cy="46775"/>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2" name="Freeform 66"/>
              <p:cNvSpPr>
                <a:spLocks/>
              </p:cNvSpPr>
              <p:nvPr/>
            </p:nvSpPr>
            <p:spPr bwMode="auto">
              <a:xfrm>
                <a:off x="2365225" y="1646438"/>
                <a:ext cx="105246" cy="85753"/>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3" name="Freeform 67"/>
              <p:cNvSpPr>
                <a:spLocks/>
              </p:cNvSpPr>
              <p:nvPr/>
            </p:nvSpPr>
            <p:spPr bwMode="auto">
              <a:xfrm>
                <a:off x="2148886" y="1492473"/>
                <a:ext cx="35082" cy="29235"/>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4" name="Freeform 68"/>
              <p:cNvSpPr>
                <a:spLocks/>
              </p:cNvSpPr>
              <p:nvPr/>
            </p:nvSpPr>
            <p:spPr bwMode="auto">
              <a:xfrm>
                <a:off x="2170324" y="1589920"/>
                <a:ext cx="23388" cy="19489"/>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5" name="Freeform 69"/>
              <p:cNvSpPr>
                <a:spLocks/>
              </p:cNvSpPr>
              <p:nvPr/>
            </p:nvSpPr>
            <p:spPr bwMode="auto">
              <a:xfrm>
                <a:off x="2156682" y="1420361"/>
                <a:ext cx="134482" cy="70162"/>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6" name="Freeform 70"/>
              <p:cNvSpPr>
                <a:spLocks/>
              </p:cNvSpPr>
              <p:nvPr/>
            </p:nvSpPr>
            <p:spPr bwMode="auto">
              <a:xfrm>
                <a:off x="2209304" y="1480779"/>
                <a:ext cx="37032" cy="11694"/>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7" name="Freeform 71"/>
              <p:cNvSpPr>
                <a:spLocks/>
              </p:cNvSpPr>
              <p:nvPr/>
            </p:nvSpPr>
            <p:spPr bwMode="auto">
              <a:xfrm>
                <a:off x="2341837" y="1523656"/>
                <a:ext cx="352771" cy="111090"/>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8" name="Freeform 72"/>
              <p:cNvSpPr>
                <a:spLocks/>
              </p:cNvSpPr>
              <p:nvPr/>
            </p:nvSpPr>
            <p:spPr bwMode="auto">
              <a:xfrm>
                <a:off x="2345735" y="1582124"/>
                <a:ext cx="60420" cy="46775"/>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39" name="Freeform 73"/>
              <p:cNvSpPr>
                <a:spLocks/>
              </p:cNvSpPr>
              <p:nvPr/>
            </p:nvSpPr>
            <p:spPr bwMode="auto">
              <a:xfrm>
                <a:off x="2353531" y="1492473"/>
                <a:ext cx="56522" cy="15592"/>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0" name="Freeform 74"/>
              <p:cNvSpPr>
                <a:spLocks/>
              </p:cNvSpPr>
              <p:nvPr/>
            </p:nvSpPr>
            <p:spPr bwMode="auto">
              <a:xfrm>
                <a:off x="2310653" y="1437903"/>
                <a:ext cx="66266" cy="5457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1" name="Freeform 75"/>
              <p:cNvSpPr>
                <a:spLocks/>
              </p:cNvSpPr>
              <p:nvPr/>
            </p:nvSpPr>
            <p:spPr bwMode="auto">
              <a:xfrm>
                <a:off x="2285316" y="1389178"/>
                <a:ext cx="25338" cy="15592"/>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2" name="Freeform 76"/>
              <p:cNvSpPr>
                <a:spLocks/>
              </p:cNvSpPr>
              <p:nvPr/>
            </p:nvSpPr>
            <p:spPr bwMode="auto">
              <a:xfrm>
                <a:off x="2355481" y="1324864"/>
                <a:ext cx="226085" cy="152017"/>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3" name="Freeform 77"/>
              <p:cNvSpPr>
                <a:spLocks/>
              </p:cNvSpPr>
              <p:nvPr/>
            </p:nvSpPr>
            <p:spPr bwMode="auto">
              <a:xfrm>
                <a:off x="2538687" y="1954371"/>
                <a:ext cx="144227" cy="91601"/>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4" name="Freeform 78"/>
              <p:cNvSpPr>
                <a:spLocks/>
              </p:cNvSpPr>
              <p:nvPr/>
            </p:nvSpPr>
            <p:spPr bwMode="auto">
              <a:xfrm>
                <a:off x="2745282" y="1862771"/>
                <a:ext cx="44828" cy="44826"/>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5" name="Freeform 79"/>
              <p:cNvSpPr>
                <a:spLocks/>
              </p:cNvSpPr>
              <p:nvPr/>
            </p:nvSpPr>
            <p:spPr bwMode="auto">
              <a:xfrm>
                <a:off x="2610800" y="2049869"/>
                <a:ext cx="37032" cy="29235"/>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6" name="Freeform 80"/>
              <p:cNvSpPr>
                <a:spLocks/>
              </p:cNvSpPr>
              <p:nvPr/>
            </p:nvSpPr>
            <p:spPr bwMode="auto">
              <a:xfrm>
                <a:off x="2669270" y="1662030"/>
                <a:ext cx="97450" cy="4092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7" name="Freeform 81"/>
              <p:cNvSpPr>
                <a:spLocks/>
              </p:cNvSpPr>
              <p:nvPr/>
            </p:nvSpPr>
            <p:spPr bwMode="auto">
              <a:xfrm>
                <a:off x="2679016" y="2067409"/>
                <a:ext cx="21440" cy="25337"/>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8" name="Freeform 82"/>
              <p:cNvSpPr>
                <a:spLocks/>
              </p:cNvSpPr>
              <p:nvPr/>
            </p:nvSpPr>
            <p:spPr bwMode="auto">
              <a:xfrm>
                <a:off x="2797905" y="1874465"/>
                <a:ext cx="23388" cy="1364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49" name="Freeform 83"/>
              <p:cNvSpPr>
                <a:spLocks/>
              </p:cNvSpPr>
              <p:nvPr/>
            </p:nvSpPr>
            <p:spPr bwMode="auto">
              <a:xfrm>
                <a:off x="2694608" y="1833537"/>
                <a:ext cx="25338" cy="15592"/>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0" name="Freeform 84"/>
              <p:cNvSpPr>
                <a:spLocks/>
              </p:cNvSpPr>
              <p:nvPr/>
            </p:nvSpPr>
            <p:spPr bwMode="auto">
              <a:xfrm>
                <a:off x="2478267" y="1660082"/>
                <a:ext cx="592498" cy="426818"/>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1" name="Freeform 85"/>
              <p:cNvSpPr>
                <a:spLocks/>
              </p:cNvSpPr>
              <p:nvPr/>
            </p:nvSpPr>
            <p:spPr bwMode="auto">
              <a:xfrm>
                <a:off x="2719944" y="2028430"/>
                <a:ext cx="17542" cy="15592"/>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2" name="Freeform 86"/>
              <p:cNvSpPr>
                <a:spLocks/>
              </p:cNvSpPr>
              <p:nvPr/>
            </p:nvSpPr>
            <p:spPr bwMode="auto">
              <a:xfrm>
                <a:off x="2599106" y="1946575"/>
                <a:ext cx="15592" cy="15592"/>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3" name="Freeform 87"/>
              <p:cNvSpPr>
                <a:spLocks/>
              </p:cNvSpPr>
              <p:nvPr/>
            </p:nvSpPr>
            <p:spPr bwMode="auto">
              <a:xfrm>
                <a:off x="2443185" y="1231315"/>
                <a:ext cx="631478" cy="331320"/>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4" name="Freeform 88"/>
              <p:cNvSpPr>
                <a:spLocks/>
              </p:cNvSpPr>
              <p:nvPr/>
            </p:nvSpPr>
            <p:spPr bwMode="auto">
              <a:xfrm>
                <a:off x="2838834" y="1200132"/>
                <a:ext cx="1235671" cy="939389"/>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5" name="Freeform 89"/>
              <p:cNvSpPr>
                <a:spLocks/>
              </p:cNvSpPr>
              <p:nvPr/>
            </p:nvSpPr>
            <p:spPr bwMode="auto">
              <a:xfrm>
                <a:off x="3207196" y="1792609"/>
                <a:ext cx="58470" cy="38979"/>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6" name="Freeform 90"/>
              <p:cNvSpPr>
                <a:spLocks/>
              </p:cNvSpPr>
              <p:nvPr/>
            </p:nvSpPr>
            <p:spPr bwMode="auto">
              <a:xfrm>
                <a:off x="3943921" y="1589920"/>
                <a:ext cx="33134" cy="19489"/>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7" name="Freeform 91"/>
              <p:cNvSpPr>
                <a:spLocks/>
              </p:cNvSpPr>
              <p:nvPr/>
            </p:nvSpPr>
            <p:spPr bwMode="auto">
              <a:xfrm>
                <a:off x="3117542" y="2388985"/>
                <a:ext cx="134482" cy="130580"/>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8" name="Freeform 93"/>
              <p:cNvSpPr>
                <a:spLocks/>
              </p:cNvSpPr>
              <p:nvPr/>
            </p:nvSpPr>
            <p:spPr bwMode="auto">
              <a:xfrm>
                <a:off x="2649780" y="2348056"/>
                <a:ext cx="25338" cy="11694"/>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59" name="Freeform 94"/>
              <p:cNvSpPr>
                <a:spLocks/>
              </p:cNvSpPr>
              <p:nvPr/>
            </p:nvSpPr>
            <p:spPr bwMode="auto">
              <a:xfrm>
                <a:off x="1696716" y="2416270"/>
                <a:ext cx="97450" cy="62366"/>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0" name="Freeform 95"/>
              <p:cNvSpPr>
                <a:spLocks/>
              </p:cNvSpPr>
              <p:nvPr/>
            </p:nvSpPr>
            <p:spPr bwMode="auto">
              <a:xfrm>
                <a:off x="1601214" y="2324669"/>
                <a:ext cx="35082" cy="48724"/>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1" name="Freeform 96"/>
              <p:cNvSpPr>
                <a:spLocks/>
              </p:cNvSpPr>
              <p:nvPr/>
            </p:nvSpPr>
            <p:spPr bwMode="auto">
              <a:xfrm>
                <a:off x="1160738" y="2215529"/>
                <a:ext cx="42878" cy="29235"/>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2" name="Freeform 97"/>
              <p:cNvSpPr>
                <a:spLocks/>
              </p:cNvSpPr>
              <p:nvPr/>
            </p:nvSpPr>
            <p:spPr bwMode="auto">
              <a:xfrm>
                <a:off x="3012295" y="2431861"/>
                <a:ext cx="52624" cy="2728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3" name="Freeform 98"/>
              <p:cNvSpPr>
                <a:spLocks/>
              </p:cNvSpPr>
              <p:nvPr/>
            </p:nvSpPr>
            <p:spPr bwMode="auto">
              <a:xfrm>
                <a:off x="3016193" y="2513717"/>
                <a:ext cx="38980" cy="25337"/>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4" name="Freeform 99"/>
              <p:cNvSpPr>
                <a:spLocks/>
              </p:cNvSpPr>
              <p:nvPr/>
            </p:nvSpPr>
            <p:spPr bwMode="auto">
              <a:xfrm>
                <a:off x="3074664" y="2513717"/>
                <a:ext cx="27286" cy="33133"/>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65" name="Freeform 100"/>
              <p:cNvSpPr>
                <a:spLocks/>
              </p:cNvSpPr>
              <p:nvPr/>
            </p:nvSpPr>
            <p:spPr bwMode="auto">
              <a:xfrm>
                <a:off x="903469" y="2137571"/>
                <a:ext cx="33134" cy="15592"/>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nvGrpSpPr>
            <p:cNvPr id="196" name="Group 345"/>
            <p:cNvGrpSpPr/>
            <p:nvPr/>
          </p:nvGrpSpPr>
          <p:grpSpPr>
            <a:xfrm>
              <a:off x="4108191" y="1434241"/>
              <a:ext cx="843905" cy="1418862"/>
              <a:chOff x="4219575" y="1089025"/>
              <a:chExt cx="687388" cy="1155701"/>
            </a:xfrm>
            <a:grpFill/>
          </p:grpSpPr>
          <p:sp>
            <p:nvSpPr>
              <p:cNvPr id="299"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nvGrpSpPr>
              <p:cNvPr id="300" name="Group 343"/>
              <p:cNvGrpSpPr/>
              <p:nvPr/>
            </p:nvGrpSpPr>
            <p:grpSpPr>
              <a:xfrm>
                <a:off x="4219575" y="1089025"/>
                <a:ext cx="687388" cy="1155701"/>
                <a:chOff x="4219575" y="1089025"/>
                <a:chExt cx="687388" cy="1155701"/>
              </a:xfrm>
              <a:grpFill/>
            </p:grpSpPr>
            <p:sp>
              <p:nvSpPr>
                <p:cNvPr id="301"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2"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3"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4"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5"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6"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7"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8"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09"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0"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1"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2"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313"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grpSp>
          <p:nvGrpSpPr>
            <p:cNvPr id="197" name="Group 363"/>
            <p:cNvGrpSpPr/>
            <p:nvPr/>
          </p:nvGrpSpPr>
          <p:grpSpPr>
            <a:xfrm>
              <a:off x="6632111" y="3632658"/>
              <a:ext cx="1186925" cy="1036850"/>
              <a:chOff x="6275388" y="2879725"/>
              <a:chExt cx="966788" cy="844551"/>
            </a:xfrm>
            <a:grpFill/>
          </p:grpSpPr>
          <p:sp>
            <p:nvSpPr>
              <p:cNvPr id="281"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nvGrpSpPr>
              <p:cNvPr id="282" name="Group 361"/>
              <p:cNvGrpSpPr/>
              <p:nvPr/>
            </p:nvGrpSpPr>
            <p:grpSpPr>
              <a:xfrm>
                <a:off x="6275388" y="2917825"/>
                <a:ext cx="966788" cy="806451"/>
                <a:chOff x="6275388" y="2917825"/>
                <a:chExt cx="966788" cy="806451"/>
              </a:xfrm>
              <a:grpFill/>
            </p:grpSpPr>
            <p:sp>
              <p:nvSpPr>
                <p:cNvPr id="283"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4"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5"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6"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7"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8"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9"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0"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1"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2"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3"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4"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5"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6"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7"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98"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grpSp>
          <p:nvGrpSpPr>
            <p:cNvPr id="198" name="Group 383"/>
            <p:cNvGrpSpPr/>
            <p:nvPr/>
          </p:nvGrpSpPr>
          <p:grpSpPr>
            <a:xfrm>
              <a:off x="4714312" y="1371869"/>
              <a:ext cx="3496451" cy="2471292"/>
              <a:chOff x="4713288" y="1038225"/>
              <a:chExt cx="2847975" cy="2012950"/>
            </a:xfrm>
            <a:grpFill/>
          </p:grpSpPr>
          <p:sp>
            <p:nvSpPr>
              <p:cNvPr id="214"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5"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6"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7"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8"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9"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0"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1"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2"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3"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4"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5"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6"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7"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8"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29"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0"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1"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2"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3"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4"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5"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6"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7"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8"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39"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0"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1"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2"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3"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4"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5"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6"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7"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8"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49"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0"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1"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2"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3"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4"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5"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6"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7"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8"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59"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0"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1"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2"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3"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4"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5"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6"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7"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8"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69"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0"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1"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2"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3"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4"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5"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6"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7"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8"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79"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80"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nvGrpSpPr>
            <p:cNvPr id="199" name="Group 198"/>
            <p:cNvGrpSpPr/>
            <p:nvPr/>
          </p:nvGrpSpPr>
          <p:grpSpPr>
            <a:xfrm>
              <a:off x="1907860" y="2938794"/>
              <a:ext cx="1697534" cy="1987932"/>
              <a:chOff x="1926699" y="2862576"/>
              <a:chExt cx="1697534" cy="1987932"/>
            </a:xfrm>
            <a:grpFill/>
          </p:grpSpPr>
          <p:grpSp>
            <p:nvGrpSpPr>
              <p:cNvPr id="200" name="Group 274"/>
              <p:cNvGrpSpPr/>
              <p:nvPr/>
            </p:nvGrpSpPr>
            <p:grpSpPr>
              <a:xfrm>
                <a:off x="2667282" y="3304994"/>
                <a:ext cx="956951" cy="1545514"/>
                <a:chOff x="3030538" y="2674938"/>
                <a:chExt cx="779463" cy="1258888"/>
              </a:xfrm>
              <a:grpFill/>
            </p:grpSpPr>
            <p:sp>
              <p:nvSpPr>
                <p:cNvPr id="212"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3"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sp>
            <p:nvSpPr>
              <p:cNvPr id="201" name="Freeform 21"/>
              <p:cNvSpPr>
                <a:spLocks/>
              </p:cNvSpPr>
              <p:nvPr/>
            </p:nvSpPr>
            <p:spPr bwMode="auto">
              <a:xfrm>
                <a:off x="3070766" y="3340067"/>
                <a:ext cx="15592" cy="17541"/>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2" name="Freeform 40"/>
              <p:cNvSpPr>
                <a:spLocks/>
              </p:cNvSpPr>
              <p:nvPr/>
            </p:nvSpPr>
            <p:spPr bwMode="auto">
              <a:xfrm>
                <a:off x="2595208" y="3075011"/>
                <a:ext cx="214391" cy="74060"/>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3" name="Freeform 41"/>
              <p:cNvSpPr>
                <a:spLocks/>
              </p:cNvSpPr>
              <p:nvPr/>
            </p:nvSpPr>
            <p:spPr bwMode="auto">
              <a:xfrm>
                <a:off x="2624444" y="3102296"/>
                <a:ext cx="11694" cy="1364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4" name="Freeform 42"/>
              <p:cNvSpPr>
                <a:spLocks/>
              </p:cNvSpPr>
              <p:nvPr/>
            </p:nvSpPr>
            <p:spPr bwMode="auto">
              <a:xfrm>
                <a:off x="2731638" y="3174407"/>
                <a:ext cx="35082" cy="17541"/>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5" name="Freeform 43"/>
              <p:cNvSpPr>
                <a:spLocks/>
              </p:cNvSpPr>
              <p:nvPr/>
            </p:nvSpPr>
            <p:spPr bwMode="auto">
              <a:xfrm>
                <a:off x="2957723" y="3174407"/>
                <a:ext cx="29236" cy="11694"/>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6" name="Freeform 44"/>
              <p:cNvSpPr>
                <a:spLocks/>
              </p:cNvSpPr>
              <p:nvPr/>
            </p:nvSpPr>
            <p:spPr bwMode="auto">
              <a:xfrm>
                <a:off x="2809599" y="3143224"/>
                <a:ext cx="122788" cy="48724"/>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7" name="Freeform 45"/>
              <p:cNvSpPr>
                <a:spLocks/>
              </p:cNvSpPr>
              <p:nvPr/>
            </p:nvSpPr>
            <p:spPr bwMode="auto">
              <a:xfrm>
                <a:off x="2723842" y="3036033"/>
                <a:ext cx="11694" cy="1364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8" name="Freeform 46"/>
              <p:cNvSpPr>
                <a:spLocks/>
              </p:cNvSpPr>
              <p:nvPr/>
            </p:nvSpPr>
            <p:spPr bwMode="auto">
              <a:xfrm>
                <a:off x="2714098" y="2995104"/>
                <a:ext cx="17542" cy="5847"/>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09" name="Freeform 47"/>
              <p:cNvSpPr>
                <a:spLocks/>
              </p:cNvSpPr>
              <p:nvPr/>
            </p:nvSpPr>
            <p:spPr bwMode="auto">
              <a:xfrm>
                <a:off x="2745282" y="3002900"/>
                <a:ext cx="5848" cy="7796"/>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0" name="Freeform 48"/>
              <p:cNvSpPr>
                <a:spLocks/>
              </p:cNvSpPr>
              <p:nvPr/>
            </p:nvSpPr>
            <p:spPr bwMode="auto">
              <a:xfrm>
                <a:off x="2819344" y="3112041"/>
                <a:ext cx="13644" cy="9745"/>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sp>
            <p:nvSpPr>
              <p:cNvPr id="211" name="Freeform 92"/>
              <p:cNvSpPr>
                <a:spLocks/>
              </p:cNvSpPr>
              <p:nvPr/>
            </p:nvSpPr>
            <p:spPr bwMode="auto">
              <a:xfrm>
                <a:off x="1926699" y="2862576"/>
                <a:ext cx="824431" cy="553499"/>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dirty="0">
                  <a:ln w="0"/>
                  <a:effectLst>
                    <a:outerShdw blurRad="38100" dist="19050" dir="2700000" algn="tl" rotWithShape="0">
                      <a:schemeClr val="dk1">
                        <a:alpha val="40000"/>
                      </a:schemeClr>
                    </a:outerShdw>
                  </a:effectLst>
                </a:endParaRPr>
              </a:p>
            </p:txBody>
          </p:sp>
        </p:grpSp>
      </p:grpSp>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rtl="0">
              <a:buNone/>
              <a:defRPr sz="1200" b="0" baseline="0">
                <a:solidFill>
                  <a:schemeClr val="tx1">
                    <a:lumMod val="75000"/>
                    <a:lumOff val="2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rtl="0">
              <a:defRPr sz="3600">
                <a:solidFill>
                  <a:schemeClr val="tx1">
                    <a:lumMod val="75000"/>
                    <a:lumOff val="25000"/>
                  </a:schemeClr>
                </a:solidFill>
              </a:defRPr>
            </a:lvl1pPr>
          </a:lstStyle>
          <a:p>
            <a:r>
              <a:rPr lang="en-US" dirty="0"/>
              <a:t>Click to edit Master title style</a:t>
            </a:r>
          </a:p>
        </p:txBody>
      </p:sp>
      <p:sp>
        <p:nvSpPr>
          <p:cNvPr id="27" name="Picture Placeholder 26"/>
          <p:cNvSpPr>
            <a:spLocks noGrp="1"/>
          </p:cNvSpPr>
          <p:nvPr>
            <p:ph type="pic" sz="quarter" idx="29" hasCustomPrompt="1"/>
          </p:nvPr>
        </p:nvSpPr>
        <p:spPr>
          <a:xfrm>
            <a:off x="708015" y="1327149"/>
            <a:ext cx="1212450" cy="121245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dirty="0"/>
              <a:t>Click Icon To Add Image</a:t>
            </a:r>
          </a:p>
        </p:txBody>
      </p:sp>
      <p:sp>
        <p:nvSpPr>
          <p:cNvPr id="29" name="Picture Placeholder 28"/>
          <p:cNvSpPr>
            <a:spLocks noGrp="1"/>
          </p:cNvSpPr>
          <p:nvPr>
            <p:ph type="pic" sz="quarter" idx="35" hasCustomPrompt="1"/>
          </p:nvPr>
        </p:nvSpPr>
        <p:spPr>
          <a:xfrm>
            <a:off x="708015" y="3146624"/>
            <a:ext cx="1212450" cy="121245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dirty="0"/>
              <a:t>Click Icon To Add Image</a:t>
            </a:r>
          </a:p>
        </p:txBody>
      </p:sp>
      <p:sp>
        <p:nvSpPr>
          <p:cNvPr id="28" name="Picture Placeholder 27"/>
          <p:cNvSpPr>
            <a:spLocks noGrp="1"/>
          </p:cNvSpPr>
          <p:nvPr>
            <p:ph type="pic" sz="quarter" idx="39" hasCustomPrompt="1"/>
          </p:nvPr>
        </p:nvSpPr>
        <p:spPr>
          <a:xfrm>
            <a:off x="3957477" y="1327149"/>
            <a:ext cx="1212450" cy="121245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dirty="0"/>
              <a:t>Click Icon To Add Image</a:t>
            </a:r>
          </a:p>
        </p:txBody>
      </p:sp>
      <p:sp>
        <p:nvSpPr>
          <p:cNvPr id="31" name="Picture Placeholder 30"/>
          <p:cNvSpPr>
            <a:spLocks noGrp="1"/>
          </p:cNvSpPr>
          <p:nvPr>
            <p:ph type="pic" sz="quarter" idx="40" hasCustomPrompt="1"/>
          </p:nvPr>
        </p:nvSpPr>
        <p:spPr>
          <a:xfrm>
            <a:off x="7206938" y="1327149"/>
            <a:ext cx="1212450" cy="121245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dirty="0"/>
              <a:t>Click Icon To Add Image</a:t>
            </a:r>
          </a:p>
        </p:txBody>
      </p:sp>
      <p:sp>
        <p:nvSpPr>
          <p:cNvPr id="32" name="Picture Placeholder 31"/>
          <p:cNvSpPr>
            <a:spLocks noGrp="1"/>
          </p:cNvSpPr>
          <p:nvPr>
            <p:ph type="pic" sz="quarter" idx="41" hasCustomPrompt="1"/>
          </p:nvPr>
        </p:nvSpPr>
        <p:spPr>
          <a:xfrm>
            <a:off x="7206938" y="3146624"/>
            <a:ext cx="1212450" cy="121245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dirty="0"/>
              <a:t>Click Icon To Add Image</a:t>
            </a:r>
          </a:p>
        </p:txBody>
      </p:sp>
      <p:sp>
        <p:nvSpPr>
          <p:cNvPr id="30" name="Picture Placeholder 29"/>
          <p:cNvSpPr>
            <a:spLocks noGrp="1"/>
          </p:cNvSpPr>
          <p:nvPr>
            <p:ph type="pic" sz="quarter" idx="42" hasCustomPrompt="1"/>
          </p:nvPr>
        </p:nvSpPr>
        <p:spPr>
          <a:xfrm>
            <a:off x="3957477" y="3146624"/>
            <a:ext cx="1212450" cy="121245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1639703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37">
    <p:spTree>
      <p:nvGrpSpPr>
        <p:cNvPr id="1" name=""/>
        <p:cNvGrpSpPr/>
        <p:nvPr/>
      </p:nvGrpSpPr>
      <p:grpSpPr>
        <a:xfrm>
          <a:off x="0" y="0"/>
          <a:ext cx="0" cy="0"/>
          <a:chOff x="0" y="0"/>
          <a:chExt cx="0" cy="0"/>
        </a:xfrm>
      </p:grpSpPr>
      <p:sp>
        <p:nvSpPr>
          <p:cNvPr id="5" name="Picture Placeholder 7"/>
          <p:cNvSpPr>
            <a:spLocks noGrp="1"/>
          </p:cNvSpPr>
          <p:nvPr>
            <p:ph type="pic" sz="quarter" idx="29" hasCustomPrompt="1"/>
          </p:nvPr>
        </p:nvSpPr>
        <p:spPr>
          <a:xfrm>
            <a:off x="755084" y="1276350"/>
            <a:ext cx="1249474" cy="1249474"/>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600" baseline="0">
                <a:solidFill>
                  <a:schemeClr val="tx1">
                    <a:lumMod val="50000"/>
                    <a:lumOff val="50000"/>
                  </a:schemeClr>
                </a:solidFill>
              </a:defRPr>
            </a:lvl1pPr>
          </a:lstStyle>
          <a:p>
            <a:r>
              <a:rPr lang="en-US" dirty="0"/>
              <a:t>Click Icon To Add Image</a:t>
            </a:r>
          </a:p>
        </p:txBody>
      </p:sp>
      <p:sp>
        <p:nvSpPr>
          <p:cNvPr id="7" name="Picture Placeholder 7"/>
          <p:cNvSpPr>
            <a:spLocks noGrp="1"/>
          </p:cNvSpPr>
          <p:nvPr>
            <p:ph type="pic" sz="quarter" idx="35" hasCustomPrompt="1"/>
          </p:nvPr>
        </p:nvSpPr>
        <p:spPr>
          <a:xfrm>
            <a:off x="2881768" y="1276350"/>
            <a:ext cx="1249474" cy="1249474"/>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600" baseline="0">
                <a:solidFill>
                  <a:schemeClr val="tx1">
                    <a:lumMod val="50000"/>
                    <a:lumOff val="50000"/>
                  </a:schemeClr>
                </a:solidFill>
              </a:defRPr>
            </a:lvl1pPr>
          </a:lstStyle>
          <a:p>
            <a:r>
              <a:rPr lang="en-US" dirty="0"/>
              <a:t>Click Icon To Add Image</a:t>
            </a:r>
          </a:p>
        </p:txBody>
      </p:sp>
      <p:sp>
        <p:nvSpPr>
          <p:cNvPr id="8" name="Picture Placeholder 7"/>
          <p:cNvSpPr>
            <a:spLocks noGrp="1"/>
          </p:cNvSpPr>
          <p:nvPr>
            <p:ph type="pic" sz="quarter" idx="39" hasCustomPrompt="1"/>
          </p:nvPr>
        </p:nvSpPr>
        <p:spPr>
          <a:xfrm>
            <a:off x="5008451" y="1276350"/>
            <a:ext cx="1249474" cy="1249474"/>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600" baseline="0">
                <a:solidFill>
                  <a:schemeClr val="tx1">
                    <a:lumMod val="50000"/>
                    <a:lumOff val="50000"/>
                  </a:schemeClr>
                </a:solidFill>
              </a:defRPr>
            </a:lvl1pPr>
          </a:lstStyle>
          <a:p>
            <a:r>
              <a:rPr lang="en-US" dirty="0"/>
              <a:t>Click Icon To Add Image</a:t>
            </a:r>
          </a:p>
        </p:txBody>
      </p:sp>
      <p:sp>
        <p:nvSpPr>
          <p:cNvPr id="9" name="Picture Placeholder 7"/>
          <p:cNvSpPr>
            <a:spLocks noGrp="1"/>
          </p:cNvSpPr>
          <p:nvPr>
            <p:ph type="pic" sz="quarter" idx="43" hasCustomPrompt="1"/>
          </p:nvPr>
        </p:nvSpPr>
        <p:spPr>
          <a:xfrm>
            <a:off x="7135134" y="1276350"/>
            <a:ext cx="1249474" cy="1249474"/>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600" baseline="0">
                <a:solidFill>
                  <a:schemeClr val="tx1">
                    <a:lumMod val="50000"/>
                    <a:lumOff val="50000"/>
                  </a:schemeClr>
                </a:solidFill>
              </a:defRPr>
            </a:lvl1pPr>
          </a:lstStyle>
          <a:p>
            <a:r>
              <a:rPr lang="en-US" dirty="0"/>
              <a:t>Click Icon To Add Image</a:t>
            </a:r>
          </a:p>
        </p:txBody>
      </p:sp>
      <p:sp>
        <p:nvSpPr>
          <p:cNvPr id="12"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tx1">
                    <a:lumMod val="75000"/>
                    <a:lumOff val="2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13"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75000"/>
                    <a:lumOff val="25000"/>
                  </a:schemeClr>
                </a:solidFill>
              </a:defRPr>
            </a:lvl1pPr>
          </a:lstStyle>
          <a:p>
            <a:r>
              <a:rPr lang="en-US" dirty="0"/>
              <a:t>Click to edit Master title style</a:t>
            </a:r>
          </a:p>
        </p:txBody>
      </p:sp>
      <p:sp>
        <p:nvSpPr>
          <p:cNvPr id="10" name="Picture Placeholder 7"/>
          <p:cNvSpPr>
            <a:spLocks noGrp="1"/>
          </p:cNvSpPr>
          <p:nvPr>
            <p:ph type="pic" sz="quarter" idx="44" hasCustomPrompt="1"/>
          </p:nvPr>
        </p:nvSpPr>
        <p:spPr>
          <a:xfrm>
            <a:off x="755084" y="3114675"/>
            <a:ext cx="1249474" cy="1249474"/>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600" baseline="0">
                <a:solidFill>
                  <a:schemeClr val="tx1">
                    <a:lumMod val="50000"/>
                    <a:lumOff val="50000"/>
                  </a:schemeClr>
                </a:solidFill>
              </a:defRPr>
            </a:lvl1pPr>
          </a:lstStyle>
          <a:p>
            <a:r>
              <a:rPr lang="en-US" dirty="0"/>
              <a:t>Click Icon To Add Image</a:t>
            </a:r>
          </a:p>
        </p:txBody>
      </p:sp>
      <p:sp>
        <p:nvSpPr>
          <p:cNvPr id="11" name="Picture Placeholder 7"/>
          <p:cNvSpPr>
            <a:spLocks noGrp="1"/>
          </p:cNvSpPr>
          <p:nvPr>
            <p:ph type="pic" sz="quarter" idx="45" hasCustomPrompt="1"/>
          </p:nvPr>
        </p:nvSpPr>
        <p:spPr>
          <a:xfrm>
            <a:off x="2881768" y="3114675"/>
            <a:ext cx="1249474" cy="1249474"/>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600" baseline="0">
                <a:solidFill>
                  <a:schemeClr val="tx1">
                    <a:lumMod val="50000"/>
                    <a:lumOff val="50000"/>
                  </a:schemeClr>
                </a:solidFill>
              </a:defRPr>
            </a:lvl1pPr>
          </a:lstStyle>
          <a:p>
            <a:r>
              <a:rPr lang="en-US" dirty="0"/>
              <a:t>Click Icon To Add Image</a:t>
            </a:r>
          </a:p>
        </p:txBody>
      </p:sp>
      <p:sp>
        <p:nvSpPr>
          <p:cNvPr id="14" name="Picture Placeholder 7"/>
          <p:cNvSpPr>
            <a:spLocks noGrp="1"/>
          </p:cNvSpPr>
          <p:nvPr>
            <p:ph type="pic" sz="quarter" idx="46" hasCustomPrompt="1"/>
          </p:nvPr>
        </p:nvSpPr>
        <p:spPr>
          <a:xfrm>
            <a:off x="5008451" y="3114675"/>
            <a:ext cx="1249474" cy="1249474"/>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600" baseline="0">
                <a:solidFill>
                  <a:schemeClr val="tx1">
                    <a:lumMod val="50000"/>
                    <a:lumOff val="50000"/>
                  </a:schemeClr>
                </a:solidFill>
              </a:defRPr>
            </a:lvl1pPr>
          </a:lstStyle>
          <a:p>
            <a:r>
              <a:rPr lang="en-US" dirty="0"/>
              <a:t>Click Icon To Add Image</a:t>
            </a:r>
          </a:p>
        </p:txBody>
      </p:sp>
      <p:sp>
        <p:nvSpPr>
          <p:cNvPr id="15" name="Picture Placeholder 7"/>
          <p:cNvSpPr>
            <a:spLocks noGrp="1"/>
          </p:cNvSpPr>
          <p:nvPr>
            <p:ph type="pic" sz="quarter" idx="47" hasCustomPrompt="1"/>
          </p:nvPr>
        </p:nvSpPr>
        <p:spPr>
          <a:xfrm>
            <a:off x="7135134" y="3114675"/>
            <a:ext cx="1249474" cy="1249474"/>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6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2763442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S14">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8"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6" name="Picture Placeholder 5"/>
          <p:cNvSpPr>
            <a:spLocks noGrp="1"/>
          </p:cNvSpPr>
          <p:nvPr>
            <p:ph type="pic" sz="quarter" idx="13" hasCustomPrompt="1"/>
          </p:nvPr>
        </p:nvSpPr>
        <p:spPr>
          <a:xfrm>
            <a:off x="4571999" y="1420179"/>
            <a:ext cx="4572001" cy="3352800"/>
          </a:xfrm>
          <a:custGeom>
            <a:avLst/>
            <a:gdLst>
              <a:gd name="connsiteX0" fmla="*/ 0 w 4572001"/>
              <a:gd name="connsiteY0" fmla="*/ 0 h 3352800"/>
              <a:gd name="connsiteX1" fmla="*/ 4572001 w 4572001"/>
              <a:gd name="connsiteY1" fmla="*/ 0 h 3352800"/>
              <a:gd name="connsiteX2" fmla="*/ 4572001 w 4572001"/>
              <a:gd name="connsiteY2" fmla="*/ 3352800 h 3352800"/>
              <a:gd name="connsiteX3" fmla="*/ 0 w 4572001"/>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4572001" h="3352800">
                <a:moveTo>
                  <a:pt x="0" y="0"/>
                </a:moveTo>
                <a:lnTo>
                  <a:pt x="4572001" y="0"/>
                </a:lnTo>
                <a:lnTo>
                  <a:pt x="4572001" y="3352800"/>
                </a:lnTo>
                <a:lnTo>
                  <a:pt x="0" y="3352800"/>
                </a:lnTo>
                <a:close/>
              </a:path>
            </a:pathLst>
          </a:custGeom>
          <a:solidFill>
            <a:schemeClr val="bg1">
              <a:lumMod val="95000"/>
            </a:schemeClr>
          </a:solidFill>
          <a:ln w="1905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2835363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381001" y="883821"/>
            <a:ext cx="8368364"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5" name="Title 2"/>
          <p:cNvSpPr>
            <a:spLocks noGrp="1"/>
          </p:cNvSpPr>
          <p:nvPr>
            <p:ph type="title"/>
          </p:nvPr>
        </p:nvSpPr>
        <p:spPr>
          <a:xfrm>
            <a:off x="381001" y="341314"/>
            <a:ext cx="8368364" cy="495383"/>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577778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4572000" y="0"/>
            <a:ext cx="4572000" cy="51435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tx1">
              <a:lumMod val="10000"/>
              <a:lumOff val="90000"/>
            </a:schemeClr>
          </a:solidFill>
          <a:ln>
            <a:noFill/>
          </a:ln>
          <a:effectLst/>
        </p:spPr>
        <p:txBody>
          <a:bodyPr wrap="square" bIns="457200" anchor="b">
            <a:noAutofit/>
          </a:bodyPr>
          <a:lstStyle>
            <a:lvl1pPr algn="ctr">
              <a:buNone/>
              <a:defRPr sz="12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6986755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635001"/>
            <a:ext cx="9144000" cy="38735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tx1">
              <a:lumMod val="10000"/>
              <a:lumOff val="90000"/>
            </a:schemeClr>
          </a:solidFill>
          <a:ln>
            <a:noFill/>
          </a:ln>
          <a:effectLst/>
        </p:spPr>
        <p:txBody>
          <a:bodyPr wrap="square" bIns="457200" anchor="b">
            <a:noAutofit/>
          </a:bodyPr>
          <a:lstStyle>
            <a:lvl1pPr algn="ctr">
              <a:buNone/>
              <a:defRPr sz="12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41387660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3 Images - Horizontal">
    <p:spTree>
      <p:nvGrpSpPr>
        <p:cNvPr id="1" name=""/>
        <p:cNvGrpSpPr/>
        <p:nvPr/>
      </p:nvGrpSpPr>
      <p:grpSpPr>
        <a:xfrm>
          <a:off x="0" y="0"/>
          <a:ext cx="0" cy="0"/>
          <a:chOff x="0" y="0"/>
          <a:chExt cx="0" cy="0"/>
        </a:xfrm>
      </p:grpSpPr>
      <p:sp>
        <p:nvSpPr>
          <p:cNvPr id="6" name="Picture Placeholder 5"/>
          <p:cNvSpPr>
            <a:spLocks noGrp="1"/>
          </p:cNvSpPr>
          <p:nvPr userDrawn="1">
            <p:ph type="pic" sz="quarter" idx="38" hasCustomPrompt="1"/>
          </p:nvPr>
        </p:nvSpPr>
        <p:spPr>
          <a:xfrm>
            <a:off x="-1" y="-3"/>
            <a:ext cx="9144000" cy="5143502"/>
          </a:xfrm>
          <a:custGeom>
            <a:avLst/>
            <a:gdLst>
              <a:gd name="connsiteX0" fmla="*/ 4572000 w 9144000"/>
              <a:gd name="connsiteY0" fmla="*/ 880112 h 5143502"/>
              <a:gd name="connsiteX1" fmla="*/ 7124353 w 9144000"/>
              <a:gd name="connsiteY1" fmla="*/ 5143502 h 5143502"/>
              <a:gd name="connsiteX2" fmla="*/ 2019647 w 9144000"/>
              <a:gd name="connsiteY2" fmla="*/ 5143502 h 5143502"/>
              <a:gd name="connsiteX3" fmla="*/ 7086600 w 9144000"/>
              <a:gd name="connsiteY3" fmla="*/ 0 h 5143502"/>
              <a:gd name="connsiteX4" fmla="*/ 9144000 w 9144000"/>
              <a:gd name="connsiteY4" fmla="*/ 0 h 5143502"/>
              <a:gd name="connsiteX5" fmla="*/ 9144000 w 9144000"/>
              <a:gd name="connsiteY5" fmla="*/ 1999674 h 5143502"/>
              <a:gd name="connsiteX6" fmla="*/ 9144000 w 9144000"/>
              <a:gd name="connsiteY6" fmla="*/ 2343151 h 5143502"/>
              <a:gd name="connsiteX7" fmla="*/ 9144000 w 9144000"/>
              <a:gd name="connsiteY7" fmla="*/ 5143502 h 5143502"/>
              <a:gd name="connsiteX8" fmla="*/ 7315157 w 9144000"/>
              <a:gd name="connsiteY8" fmla="*/ 5143502 h 5143502"/>
              <a:gd name="connsiteX9" fmla="*/ 4572000 w 9144000"/>
              <a:gd name="connsiteY9" fmla="*/ 546184 h 5143502"/>
              <a:gd name="connsiteX10" fmla="*/ 1828844 w 9144000"/>
              <a:gd name="connsiteY10" fmla="*/ 5143502 h 5143502"/>
              <a:gd name="connsiteX11" fmla="*/ 1 w 9144000"/>
              <a:gd name="connsiteY11" fmla="*/ 5143502 h 5143502"/>
              <a:gd name="connsiteX12" fmla="*/ 1 w 9144000"/>
              <a:gd name="connsiteY12" fmla="*/ 2343153 h 5143502"/>
              <a:gd name="connsiteX13" fmla="*/ 0 w 9144000"/>
              <a:gd name="connsiteY13" fmla="*/ 2343153 h 5143502"/>
              <a:gd name="connsiteX14" fmla="*/ 0 w 9144000"/>
              <a:gd name="connsiteY14" fmla="*/ 2 h 5143502"/>
              <a:gd name="connsiteX15" fmla="*/ 1193178 w 9144000"/>
              <a:gd name="connsiteY15" fmla="*/ 2 h 5143502"/>
              <a:gd name="connsiteX16" fmla="*/ 1193178 w 9144000"/>
              <a:gd name="connsiteY16" fmla="*/ 1 h 5143502"/>
              <a:gd name="connsiteX17" fmla="*/ 4246100 w 9144000"/>
              <a:gd name="connsiteY17" fmla="*/ 1 h 5143502"/>
              <a:gd name="connsiteX18" fmla="*/ 7086600 w 9144000"/>
              <a:gd name="connsiteY18" fmla="*/ 1 h 514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0" h="5143502">
                <a:moveTo>
                  <a:pt x="4572000" y="880112"/>
                </a:moveTo>
                <a:lnTo>
                  <a:pt x="7124353" y="5143502"/>
                </a:lnTo>
                <a:lnTo>
                  <a:pt x="2019647" y="5143502"/>
                </a:lnTo>
                <a:close/>
                <a:moveTo>
                  <a:pt x="7086600" y="0"/>
                </a:moveTo>
                <a:lnTo>
                  <a:pt x="9144000" y="0"/>
                </a:lnTo>
                <a:lnTo>
                  <a:pt x="9144000" y="1999674"/>
                </a:lnTo>
                <a:lnTo>
                  <a:pt x="9144000" y="2343151"/>
                </a:lnTo>
                <a:lnTo>
                  <a:pt x="9144000" y="5143502"/>
                </a:lnTo>
                <a:lnTo>
                  <a:pt x="7315157" y="5143502"/>
                </a:lnTo>
                <a:lnTo>
                  <a:pt x="4572000" y="546184"/>
                </a:lnTo>
                <a:lnTo>
                  <a:pt x="1828844" y="5143502"/>
                </a:lnTo>
                <a:lnTo>
                  <a:pt x="1" y="5143502"/>
                </a:lnTo>
                <a:lnTo>
                  <a:pt x="1" y="2343153"/>
                </a:lnTo>
                <a:lnTo>
                  <a:pt x="0" y="2343153"/>
                </a:lnTo>
                <a:lnTo>
                  <a:pt x="0" y="2"/>
                </a:lnTo>
                <a:lnTo>
                  <a:pt x="1193178" y="2"/>
                </a:lnTo>
                <a:lnTo>
                  <a:pt x="1193178" y="1"/>
                </a:lnTo>
                <a:lnTo>
                  <a:pt x="4246100" y="1"/>
                </a:lnTo>
                <a:lnTo>
                  <a:pt x="7086600" y="1"/>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931004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L 31">
    <p:spTree>
      <p:nvGrpSpPr>
        <p:cNvPr id="1" name=""/>
        <p:cNvGrpSpPr/>
        <p:nvPr/>
      </p:nvGrpSpPr>
      <p:grpSpPr>
        <a:xfrm>
          <a:off x="0" y="0"/>
          <a:ext cx="0" cy="0"/>
          <a:chOff x="0" y="0"/>
          <a:chExt cx="0" cy="0"/>
        </a:xfrm>
      </p:grpSpPr>
      <p:sp>
        <p:nvSpPr>
          <p:cNvPr id="22" name="Picture Placeholder 7"/>
          <p:cNvSpPr>
            <a:spLocks noGrp="1"/>
          </p:cNvSpPr>
          <p:nvPr>
            <p:ph type="pic" sz="quarter" idx="31" hasCustomPrompt="1"/>
          </p:nvPr>
        </p:nvSpPr>
        <p:spPr>
          <a:xfrm>
            <a:off x="685800" y="898981"/>
            <a:ext cx="3345544" cy="3345540"/>
          </a:xfrm>
          <a:prstGeom prst="ellipse">
            <a:avLst/>
          </a:prstGeom>
          <a:solidFill>
            <a:schemeClr val="bg1">
              <a:lumMod val="95000"/>
            </a:schemeClr>
          </a:solidFill>
          <a:ln>
            <a:noFill/>
          </a:ln>
        </p:spPr>
        <p:style>
          <a:lnRef idx="2">
            <a:schemeClr val="accent1"/>
          </a:lnRef>
          <a:fillRef idx="1">
            <a:schemeClr val="lt1"/>
          </a:fillRef>
          <a:effectRef idx="0">
            <a:schemeClr val="accent1"/>
          </a:effectRef>
          <a:fontRef idx="none"/>
        </p:style>
        <p:txBody>
          <a:bodyPr bIns="91440" anchor="b"/>
          <a:lstStyle>
            <a:lvl1pPr algn="ctr" rtl="0">
              <a:buNone/>
              <a:defRPr sz="9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328574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ic09">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5" name="Picture Placeholder 2"/>
          <p:cNvSpPr>
            <a:spLocks noGrp="1"/>
          </p:cNvSpPr>
          <p:nvPr>
            <p:ph type="pic" sz="quarter" idx="10"/>
          </p:nvPr>
        </p:nvSpPr>
        <p:spPr>
          <a:xfrm>
            <a:off x="405631" y="1385888"/>
            <a:ext cx="3794895" cy="340995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611985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C665D-0C74-4E7F-A955-230B4AD84140}"/>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9806E7-ECB9-4355-AB2C-2A8A2F751AA7}"/>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331541-EB78-4C0D-BE29-A89B91FBB573}"/>
              </a:ext>
            </a:extLst>
          </p:cNvPr>
          <p:cNvSpPr>
            <a:spLocks noGrp="1"/>
          </p:cNvSpPr>
          <p:nvPr>
            <p:ph type="dt" sz="half" idx="10"/>
          </p:nvPr>
        </p:nvSpPr>
        <p:spPr>
          <a:xfrm>
            <a:off x="628650" y="4767263"/>
            <a:ext cx="2057400" cy="274637"/>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E2FB2C6-9B54-4EC2-A5BD-E90ED34DE52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2EB498-7F7B-49A8-B01D-EB7AF4B2CBCE}"/>
              </a:ext>
            </a:extLst>
          </p:cNvPr>
          <p:cNvSpPr>
            <a:spLocks noGrp="1"/>
          </p:cNvSpPr>
          <p:nvPr>
            <p:ph type="sldNum" sz="quarter" idx="12"/>
          </p:nvPr>
        </p:nvSpPr>
        <p:spPr/>
        <p:txBody>
          <a:bodyPr/>
          <a:lstStyle/>
          <a:p>
            <a:fld id="{26B96132-3E90-4AFC-AC45-7C0AA1505F5F}" type="slidenum">
              <a:rPr lang="en-US" smtClean="0"/>
              <a:t>‹#›</a:t>
            </a:fld>
            <a:endParaRPr lang="en-US"/>
          </a:p>
        </p:txBody>
      </p:sp>
    </p:spTree>
    <p:extLst>
      <p:ext uri="{BB962C8B-B14F-4D97-AF65-F5344CB8AC3E}">
        <p14:creationId xmlns:p14="http://schemas.microsoft.com/office/powerpoint/2010/main" val="25384946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1FFB-1B0D-4E61-B857-89D1366E12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BD3D5C-702F-46D5-832C-4BD73A0F620C}"/>
              </a:ext>
            </a:extLst>
          </p:cNvPr>
          <p:cNvSpPr>
            <a:spLocks noGrp="1"/>
          </p:cNvSpPr>
          <p:nvPr>
            <p:ph idx="1"/>
          </p:nvPr>
        </p:nvSpPr>
        <p:spPr/>
        <p:txBody>
          <a:bodyPr/>
          <a:lstStyle>
            <a:lvl1pPr>
              <a:lnSpc>
                <a:spcPct val="114000"/>
              </a:lnSpc>
              <a:spcBef>
                <a:spcPts val="0"/>
              </a:spcBef>
              <a:defRPr/>
            </a:lvl1pPr>
            <a:lvl2pPr>
              <a:lnSpc>
                <a:spcPct val="114000"/>
              </a:lnSpc>
              <a:spcBef>
                <a:spcPts val="0"/>
              </a:spcBef>
              <a:defRPr/>
            </a:lvl2pPr>
            <a:lvl3pPr>
              <a:lnSpc>
                <a:spcPct val="114000"/>
              </a:lnSpc>
              <a:spcBef>
                <a:spcPts val="0"/>
              </a:spcBef>
              <a:defRPr/>
            </a:lvl3pPr>
            <a:lvl4pPr>
              <a:lnSpc>
                <a:spcPct val="114000"/>
              </a:lnSpc>
              <a:spcBef>
                <a:spcPts val="0"/>
              </a:spcBef>
              <a:defRPr/>
            </a:lvl4pPr>
            <a:lvl5pPr>
              <a:lnSpc>
                <a:spcPct val="114000"/>
              </a:lnSpc>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BAA4780-59FC-4D40-855F-915569660DEC}"/>
              </a:ext>
            </a:extLst>
          </p:cNvPr>
          <p:cNvSpPr>
            <a:spLocks noGrp="1"/>
          </p:cNvSpPr>
          <p:nvPr>
            <p:ph type="sldNum" sz="quarter" idx="12"/>
          </p:nvPr>
        </p:nvSpPr>
        <p:spPr/>
        <p:txBody>
          <a:bodyPr/>
          <a:lstStyle/>
          <a:p>
            <a:fld id="{26B96132-3E90-4AFC-AC45-7C0AA1505F5F}" type="slidenum">
              <a:rPr lang="en-US" smtClean="0"/>
              <a:t>‹#›</a:t>
            </a:fld>
            <a:endParaRPr lang="en-US"/>
          </a:p>
        </p:txBody>
      </p:sp>
    </p:spTree>
    <p:extLst>
      <p:ext uri="{BB962C8B-B14F-4D97-AF65-F5344CB8AC3E}">
        <p14:creationId xmlns:p14="http://schemas.microsoft.com/office/powerpoint/2010/main" val="2358340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EBE98-127A-4AFA-A242-2B199198482D}"/>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F8A5C3-24A3-46D8-81C7-09138C27232E}"/>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F1AD24-D34B-40A1-80EA-C41B293762E8}"/>
              </a:ext>
            </a:extLst>
          </p:cNvPr>
          <p:cNvSpPr>
            <a:spLocks noGrp="1"/>
          </p:cNvSpPr>
          <p:nvPr>
            <p:ph type="dt" sz="half" idx="10"/>
          </p:nvPr>
        </p:nvSpPr>
        <p:spPr>
          <a:xfrm>
            <a:off x="628650" y="4767263"/>
            <a:ext cx="2057400" cy="274637"/>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5BD758B-84A5-40F9-B067-868D396D7A9C}"/>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C247F6-38F5-4012-A6AB-97E6994A54D0}"/>
              </a:ext>
            </a:extLst>
          </p:cNvPr>
          <p:cNvSpPr>
            <a:spLocks noGrp="1"/>
          </p:cNvSpPr>
          <p:nvPr>
            <p:ph type="sldNum" sz="quarter" idx="12"/>
          </p:nvPr>
        </p:nvSpPr>
        <p:spPr/>
        <p:txBody>
          <a:bodyPr/>
          <a:lstStyle/>
          <a:p>
            <a:fld id="{26B96132-3E90-4AFC-AC45-7C0AA1505F5F}" type="slidenum">
              <a:rPr lang="en-US" smtClean="0"/>
              <a:t>‹#›</a:t>
            </a:fld>
            <a:endParaRPr lang="en-US"/>
          </a:p>
        </p:txBody>
      </p:sp>
    </p:spTree>
    <p:extLst>
      <p:ext uri="{BB962C8B-B14F-4D97-AF65-F5344CB8AC3E}">
        <p14:creationId xmlns:p14="http://schemas.microsoft.com/office/powerpoint/2010/main" val="7383709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F2698-DAD4-4628-BF84-F36069D886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29C5F0-C371-42D3-AD79-8EB191BB909D}"/>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87CC0F-E5FB-4D9B-A825-76E93C11D002}"/>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201645-C1A6-4EFE-BD85-B4C698DB1CDC}"/>
              </a:ext>
            </a:extLst>
          </p:cNvPr>
          <p:cNvSpPr>
            <a:spLocks noGrp="1"/>
          </p:cNvSpPr>
          <p:nvPr>
            <p:ph type="dt" sz="half" idx="10"/>
          </p:nvPr>
        </p:nvSpPr>
        <p:spPr>
          <a:xfrm>
            <a:off x="628650" y="4767263"/>
            <a:ext cx="2057400" cy="274637"/>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B57EDF0E-EE7C-4476-B194-5CC0D66532DA}"/>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763A44-DB6C-440B-A783-57AC4C15E08C}"/>
              </a:ext>
            </a:extLst>
          </p:cNvPr>
          <p:cNvSpPr>
            <a:spLocks noGrp="1"/>
          </p:cNvSpPr>
          <p:nvPr>
            <p:ph type="sldNum" sz="quarter" idx="12"/>
          </p:nvPr>
        </p:nvSpPr>
        <p:spPr/>
        <p:txBody>
          <a:bodyPr/>
          <a:lstStyle/>
          <a:p>
            <a:fld id="{26B96132-3E90-4AFC-AC45-7C0AA1505F5F}" type="slidenum">
              <a:rPr lang="en-US" smtClean="0"/>
              <a:t>‹#›</a:t>
            </a:fld>
            <a:endParaRPr lang="en-US"/>
          </a:p>
        </p:txBody>
      </p:sp>
    </p:spTree>
    <p:extLst>
      <p:ext uri="{BB962C8B-B14F-4D97-AF65-F5344CB8AC3E}">
        <p14:creationId xmlns:p14="http://schemas.microsoft.com/office/powerpoint/2010/main" val="1987304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S14">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5"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7" name="Picture Placeholder 7"/>
          <p:cNvSpPr>
            <a:spLocks noGrp="1"/>
          </p:cNvSpPr>
          <p:nvPr>
            <p:ph type="pic" sz="quarter" idx="12" hasCustomPrompt="1"/>
          </p:nvPr>
        </p:nvSpPr>
        <p:spPr>
          <a:xfrm>
            <a:off x="4686300" y="1400175"/>
            <a:ext cx="4063063" cy="2057400"/>
          </a:xfrm>
          <a:prstGeom prst="rect">
            <a:avLst/>
          </a:prstGeom>
          <a:solidFill>
            <a:schemeClr val="bg1">
              <a:lumMod val="95000"/>
            </a:schemeClr>
          </a:solidFill>
          <a:ln w="19050">
            <a:noFill/>
          </a:ln>
        </p:spPr>
        <p:txBody>
          <a:bodyPr lIns="0" tIns="0" rIns="0" bIns="182880" anchor="b"/>
          <a:lstStyle>
            <a:lvl1pPr algn="ctr" rtl="0">
              <a:buNone/>
              <a:defRPr sz="1400">
                <a:solidFill>
                  <a:schemeClr val="tx1">
                    <a:lumMod val="75000"/>
                    <a:lumOff val="25000"/>
                  </a:schemeClr>
                </a:solidFill>
              </a:defRPr>
            </a:lvl1pPr>
          </a:lstStyle>
          <a:p>
            <a:r>
              <a:rPr lang="en-US" dirty="0"/>
              <a:t>Image Holder</a:t>
            </a:r>
          </a:p>
        </p:txBody>
      </p:sp>
      <p:sp>
        <p:nvSpPr>
          <p:cNvPr id="6" name="Picture Placeholder 7"/>
          <p:cNvSpPr>
            <a:spLocks noGrp="1"/>
          </p:cNvSpPr>
          <p:nvPr>
            <p:ph type="pic" sz="quarter" idx="13" hasCustomPrompt="1"/>
          </p:nvPr>
        </p:nvSpPr>
        <p:spPr>
          <a:xfrm>
            <a:off x="381000" y="1400175"/>
            <a:ext cx="4064400" cy="2057400"/>
          </a:xfrm>
          <a:prstGeom prst="rect">
            <a:avLst/>
          </a:prstGeom>
          <a:solidFill>
            <a:schemeClr val="bg1">
              <a:lumMod val="95000"/>
            </a:schemeClr>
          </a:solidFill>
          <a:ln w="19050">
            <a:noFill/>
          </a:ln>
        </p:spPr>
        <p:txBody>
          <a:bodyPr lIns="0" tIns="0" rIns="0" bIns="182880" anchor="b"/>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9804733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FDA5-996B-4FF5-B34A-B14B9939D36F}"/>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8D8E0F-7164-4B9D-B254-20BBC9773FA1}"/>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87C941-7A83-4B17-B73C-365510866DDF}"/>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CD3BDC-467D-4280-BFD6-C42666F805FD}"/>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EC3618-4071-4B03-8797-5C43504F06BC}"/>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F11D7B-8DE8-4884-8414-42B5E78EE3DB}"/>
              </a:ext>
            </a:extLst>
          </p:cNvPr>
          <p:cNvSpPr>
            <a:spLocks noGrp="1"/>
          </p:cNvSpPr>
          <p:nvPr>
            <p:ph type="dt" sz="half" idx="10"/>
          </p:nvPr>
        </p:nvSpPr>
        <p:spPr>
          <a:xfrm>
            <a:off x="628650" y="4767263"/>
            <a:ext cx="2057400" cy="274637"/>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32383C2F-1093-4C29-A8C5-965887EE1E6B}"/>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691EE95-3B00-470C-BB2B-93F1C1111D22}"/>
              </a:ext>
            </a:extLst>
          </p:cNvPr>
          <p:cNvSpPr>
            <a:spLocks noGrp="1"/>
          </p:cNvSpPr>
          <p:nvPr>
            <p:ph type="sldNum" sz="quarter" idx="12"/>
          </p:nvPr>
        </p:nvSpPr>
        <p:spPr/>
        <p:txBody>
          <a:bodyPr/>
          <a:lstStyle/>
          <a:p>
            <a:fld id="{26B96132-3E90-4AFC-AC45-7C0AA1505F5F}" type="slidenum">
              <a:rPr lang="en-US" smtClean="0"/>
              <a:t>‹#›</a:t>
            </a:fld>
            <a:endParaRPr lang="en-US"/>
          </a:p>
        </p:txBody>
      </p:sp>
    </p:spTree>
    <p:extLst>
      <p:ext uri="{BB962C8B-B14F-4D97-AF65-F5344CB8AC3E}">
        <p14:creationId xmlns:p14="http://schemas.microsoft.com/office/powerpoint/2010/main" val="18240538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38A1C-F167-4137-B250-DF11B4AFF8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754431-C689-4676-AB84-9E3D0E9F98FB}"/>
              </a:ext>
            </a:extLst>
          </p:cNvPr>
          <p:cNvSpPr>
            <a:spLocks noGrp="1"/>
          </p:cNvSpPr>
          <p:nvPr>
            <p:ph type="dt" sz="half" idx="10"/>
          </p:nvPr>
        </p:nvSpPr>
        <p:spPr>
          <a:xfrm>
            <a:off x="628650" y="4767263"/>
            <a:ext cx="2057400" cy="274637"/>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63E1EE1B-FBF4-4E12-9B2D-36F1A65869A3}"/>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098980-ACB5-4B7D-957F-887CC5FBDD67}"/>
              </a:ext>
            </a:extLst>
          </p:cNvPr>
          <p:cNvSpPr>
            <a:spLocks noGrp="1"/>
          </p:cNvSpPr>
          <p:nvPr>
            <p:ph type="sldNum" sz="quarter" idx="12"/>
          </p:nvPr>
        </p:nvSpPr>
        <p:spPr/>
        <p:txBody>
          <a:bodyPr/>
          <a:lstStyle/>
          <a:p>
            <a:fld id="{26B96132-3E90-4AFC-AC45-7C0AA1505F5F}" type="slidenum">
              <a:rPr lang="en-US" smtClean="0"/>
              <a:t>‹#›</a:t>
            </a:fld>
            <a:endParaRPr lang="en-US"/>
          </a:p>
        </p:txBody>
      </p:sp>
    </p:spTree>
    <p:extLst>
      <p:ext uri="{BB962C8B-B14F-4D97-AF65-F5344CB8AC3E}">
        <p14:creationId xmlns:p14="http://schemas.microsoft.com/office/powerpoint/2010/main" val="34211522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C17A9A-0802-4719-951A-214CF7807565}"/>
              </a:ext>
            </a:extLst>
          </p:cNvPr>
          <p:cNvSpPr>
            <a:spLocks noGrp="1"/>
          </p:cNvSpPr>
          <p:nvPr>
            <p:ph type="dt" sz="half" idx="10"/>
          </p:nvPr>
        </p:nvSpPr>
        <p:spPr>
          <a:xfrm>
            <a:off x="628650" y="4767263"/>
            <a:ext cx="2057400" cy="274637"/>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76CBE1B9-25FB-4FB8-A250-880566C7C49A}"/>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2BB447D-2800-4A13-99A3-560C0A952708}"/>
              </a:ext>
            </a:extLst>
          </p:cNvPr>
          <p:cNvSpPr>
            <a:spLocks noGrp="1"/>
          </p:cNvSpPr>
          <p:nvPr>
            <p:ph type="sldNum" sz="quarter" idx="12"/>
          </p:nvPr>
        </p:nvSpPr>
        <p:spPr/>
        <p:txBody>
          <a:bodyPr/>
          <a:lstStyle/>
          <a:p>
            <a:fld id="{26B96132-3E90-4AFC-AC45-7C0AA1505F5F}" type="slidenum">
              <a:rPr lang="en-US" smtClean="0"/>
              <a:t>‹#›</a:t>
            </a:fld>
            <a:endParaRPr lang="en-US"/>
          </a:p>
        </p:txBody>
      </p:sp>
    </p:spTree>
    <p:extLst>
      <p:ext uri="{BB962C8B-B14F-4D97-AF65-F5344CB8AC3E}">
        <p14:creationId xmlns:p14="http://schemas.microsoft.com/office/powerpoint/2010/main" val="26919648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D78B-1A53-406F-9194-D1F8A220D2A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8F42F6-DACA-414C-AFDC-77FE426513F1}"/>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CC4F61-6823-4AF5-B654-12462B9FB7EB}"/>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DA93B4-FE51-48B1-94F3-8691BC7FA4F6}"/>
              </a:ext>
            </a:extLst>
          </p:cNvPr>
          <p:cNvSpPr>
            <a:spLocks noGrp="1"/>
          </p:cNvSpPr>
          <p:nvPr>
            <p:ph type="dt" sz="half" idx="10"/>
          </p:nvPr>
        </p:nvSpPr>
        <p:spPr>
          <a:xfrm>
            <a:off x="628650" y="4767263"/>
            <a:ext cx="2057400" cy="274637"/>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EB9F553C-6E66-47EA-BABE-B5DD703B717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6A670D-278E-48C3-84FE-16E04117CF18}"/>
              </a:ext>
            </a:extLst>
          </p:cNvPr>
          <p:cNvSpPr>
            <a:spLocks noGrp="1"/>
          </p:cNvSpPr>
          <p:nvPr>
            <p:ph type="sldNum" sz="quarter" idx="12"/>
          </p:nvPr>
        </p:nvSpPr>
        <p:spPr/>
        <p:txBody>
          <a:bodyPr/>
          <a:lstStyle/>
          <a:p>
            <a:fld id="{26B96132-3E90-4AFC-AC45-7C0AA1505F5F}" type="slidenum">
              <a:rPr lang="en-US" smtClean="0"/>
              <a:t>‹#›</a:t>
            </a:fld>
            <a:endParaRPr lang="en-US"/>
          </a:p>
        </p:txBody>
      </p:sp>
    </p:spTree>
    <p:extLst>
      <p:ext uri="{BB962C8B-B14F-4D97-AF65-F5344CB8AC3E}">
        <p14:creationId xmlns:p14="http://schemas.microsoft.com/office/powerpoint/2010/main" val="3495892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174A-AB34-4F71-B152-A5A750CF124C}"/>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EED273-E678-4819-9DDC-8A924426A33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A439E-D404-4814-8C36-D06E889F9B2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709B31-C697-4359-B04C-39A5EF9BBC02}"/>
              </a:ext>
            </a:extLst>
          </p:cNvPr>
          <p:cNvSpPr>
            <a:spLocks noGrp="1"/>
          </p:cNvSpPr>
          <p:nvPr>
            <p:ph type="dt" sz="half" idx="10"/>
          </p:nvPr>
        </p:nvSpPr>
        <p:spPr>
          <a:xfrm>
            <a:off x="628650" y="4767263"/>
            <a:ext cx="2057400" cy="274637"/>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B8C41A9-0AE5-4F74-8B16-0D47D67A154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1D1B3B8-7406-4589-B36C-D936C551E1E3}"/>
              </a:ext>
            </a:extLst>
          </p:cNvPr>
          <p:cNvSpPr>
            <a:spLocks noGrp="1"/>
          </p:cNvSpPr>
          <p:nvPr>
            <p:ph type="sldNum" sz="quarter" idx="12"/>
          </p:nvPr>
        </p:nvSpPr>
        <p:spPr/>
        <p:txBody>
          <a:bodyPr/>
          <a:lstStyle/>
          <a:p>
            <a:fld id="{26B96132-3E90-4AFC-AC45-7C0AA1505F5F}" type="slidenum">
              <a:rPr lang="en-US" smtClean="0"/>
              <a:t>‹#›</a:t>
            </a:fld>
            <a:endParaRPr lang="en-US"/>
          </a:p>
        </p:txBody>
      </p:sp>
    </p:spTree>
    <p:extLst>
      <p:ext uri="{BB962C8B-B14F-4D97-AF65-F5344CB8AC3E}">
        <p14:creationId xmlns:p14="http://schemas.microsoft.com/office/powerpoint/2010/main" val="3435239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19FE5-791C-401A-A475-D5B3CCDE9A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6FC225-6924-4CF7-BBB3-4E7BB9C87B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83ECA-63D5-49E8-A161-98FB8A87A915}"/>
              </a:ext>
            </a:extLst>
          </p:cNvPr>
          <p:cNvSpPr>
            <a:spLocks noGrp="1"/>
          </p:cNvSpPr>
          <p:nvPr>
            <p:ph type="dt" sz="half" idx="10"/>
          </p:nvPr>
        </p:nvSpPr>
        <p:spPr>
          <a:xfrm>
            <a:off x="628650" y="4767263"/>
            <a:ext cx="2057400" cy="274637"/>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7D152DC-D750-4E6C-925E-0997BEDC57A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FF41B5-B558-4211-BFA5-31C85E6C0AC0}"/>
              </a:ext>
            </a:extLst>
          </p:cNvPr>
          <p:cNvSpPr>
            <a:spLocks noGrp="1"/>
          </p:cNvSpPr>
          <p:nvPr>
            <p:ph type="sldNum" sz="quarter" idx="12"/>
          </p:nvPr>
        </p:nvSpPr>
        <p:spPr/>
        <p:txBody>
          <a:bodyPr/>
          <a:lstStyle/>
          <a:p>
            <a:fld id="{26B96132-3E90-4AFC-AC45-7C0AA1505F5F}" type="slidenum">
              <a:rPr lang="en-US" smtClean="0"/>
              <a:t>‹#›</a:t>
            </a:fld>
            <a:endParaRPr lang="en-US"/>
          </a:p>
        </p:txBody>
      </p:sp>
    </p:spTree>
    <p:extLst>
      <p:ext uri="{BB962C8B-B14F-4D97-AF65-F5344CB8AC3E}">
        <p14:creationId xmlns:p14="http://schemas.microsoft.com/office/powerpoint/2010/main" val="17755916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4BE265-1EEE-44F4-ABAD-789166D9CB34}"/>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C43566-092F-49EA-B5C7-E5A763D644BB}"/>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0C3DC-02BE-4958-935E-04610D79C541}"/>
              </a:ext>
            </a:extLst>
          </p:cNvPr>
          <p:cNvSpPr>
            <a:spLocks noGrp="1"/>
          </p:cNvSpPr>
          <p:nvPr>
            <p:ph type="dt" sz="half" idx="10"/>
          </p:nvPr>
        </p:nvSpPr>
        <p:spPr>
          <a:xfrm>
            <a:off x="628650" y="4767263"/>
            <a:ext cx="2057400" cy="274637"/>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1C03E1D-5F97-4286-9DAF-37D3BD73229A}"/>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040ECF-D86F-45CD-A240-E1DD75CC0126}"/>
              </a:ext>
            </a:extLst>
          </p:cNvPr>
          <p:cNvSpPr>
            <a:spLocks noGrp="1"/>
          </p:cNvSpPr>
          <p:nvPr>
            <p:ph type="sldNum" sz="quarter" idx="12"/>
          </p:nvPr>
        </p:nvSpPr>
        <p:spPr/>
        <p:txBody>
          <a:bodyPr/>
          <a:lstStyle/>
          <a:p>
            <a:fld id="{26B96132-3E90-4AFC-AC45-7C0AA1505F5F}" type="slidenum">
              <a:rPr lang="en-US" smtClean="0"/>
              <a:t>‹#›</a:t>
            </a:fld>
            <a:endParaRPr lang="en-US"/>
          </a:p>
        </p:txBody>
      </p:sp>
    </p:spTree>
    <p:extLst>
      <p:ext uri="{BB962C8B-B14F-4D97-AF65-F5344CB8AC3E}">
        <p14:creationId xmlns:p14="http://schemas.microsoft.com/office/powerpoint/2010/main" val="32276282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_6">
    <p:bg>
      <p:bgPr>
        <a:solidFill>
          <a:schemeClr val="bg1"/>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400049" y="357188"/>
            <a:ext cx="4218384" cy="2268141"/>
          </a:xfrm>
          <a:prstGeom prst="rect">
            <a:avLst/>
          </a:prstGeom>
          <a:solidFill>
            <a:schemeClr val="tx1">
              <a:lumMod val="10000"/>
              <a:lumOff val="90000"/>
            </a:schemeClr>
          </a:solidFill>
        </p:spPr>
        <p:txBody>
          <a:bodyPr tIns="1548000" anchor="ctr"/>
          <a:lstStyle>
            <a:lvl1pPr marL="0" indent="0" algn="ctr">
              <a:buNone/>
              <a:defRPr sz="24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485751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S14">
    <p:spTree>
      <p:nvGrpSpPr>
        <p:cNvPr id="1" name=""/>
        <p:cNvGrpSpPr/>
        <p:nvPr/>
      </p:nvGrpSpPr>
      <p:grpSpPr>
        <a:xfrm>
          <a:off x="0" y="0"/>
          <a:ext cx="0" cy="0"/>
          <a:chOff x="0" y="0"/>
          <a:chExt cx="0" cy="0"/>
        </a:xfrm>
      </p:grpSpPr>
      <p:sp>
        <p:nvSpPr>
          <p:cNvPr id="18" name="Picture Placeholder 17"/>
          <p:cNvSpPr>
            <a:spLocks noGrp="1"/>
          </p:cNvSpPr>
          <p:nvPr>
            <p:ph type="pic" sz="quarter" idx="11" hasCustomPrompt="1"/>
          </p:nvPr>
        </p:nvSpPr>
        <p:spPr>
          <a:xfrm>
            <a:off x="387819" y="1400782"/>
            <a:ext cx="2092091" cy="1702341"/>
          </a:xfrm>
          <a:custGeom>
            <a:avLst/>
            <a:gdLst>
              <a:gd name="connsiteX0" fmla="*/ 0 w 2092091"/>
              <a:gd name="connsiteY0" fmla="*/ 0 h 1702341"/>
              <a:gd name="connsiteX1" fmla="*/ 2092091 w 2092091"/>
              <a:gd name="connsiteY1" fmla="*/ 0 h 1702341"/>
              <a:gd name="connsiteX2" fmla="*/ 2092091 w 2092091"/>
              <a:gd name="connsiteY2" fmla="*/ 1702341 h 1702341"/>
              <a:gd name="connsiteX3" fmla="*/ 0 w 2092091"/>
              <a:gd name="connsiteY3" fmla="*/ 1702341 h 1702341"/>
            </a:gdLst>
            <a:ahLst/>
            <a:cxnLst>
              <a:cxn ang="0">
                <a:pos x="connsiteX0" y="connsiteY0"/>
              </a:cxn>
              <a:cxn ang="0">
                <a:pos x="connsiteX1" y="connsiteY1"/>
              </a:cxn>
              <a:cxn ang="0">
                <a:pos x="connsiteX2" y="connsiteY2"/>
              </a:cxn>
              <a:cxn ang="0">
                <a:pos x="connsiteX3" y="connsiteY3"/>
              </a:cxn>
            </a:cxnLst>
            <a:rect l="l" t="t" r="r" b="b"/>
            <a:pathLst>
              <a:path w="2092091" h="1702341">
                <a:moveTo>
                  <a:pt x="0" y="0"/>
                </a:moveTo>
                <a:lnTo>
                  <a:pt x="2092091" y="0"/>
                </a:lnTo>
                <a:lnTo>
                  <a:pt x="2092091" y="1702341"/>
                </a:lnTo>
                <a:lnTo>
                  <a:pt x="0" y="1702341"/>
                </a:lnTo>
                <a:close/>
              </a:path>
            </a:pathLst>
          </a:custGeom>
          <a:solidFill>
            <a:schemeClr val="bg1">
              <a:lumMod val="95000"/>
            </a:schemeClr>
          </a:solidFill>
          <a:ln w="1905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
        <p:nvSpPr>
          <p:cNvPr id="4"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5"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19" name="Picture Placeholder 18"/>
          <p:cNvSpPr>
            <a:spLocks noGrp="1"/>
          </p:cNvSpPr>
          <p:nvPr>
            <p:ph type="pic" sz="quarter" idx="12" hasCustomPrompt="1"/>
          </p:nvPr>
        </p:nvSpPr>
        <p:spPr>
          <a:xfrm>
            <a:off x="2479910" y="3103123"/>
            <a:ext cx="2092091" cy="1702341"/>
          </a:xfrm>
          <a:custGeom>
            <a:avLst/>
            <a:gdLst>
              <a:gd name="connsiteX0" fmla="*/ 0 w 2092091"/>
              <a:gd name="connsiteY0" fmla="*/ 0 h 1702341"/>
              <a:gd name="connsiteX1" fmla="*/ 2092091 w 2092091"/>
              <a:gd name="connsiteY1" fmla="*/ 0 h 1702341"/>
              <a:gd name="connsiteX2" fmla="*/ 2092091 w 2092091"/>
              <a:gd name="connsiteY2" fmla="*/ 1702341 h 1702341"/>
              <a:gd name="connsiteX3" fmla="*/ 0 w 2092091"/>
              <a:gd name="connsiteY3" fmla="*/ 1702341 h 1702341"/>
            </a:gdLst>
            <a:ahLst/>
            <a:cxnLst>
              <a:cxn ang="0">
                <a:pos x="connsiteX0" y="connsiteY0"/>
              </a:cxn>
              <a:cxn ang="0">
                <a:pos x="connsiteX1" y="connsiteY1"/>
              </a:cxn>
              <a:cxn ang="0">
                <a:pos x="connsiteX2" y="connsiteY2"/>
              </a:cxn>
              <a:cxn ang="0">
                <a:pos x="connsiteX3" y="connsiteY3"/>
              </a:cxn>
            </a:cxnLst>
            <a:rect l="l" t="t" r="r" b="b"/>
            <a:pathLst>
              <a:path w="2092091" h="1702341">
                <a:moveTo>
                  <a:pt x="0" y="0"/>
                </a:moveTo>
                <a:lnTo>
                  <a:pt x="2092091" y="0"/>
                </a:lnTo>
                <a:lnTo>
                  <a:pt x="2092091" y="1702341"/>
                </a:lnTo>
                <a:lnTo>
                  <a:pt x="0" y="1702341"/>
                </a:lnTo>
                <a:close/>
              </a:path>
            </a:pathLst>
          </a:custGeom>
          <a:solidFill>
            <a:schemeClr val="bg1">
              <a:lumMod val="95000"/>
            </a:schemeClr>
          </a:solidFill>
          <a:ln w="1905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13" hasCustomPrompt="1"/>
          </p:nvPr>
        </p:nvSpPr>
        <p:spPr>
          <a:xfrm>
            <a:off x="6664091" y="3103123"/>
            <a:ext cx="2092091" cy="1702341"/>
          </a:xfrm>
          <a:custGeom>
            <a:avLst/>
            <a:gdLst>
              <a:gd name="connsiteX0" fmla="*/ 0 w 2092091"/>
              <a:gd name="connsiteY0" fmla="*/ 0 h 1702341"/>
              <a:gd name="connsiteX1" fmla="*/ 2092091 w 2092091"/>
              <a:gd name="connsiteY1" fmla="*/ 0 h 1702341"/>
              <a:gd name="connsiteX2" fmla="*/ 2092091 w 2092091"/>
              <a:gd name="connsiteY2" fmla="*/ 1702341 h 1702341"/>
              <a:gd name="connsiteX3" fmla="*/ 0 w 2092091"/>
              <a:gd name="connsiteY3" fmla="*/ 1702341 h 1702341"/>
            </a:gdLst>
            <a:ahLst/>
            <a:cxnLst>
              <a:cxn ang="0">
                <a:pos x="connsiteX0" y="connsiteY0"/>
              </a:cxn>
              <a:cxn ang="0">
                <a:pos x="connsiteX1" y="connsiteY1"/>
              </a:cxn>
              <a:cxn ang="0">
                <a:pos x="connsiteX2" y="connsiteY2"/>
              </a:cxn>
              <a:cxn ang="0">
                <a:pos x="connsiteX3" y="connsiteY3"/>
              </a:cxn>
            </a:cxnLst>
            <a:rect l="l" t="t" r="r" b="b"/>
            <a:pathLst>
              <a:path w="2092091" h="1702341">
                <a:moveTo>
                  <a:pt x="0" y="0"/>
                </a:moveTo>
                <a:lnTo>
                  <a:pt x="2092091" y="0"/>
                </a:lnTo>
                <a:lnTo>
                  <a:pt x="2092091" y="1702341"/>
                </a:lnTo>
                <a:lnTo>
                  <a:pt x="0" y="1702341"/>
                </a:lnTo>
                <a:close/>
              </a:path>
            </a:pathLst>
          </a:custGeom>
          <a:solidFill>
            <a:schemeClr val="bg1">
              <a:lumMod val="95000"/>
            </a:schemeClr>
          </a:solidFill>
          <a:ln w="1905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
        <p:nvSpPr>
          <p:cNvPr id="20" name="Picture Placeholder 19"/>
          <p:cNvSpPr>
            <a:spLocks noGrp="1"/>
          </p:cNvSpPr>
          <p:nvPr>
            <p:ph type="pic" sz="quarter" idx="14" hasCustomPrompt="1"/>
          </p:nvPr>
        </p:nvSpPr>
        <p:spPr>
          <a:xfrm>
            <a:off x="4572000" y="1400782"/>
            <a:ext cx="2092091" cy="1702341"/>
          </a:xfrm>
          <a:custGeom>
            <a:avLst/>
            <a:gdLst>
              <a:gd name="connsiteX0" fmla="*/ 0 w 2092091"/>
              <a:gd name="connsiteY0" fmla="*/ 0 h 1702341"/>
              <a:gd name="connsiteX1" fmla="*/ 2092091 w 2092091"/>
              <a:gd name="connsiteY1" fmla="*/ 0 h 1702341"/>
              <a:gd name="connsiteX2" fmla="*/ 2092091 w 2092091"/>
              <a:gd name="connsiteY2" fmla="*/ 1702341 h 1702341"/>
              <a:gd name="connsiteX3" fmla="*/ 0 w 2092091"/>
              <a:gd name="connsiteY3" fmla="*/ 1702341 h 1702341"/>
            </a:gdLst>
            <a:ahLst/>
            <a:cxnLst>
              <a:cxn ang="0">
                <a:pos x="connsiteX0" y="connsiteY0"/>
              </a:cxn>
              <a:cxn ang="0">
                <a:pos x="connsiteX1" y="connsiteY1"/>
              </a:cxn>
              <a:cxn ang="0">
                <a:pos x="connsiteX2" y="connsiteY2"/>
              </a:cxn>
              <a:cxn ang="0">
                <a:pos x="connsiteX3" y="connsiteY3"/>
              </a:cxn>
            </a:cxnLst>
            <a:rect l="l" t="t" r="r" b="b"/>
            <a:pathLst>
              <a:path w="2092091" h="1702341">
                <a:moveTo>
                  <a:pt x="0" y="0"/>
                </a:moveTo>
                <a:lnTo>
                  <a:pt x="2092091" y="0"/>
                </a:lnTo>
                <a:lnTo>
                  <a:pt x="2092091" y="1702341"/>
                </a:lnTo>
                <a:lnTo>
                  <a:pt x="0" y="1702341"/>
                </a:lnTo>
                <a:close/>
              </a:path>
            </a:pathLst>
          </a:custGeom>
          <a:solidFill>
            <a:schemeClr val="bg1">
              <a:lumMod val="95000"/>
            </a:schemeClr>
          </a:solidFill>
          <a:ln w="1905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022378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5" name="Picture Placeholder 4"/>
          <p:cNvSpPr>
            <a:spLocks noGrp="1"/>
          </p:cNvSpPr>
          <p:nvPr>
            <p:ph type="pic" sz="quarter" idx="11" hasCustomPrompt="1"/>
          </p:nvPr>
        </p:nvSpPr>
        <p:spPr>
          <a:xfrm>
            <a:off x="380999" y="1400175"/>
            <a:ext cx="2667001" cy="3381374"/>
          </a:xfrm>
          <a:custGeom>
            <a:avLst/>
            <a:gdLst>
              <a:gd name="connsiteX0" fmla="*/ 0 w 2789454"/>
              <a:gd name="connsiteY0" fmla="*/ 0 h 2057400"/>
              <a:gd name="connsiteX1" fmla="*/ 2789454 w 2789454"/>
              <a:gd name="connsiteY1" fmla="*/ 0 h 2057400"/>
              <a:gd name="connsiteX2" fmla="*/ 2789454 w 2789454"/>
              <a:gd name="connsiteY2" fmla="*/ 2057400 h 2057400"/>
              <a:gd name="connsiteX3" fmla="*/ 0 w 2789454"/>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2789454" h="2057400">
                <a:moveTo>
                  <a:pt x="0" y="0"/>
                </a:moveTo>
                <a:lnTo>
                  <a:pt x="2789454" y="0"/>
                </a:lnTo>
                <a:lnTo>
                  <a:pt x="2789454" y="2057400"/>
                </a:lnTo>
                <a:lnTo>
                  <a:pt x="0" y="2057400"/>
                </a:lnTo>
                <a:close/>
              </a:path>
            </a:pathLst>
          </a:custGeom>
          <a:solidFill>
            <a:schemeClr val="bg1">
              <a:lumMod val="95000"/>
            </a:schemeClr>
          </a:solidFill>
          <a:ln w="1905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
        <p:nvSpPr>
          <p:cNvPr id="15" name="Picture Placeholder 14"/>
          <p:cNvSpPr>
            <a:spLocks noGrp="1"/>
          </p:cNvSpPr>
          <p:nvPr>
            <p:ph type="pic" sz="quarter" idx="10" hasCustomPrompt="1"/>
          </p:nvPr>
        </p:nvSpPr>
        <p:spPr>
          <a:xfrm>
            <a:off x="3203105" y="1400175"/>
            <a:ext cx="2724151" cy="1690687"/>
          </a:xfrm>
          <a:custGeom>
            <a:avLst/>
            <a:gdLst>
              <a:gd name="connsiteX0" fmla="*/ 0 w 2764956"/>
              <a:gd name="connsiteY0" fmla="*/ 0 h 1690687"/>
              <a:gd name="connsiteX1" fmla="*/ 2764956 w 2764956"/>
              <a:gd name="connsiteY1" fmla="*/ 0 h 1690687"/>
              <a:gd name="connsiteX2" fmla="*/ 2764956 w 2764956"/>
              <a:gd name="connsiteY2" fmla="*/ 1690687 h 1690687"/>
              <a:gd name="connsiteX3" fmla="*/ 0 w 2764956"/>
              <a:gd name="connsiteY3" fmla="*/ 1690687 h 1690687"/>
            </a:gdLst>
            <a:ahLst/>
            <a:cxnLst>
              <a:cxn ang="0">
                <a:pos x="connsiteX0" y="connsiteY0"/>
              </a:cxn>
              <a:cxn ang="0">
                <a:pos x="connsiteX1" y="connsiteY1"/>
              </a:cxn>
              <a:cxn ang="0">
                <a:pos x="connsiteX2" y="connsiteY2"/>
              </a:cxn>
              <a:cxn ang="0">
                <a:pos x="connsiteX3" y="connsiteY3"/>
              </a:cxn>
            </a:cxnLst>
            <a:rect l="l" t="t" r="r" b="b"/>
            <a:pathLst>
              <a:path w="2764956" h="1690687">
                <a:moveTo>
                  <a:pt x="0" y="0"/>
                </a:moveTo>
                <a:lnTo>
                  <a:pt x="2764956" y="0"/>
                </a:lnTo>
                <a:lnTo>
                  <a:pt x="2764956" y="1690687"/>
                </a:lnTo>
                <a:lnTo>
                  <a:pt x="0" y="1690687"/>
                </a:lnTo>
                <a:close/>
              </a:path>
            </a:pathLst>
          </a:custGeom>
          <a:solidFill>
            <a:schemeClr val="bg1">
              <a:lumMod val="95000"/>
            </a:schemeClr>
          </a:solidFill>
          <a:ln w="1905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
        <p:nvSpPr>
          <p:cNvPr id="7" name="Picture Placeholder 4"/>
          <p:cNvSpPr>
            <a:spLocks noGrp="1"/>
          </p:cNvSpPr>
          <p:nvPr>
            <p:ph type="pic" sz="quarter" idx="12" hasCustomPrompt="1"/>
          </p:nvPr>
        </p:nvSpPr>
        <p:spPr>
          <a:xfrm>
            <a:off x="6082362" y="1400175"/>
            <a:ext cx="2667001" cy="3381374"/>
          </a:xfrm>
          <a:custGeom>
            <a:avLst/>
            <a:gdLst>
              <a:gd name="connsiteX0" fmla="*/ 0 w 2789454"/>
              <a:gd name="connsiteY0" fmla="*/ 0 h 2057400"/>
              <a:gd name="connsiteX1" fmla="*/ 2789454 w 2789454"/>
              <a:gd name="connsiteY1" fmla="*/ 0 h 2057400"/>
              <a:gd name="connsiteX2" fmla="*/ 2789454 w 2789454"/>
              <a:gd name="connsiteY2" fmla="*/ 2057400 h 2057400"/>
              <a:gd name="connsiteX3" fmla="*/ 0 w 2789454"/>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2789454" h="2057400">
                <a:moveTo>
                  <a:pt x="0" y="0"/>
                </a:moveTo>
                <a:lnTo>
                  <a:pt x="2789454" y="0"/>
                </a:lnTo>
                <a:lnTo>
                  <a:pt x="2789454" y="2057400"/>
                </a:lnTo>
                <a:lnTo>
                  <a:pt x="0" y="2057400"/>
                </a:lnTo>
                <a:close/>
              </a:path>
            </a:pathLst>
          </a:custGeom>
          <a:solidFill>
            <a:schemeClr val="bg1">
              <a:lumMod val="95000"/>
            </a:schemeClr>
          </a:solidFill>
          <a:ln w="1905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619675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2" y="0"/>
            <a:ext cx="3809998" cy="51435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tx1">
              <a:lumMod val="10000"/>
              <a:lumOff val="90000"/>
            </a:schemeClr>
          </a:solidFill>
          <a:ln>
            <a:noFill/>
          </a:ln>
          <a:effectLst/>
        </p:spPr>
        <p:txBody>
          <a:bodyPr wrap="square" bIns="457200" anchor="b">
            <a:noAutofit/>
          </a:bodyPr>
          <a:lstStyle>
            <a:lvl1pPr algn="ctr">
              <a:buNone/>
              <a:defRPr sz="12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38459322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2.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633B1E-385B-400F-98D0-7389A00EE12F}"/>
              </a:ext>
            </a:extLst>
          </p:cNvPr>
          <p:cNvSpPr>
            <a:spLocks noGrp="1"/>
          </p:cNvSpPr>
          <p:nvPr>
            <p:ph type="sldNum" sz="quarter" idx="4"/>
          </p:nvPr>
        </p:nvSpPr>
        <p:spPr>
          <a:xfrm>
            <a:off x="8001000" y="4705350"/>
            <a:ext cx="838200" cy="365125"/>
          </a:xfrm>
          <a:prstGeom prst="rect">
            <a:avLst/>
          </a:prstGeom>
        </p:spPr>
        <p:txBody>
          <a:bodyPr/>
          <a:lstStyle>
            <a:lvl1pPr algn="r">
              <a:defRPr sz="1200"/>
            </a:lvl1pPr>
          </a:lstStyle>
          <a:p>
            <a:fld id="{3A88AA25-0ABF-4444-BF79-A8339D80008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5" r:id="rId1"/>
    <p:sldLayoutId id="2147484234" r:id="rId2"/>
    <p:sldLayoutId id="2147483959" r:id="rId3"/>
    <p:sldLayoutId id="2147484180" r:id="rId4"/>
    <p:sldLayoutId id="2147484181" r:id="rId5"/>
    <p:sldLayoutId id="2147484096" r:id="rId6"/>
    <p:sldLayoutId id="2147484184" r:id="rId7"/>
    <p:sldLayoutId id="2147484122" r:id="rId8"/>
    <p:sldLayoutId id="2147484176" r:id="rId9"/>
    <p:sldLayoutId id="2147484175" r:id="rId10"/>
    <p:sldLayoutId id="2147484182" r:id="rId11"/>
    <p:sldLayoutId id="2147484183" r:id="rId12"/>
    <p:sldLayoutId id="2147484194" r:id="rId13"/>
    <p:sldLayoutId id="2147484237" r:id="rId14"/>
    <p:sldLayoutId id="2147484258" r:id="rId15"/>
    <p:sldLayoutId id="2147484238" r:id="rId16"/>
    <p:sldLayoutId id="2147484195" r:id="rId17"/>
    <p:sldLayoutId id="2147484196" r:id="rId18"/>
    <p:sldLayoutId id="2147484197" r:id="rId19"/>
    <p:sldLayoutId id="2147484239" r:id="rId20"/>
    <p:sldLayoutId id="2147484235" r:id="rId21"/>
    <p:sldLayoutId id="2147484198" r:id="rId22"/>
    <p:sldLayoutId id="2147484214" r:id="rId23"/>
    <p:sldLayoutId id="2147484199" r:id="rId24"/>
    <p:sldLayoutId id="2147484200" r:id="rId25"/>
    <p:sldLayoutId id="2147484201" r:id="rId26"/>
    <p:sldLayoutId id="2147484206" r:id="rId27"/>
    <p:sldLayoutId id="2147484202" r:id="rId28"/>
    <p:sldLayoutId id="2147484222" r:id="rId29"/>
    <p:sldLayoutId id="2147484204" r:id="rId30"/>
    <p:sldLayoutId id="2147484205" r:id="rId31"/>
    <p:sldLayoutId id="2147484207" r:id="rId32"/>
    <p:sldLayoutId id="2147484208" r:id="rId33"/>
    <p:sldLayoutId id="2147484233" r:id="rId34"/>
    <p:sldLayoutId id="2147484212" r:id="rId35"/>
    <p:sldLayoutId id="2147484213" r:id="rId36"/>
    <p:sldLayoutId id="2147484215" r:id="rId37"/>
    <p:sldLayoutId id="2147484216" r:id="rId38"/>
    <p:sldLayoutId id="2147484217" r:id="rId39"/>
    <p:sldLayoutId id="2147484243" r:id="rId40"/>
    <p:sldLayoutId id="2147484218" r:id="rId41"/>
    <p:sldLayoutId id="2147484232" r:id="rId42"/>
    <p:sldLayoutId id="2147484219" r:id="rId43"/>
    <p:sldLayoutId id="2147484231" r:id="rId44"/>
    <p:sldLayoutId id="2147484221" r:id="rId45"/>
    <p:sldLayoutId id="2147484230" r:id="rId46"/>
    <p:sldLayoutId id="2147484220" r:id="rId47"/>
    <p:sldLayoutId id="2147484105" r:id="rId48"/>
    <p:sldLayoutId id="2147484106" r:id="rId49"/>
    <p:sldLayoutId id="2147484223" r:id="rId50"/>
    <p:sldLayoutId id="2147484225" r:id="rId51"/>
    <p:sldLayoutId id="2147484224" r:id="rId52"/>
    <p:sldLayoutId id="2147484227" r:id="rId53"/>
    <p:sldLayoutId id="2147484236" r:id="rId54"/>
    <p:sldLayoutId id="2147484260" r:id="rId5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FC651-73A8-4829-A63D-247DAA39797D}"/>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2D5E65-9356-41D5-9DD3-87B0DF33107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4DA2691-B0BF-4A0C-BDDE-FB1926CDBCD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737AB70-31A5-4DDD-9DF3-B58242B3DA16}" type="slidenum">
              <a:rPr lang="en-US" smtClean="0"/>
              <a:pPr/>
              <a:t>‹#›</a:t>
            </a:fld>
            <a:endParaRPr lang="en-US" dirty="0"/>
          </a:p>
        </p:txBody>
      </p:sp>
    </p:spTree>
    <p:extLst>
      <p:ext uri="{BB962C8B-B14F-4D97-AF65-F5344CB8AC3E}">
        <p14:creationId xmlns:p14="http://schemas.microsoft.com/office/powerpoint/2010/main" val="4065647706"/>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Lst>
  <p:hf hdr="0" ftr="0" dt="0"/>
  <p:txStyles>
    <p:titleStyle>
      <a:lvl1pPr algn="l" defTabSz="914400" rtl="0" eaLnBrk="1" latinLnBrk="0" hangingPunct="1">
        <a:lnSpc>
          <a:spcPct val="90000"/>
        </a:lnSpc>
        <a:spcBef>
          <a:spcPct val="0"/>
        </a:spcBef>
        <a:buNone/>
        <a:defRPr sz="3600" kern="1200">
          <a:solidFill>
            <a:srgbClr val="01A59E"/>
          </a:solidFill>
          <a:latin typeface="+mj-lt"/>
          <a:ea typeface="+mj-ea"/>
          <a:cs typeface="+mj-cs"/>
        </a:defRPr>
      </a:lvl1pPr>
    </p:titleStyle>
    <p:bodyStyle>
      <a:lvl1pPr marL="228600" indent="-228600" algn="l" defTabSz="914400" rtl="0" eaLnBrk="1" latinLnBrk="0" hangingPunct="1">
        <a:lnSpc>
          <a:spcPct val="114000"/>
        </a:lnSpc>
        <a:spcBef>
          <a:spcPts val="0"/>
        </a:spcBef>
        <a:buClr>
          <a:srgbClr val="6600CC"/>
        </a:buClr>
        <a:buFont typeface="Wingdings" panose="05000000000000000000" pitchFamily="2" charset="2"/>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14000"/>
        </a:lnSpc>
        <a:spcBef>
          <a:spcPts val="0"/>
        </a:spcBef>
        <a:buClr>
          <a:srgbClr val="6600CC"/>
        </a:buClr>
        <a:buFont typeface="Wingdings" panose="05000000000000000000" pitchFamily="2"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14000"/>
        </a:lnSpc>
        <a:spcBef>
          <a:spcPts val="0"/>
        </a:spcBef>
        <a:buClr>
          <a:srgbClr val="6600CC"/>
        </a:buClr>
        <a:buFont typeface="Wingdings" panose="05000000000000000000" pitchFamily="2" charset="2"/>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14000"/>
        </a:lnSpc>
        <a:spcBef>
          <a:spcPts val="0"/>
        </a:spcBef>
        <a:buClr>
          <a:srgbClr val="6600CC"/>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14000"/>
        </a:lnSpc>
        <a:spcBef>
          <a:spcPts val="0"/>
        </a:spcBef>
        <a:buClr>
          <a:srgbClr val="6600CC"/>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7.xml"/><Relationship Id="rId5" Type="http://schemas.microsoft.com/office/2007/relationships/hdphoto" Target="../media/hdphoto1.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f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7C49A8C-CD58-4172-AFEC-3F1037E8CD4B}"/>
              </a:ext>
            </a:extLst>
          </p:cNvPr>
          <p:cNvGrpSpPr/>
          <p:nvPr/>
        </p:nvGrpSpPr>
        <p:grpSpPr>
          <a:xfrm>
            <a:off x="535050" y="598153"/>
            <a:ext cx="8075551" cy="2019300"/>
            <a:chOff x="689099" y="1885950"/>
            <a:chExt cx="8075551" cy="2019300"/>
          </a:xfrm>
        </p:grpSpPr>
        <p:sp>
          <p:nvSpPr>
            <p:cNvPr id="3" name="Title 2"/>
            <p:cNvSpPr txBox="1">
              <a:spLocks/>
            </p:cNvSpPr>
            <p:nvPr/>
          </p:nvSpPr>
          <p:spPr>
            <a:xfrm>
              <a:off x="765300" y="2078422"/>
              <a:ext cx="7772400" cy="307777"/>
            </a:xfrm>
            <a:prstGeom prst="rect">
              <a:avLst/>
            </a:prstGeom>
            <a:noFill/>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kern="1500" spc="2000" dirty="0">
                  <a:solidFill>
                    <a:schemeClr val="accent6">
                      <a:lumMod val="75000"/>
                    </a:schemeClr>
                  </a:solidFill>
                </a:rPr>
                <a:t>IS THE GLASS</a:t>
              </a:r>
            </a:p>
          </p:txBody>
        </p:sp>
        <p:sp>
          <p:nvSpPr>
            <p:cNvPr id="4" name="Title 2"/>
            <p:cNvSpPr txBox="1">
              <a:spLocks/>
            </p:cNvSpPr>
            <p:nvPr/>
          </p:nvSpPr>
          <p:spPr>
            <a:xfrm>
              <a:off x="839849" y="3311841"/>
              <a:ext cx="7924801" cy="307777"/>
            </a:xfrm>
            <a:prstGeom prst="rect">
              <a:avLst/>
            </a:prstGeom>
            <a:noFill/>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i="1" dirty="0">
                  <a:solidFill>
                    <a:schemeClr val="accent6">
                      <a:lumMod val="75000"/>
                    </a:schemeClr>
                  </a:solidFill>
                  <a:latin typeface="Roboto" panose="02000000000000000000" pitchFamily="2" charset="0"/>
                  <a:ea typeface="Roboto" panose="02000000000000000000" pitchFamily="2" charset="0"/>
                </a:rPr>
                <a:t>Perceptions of Disability and Disability Awareness/Sensitivity </a:t>
              </a:r>
            </a:p>
          </p:txBody>
        </p:sp>
        <p:grpSp>
          <p:nvGrpSpPr>
            <p:cNvPr id="8" name="Group 7"/>
            <p:cNvGrpSpPr/>
            <p:nvPr/>
          </p:nvGrpSpPr>
          <p:grpSpPr>
            <a:xfrm>
              <a:off x="2209800" y="1885950"/>
              <a:ext cx="4648200" cy="2019300"/>
              <a:chOff x="3048000" y="1733550"/>
              <a:chExt cx="3048000" cy="1752600"/>
            </a:xfrm>
          </p:grpSpPr>
          <p:cxnSp>
            <p:nvCxnSpPr>
              <p:cNvPr id="6" name="Straight Connector 5"/>
              <p:cNvCxnSpPr/>
              <p:nvPr/>
            </p:nvCxnSpPr>
            <p:spPr>
              <a:xfrm>
                <a:off x="3048000" y="1733550"/>
                <a:ext cx="30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048000" y="3486150"/>
                <a:ext cx="30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0" name="Title 2">
              <a:extLst>
                <a:ext uri="{FF2B5EF4-FFF2-40B4-BE49-F238E27FC236}">
                  <a16:creationId xmlns:a16="http://schemas.microsoft.com/office/drawing/2014/main" id="{2D2ADDCB-6492-4292-BD77-FB80345D272D}"/>
                </a:ext>
              </a:extLst>
            </p:cNvPr>
            <p:cNvSpPr txBox="1">
              <a:spLocks/>
            </p:cNvSpPr>
            <p:nvPr/>
          </p:nvSpPr>
          <p:spPr>
            <a:xfrm>
              <a:off x="689099" y="2571750"/>
              <a:ext cx="7924801" cy="553998"/>
            </a:xfrm>
            <a:prstGeom prst="rect">
              <a:avLst/>
            </a:prstGeom>
            <a:noFill/>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accent1"/>
                  </a:solidFill>
                  <a:latin typeface="Roboto" panose="02000000000000000000" pitchFamily="2" charset="0"/>
                  <a:ea typeface="Roboto" panose="02000000000000000000" pitchFamily="2" charset="0"/>
                </a:rPr>
                <a:t>Half Empty or Half Full</a:t>
              </a:r>
            </a:p>
          </p:txBody>
        </p:sp>
      </p:grpSp>
      <p:pic>
        <p:nvPicPr>
          <p:cNvPr id="13" name="Picture 12" descr="A picture containing container, glass&#10;&#10;Description automatically generated">
            <a:extLst>
              <a:ext uri="{FF2B5EF4-FFF2-40B4-BE49-F238E27FC236}">
                <a16:creationId xmlns:a16="http://schemas.microsoft.com/office/drawing/2014/main" id="{23010A3D-A818-425E-A530-8C776BAE5628}"/>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47049" y="3056974"/>
            <a:ext cx="1849901" cy="1605145"/>
          </a:xfrm>
          <a:prstGeom prst="rect">
            <a:avLst/>
          </a:prstGeom>
        </p:spPr>
      </p:pic>
    </p:spTree>
    <p:extLst>
      <p:ext uri="{BB962C8B-B14F-4D97-AF65-F5344CB8AC3E}">
        <p14:creationId xmlns:p14="http://schemas.microsoft.com/office/powerpoint/2010/main" val="1509148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D20B9-3033-4C02-B863-4DF7C63F6F3F}"/>
              </a:ext>
            </a:extLst>
          </p:cNvPr>
          <p:cNvSpPr>
            <a:spLocks noGrp="1"/>
          </p:cNvSpPr>
          <p:nvPr>
            <p:ph type="title"/>
          </p:nvPr>
        </p:nvSpPr>
        <p:spPr/>
        <p:txBody>
          <a:bodyPr>
            <a:normAutofit fontScale="90000"/>
          </a:bodyPr>
          <a:lstStyle/>
          <a:p>
            <a:r>
              <a:rPr lang="en-US" dirty="0"/>
              <a:t>What Does the American’s with Disabilities Act (ADA) Say?</a:t>
            </a:r>
          </a:p>
        </p:txBody>
      </p:sp>
      <p:sp>
        <p:nvSpPr>
          <p:cNvPr id="3" name="Content Placeholder 2">
            <a:extLst>
              <a:ext uri="{FF2B5EF4-FFF2-40B4-BE49-F238E27FC236}">
                <a16:creationId xmlns:a16="http://schemas.microsoft.com/office/drawing/2014/main" id="{D0478501-6F37-40E9-A4D7-E068C23DA59D}"/>
              </a:ext>
            </a:extLst>
          </p:cNvPr>
          <p:cNvSpPr>
            <a:spLocks noGrp="1"/>
          </p:cNvSpPr>
          <p:nvPr>
            <p:ph idx="1"/>
          </p:nvPr>
        </p:nvSpPr>
        <p:spPr>
          <a:xfrm>
            <a:off x="628650" y="1370012"/>
            <a:ext cx="7886700" cy="3563937"/>
          </a:xfrm>
        </p:spPr>
        <p:txBody>
          <a:bodyPr>
            <a:normAutofit fontScale="70000" lnSpcReduction="20000"/>
          </a:bodyPr>
          <a:lstStyle/>
          <a:p>
            <a:pPr>
              <a:lnSpc>
                <a:spcPct val="134000"/>
              </a:lnSpc>
              <a:spcBef>
                <a:spcPts val="600"/>
              </a:spcBef>
            </a:pPr>
            <a:r>
              <a:rPr lang="en-US" dirty="0"/>
              <a:t>Under the Americans with Disabilities Act (ADA), an employer </a:t>
            </a:r>
            <a:r>
              <a:rPr lang="en-US" b="1" dirty="0">
                <a:solidFill>
                  <a:srgbClr val="C00000"/>
                </a:solidFill>
              </a:rPr>
              <a:t>cannot breach the confidentiality </a:t>
            </a:r>
            <a:r>
              <a:rPr lang="en-US" dirty="0"/>
              <a:t>of the employee with the disability. </a:t>
            </a:r>
          </a:p>
          <a:p>
            <a:pPr lvl="1">
              <a:lnSpc>
                <a:spcPct val="134000"/>
              </a:lnSpc>
              <a:spcBef>
                <a:spcPts val="600"/>
              </a:spcBef>
            </a:pPr>
            <a:r>
              <a:rPr lang="en-US" dirty="0"/>
              <a:t>The employer cannot share with co-workers any information about the employee regarding disability, medical condition, or accommodations. </a:t>
            </a:r>
          </a:p>
          <a:p>
            <a:pPr>
              <a:lnSpc>
                <a:spcPct val="134000"/>
              </a:lnSpc>
              <a:spcBef>
                <a:spcPts val="600"/>
              </a:spcBef>
            </a:pPr>
            <a:r>
              <a:rPr lang="en-US" b="1" dirty="0">
                <a:solidFill>
                  <a:srgbClr val="9900CC"/>
                </a:solidFill>
              </a:rPr>
              <a:t>However,</a:t>
            </a:r>
            <a:r>
              <a:rPr lang="en-US" dirty="0">
                <a:solidFill>
                  <a:srgbClr val="9900CC"/>
                </a:solidFill>
              </a:rPr>
              <a:t> </a:t>
            </a:r>
            <a:r>
              <a:rPr lang="en-US" dirty="0"/>
              <a:t>the </a:t>
            </a:r>
            <a:r>
              <a:rPr lang="en-US" b="1" dirty="0">
                <a:solidFill>
                  <a:srgbClr val="9900CC"/>
                </a:solidFill>
              </a:rPr>
              <a:t>employee with the disability </a:t>
            </a:r>
            <a:r>
              <a:rPr lang="en-US" dirty="0"/>
              <a:t>is free to provide information to co-workers that can explain those matters. </a:t>
            </a:r>
          </a:p>
          <a:p>
            <a:pPr marL="0" indent="0" algn="ctr">
              <a:buNone/>
            </a:pPr>
            <a:endParaRPr lang="en-US" sz="2300" i="1" dirty="0"/>
          </a:p>
          <a:p>
            <a:pPr marL="0" indent="0" algn="ctr">
              <a:buNone/>
            </a:pPr>
            <a:r>
              <a:rPr lang="en-US" sz="2300" i="1" dirty="0"/>
              <a:t>https://askjan.org/publications/consultants-corner/Disability-Awareness-Training.cfm</a:t>
            </a:r>
          </a:p>
          <a:p>
            <a:endParaRPr lang="en-US" dirty="0"/>
          </a:p>
          <a:p>
            <a:endParaRPr lang="en-US" dirty="0"/>
          </a:p>
        </p:txBody>
      </p:sp>
      <p:sp>
        <p:nvSpPr>
          <p:cNvPr id="5" name="Slide Number Placeholder 1">
            <a:extLst>
              <a:ext uri="{FF2B5EF4-FFF2-40B4-BE49-F238E27FC236}">
                <a16:creationId xmlns:a16="http://schemas.microsoft.com/office/drawing/2014/main" id="{153662C1-9707-4890-A190-B72C9D6EF40A}"/>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10</a:t>
            </a:fld>
            <a:endParaRPr lang="en-US" dirty="0"/>
          </a:p>
        </p:txBody>
      </p:sp>
    </p:spTree>
    <p:extLst>
      <p:ext uri="{BB962C8B-B14F-4D97-AF65-F5344CB8AC3E}">
        <p14:creationId xmlns:p14="http://schemas.microsoft.com/office/powerpoint/2010/main" val="2688463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D20B9-3033-4C02-B863-4DF7C63F6F3F}"/>
              </a:ext>
            </a:extLst>
          </p:cNvPr>
          <p:cNvSpPr>
            <a:spLocks noGrp="1"/>
          </p:cNvSpPr>
          <p:nvPr>
            <p:ph type="title"/>
          </p:nvPr>
        </p:nvSpPr>
        <p:spPr/>
        <p:txBody>
          <a:bodyPr>
            <a:normAutofit fontScale="90000"/>
          </a:bodyPr>
          <a:lstStyle/>
          <a:p>
            <a:r>
              <a:rPr lang="en-US" dirty="0"/>
              <a:t>Equal Employment Opportunity Commission (EEOC)</a:t>
            </a:r>
          </a:p>
        </p:txBody>
      </p:sp>
      <p:sp>
        <p:nvSpPr>
          <p:cNvPr id="3" name="Content Placeholder 2">
            <a:extLst>
              <a:ext uri="{FF2B5EF4-FFF2-40B4-BE49-F238E27FC236}">
                <a16:creationId xmlns:a16="http://schemas.microsoft.com/office/drawing/2014/main" id="{D0478501-6F37-40E9-A4D7-E068C23DA59D}"/>
              </a:ext>
            </a:extLst>
          </p:cNvPr>
          <p:cNvSpPr>
            <a:spLocks noGrp="1"/>
          </p:cNvSpPr>
          <p:nvPr>
            <p:ph idx="1"/>
          </p:nvPr>
        </p:nvSpPr>
        <p:spPr>
          <a:xfrm>
            <a:off x="628650" y="1370012"/>
            <a:ext cx="4324350" cy="3773488"/>
          </a:xfrm>
        </p:spPr>
        <p:txBody>
          <a:bodyPr>
            <a:normAutofit fontScale="62500" lnSpcReduction="20000"/>
          </a:bodyPr>
          <a:lstStyle/>
          <a:p>
            <a:pPr>
              <a:lnSpc>
                <a:spcPct val="134000"/>
              </a:lnSpc>
              <a:spcBef>
                <a:spcPts val="600"/>
              </a:spcBef>
            </a:pPr>
            <a:r>
              <a:rPr lang="en-US" dirty="0"/>
              <a:t>What is an employer to say when specifically asked about an employee’s treatment that may be perceived as more favorable by co-workers? </a:t>
            </a:r>
          </a:p>
          <a:p>
            <a:pPr lvl="1">
              <a:lnSpc>
                <a:spcPct val="134000"/>
              </a:lnSpc>
              <a:spcBef>
                <a:spcPts val="600"/>
              </a:spcBef>
            </a:pPr>
            <a:r>
              <a:rPr lang="en-US" dirty="0"/>
              <a:t>The Equal Employment Opportunity Commission (EEOC) answers this question in its publication </a:t>
            </a:r>
            <a:r>
              <a:rPr lang="en-US" b="1" dirty="0">
                <a:solidFill>
                  <a:srgbClr val="9900CC"/>
                </a:solidFill>
              </a:rPr>
              <a:t>Enforcement Guidance: </a:t>
            </a:r>
            <a:r>
              <a:rPr lang="en-US" b="1" i="1" dirty="0">
                <a:solidFill>
                  <a:srgbClr val="01A59E"/>
                </a:solidFill>
              </a:rPr>
              <a:t>Reasonable Accommodation and Undue Hardship Under the Americans with Disabilities Act. </a:t>
            </a:r>
            <a:endParaRPr lang="en-US" dirty="0"/>
          </a:p>
          <a:p>
            <a:endParaRPr lang="en-US" dirty="0"/>
          </a:p>
        </p:txBody>
      </p:sp>
      <p:sp>
        <p:nvSpPr>
          <p:cNvPr id="5" name="TextBox 4">
            <a:extLst>
              <a:ext uri="{FF2B5EF4-FFF2-40B4-BE49-F238E27FC236}">
                <a16:creationId xmlns:a16="http://schemas.microsoft.com/office/drawing/2014/main" id="{CD7174B4-A784-4C28-A9C2-4CD97CBE1984}"/>
              </a:ext>
            </a:extLst>
          </p:cNvPr>
          <p:cNvSpPr txBox="1"/>
          <p:nvPr/>
        </p:nvSpPr>
        <p:spPr>
          <a:xfrm>
            <a:off x="5181600" y="1123950"/>
            <a:ext cx="3962400" cy="3416320"/>
          </a:xfrm>
          <a:prstGeom prst="rect">
            <a:avLst/>
          </a:prstGeom>
          <a:solidFill>
            <a:schemeClr val="tx1">
              <a:lumMod val="75000"/>
              <a:lumOff val="25000"/>
            </a:schemeClr>
          </a:solidFill>
        </p:spPr>
        <p:txBody>
          <a:bodyPr wrap="square" rtlCol="0">
            <a:spAutoFit/>
          </a:bodyPr>
          <a:lstStyle/>
          <a:p>
            <a:pPr marL="342900" indent="-342900">
              <a:buFont typeface="+mj-lt"/>
              <a:buAutoNum type="arabicPeriod"/>
            </a:pPr>
            <a:r>
              <a:rPr lang="en-US" i="1" dirty="0">
                <a:solidFill>
                  <a:schemeClr val="bg1"/>
                </a:solidFill>
              </a:rPr>
              <a:t>It states that an employer may not disclose that an employee is receiving a reasonable accommodation because this usually amounts to a disclosure that the individual has a disability. </a:t>
            </a:r>
          </a:p>
          <a:p>
            <a:pPr marL="342900" indent="-342900">
              <a:buFont typeface="+mj-lt"/>
              <a:buAutoNum type="arabicPeriod"/>
            </a:pPr>
            <a:endParaRPr lang="en-US" i="1" dirty="0">
              <a:solidFill>
                <a:schemeClr val="bg1"/>
              </a:solidFill>
            </a:endParaRPr>
          </a:p>
          <a:p>
            <a:pPr marL="342900" indent="-342900">
              <a:buFont typeface="+mj-lt"/>
              <a:buAutoNum type="arabicPeriod"/>
            </a:pPr>
            <a:r>
              <a:rPr lang="en-US" i="1" dirty="0">
                <a:solidFill>
                  <a:schemeClr val="bg1"/>
                </a:solidFill>
              </a:rPr>
              <a:t>The ADA specifically prohibits the disclosure of medical information except in certain limited situations, which do not include disclosure to co-workers.</a:t>
            </a:r>
          </a:p>
        </p:txBody>
      </p:sp>
      <p:sp>
        <p:nvSpPr>
          <p:cNvPr id="6" name="Slide Number Placeholder 1">
            <a:extLst>
              <a:ext uri="{FF2B5EF4-FFF2-40B4-BE49-F238E27FC236}">
                <a16:creationId xmlns:a16="http://schemas.microsoft.com/office/drawing/2014/main" id="{87677C3B-2254-4931-AAF5-3221DE6701A0}"/>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11</a:t>
            </a:fld>
            <a:endParaRPr lang="en-US" dirty="0"/>
          </a:p>
        </p:txBody>
      </p:sp>
    </p:spTree>
    <p:extLst>
      <p:ext uri="{BB962C8B-B14F-4D97-AF65-F5344CB8AC3E}">
        <p14:creationId xmlns:p14="http://schemas.microsoft.com/office/powerpoint/2010/main" val="1077588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6491" y="2808255"/>
            <a:ext cx="3957638" cy="415498"/>
          </a:xfrm>
          <a:prstGeom prst="rect">
            <a:avLst/>
          </a:prstGeom>
        </p:spPr>
        <p:txBody>
          <a:bodyPr wrap="square">
            <a:spAutoFit/>
          </a:bodyPr>
          <a:lstStyle/>
          <a:p>
            <a:r>
              <a:rPr lang="en-US" sz="2100" b="1" cap="all" dirty="0">
                <a:solidFill>
                  <a:schemeClr val="bg1"/>
                </a:solidFill>
              </a:rPr>
              <a:t>ABOUT OUR COMPANY</a:t>
            </a:r>
          </a:p>
        </p:txBody>
      </p:sp>
      <p:sp>
        <p:nvSpPr>
          <p:cNvPr id="6" name="Rectangle 5"/>
          <p:cNvSpPr/>
          <p:nvPr/>
        </p:nvSpPr>
        <p:spPr>
          <a:xfrm>
            <a:off x="496491" y="3789043"/>
            <a:ext cx="3957638" cy="819455"/>
          </a:xfrm>
          <a:prstGeom prst="rect">
            <a:avLst/>
          </a:prstGeom>
        </p:spPr>
        <p:txBody>
          <a:bodyPr wrap="square">
            <a:spAutoFit/>
          </a:bodyPr>
          <a:lstStyle/>
          <a:p>
            <a:pPr>
              <a:lnSpc>
                <a:spcPct val="150000"/>
              </a:lnSpc>
            </a:pPr>
            <a:r>
              <a:rPr lang="en-US" sz="1050" dirty="0">
                <a:solidFill>
                  <a:schemeClr val="bg1"/>
                </a:solidFill>
              </a:rPr>
              <a:t>It’s now that much easier and more effective to start your business, thanks to company! Our tool will guide you step by step to get your project done. Evaluate how successful</a:t>
            </a:r>
          </a:p>
        </p:txBody>
      </p:sp>
      <p:sp>
        <p:nvSpPr>
          <p:cNvPr id="7" name="Rectangle 6"/>
          <p:cNvSpPr/>
          <p:nvPr/>
        </p:nvSpPr>
        <p:spPr>
          <a:xfrm>
            <a:off x="496491" y="3230938"/>
            <a:ext cx="3957638" cy="549702"/>
          </a:xfrm>
          <a:prstGeom prst="rect">
            <a:avLst/>
          </a:prstGeom>
        </p:spPr>
        <p:txBody>
          <a:bodyPr wrap="square">
            <a:spAutoFit/>
          </a:bodyPr>
          <a:lstStyle/>
          <a:p>
            <a:pPr>
              <a:lnSpc>
                <a:spcPct val="150000"/>
              </a:lnSpc>
            </a:pPr>
            <a:r>
              <a:rPr lang="en-US" sz="1050" dirty="0">
                <a:solidFill>
                  <a:schemeClr val="bg1"/>
                </a:solidFill>
              </a:rPr>
              <a:t>It’s now that much easier and more effective to start your business, thanks to company!</a:t>
            </a:r>
          </a:p>
        </p:txBody>
      </p:sp>
      <p:sp>
        <p:nvSpPr>
          <p:cNvPr id="8" name="Rectangle 7"/>
          <p:cNvSpPr/>
          <p:nvPr/>
        </p:nvSpPr>
        <p:spPr>
          <a:xfrm>
            <a:off x="5268907" y="222932"/>
            <a:ext cx="3475045" cy="2308324"/>
          </a:xfrm>
          <a:prstGeom prst="rect">
            <a:avLst/>
          </a:prstGeom>
        </p:spPr>
        <p:txBody>
          <a:bodyPr wrap="square">
            <a:spAutoFit/>
          </a:bodyPr>
          <a:lstStyle/>
          <a:p>
            <a:r>
              <a:rPr lang="en-US" dirty="0">
                <a:solidFill>
                  <a:schemeClr val="tx1">
                    <a:lumMod val="75000"/>
                    <a:lumOff val="25000"/>
                  </a:schemeClr>
                </a:solidFill>
              </a:rPr>
              <a:t>If employer wishes to do disability awareness training that may help an employee with a disability in the workplace, </a:t>
            </a:r>
            <a:r>
              <a:rPr lang="en-US" b="1" dirty="0">
                <a:solidFill>
                  <a:srgbClr val="7030A0"/>
                </a:solidFill>
              </a:rPr>
              <a:t>then the employer must be certain the individual understands his/her role and is fully in agreement</a:t>
            </a:r>
            <a:r>
              <a:rPr lang="en-US" dirty="0">
                <a:solidFill>
                  <a:schemeClr val="tx1">
                    <a:lumMod val="75000"/>
                    <a:lumOff val="25000"/>
                  </a:schemeClr>
                </a:solidFill>
              </a:rPr>
              <a:t> with the training.</a:t>
            </a:r>
          </a:p>
        </p:txBody>
      </p:sp>
      <p:sp>
        <p:nvSpPr>
          <p:cNvPr id="14" name="Rectangle 13"/>
          <p:cNvSpPr/>
          <p:nvPr/>
        </p:nvSpPr>
        <p:spPr>
          <a:xfrm>
            <a:off x="5268907" y="2634881"/>
            <a:ext cx="3559867" cy="2308324"/>
          </a:xfrm>
          <a:prstGeom prst="rect">
            <a:avLst/>
          </a:prstGeom>
        </p:spPr>
        <p:txBody>
          <a:bodyPr wrap="square">
            <a:spAutoFit/>
          </a:bodyPr>
          <a:lstStyle/>
          <a:p>
            <a:r>
              <a:rPr lang="en-US" dirty="0"/>
              <a:t>An employee with a disability often feels that providing information about the disability, how it affects him/her, and what s/he needs in order to perform at his best is going to allow co-workers the understanding needed to accept him/her for who s/he is.</a:t>
            </a:r>
          </a:p>
        </p:txBody>
      </p:sp>
      <p:pic>
        <p:nvPicPr>
          <p:cNvPr id="3" name="Picture Placeholder 2" descr="A person using a computer&#10;&#10;Description automatically generated">
            <a:extLst>
              <a:ext uri="{FF2B5EF4-FFF2-40B4-BE49-F238E27FC236}">
                <a16:creationId xmlns:a16="http://schemas.microsoft.com/office/drawing/2014/main" id="{660267EB-5D8A-461D-BAC7-7CBF5E4DC91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158" r="18158"/>
          <a:stretch>
            <a:fillRect/>
          </a:stretch>
        </p:blipFill>
        <p:spPr>
          <a:xfrm>
            <a:off x="400050" y="357188"/>
            <a:ext cx="4217988" cy="4424362"/>
          </a:xfrm>
        </p:spPr>
      </p:pic>
      <p:pic>
        <p:nvPicPr>
          <p:cNvPr id="13" name="Picture 12" descr="A picture containing clock&#10;&#10;Description automatically generated">
            <a:extLst>
              <a:ext uri="{FF2B5EF4-FFF2-40B4-BE49-F238E27FC236}">
                <a16:creationId xmlns:a16="http://schemas.microsoft.com/office/drawing/2014/main" id="{34BA91C4-3DBA-4AAF-BBF4-BA845A53690E}"/>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4664866" y="222932"/>
            <a:ext cx="685800" cy="685800"/>
          </a:xfrm>
          <a:prstGeom prst="rect">
            <a:avLst/>
          </a:prstGeom>
        </p:spPr>
      </p:pic>
      <p:pic>
        <p:nvPicPr>
          <p:cNvPr id="33" name="Picture 32" descr="A picture containing clock&#10;&#10;Description automatically generated">
            <a:extLst>
              <a:ext uri="{FF2B5EF4-FFF2-40B4-BE49-F238E27FC236}">
                <a16:creationId xmlns:a16="http://schemas.microsoft.com/office/drawing/2014/main" id="{B67363EA-1D1D-4A3B-8964-8767CF8ABA17}"/>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4664866" y="2612245"/>
            <a:ext cx="685800" cy="685800"/>
          </a:xfrm>
          <a:prstGeom prst="rect">
            <a:avLst/>
          </a:prstGeom>
        </p:spPr>
      </p:pic>
      <p:sp>
        <p:nvSpPr>
          <p:cNvPr id="11" name="Slide Number Placeholder 1">
            <a:extLst>
              <a:ext uri="{FF2B5EF4-FFF2-40B4-BE49-F238E27FC236}">
                <a16:creationId xmlns:a16="http://schemas.microsoft.com/office/drawing/2014/main" id="{FBAF0816-F55D-4EEF-93C0-D271C42E8D86}"/>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12</a:t>
            </a:fld>
            <a:endParaRPr lang="en-US" dirty="0"/>
          </a:p>
        </p:txBody>
      </p:sp>
    </p:spTree>
    <p:extLst>
      <p:ext uri="{BB962C8B-B14F-4D97-AF65-F5344CB8AC3E}">
        <p14:creationId xmlns:p14="http://schemas.microsoft.com/office/powerpoint/2010/main" val="1012467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ounded Rectangle 76"/>
          <p:cNvSpPr/>
          <p:nvPr/>
        </p:nvSpPr>
        <p:spPr>
          <a:xfrm>
            <a:off x="171450" y="2243138"/>
            <a:ext cx="8786812" cy="2643187"/>
          </a:xfrm>
          <a:prstGeom prst="roundRect">
            <a:avLst>
              <a:gd name="adj" fmla="val 3031"/>
            </a:avLst>
          </a:prstGeom>
          <a:solidFill>
            <a:srgbClr val="01A59E"/>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Rounded Rectangle 75"/>
          <p:cNvSpPr/>
          <p:nvPr/>
        </p:nvSpPr>
        <p:spPr>
          <a:xfrm>
            <a:off x="164307" y="164307"/>
            <a:ext cx="8801099" cy="2414587"/>
          </a:xfrm>
          <a:prstGeom prst="roundRect">
            <a:avLst>
              <a:gd name="adj" fmla="val 3031"/>
            </a:avLst>
          </a:prstGeom>
          <a:solidFill>
            <a:schemeClr val="bg2"/>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arrow 8"/>
          <p:cNvSpPr/>
          <p:nvPr/>
        </p:nvSpPr>
        <p:spPr>
          <a:xfrm>
            <a:off x="471488" y="2498562"/>
            <a:ext cx="8351044" cy="146378"/>
          </a:xfrm>
          <a:prstGeom prst="rightArrow">
            <a:avLst/>
          </a:prstGeom>
          <a:solidFill>
            <a:srgbClr val="7030A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342901" y="2389585"/>
            <a:ext cx="364331" cy="364331"/>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chevron 10"/>
          <p:cNvSpPr/>
          <p:nvPr/>
        </p:nvSpPr>
        <p:spPr>
          <a:xfrm>
            <a:off x="458677" y="2475310"/>
            <a:ext cx="164306" cy="192881"/>
          </a:xfrm>
          <a:prstGeom prst="chevron">
            <a:avLst/>
          </a:prstGeom>
          <a:solidFill>
            <a:schemeClr val="tx1">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5">
                  <a:lumMod val="75000"/>
                </a:schemeClr>
              </a:solidFill>
            </a:endParaRPr>
          </a:p>
        </p:txBody>
      </p:sp>
      <p:sp>
        <p:nvSpPr>
          <p:cNvPr id="12" name="Oval 11"/>
          <p:cNvSpPr/>
          <p:nvPr/>
        </p:nvSpPr>
        <p:spPr>
          <a:xfrm>
            <a:off x="1407318" y="2452986"/>
            <a:ext cx="253603" cy="253603"/>
          </a:xfrm>
          <a:prstGeom prst="ellipse">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p:cNvSpPr/>
          <p:nvPr/>
        </p:nvSpPr>
        <p:spPr>
          <a:xfrm>
            <a:off x="2680335" y="2452986"/>
            <a:ext cx="253603" cy="253603"/>
          </a:xfrm>
          <a:prstGeom prst="ellipse">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3953351" y="2452986"/>
            <a:ext cx="253603" cy="253603"/>
          </a:xfrm>
          <a:prstGeom prst="ellipse">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5226367" y="2452986"/>
            <a:ext cx="253603" cy="253603"/>
          </a:xfrm>
          <a:prstGeom prst="ellipse">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6499383" y="2452986"/>
            <a:ext cx="253603" cy="253603"/>
          </a:xfrm>
          <a:prstGeom prst="ellipse">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6" name="Grupare 25"/>
          <p:cNvGrpSpPr/>
          <p:nvPr/>
        </p:nvGrpSpPr>
        <p:grpSpPr>
          <a:xfrm>
            <a:off x="1534119" y="2706589"/>
            <a:ext cx="2010648" cy="2078831"/>
            <a:chOff x="2045492" y="3608785"/>
            <a:chExt cx="2680864" cy="2771775"/>
          </a:xfrm>
        </p:grpSpPr>
        <p:cxnSp>
          <p:nvCxnSpPr>
            <p:cNvPr id="19" name="Conector 18"/>
            <p:cNvCxnSpPr>
              <a:stCxn id="12" idx="4"/>
            </p:cNvCxnSpPr>
            <p:nvPr/>
          </p:nvCxnSpPr>
          <p:spPr>
            <a:xfrm flipH="1">
              <a:off x="2045492" y="3608785"/>
              <a:ext cx="1" cy="1039415"/>
            </a:xfrm>
            <a:prstGeom prst="line">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21" name="Grupare 20"/>
            <p:cNvGrpSpPr/>
            <p:nvPr/>
          </p:nvGrpSpPr>
          <p:grpSpPr>
            <a:xfrm>
              <a:off x="2390827" y="3710244"/>
              <a:ext cx="2335529" cy="2670316"/>
              <a:chOff x="900801" y="4102876"/>
              <a:chExt cx="2335529" cy="2670316"/>
            </a:xfrm>
          </p:grpSpPr>
          <p:pic>
            <p:nvPicPr>
              <p:cNvPr id="1026" name="Picture 2" descr="E:\Andrei\INSPIRATION\shadow-2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801" y="4847811"/>
                <a:ext cx="2335529" cy="1678194"/>
              </a:xfrm>
              <a:prstGeom prst="rect">
                <a:avLst/>
              </a:prstGeom>
              <a:noFill/>
              <a:extLst>
                <a:ext uri="{909E8E84-426E-40DD-AFC4-6F175D3DCCD1}">
                  <a14:hiddenFill xmlns:a14="http://schemas.microsoft.com/office/drawing/2010/main">
                    <a:solidFill>
                      <a:srgbClr val="FFFFFF"/>
                    </a:solidFill>
                  </a14:hiddenFill>
                </a:ext>
              </a:extLst>
            </p:spPr>
          </p:pic>
          <p:sp>
            <p:nvSpPr>
              <p:cNvPr id="20" name="19"/>
              <p:cNvSpPr/>
              <p:nvPr/>
            </p:nvSpPr>
            <p:spPr>
              <a:xfrm>
                <a:off x="983616" y="4102876"/>
                <a:ext cx="2161222" cy="2670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sp>
          <p:nvSpPr>
            <p:cNvPr id="23" name="chevron 22"/>
            <p:cNvSpPr/>
            <p:nvPr/>
          </p:nvSpPr>
          <p:spPr>
            <a:xfrm>
              <a:off x="2139313" y="4536387"/>
              <a:ext cx="219075" cy="257175"/>
            </a:xfrm>
            <a:prstGeom prst="chevron">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lang="en-US" sz="1350">
                <a:solidFill>
                  <a:schemeClr val="tx1"/>
                </a:solidFill>
              </a:endParaRPr>
            </a:p>
          </p:txBody>
        </p:sp>
      </p:grpSp>
      <p:sp>
        <p:nvSpPr>
          <p:cNvPr id="22" name="Text21"/>
          <p:cNvSpPr txBox="1"/>
          <p:nvPr/>
        </p:nvSpPr>
        <p:spPr>
          <a:xfrm>
            <a:off x="1841083" y="2881595"/>
            <a:ext cx="1620917" cy="2002737"/>
          </a:xfrm>
          <a:prstGeom prst="rect">
            <a:avLst/>
          </a:prstGeom>
          <a:noFill/>
        </p:spPr>
        <p:txBody>
          <a:bodyPr wrap="square" rtlCol="0">
            <a:normAutofit/>
          </a:bodyPr>
          <a:lstStyle/>
          <a:p>
            <a:pPr algn="ctr"/>
            <a:r>
              <a:rPr lang="en-US" sz="1350" b="1" dirty="0">
                <a:solidFill>
                  <a:schemeClr val="accent1"/>
                </a:solidFill>
              </a:rPr>
              <a:t>The actual verbalization of the information should come from the </a:t>
            </a:r>
            <a:r>
              <a:rPr lang="en-US" sz="1350" b="1" dirty="0">
                <a:solidFill>
                  <a:srgbClr val="4472C4"/>
                </a:solidFill>
              </a:rPr>
              <a:t>employee</a:t>
            </a:r>
            <a:r>
              <a:rPr lang="en-US" sz="1350" b="1" dirty="0">
                <a:solidFill>
                  <a:schemeClr val="accent1"/>
                </a:solidFill>
              </a:rPr>
              <a:t> or from a qualified person designated by the employee. </a:t>
            </a:r>
          </a:p>
        </p:txBody>
      </p:sp>
      <p:grpSp>
        <p:nvGrpSpPr>
          <p:cNvPr id="46" name="Group 45"/>
          <p:cNvGrpSpPr/>
          <p:nvPr/>
        </p:nvGrpSpPr>
        <p:grpSpPr>
          <a:xfrm>
            <a:off x="2807135" y="945810"/>
            <a:ext cx="2004179" cy="1503268"/>
            <a:chOff x="3742847" y="1261080"/>
            <a:chExt cx="2672238" cy="2004357"/>
          </a:xfrm>
        </p:grpSpPr>
        <p:grpSp>
          <p:nvGrpSpPr>
            <p:cNvPr id="36" name="Grupare 35"/>
            <p:cNvGrpSpPr/>
            <p:nvPr/>
          </p:nvGrpSpPr>
          <p:grpSpPr>
            <a:xfrm>
              <a:off x="3742847" y="1269313"/>
              <a:ext cx="2672238" cy="1996124"/>
              <a:chOff x="2045492" y="3534732"/>
              <a:chExt cx="2672238" cy="1996124"/>
            </a:xfrm>
          </p:grpSpPr>
          <p:cxnSp>
            <p:nvCxnSpPr>
              <p:cNvPr id="37" name="Conector drept 36"/>
              <p:cNvCxnSpPr/>
              <p:nvPr/>
            </p:nvCxnSpPr>
            <p:spPr>
              <a:xfrm flipH="1" flipV="1">
                <a:off x="2045492" y="4491441"/>
                <a:ext cx="1" cy="1039415"/>
              </a:xfrm>
              <a:prstGeom prst="line">
                <a:avLst/>
              </a:prstGeom>
              <a:ln>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38" name="Grupare 37"/>
              <p:cNvGrpSpPr/>
              <p:nvPr/>
            </p:nvGrpSpPr>
            <p:grpSpPr>
              <a:xfrm>
                <a:off x="2382201" y="3534732"/>
                <a:ext cx="2335529" cy="1767972"/>
                <a:chOff x="892175" y="3927364"/>
                <a:chExt cx="2335529" cy="1767972"/>
              </a:xfrm>
            </p:grpSpPr>
            <p:pic>
              <p:nvPicPr>
                <p:cNvPr id="40" name="Picture 2" descr="E:\Andrei\INSPIRATION\shadow-2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175" y="4536068"/>
                  <a:ext cx="2335529" cy="922763"/>
                </a:xfrm>
                <a:prstGeom prst="rect">
                  <a:avLst/>
                </a:prstGeom>
                <a:noFill/>
                <a:extLst>
                  <a:ext uri="{909E8E84-426E-40DD-AFC4-6F175D3DCCD1}">
                    <a14:hiddenFill xmlns:a14="http://schemas.microsoft.com/office/drawing/2010/main">
                      <a:solidFill>
                        <a:srgbClr val="FFFFFF"/>
                      </a:solidFill>
                    </a14:hiddenFill>
                  </a:ext>
                </a:extLst>
              </p:spPr>
            </p:pic>
            <p:sp>
              <p:nvSpPr>
                <p:cNvPr id="41" name="Dreptunghi 40"/>
                <p:cNvSpPr/>
                <p:nvPr/>
              </p:nvSpPr>
              <p:spPr>
                <a:xfrm>
                  <a:off x="953138" y="3927364"/>
                  <a:ext cx="2221706" cy="176797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sp>
            <p:nvSpPr>
              <p:cNvPr id="39" name="În zigzag 38"/>
              <p:cNvSpPr/>
              <p:nvPr/>
            </p:nvSpPr>
            <p:spPr>
              <a:xfrm flipV="1">
                <a:off x="2139313" y="4371287"/>
                <a:ext cx="219075" cy="257175"/>
              </a:xfrm>
              <a:prstGeom prst="chevron">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lang="en-US" sz="1350">
                  <a:solidFill>
                    <a:schemeClr val="tx1"/>
                  </a:solidFill>
                </a:endParaRPr>
              </a:p>
            </p:txBody>
          </p:sp>
        </p:grpSp>
        <p:sp>
          <p:nvSpPr>
            <p:cNvPr id="43" name="CasetăText 42"/>
            <p:cNvSpPr txBox="1"/>
            <p:nvPr/>
          </p:nvSpPr>
          <p:spPr>
            <a:xfrm>
              <a:off x="4190522" y="1261080"/>
              <a:ext cx="2161222" cy="1636352"/>
            </a:xfrm>
            <a:prstGeom prst="rect">
              <a:avLst/>
            </a:prstGeom>
            <a:noFill/>
          </p:spPr>
          <p:txBody>
            <a:bodyPr wrap="square" rtlCol="0">
              <a:normAutofit/>
            </a:bodyPr>
            <a:lstStyle/>
            <a:p>
              <a:pPr algn="ctr"/>
              <a:endParaRPr lang="en-US" sz="1350" b="1" dirty="0">
                <a:solidFill>
                  <a:schemeClr val="accent5"/>
                </a:solidFill>
              </a:endParaRPr>
            </a:p>
            <a:p>
              <a:pPr algn="ctr"/>
              <a:r>
                <a:rPr lang="en-US" b="1" dirty="0"/>
                <a:t>EMPLOYER allows time for training.</a:t>
              </a:r>
            </a:p>
          </p:txBody>
        </p:sp>
      </p:grpSp>
      <p:sp>
        <p:nvSpPr>
          <p:cNvPr id="45" name="TextBox 60"/>
          <p:cNvSpPr txBox="1"/>
          <p:nvPr/>
        </p:nvSpPr>
        <p:spPr>
          <a:xfrm>
            <a:off x="342900" y="411891"/>
            <a:ext cx="4468414" cy="461665"/>
          </a:xfrm>
          <a:prstGeom prst="rect">
            <a:avLst/>
          </a:prstGeom>
          <a:noFill/>
        </p:spPr>
        <p:txBody>
          <a:bodyPr wrap="square" rtlCol="0">
            <a:spAutoFit/>
          </a:bodyPr>
          <a:lstStyle/>
          <a:p>
            <a:r>
              <a:rPr lang="en-US" sz="2400" b="1" dirty="0">
                <a:solidFill>
                  <a:schemeClr val="tx1">
                    <a:lumMod val="75000"/>
                  </a:schemeClr>
                </a:solidFill>
                <a:latin typeface="Arial" panose="020B0604020202020204" pitchFamily="34" charset="0"/>
                <a:ea typeface="Adobe Gothic Std B" panose="020B0800000000000000" pitchFamily="34" charset="-128"/>
                <a:cs typeface="Arial" panose="020B0604020202020204" pitchFamily="34" charset="0"/>
              </a:rPr>
              <a:t>How Is This Accomplished?</a:t>
            </a:r>
          </a:p>
        </p:txBody>
      </p:sp>
      <p:cxnSp>
        <p:nvCxnSpPr>
          <p:cNvPr id="52" name="Conector 51"/>
          <p:cNvCxnSpPr/>
          <p:nvPr/>
        </p:nvCxnSpPr>
        <p:spPr>
          <a:xfrm flipH="1">
            <a:off x="4080151" y="2706589"/>
            <a:ext cx="1" cy="779561"/>
          </a:xfrm>
          <a:prstGeom prst="line">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53" name="Grupare 52"/>
          <p:cNvGrpSpPr/>
          <p:nvPr/>
        </p:nvGrpSpPr>
        <p:grpSpPr>
          <a:xfrm>
            <a:off x="4332683" y="2782683"/>
            <a:ext cx="1820223" cy="2002736"/>
            <a:chOff x="892175" y="4744032"/>
            <a:chExt cx="2426963" cy="1947059"/>
          </a:xfrm>
        </p:grpSpPr>
        <p:pic>
          <p:nvPicPr>
            <p:cNvPr id="55" name="Picture 2" descr="E:\Andrei\INSPIRATION\shadow-2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175" y="5547309"/>
              <a:ext cx="2335529" cy="922763"/>
            </a:xfrm>
            <a:prstGeom prst="rect">
              <a:avLst/>
            </a:prstGeom>
            <a:noFill/>
            <a:extLst>
              <a:ext uri="{909E8E84-426E-40DD-AFC4-6F175D3DCCD1}">
                <a14:hiddenFill xmlns:a14="http://schemas.microsoft.com/office/drawing/2010/main">
                  <a:solidFill>
                    <a:srgbClr val="FFFFFF"/>
                  </a:solidFill>
                </a14:hiddenFill>
              </a:ext>
            </a:extLst>
          </p:spPr>
        </p:pic>
        <p:sp>
          <p:nvSpPr>
            <p:cNvPr id="56" name="55"/>
            <p:cNvSpPr/>
            <p:nvPr/>
          </p:nvSpPr>
          <p:spPr>
            <a:xfrm>
              <a:off x="947918" y="4744032"/>
              <a:ext cx="2371220" cy="19470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algn="ctr"/>
              <a:r>
                <a:rPr lang="en-US" sz="1350" b="1" dirty="0">
                  <a:solidFill>
                    <a:srgbClr val="4472C4"/>
                  </a:solidFill>
                </a:rPr>
                <a:t>An employer may provide a general form of disability awareness training and would not need to have the permission and participation of employees with disabilities that are part of the group. </a:t>
              </a:r>
            </a:p>
          </p:txBody>
        </p:sp>
      </p:grpSp>
      <p:sp>
        <p:nvSpPr>
          <p:cNvPr id="54" name="În zigzag 53"/>
          <p:cNvSpPr/>
          <p:nvPr/>
        </p:nvSpPr>
        <p:spPr>
          <a:xfrm>
            <a:off x="4150517" y="3402290"/>
            <a:ext cx="164306" cy="192881"/>
          </a:xfrm>
          <a:prstGeom prst="chevron">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lang="en-US" sz="1350">
              <a:solidFill>
                <a:schemeClr val="tx1"/>
              </a:solidFill>
            </a:endParaRPr>
          </a:p>
        </p:txBody>
      </p:sp>
      <p:cxnSp>
        <p:nvCxnSpPr>
          <p:cNvPr id="61" name="60"/>
          <p:cNvCxnSpPr/>
          <p:nvPr/>
        </p:nvCxnSpPr>
        <p:spPr>
          <a:xfrm flipH="1" flipV="1">
            <a:off x="5337570" y="1674318"/>
            <a:ext cx="1" cy="779561"/>
          </a:xfrm>
          <a:prstGeom prst="line">
            <a:avLst/>
          </a:prstGeom>
          <a:ln>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62" name="Grupare 61"/>
          <p:cNvGrpSpPr/>
          <p:nvPr/>
        </p:nvGrpSpPr>
        <p:grpSpPr>
          <a:xfrm>
            <a:off x="5590102" y="873555"/>
            <a:ext cx="1751647" cy="1597279"/>
            <a:chOff x="892175" y="3920964"/>
            <a:chExt cx="2335529" cy="1537867"/>
          </a:xfrm>
        </p:grpSpPr>
        <p:pic>
          <p:nvPicPr>
            <p:cNvPr id="64" name="Picture 2" descr="E:\Andrei\INSPIRATION\shadow-2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175" y="4536068"/>
              <a:ext cx="2335529" cy="922763"/>
            </a:xfrm>
            <a:prstGeom prst="rect">
              <a:avLst/>
            </a:prstGeom>
            <a:noFill/>
            <a:extLst>
              <a:ext uri="{909E8E84-426E-40DD-AFC4-6F175D3DCCD1}">
                <a14:hiddenFill xmlns:a14="http://schemas.microsoft.com/office/drawing/2010/main">
                  <a:solidFill>
                    <a:srgbClr val="FFFFFF"/>
                  </a:solidFill>
                </a14:hiddenFill>
              </a:ext>
            </a:extLst>
          </p:spPr>
        </p:pic>
        <p:sp>
          <p:nvSpPr>
            <p:cNvPr id="65" name="Dreptunghi 64"/>
            <p:cNvSpPr/>
            <p:nvPr/>
          </p:nvSpPr>
          <p:spPr>
            <a:xfrm>
              <a:off x="953137" y="3920964"/>
              <a:ext cx="2221706" cy="13860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sp>
        <p:nvSpPr>
          <p:cNvPr id="63" name="chevron 62"/>
          <p:cNvSpPr/>
          <p:nvPr/>
        </p:nvSpPr>
        <p:spPr>
          <a:xfrm flipV="1">
            <a:off x="5407936" y="1584202"/>
            <a:ext cx="164306" cy="192881"/>
          </a:xfrm>
          <a:prstGeom prst="chevron">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lang="en-US" sz="1350">
              <a:solidFill>
                <a:schemeClr val="tx1"/>
              </a:solidFill>
            </a:endParaRPr>
          </a:p>
        </p:txBody>
      </p:sp>
      <p:sp>
        <p:nvSpPr>
          <p:cNvPr id="59" name="Text58"/>
          <p:cNvSpPr txBox="1"/>
          <p:nvPr/>
        </p:nvSpPr>
        <p:spPr>
          <a:xfrm>
            <a:off x="5643654" y="993617"/>
            <a:ext cx="1620918" cy="603056"/>
          </a:xfrm>
          <a:prstGeom prst="rect">
            <a:avLst/>
          </a:prstGeom>
          <a:noFill/>
        </p:spPr>
        <p:txBody>
          <a:bodyPr wrap="square" rtlCol="0">
            <a:noAutofit/>
          </a:bodyPr>
          <a:lstStyle/>
          <a:p>
            <a:pPr algn="ctr"/>
            <a:r>
              <a:rPr lang="en-US" b="1" dirty="0"/>
              <a:t>EMPLOYER allows opportunity for training.</a:t>
            </a:r>
          </a:p>
        </p:txBody>
      </p:sp>
      <p:cxnSp>
        <p:nvCxnSpPr>
          <p:cNvPr id="70" name="69"/>
          <p:cNvCxnSpPr/>
          <p:nvPr/>
        </p:nvCxnSpPr>
        <p:spPr>
          <a:xfrm flipH="1">
            <a:off x="6626184" y="2710351"/>
            <a:ext cx="1" cy="779561"/>
          </a:xfrm>
          <a:prstGeom prst="line">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pic>
        <p:nvPicPr>
          <p:cNvPr id="73" name="Picture 2" descr="E:\Andrei\INSPIRATION\shadow-2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8716" y="3869632"/>
            <a:ext cx="1751647" cy="692072"/>
          </a:xfrm>
          <a:prstGeom prst="rect">
            <a:avLst/>
          </a:prstGeom>
          <a:noFill/>
          <a:extLst>
            <a:ext uri="{909E8E84-426E-40DD-AFC4-6F175D3DCCD1}">
              <a14:hiddenFill xmlns:a14="http://schemas.microsoft.com/office/drawing/2010/main">
                <a:solidFill>
                  <a:srgbClr val="FFFFFF"/>
                </a:solidFill>
              </a14:hiddenFill>
            </a:ext>
          </a:extLst>
        </p:spPr>
      </p:pic>
      <p:sp>
        <p:nvSpPr>
          <p:cNvPr id="74" name="73"/>
          <p:cNvSpPr/>
          <p:nvPr/>
        </p:nvSpPr>
        <p:spPr>
          <a:xfrm>
            <a:off x="6947296" y="2782683"/>
            <a:ext cx="1620917" cy="20027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72" name="71"/>
          <p:cNvSpPr/>
          <p:nvPr/>
        </p:nvSpPr>
        <p:spPr>
          <a:xfrm>
            <a:off x="6696550" y="3406052"/>
            <a:ext cx="164306" cy="192881"/>
          </a:xfrm>
          <a:prstGeom prst="chevron">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lang="en-US" sz="1350">
              <a:solidFill>
                <a:schemeClr val="tx1"/>
              </a:solidFill>
            </a:endParaRPr>
          </a:p>
        </p:txBody>
      </p:sp>
      <p:sp>
        <p:nvSpPr>
          <p:cNvPr id="68" name="Text 67"/>
          <p:cNvSpPr txBox="1"/>
          <p:nvPr/>
        </p:nvSpPr>
        <p:spPr>
          <a:xfrm>
            <a:off x="6920843" y="3017222"/>
            <a:ext cx="1620918" cy="1782225"/>
          </a:xfrm>
          <a:prstGeom prst="rect">
            <a:avLst/>
          </a:prstGeom>
          <a:noFill/>
        </p:spPr>
        <p:txBody>
          <a:bodyPr wrap="square" rtlCol="0">
            <a:normAutofit/>
          </a:bodyPr>
          <a:lstStyle/>
          <a:p>
            <a:pPr algn="ctr"/>
            <a:r>
              <a:rPr lang="en-US" sz="1350" b="1" dirty="0">
                <a:solidFill>
                  <a:srgbClr val="C00000"/>
                </a:solidFill>
              </a:rPr>
              <a:t>CAUTION:</a:t>
            </a:r>
          </a:p>
          <a:p>
            <a:pPr algn="ctr"/>
            <a:endParaRPr lang="en-US" sz="1350" b="1" dirty="0">
              <a:solidFill>
                <a:schemeClr val="accent1"/>
              </a:solidFill>
            </a:endParaRPr>
          </a:p>
          <a:p>
            <a:pPr algn="ctr"/>
            <a:r>
              <a:rPr lang="en-US" sz="1350" b="1" dirty="0">
                <a:solidFill>
                  <a:schemeClr val="accent1"/>
                </a:solidFill>
              </a:rPr>
              <a:t>Timing and topic of the training is important! </a:t>
            </a:r>
          </a:p>
          <a:p>
            <a:pPr algn="ctr"/>
            <a:endParaRPr lang="en-US" sz="1350" b="1" dirty="0">
              <a:solidFill>
                <a:srgbClr val="7030A0"/>
              </a:solidFill>
            </a:endParaRPr>
          </a:p>
          <a:p>
            <a:pPr algn="ctr"/>
            <a:r>
              <a:rPr lang="en-US" sz="1350" b="1" dirty="0">
                <a:solidFill>
                  <a:srgbClr val="C00000"/>
                </a:solidFill>
              </a:rPr>
              <a:t>WHY?</a:t>
            </a:r>
          </a:p>
          <a:p>
            <a:pPr algn="ctr"/>
            <a:r>
              <a:rPr lang="en-US" sz="1350" b="1" dirty="0">
                <a:solidFill>
                  <a:schemeClr val="accent1"/>
                </a:solidFill>
              </a:rPr>
              <a:t> </a:t>
            </a:r>
          </a:p>
          <a:p>
            <a:endParaRPr lang="en-US" sz="1350" b="1" dirty="0">
              <a:solidFill>
                <a:schemeClr val="accent1"/>
              </a:solidFill>
            </a:endParaRPr>
          </a:p>
        </p:txBody>
      </p:sp>
      <p:sp>
        <p:nvSpPr>
          <p:cNvPr id="75" name="Text 74"/>
          <p:cNvSpPr txBox="1"/>
          <p:nvPr/>
        </p:nvSpPr>
        <p:spPr>
          <a:xfrm>
            <a:off x="7061596" y="2251085"/>
            <a:ext cx="1620917" cy="300082"/>
          </a:xfrm>
          <a:prstGeom prst="rect">
            <a:avLst/>
          </a:prstGeom>
          <a:noFill/>
        </p:spPr>
        <p:txBody>
          <a:bodyPr wrap="square" rtlCol="0">
            <a:spAutoFit/>
          </a:bodyPr>
          <a:lstStyle/>
          <a:p>
            <a:pPr algn="r"/>
            <a:r>
              <a:rPr lang="en-US" sz="1350" b="1" dirty="0">
                <a:solidFill>
                  <a:schemeClr val="tx1">
                    <a:lumMod val="50000"/>
                  </a:schemeClr>
                </a:solidFill>
              </a:rPr>
              <a:t>FINISH</a:t>
            </a:r>
          </a:p>
        </p:txBody>
      </p:sp>
      <p:sp>
        <p:nvSpPr>
          <p:cNvPr id="48" name="Slide Number Placeholder 1">
            <a:extLst>
              <a:ext uri="{FF2B5EF4-FFF2-40B4-BE49-F238E27FC236}">
                <a16:creationId xmlns:a16="http://schemas.microsoft.com/office/drawing/2014/main" id="{A688AB96-FE51-4E35-A88E-A1C5FB004EE4}"/>
              </a:ext>
            </a:extLst>
          </p:cNvPr>
          <p:cNvSpPr txBox="1">
            <a:spLocks/>
          </p:cNvSpPr>
          <p:nvPr/>
        </p:nvSpPr>
        <p:spPr>
          <a:xfrm>
            <a:off x="8001000" y="48577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13</a:t>
            </a:fld>
            <a:endParaRPr lang="en-US" dirty="0"/>
          </a:p>
        </p:txBody>
      </p:sp>
    </p:spTree>
    <p:extLst>
      <p:ext uri="{BB962C8B-B14F-4D97-AF65-F5344CB8AC3E}">
        <p14:creationId xmlns:p14="http://schemas.microsoft.com/office/powerpoint/2010/main" val="1371615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0" y="2952750"/>
            <a:ext cx="9144000" cy="1752600"/>
          </a:xfrm>
          <a:prstGeom prst="rect">
            <a:avLst/>
          </a:prstGeom>
          <a:solidFill>
            <a:schemeClr val="accent4">
              <a:alpha val="90000"/>
            </a:schemeClr>
          </a:solidFill>
          <a:ln w="28575">
            <a:noFill/>
            <a:round/>
            <a:headEnd/>
            <a:tailEnd/>
          </a:ln>
        </p:spPr>
        <p:txBody>
          <a:bodyPr vert="horz" wrap="square" lIns="91440" tIns="45720" rIns="91440" bIns="45720" numCol="1" rtlCol="0" anchor="ctr" anchorCtr="0" compatLnSpc="1">
            <a:prstTxWarp prst="textNoShape">
              <a:avLst/>
            </a:prstTxWarp>
          </a:bodyPr>
          <a:lstStyle/>
          <a:p>
            <a:pPr algn="ctr">
              <a:lnSpc>
                <a:spcPct val="150000"/>
              </a:lnSpc>
              <a:spcAft>
                <a:spcPts val="900"/>
              </a:spcAft>
            </a:pPr>
            <a:endParaRPr lang="en-US" sz="800">
              <a:solidFill>
                <a:schemeClr val="bg1"/>
              </a:solidFill>
            </a:endParaRPr>
          </a:p>
        </p:txBody>
      </p:sp>
      <p:grpSp>
        <p:nvGrpSpPr>
          <p:cNvPr id="21" name="Group 20"/>
          <p:cNvGrpSpPr/>
          <p:nvPr/>
        </p:nvGrpSpPr>
        <p:grpSpPr>
          <a:xfrm>
            <a:off x="1166029" y="3231470"/>
            <a:ext cx="6781469" cy="954181"/>
            <a:chOff x="3405267" y="1389722"/>
            <a:chExt cx="5281533" cy="954181"/>
          </a:xfrm>
        </p:grpSpPr>
        <p:sp>
          <p:nvSpPr>
            <p:cNvPr id="22" name="Inhaltsplatzhalter 4"/>
            <p:cNvSpPr txBox="1">
              <a:spLocks/>
            </p:cNvSpPr>
            <p:nvPr/>
          </p:nvSpPr>
          <p:spPr>
            <a:xfrm>
              <a:off x="3405267" y="1389722"/>
              <a:ext cx="5257800"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3600" b="1" dirty="0">
                  <a:latin typeface="+mj-lt"/>
                </a:rPr>
                <a:t>Disability Awareness</a:t>
              </a:r>
              <a:endParaRPr lang="en-US" sz="1200" dirty="0">
                <a:latin typeface="+mn-lt"/>
              </a:endParaRPr>
            </a:p>
          </p:txBody>
        </p:sp>
        <p:sp>
          <p:nvSpPr>
            <p:cNvPr id="27" name="Inhaltsplatzhalter 4"/>
            <p:cNvSpPr txBox="1">
              <a:spLocks/>
            </p:cNvSpPr>
            <p:nvPr/>
          </p:nvSpPr>
          <p:spPr>
            <a:xfrm>
              <a:off x="3429000" y="1974571"/>
              <a:ext cx="5257800"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800" dirty="0">
                  <a:latin typeface="+mn-lt"/>
                </a:rPr>
                <a:t>Some basic disability etiquette for the workplace!</a:t>
              </a:r>
            </a:p>
          </p:txBody>
        </p:sp>
      </p:grpSp>
      <p:grpSp>
        <p:nvGrpSpPr>
          <p:cNvPr id="14" name="Group 13"/>
          <p:cNvGrpSpPr/>
          <p:nvPr/>
        </p:nvGrpSpPr>
        <p:grpSpPr>
          <a:xfrm>
            <a:off x="4026397" y="1069985"/>
            <a:ext cx="1091206" cy="1109354"/>
            <a:chOff x="-5943600" y="-1320800"/>
            <a:chExt cx="5059362" cy="5143501"/>
          </a:xfrm>
          <a:solidFill>
            <a:schemeClr val="bg1"/>
          </a:solidFill>
        </p:grpSpPr>
        <p:sp>
          <p:nvSpPr>
            <p:cNvPr id="6" name="Freeform 6"/>
            <p:cNvSpPr>
              <a:spLocks noEditPoints="1"/>
            </p:cNvSpPr>
            <p:nvPr/>
          </p:nvSpPr>
          <p:spPr bwMode="auto">
            <a:xfrm>
              <a:off x="-5943600" y="3113088"/>
              <a:ext cx="4776787" cy="709613"/>
            </a:xfrm>
            <a:custGeom>
              <a:avLst/>
              <a:gdLst>
                <a:gd name="T0" fmla="*/ 265 w 6017"/>
                <a:gd name="T1" fmla="*/ 229 h 893"/>
                <a:gd name="T2" fmla="*/ 228 w 6017"/>
                <a:gd name="T3" fmla="*/ 265 h 893"/>
                <a:gd name="T4" fmla="*/ 222 w 6017"/>
                <a:gd name="T5" fmla="*/ 296 h 893"/>
                <a:gd name="T6" fmla="*/ 230 w 6017"/>
                <a:gd name="T7" fmla="*/ 312 h 893"/>
                <a:gd name="T8" fmla="*/ 255 w 6017"/>
                <a:gd name="T9" fmla="*/ 327 h 893"/>
                <a:gd name="T10" fmla="*/ 1674 w 6017"/>
                <a:gd name="T11" fmla="*/ 435 h 893"/>
                <a:gd name="T12" fmla="*/ 1780 w 6017"/>
                <a:gd name="T13" fmla="*/ 463 h 893"/>
                <a:gd name="T14" fmla="*/ 1872 w 6017"/>
                <a:gd name="T15" fmla="*/ 526 h 893"/>
                <a:gd name="T16" fmla="*/ 1943 w 6017"/>
                <a:gd name="T17" fmla="*/ 614 h 893"/>
                <a:gd name="T18" fmla="*/ 1998 w 6017"/>
                <a:gd name="T19" fmla="*/ 663 h 893"/>
                <a:gd name="T20" fmla="*/ 3896 w 6017"/>
                <a:gd name="T21" fmla="*/ 669 h 893"/>
                <a:gd name="T22" fmla="*/ 3960 w 6017"/>
                <a:gd name="T23" fmla="*/ 644 h 893"/>
                <a:gd name="T24" fmla="*/ 4017 w 6017"/>
                <a:gd name="T25" fmla="*/ 567 h 893"/>
                <a:gd name="T26" fmla="*/ 4098 w 6017"/>
                <a:gd name="T27" fmla="*/ 490 h 893"/>
                <a:gd name="T28" fmla="*/ 4198 w 6017"/>
                <a:gd name="T29" fmla="*/ 445 h 893"/>
                <a:gd name="T30" fmla="*/ 5750 w 6017"/>
                <a:gd name="T31" fmla="*/ 335 h 893"/>
                <a:gd name="T32" fmla="*/ 5789 w 6017"/>
                <a:gd name="T33" fmla="*/ 320 h 893"/>
                <a:gd name="T34" fmla="*/ 5803 w 6017"/>
                <a:gd name="T35" fmla="*/ 304 h 893"/>
                <a:gd name="T36" fmla="*/ 5805 w 6017"/>
                <a:gd name="T37" fmla="*/ 290 h 893"/>
                <a:gd name="T38" fmla="*/ 5785 w 6017"/>
                <a:gd name="T39" fmla="*/ 243 h 893"/>
                <a:gd name="T40" fmla="*/ 5738 w 6017"/>
                <a:gd name="T41" fmla="*/ 223 h 893"/>
                <a:gd name="T42" fmla="*/ 288 w 6017"/>
                <a:gd name="T43" fmla="*/ 0 h 893"/>
                <a:gd name="T44" fmla="*/ 5782 w 6017"/>
                <a:gd name="T45" fmla="*/ 3 h 893"/>
                <a:gd name="T46" fmla="*/ 5878 w 6017"/>
                <a:gd name="T47" fmla="*/ 39 h 893"/>
                <a:gd name="T48" fmla="*/ 5952 w 6017"/>
                <a:gd name="T49" fmla="*/ 104 h 893"/>
                <a:gd name="T50" fmla="*/ 5999 w 6017"/>
                <a:gd name="T51" fmla="*/ 190 h 893"/>
                <a:gd name="T52" fmla="*/ 6017 w 6017"/>
                <a:gd name="T53" fmla="*/ 290 h 893"/>
                <a:gd name="T54" fmla="*/ 6001 w 6017"/>
                <a:gd name="T55" fmla="*/ 382 h 893"/>
                <a:gd name="T56" fmla="*/ 5954 w 6017"/>
                <a:gd name="T57" fmla="*/ 461 h 893"/>
                <a:gd name="T58" fmla="*/ 5876 w 6017"/>
                <a:gd name="T59" fmla="*/ 520 h 893"/>
                <a:gd name="T60" fmla="*/ 5772 w 6017"/>
                <a:gd name="T61" fmla="*/ 557 h 893"/>
                <a:gd name="T62" fmla="*/ 4243 w 6017"/>
                <a:gd name="T63" fmla="*/ 659 h 893"/>
                <a:gd name="T64" fmla="*/ 4194 w 6017"/>
                <a:gd name="T65" fmla="*/ 673 h 893"/>
                <a:gd name="T66" fmla="*/ 4164 w 6017"/>
                <a:gd name="T67" fmla="*/ 714 h 893"/>
                <a:gd name="T68" fmla="*/ 4111 w 6017"/>
                <a:gd name="T69" fmla="*/ 799 h 893"/>
                <a:gd name="T70" fmla="*/ 4033 w 6017"/>
                <a:gd name="T71" fmla="*/ 858 h 893"/>
                <a:gd name="T72" fmla="*/ 3937 w 6017"/>
                <a:gd name="T73" fmla="*/ 889 h 893"/>
                <a:gd name="T74" fmla="*/ 2031 w 6017"/>
                <a:gd name="T75" fmla="*/ 893 h 893"/>
                <a:gd name="T76" fmla="*/ 1929 w 6017"/>
                <a:gd name="T77" fmla="*/ 877 h 893"/>
                <a:gd name="T78" fmla="*/ 1841 w 6017"/>
                <a:gd name="T79" fmla="*/ 832 h 893"/>
                <a:gd name="T80" fmla="*/ 1768 w 6017"/>
                <a:gd name="T81" fmla="*/ 759 h 893"/>
                <a:gd name="T82" fmla="*/ 1729 w 6017"/>
                <a:gd name="T83" fmla="*/ 691 h 893"/>
                <a:gd name="T84" fmla="*/ 1688 w 6017"/>
                <a:gd name="T85" fmla="*/ 663 h 893"/>
                <a:gd name="T86" fmla="*/ 245 w 6017"/>
                <a:gd name="T87" fmla="*/ 557 h 893"/>
                <a:gd name="T88" fmla="*/ 141 w 6017"/>
                <a:gd name="T89" fmla="*/ 520 h 893"/>
                <a:gd name="T90" fmla="*/ 63 w 6017"/>
                <a:gd name="T91" fmla="*/ 461 h 893"/>
                <a:gd name="T92" fmla="*/ 16 w 6017"/>
                <a:gd name="T93" fmla="*/ 382 h 893"/>
                <a:gd name="T94" fmla="*/ 0 w 6017"/>
                <a:gd name="T95" fmla="*/ 290 h 893"/>
                <a:gd name="T96" fmla="*/ 18 w 6017"/>
                <a:gd name="T97" fmla="*/ 186 h 893"/>
                <a:gd name="T98" fmla="*/ 69 w 6017"/>
                <a:gd name="T99" fmla="*/ 100 h 893"/>
                <a:gd name="T100" fmla="*/ 145 w 6017"/>
                <a:gd name="T101" fmla="*/ 37 h 893"/>
                <a:gd name="T102" fmla="*/ 237 w 6017"/>
                <a:gd name="T103" fmla="*/ 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17" h="893">
                  <a:moveTo>
                    <a:pt x="288" y="223"/>
                  </a:moveTo>
                  <a:lnTo>
                    <a:pt x="265" y="229"/>
                  </a:lnTo>
                  <a:lnTo>
                    <a:pt x="243" y="243"/>
                  </a:lnTo>
                  <a:lnTo>
                    <a:pt x="228" y="265"/>
                  </a:lnTo>
                  <a:lnTo>
                    <a:pt x="222" y="290"/>
                  </a:lnTo>
                  <a:lnTo>
                    <a:pt x="222" y="296"/>
                  </a:lnTo>
                  <a:lnTo>
                    <a:pt x="224" y="304"/>
                  </a:lnTo>
                  <a:lnTo>
                    <a:pt x="230" y="312"/>
                  </a:lnTo>
                  <a:lnTo>
                    <a:pt x="239" y="320"/>
                  </a:lnTo>
                  <a:lnTo>
                    <a:pt x="255" y="327"/>
                  </a:lnTo>
                  <a:lnTo>
                    <a:pt x="279" y="335"/>
                  </a:lnTo>
                  <a:lnTo>
                    <a:pt x="1674" y="435"/>
                  </a:lnTo>
                  <a:lnTo>
                    <a:pt x="1729" y="445"/>
                  </a:lnTo>
                  <a:lnTo>
                    <a:pt x="1780" y="463"/>
                  </a:lnTo>
                  <a:lnTo>
                    <a:pt x="1829" y="490"/>
                  </a:lnTo>
                  <a:lnTo>
                    <a:pt x="1872" y="526"/>
                  </a:lnTo>
                  <a:lnTo>
                    <a:pt x="1911" y="567"/>
                  </a:lnTo>
                  <a:lnTo>
                    <a:pt x="1943" y="614"/>
                  </a:lnTo>
                  <a:lnTo>
                    <a:pt x="1968" y="644"/>
                  </a:lnTo>
                  <a:lnTo>
                    <a:pt x="1998" y="663"/>
                  </a:lnTo>
                  <a:lnTo>
                    <a:pt x="2031" y="669"/>
                  </a:lnTo>
                  <a:lnTo>
                    <a:pt x="3896" y="669"/>
                  </a:lnTo>
                  <a:lnTo>
                    <a:pt x="3929" y="663"/>
                  </a:lnTo>
                  <a:lnTo>
                    <a:pt x="3960" y="644"/>
                  </a:lnTo>
                  <a:lnTo>
                    <a:pt x="3986" y="614"/>
                  </a:lnTo>
                  <a:lnTo>
                    <a:pt x="4017" y="567"/>
                  </a:lnTo>
                  <a:lnTo>
                    <a:pt x="4055" y="526"/>
                  </a:lnTo>
                  <a:lnTo>
                    <a:pt x="4098" y="490"/>
                  </a:lnTo>
                  <a:lnTo>
                    <a:pt x="4147" y="463"/>
                  </a:lnTo>
                  <a:lnTo>
                    <a:pt x="4198" y="445"/>
                  </a:lnTo>
                  <a:lnTo>
                    <a:pt x="4253" y="435"/>
                  </a:lnTo>
                  <a:lnTo>
                    <a:pt x="5750" y="335"/>
                  </a:lnTo>
                  <a:lnTo>
                    <a:pt x="5774" y="327"/>
                  </a:lnTo>
                  <a:lnTo>
                    <a:pt x="5789" y="320"/>
                  </a:lnTo>
                  <a:lnTo>
                    <a:pt x="5799" y="312"/>
                  </a:lnTo>
                  <a:lnTo>
                    <a:pt x="5803" y="304"/>
                  </a:lnTo>
                  <a:lnTo>
                    <a:pt x="5805" y="296"/>
                  </a:lnTo>
                  <a:lnTo>
                    <a:pt x="5805" y="290"/>
                  </a:lnTo>
                  <a:lnTo>
                    <a:pt x="5799" y="265"/>
                  </a:lnTo>
                  <a:lnTo>
                    <a:pt x="5785" y="243"/>
                  </a:lnTo>
                  <a:lnTo>
                    <a:pt x="5764" y="229"/>
                  </a:lnTo>
                  <a:lnTo>
                    <a:pt x="5738" y="223"/>
                  </a:lnTo>
                  <a:lnTo>
                    <a:pt x="288" y="223"/>
                  </a:lnTo>
                  <a:close/>
                  <a:moveTo>
                    <a:pt x="288" y="0"/>
                  </a:moveTo>
                  <a:lnTo>
                    <a:pt x="5727" y="0"/>
                  </a:lnTo>
                  <a:lnTo>
                    <a:pt x="5782" y="3"/>
                  </a:lnTo>
                  <a:lnTo>
                    <a:pt x="5831" y="17"/>
                  </a:lnTo>
                  <a:lnTo>
                    <a:pt x="5878" y="39"/>
                  </a:lnTo>
                  <a:lnTo>
                    <a:pt x="5917" y="68"/>
                  </a:lnTo>
                  <a:lnTo>
                    <a:pt x="5952" y="104"/>
                  </a:lnTo>
                  <a:lnTo>
                    <a:pt x="5980" y="145"/>
                  </a:lnTo>
                  <a:lnTo>
                    <a:pt x="5999" y="190"/>
                  </a:lnTo>
                  <a:lnTo>
                    <a:pt x="6013" y="239"/>
                  </a:lnTo>
                  <a:lnTo>
                    <a:pt x="6017" y="290"/>
                  </a:lnTo>
                  <a:lnTo>
                    <a:pt x="6013" y="339"/>
                  </a:lnTo>
                  <a:lnTo>
                    <a:pt x="6001" y="382"/>
                  </a:lnTo>
                  <a:lnTo>
                    <a:pt x="5982" y="424"/>
                  </a:lnTo>
                  <a:lnTo>
                    <a:pt x="5954" y="461"/>
                  </a:lnTo>
                  <a:lnTo>
                    <a:pt x="5919" y="494"/>
                  </a:lnTo>
                  <a:lnTo>
                    <a:pt x="5876" y="520"/>
                  </a:lnTo>
                  <a:lnTo>
                    <a:pt x="5827" y="542"/>
                  </a:lnTo>
                  <a:lnTo>
                    <a:pt x="5772" y="557"/>
                  </a:lnTo>
                  <a:lnTo>
                    <a:pt x="5760" y="557"/>
                  </a:lnTo>
                  <a:lnTo>
                    <a:pt x="4243" y="659"/>
                  </a:lnTo>
                  <a:lnTo>
                    <a:pt x="4217" y="663"/>
                  </a:lnTo>
                  <a:lnTo>
                    <a:pt x="4194" y="673"/>
                  </a:lnTo>
                  <a:lnTo>
                    <a:pt x="4176" y="691"/>
                  </a:lnTo>
                  <a:lnTo>
                    <a:pt x="4164" y="714"/>
                  </a:lnTo>
                  <a:lnTo>
                    <a:pt x="4141" y="759"/>
                  </a:lnTo>
                  <a:lnTo>
                    <a:pt x="4111" y="799"/>
                  </a:lnTo>
                  <a:lnTo>
                    <a:pt x="4074" y="832"/>
                  </a:lnTo>
                  <a:lnTo>
                    <a:pt x="4033" y="858"/>
                  </a:lnTo>
                  <a:lnTo>
                    <a:pt x="3986" y="877"/>
                  </a:lnTo>
                  <a:lnTo>
                    <a:pt x="3937" y="889"/>
                  </a:lnTo>
                  <a:lnTo>
                    <a:pt x="3886" y="893"/>
                  </a:lnTo>
                  <a:lnTo>
                    <a:pt x="2031" y="893"/>
                  </a:lnTo>
                  <a:lnTo>
                    <a:pt x="1980" y="889"/>
                  </a:lnTo>
                  <a:lnTo>
                    <a:pt x="1929" y="877"/>
                  </a:lnTo>
                  <a:lnTo>
                    <a:pt x="1884" y="858"/>
                  </a:lnTo>
                  <a:lnTo>
                    <a:pt x="1841" y="832"/>
                  </a:lnTo>
                  <a:lnTo>
                    <a:pt x="1802" y="799"/>
                  </a:lnTo>
                  <a:lnTo>
                    <a:pt x="1768" y="759"/>
                  </a:lnTo>
                  <a:lnTo>
                    <a:pt x="1741" y="714"/>
                  </a:lnTo>
                  <a:lnTo>
                    <a:pt x="1729" y="691"/>
                  </a:lnTo>
                  <a:lnTo>
                    <a:pt x="1709" y="673"/>
                  </a:lnTo>
                  <a:lnTo>
                    <a:pt x="1688" y="663"/>
                  </a:lnTo>
                  <a:lnTo>
                    <a:pt x="1662" y="659"/>
                  </a:lnTo>
                  <a:lnTo>
                    <a:pt x="245" y="557"/>
                  </a:lnTo>
                  <a:lnTo>
                    <a:pt x="188" y="542"/>
                  </a:lnTo>
                  <a:lnTo>
                    <a:pt x="141" y="520"/>
                  </a:lnTo>
                  <a:lnTo>
                    <a:pt x="98" y="494"/>
                  </a:lnTo>
                  <a:lnTo>
                    <a:pt x="63" y="461"/>
                  </a:lnTo>
                  <a:lnTo>
                    <a:pt x="35" y="424"/>
                  </a:lnTo>
                  <a:lnTo>
                    <a:pt x="16" y="382"/>
                  </a:lnTo>
                  <a:lnTo>
                    <a:pt x="4" y="339"/>
                  </a:lnTo>
                  <a:lnTo>
                    <a:pt x="0" y="290"/>
                  </a:lnTo>
                  <a:lnTo>
                    <a:pt x="4" y="235"/>
                  </a:lnTo>
                  <a:lnTo>
                    <a:pt x="18" y="186"/>
                  </a:lnTo>
                  <a:lnTo>
                    <a:pt x="39" y="139"/>
                  </a:lnTo>
                  <a:lnTo>
                    <a:pt x="69" y="100"/>
                  </a:lnTo>
                  <a:lnTo>
                    <a:pt x="104" y="64"/>
                  </a:lnTo>
                  <a:lnTo>
                    <a:pt x="145" y="37"/>
                  </a:lnTo>
                  <a:lnTo>
                    <a:pt x="190" y="17"/>
                  </a:lnTo>
                  <a:lnTo>
                    <a:pt x="237" y="3"/>
                  </a:lnTo>
                  <a:lnTo>
                    <a:pt x="28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3817938" y="-1320800"/>
              <a:ext cx="531812" cy="1595438"/>
            </a:xfrm>
            <a:custGeom>
              <a:avLst/>
              <a:gdLst>
                <a:gd name="T0" fmla="*/ 363 w 669"/>
                <a:gd name="T1" fmla="*/ 4 h 2011"/>
                <a:gd name="T2" fmla="*/ 414 w 669"/>
                <a:gd name="T3" fmla="*/ 33 h 2011"/>
                <a:gd name="T4" fmla="*/ 541 w 669"/>
                <a:gd name="T5" fmla="*/ 183 h 2011"/>
                <a:gd name="T6" fmla="*/ 626 w 669"/>
                <a:gd name="T7" fmla="*/ 336 h 2011"/>
                <a:gd name="T8" fmla="*/ 665 w 669"/>
                <a:gd name="T9" fmla="*/ 493 h 2011"/>
                <a:gd name="T10" fmla="*/ 665 w 669"/>
                <a:gd name="T11" fmla="*/ 646 h 2011"/>
                <a:gd name="T12" fmla="*/ 622 w 669"/>
                <a:gd name="T13" fmla="*/ 797 h 2011"/>
                <a:gd name="T14" fmla="*/ 538 w 669"/>
                <a:gd name="T15" fmla="*/ 945 h 2011"/>
                <a:gd name="T16" fmla="*/ 414 w 669"/>
                <a:gd name="T17" fmla="*/ 1084 h 2011"/>
                <a:gd name="T18" fmla="*/ 310 w 669"/>
                <a:gd name="T19" fmla="*/ 1198 h 2011"/>
                <a:gd name="T20" fmla="*/ 245 w 669"/>
                <a:gd name="T21" fmla="*/ 1320 h 2011"/>
                <a:gd name="T22" fmla="*/ 224 w 669"/>
                <a:gd name="T23" fmla="*/ 1441 h 2011"/>
                <a:gd name="T24" fmla="*/ 245 w 669"/>
                <a:gd name="T25" fmla="*/ 1565 h 2011"/>
                <a:gd name="T26" fmla="*/ 310 w 669"/>
                <a:gd name="T27" fmla="*/ 1691 h 2011"/>
                <a:gd name="T28" fmla="*/ 414 w 669"/>
                <a:gd name="T29" fmla="*/ 1820 h 2011"/>
                <a:gd name="T30" fmla="*/ 443 w 669"/>
                <a:gd name="T31" fmla="*/ 1871 h 2011"/>
                <a:gd name="T32" fmla="*/ 443 w 669"/>
                <a:gd name="T33" fmla="*/ 1926 h 2011"/>
                <a:gd name="T34" fmla="*/ 414 w 669"/>
                <a:gd name="T35" fmla="*/ 1977 h 2011"/>
                <a:gd name="T36" fmla="*/ 365 w 669"/>
                <a:gd name="T37" fmla="*/ 2007 h 2011"/>
                <a:gd name="T38" fmla="*/ 304 w 669"/>
                <a:gd name="T39" fmla="*/ 2007 h 2011"/>
                <a:gd name="T40" fmla="*/ 257 w 669"/>
                <a:gd name="T41" fmla="*/ 1977 h 2011"/>
                <a:gd name="T42" fmla="*/ 116 w 669"/>
                <a:gd name="T43" fmla="*/ 1799 h 2011"/>
                <a:gd name="T44" fmla="*/ 29 w 669"/>
                <a:gd name="T45" fmla="*/ 1620 h 2011"/>
                <a:gd name="T46" fmla="*/ 0 w 669"/>
                <a:gd name="T47" fmla="*/ 1441 h 2011"/>
                <a:gd name="T48" fmla="*/ 21 w 669"/>
                <a:gd name="T49" fmla="*/ 1290 h 2011"/>
                <a:gd name="T50" fmla="*/ 86 w 669"/>
                <a:gd name="T51" fmla="*/ 1143 h 2011"/>
                <a:gd name="T52" fmla="*/ 190 w 669"/>
                <a:gd name="T53" fmla="*/ 999 h 2011"/>
                <a:gd name="T54" fmla="*/ 314 w 669"/>
                <a:gd name="T55" fmla="*/ 870 h 2011"/>
                <a:gd name="T56" fmla="*/ 398 w 669"/>
                <a:gd name="T57" fmla="*/ 752 h 2011"/>
                <a:gd name="T58" fmla="*/ 441 w 669"/>
                <a:gd name="T59" fmla="*/ 630 h 2011"/>
                <a:gd name="T60" fmla="*/ 441 w 669"/>
                <a:gd name="T61" fmla="*/ 509 h 2011"/>
                <a:gd name="T62" fmla="*/ 398 w 669"/>
                <a:gd name="T63" fmla="*/ 385 h 2011"/>
                <a:gd name="T64" fmla="*/ 314 w 669"/>
                <a:gd name="T65" fmla="*/ 255 h 2011"/>
                <a:gd name="T66" fmla="*/ 237 w 669"/>
                <a:gd name="T67" fmla="*/ 167 h 2011"/>
                <a:gd name="T68" fmla="*/ 224 w 669"/>
                <a:gd name="T69" fmla="*/ 112 h 2011"/>
                <a:gd name="T70" fmla="*/ 237 w 669"/>
                <a:gd name="T71" fmla="*/ 57 h 2011"/>
                <a:gd name="T72" fmla="*/ 280 w 669"/>
                <a:gd name="T73" fmla="*/ 16 h 2011"/>
                <a:gd name="T74" fmla="*/ 335 w 669"/>
                <a:gd name="T75"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9" h="2011">
                  <a:moveTo>
                    <a:pt x="335" y="0"/>
                  </a:moveTo>
                  <a:lnTo>
                    <a:pt x="363" y="4"/>
                  </a:lnTo>
                  <a:lnTo>
                    <a:pt x="388" y="16"/>
                  </a:lnTo>
                  <a:lnTo>
                    <a:pt x="414" y="33"/>
                  </a:lnTo>
                  <a:lnTo>
                    <a:pt x="485" y="106"/>
                  </a:lnTo>
                  <a:lnTo>
                    <a:pt x="541" y="183"/>
                  </a:lnTo>
                  <a:lnTo>
                    <a:pt x="589" y="259"/>
                  </a:lnTo>
                  <a:lnTo>
                    <a:pt x="626" y="336"/>
                  </a:lnTo>
                  <a:lnTo>
                    <a:pt x="649" y="414"/>
                  </a:lnTo>
                  <a:lnTo>
                    <a:pt x="665" y="493"/>
                  </a:lnTo>
                  <a:lnTo>
                    <a:pt x="669" y="569"/>
                  </a:lnTo>
                  <a:lnTo>
                    <a:pt x="665" y="646"/>
                  </a:lnTo>
                  <a:lnTo>
                    <a:pt x="647" y="723"/>
                  </a:lnTo>
                  <a:lnTo>
                    <a:pt x="622" y="797"/>
                  </a:lnTo>
                  <a:lnTo>
                    <a:pt x="585" y="872"/>
                  </a:lnTo>
                  <a:lnTo>
                    <a:pt x="538" y="945"/>
                  </a:lnTo>
                  <a:lnTo>
                    <a:pt x="481" y="1015"/>
                  </a:lnTo>
                  <a:lnTo>
                    <a:pt x="414" y="1084"/>
                  </a:lnTo>
                  <a:lnTo>
                    <a:pt x="357" y="1141"/>
                  </a:lnTo>
                  <a:lnTo>
                    <a:pt x="310" y="1198"/>
                  </a:lnTo>
                  <a:lnTo>
                    <a:pt x="273" y="1259"/>
                  </a:lnTo>
                  <a:lnTo>
                    <a:pt x="245" y="1320"/>
                  </a:lnTo>
                  <a:lnTo>
                    <a:pt x="229" y="1380"/>
                  </a:lnTo>
                  <a:lnTo>
                    <a:pt x="224" y="1441"/>
                  </a:lnTo>
                  <a:lnTo>
                    <a:pt x="229" y="1502"/>
                  </a:lnTo>
                  <a:lnTo>
                    <a:pt x="245" y="1565"/>
                  </a:lnTo>
                  <a:lnTo>
                    <a:pt x="273" y="1628"/>
                  </a:lnTo>
                  <a:lnTo>
                    <a:pt x="310" y="1691"/>
                  </a:lnTo>
                  <a:lnTo>
                    <a:pt x="357" y="1755"/>
                  </a:lnTo>
                  <a:lnTo>
                    <a:pt x="414" y="1820"/>
                  </a:lnTo>
                  <a:lnTo>
                    <a:pt x="432" y="1846"/>
                  </a:lnTo>
                  <a:lnTo>
                    <a:pt x="443" y="1871"/>
                  </a:lnTo>
                  <a:lnTo>
                    <a:pt x="447" y="1899"/>
                  </a:lnTo>
                  <a:lnTo>
                    <a:pt x="443" y="1926"/>
                  </a:lnTo>
                  <a:lnTo>
                    <a:pt x="432" y="1954"/>
                  </a:lnTo>
                  <a:lnTo>
                    <a:pt x="414" y="1977"/>
                  </a:lnTo>
                  <a:lnTo>
                    <a:pt x="390" y="1997"/>
                  </a:lnTo>
                  <a:lnTo>
                    <a:pt x="365" y="2007"/>
                  </a:lnTo>
                  <a:lnTo>
                    <a:pt x="335" y="2011"/>
                  </a:lnTo>
                  <a:lnTo>
                    <a:pt x="304" y="2007"/>
                  </a:lnTo>
                  <a:lnTo>
                    <a:pt x="280" y="1997"/>
                  </a:lnTo>
                  <a:lnTo>
                    <a:pt x="257" y="1977"/>
                  </a:lnTo>
                  <a:lnTo>
                    <a:pt x="180" y="1889"/>
                  </a:lnTo>
                  <a:lnTo>
                    <a:pt x="116" y="1799"/>
                  </a:lnTo>
                  <a:lnTo>
                    <a:pt x="67" y="1710"/>
                  </a:lnTo>
                  <a:lnTo>
                    <a:pt x="29" y="1620"/>
                  </a:lnTo>
                  <a:lnTo>
                    <a:pt x="8" y="1530"/>
                  </a:lnTo>
                  <a:lnTo>
                    <a:pt x="0" y="1441"/>
                  </a:lnTo>
                  <a:lnTo>
                    <a:pt x="6" y="1365"/>
                  </a:lnTo>
                  <a:lnTo>
                    <a:pt x="21" y="1290"/>
                  </a:lnTo>
                  <a:lnTo>
                    <a:pt x="49" y="1217"/>
                  </a:lnTo>
                  <a:lnTo>
                    <a:pt x="86" y="1143"/>
                  </a:lnTo>
                  <a:lnTo>
                    <a:pt x="133" y="1072"/>
                  </a:lnTo>
                  <a:lnTo>
                    <a:pt x="190" y="999"/>
                  </a:lnTo>
                  <a:lnTo>
                    <a:pt x="257" y="927"/>
                  </a:lnTo>
                  <a:lnTo>
                    <a:pt x="314" y="870"/>
                  </a:lnTo>
                  <a:lnTo>
                    <a:pt x="361" y="813"/>
                  </a:lnTo>
                  <a:lnTo>
                    <a:pt x="398" y="752"/>
                  </a:lnTo>
                  <a:lnTo>
                    <a:pt x="424" y="693"/>
                  </a:lnTo>
                  <a:lnTo>
                    <a:pt x="441" y="630"/>
                  </a:lnTo>
                  <a:lnTo>
                    <a:pt x="447" y="569"/>
                  </a:lnTo>
                  <a:lnTo>
                    <a:pt x="441" y="509"/>
                  </a:lnTo>
                  <a:lnTo>
                    <a:pt x="424" y="446"/>
                  </a:lnTo>
                  <a:lnTo>
                    <a:pt x="398" y="385"/>
                  </a:lnTo>
                  <a:lnTo>
                    <a:pt x="361" y="320"/>
                  </a:lnTo>
                  <a:lnTo>
                    <a:pt x="314" y="255"/>
                  </a:lnTo>
                  <a:lnTo>
                    <a:pt x="257" y="190"/>
                  </a:lnTo>
                  <a:lnTo>
                    <a:pt x="237" y="167"/>
                  </a:lnTo>
                  <a:lnTo>
                    <a:pt x="227" y="139"/>
                  </a:lnTo>
                  <a:lnTo>
                    <a:pt x="224" y="112"/>
                  </a:lnTo>
                  <a:lnTo>
                    <a:pt x="227" y="84"/>
                  </a:lnTo>
                  <a:lnTo>
                    <a:pt x="237" y="57"/>
                  </a:lnTo>
                  <a:lnTo>
                    <a:pt x="257" y="33"/>
                  </a:lnTo>
                  <a:lnTo>
                    <a:pt x="280" y="16"/>
                  </a:lnTo>
                  <a:lnTo>
                    <a:pt x="308" y="4"/>
                  </a:lnTo>
                  <a:lnTo>
                    <a:pt x="33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2841625" y="-1320800"/>
              <a:ext cx="530225" cy="1595438"/>
            </a:xfrm>
            <a:custGeom>
              <a:avLst/>
              <a:gdLst>
                <a:gd name="T0" fmla="*/ 336 w 670"/>
                <a:gd name="T1" fmla="*/ 0 h 2011"/>
                <a:gd name="T2" fmla="*/ 389 w 670"/>
                <a:gd name="T3" fmla="*/ 16 h 2011"/>
                <a:gd name="T4" fmla="*/ 483 w 670"/>
                <a:gd name="T5" fmla="*/ 106 h 2011"/>
                <a:gd name="T6" fmla="*/ 589 w 670"/>
                <a:gd name="T7" fmla="*/ 255 h 2011"/>
                <a:gd name="T8" fmla="*/ 650 w 670"/>
                <a:gd name="T9" fmla="*/ 410 h 2011"/>
                <a:gd name="T10" fmla="*/ 670 w 670"/>
                <a:gd name="T11" fmla="*/ 569 h 2011"/>
                <a:gd name="T12" fmla="*/ 648 w 670"/>
                <a:gd name="T13" fmla="*/ 723 h 2011"/>
                <a:gd name="T14" fmla="*/ 583 w 670"/>
                <a:gd name="T15" fmla="*/ 872 h 2011"/>
                <a:gd name="T16" fmla="*/ 473 w 670"/>
                <a:gd name="T17" fmla="*/ 1015 h 2011"/>
                <a:gd name="T18" fmla="*/ 346 w 670"/>
                <a:gd name="T19" fmla="*/ 1141 h 2011"/>
                <a:gd name="T20" fmla="*/ 261 w 670"/>
                <a:gd name="T21" fmla="*/ 1259 h 2011"/>
                <a:gd name="T22" fmla="*/ 218 w 670"/>
                <a:gd name="T23" fmla="*/ 1380 h 2011"/>
                <a:gd name="T24" fmla="*/ 218 w 670"/>
                <a:gd name="T25" fmla="*/ 1502 h 2011"/>
                <a:gd name="T26" fmla="*/ 261 w 670"/>
                <a:gd name="T27" fmla="*/ 1628 h 2011"/>
                <a:gd name="T28" fmla="*/ 346 w 670"/>
                <a:gd name="T29" fmla="*/ 1755 h 2011"/>
                <a:gd name="T30" fmla="*/ 420 w 670"/>
                <a:gd name="T31" fmla="*/ 1846 h 2011"/>
                <a:gd name="T32" fmla="*/ 436 w 670"/>
                <a:gd name="T33" fmla="*/ 1899 h 2011"/>
                <a:gd name="T34" fmla="*/ 420 w 670"/>
                <a:gd name="T35" fmla="*/ 1954 h 2011"/>
                <a:gd name="T36" fmla="*/ 391 w 670"/>
                <a:gd name="T37" fmla="*/ 1993 h 2011"/>
                <a:gd name="T38" fmla="*/ 354 w 670"/>
                <a:gd name="T39" fmla="*/ 2009 h 2011"/>
                <a:gd name="T40" fmla="*/ 305 w 670"/>
                <a:gd name="T41" fmla="*/ 2007 h 2011"/>
                <a:gd name="T42" fmla="*/ 257 w 670"/>
                <a:gd name="T43" fmla="*/ 1977 h 2011"/>
                <a:gd name="T44" fmla="*/ 116 w 670"/>
                <a:gd name="T45" fmla="*/ 1799 h 2011"/>
                <a:gd name="T46" fmla="*/ 30 w 670"/>
                <a:gd name="T47" fmla="*/ 1620 h 2011"/>
                <a:gd name="T48" fmla="*/ 0 w 670"/>
                <a:gd name="T49" fmla="*/ 1441 h 2011"/>
                <a:gd name="T50" fmla="*/ 22 w 670"/>
                <a:gd name="T51" fmla="*/ 1290 h 2011"/>
                <a:gd name="T52" fmla="*/ 85 w 670"/>
                <a:gd name="T53" fmla="*/ 1143 h 2011"/>
                <a:gd name="T54" fmla="*/ 191 w 670"/>
                <a:gd name="T55" fmla="*/ 999 h 2011"/>
                <a:gd name="T56" fmla="*/ 314 w 670"/>
                <a:gd name="T57" fmla="*/ 866 h 2011"/>
                <a:gd name="T58" fmla="*/ 399 w 670"/>
                <a:gd name="T59" fmla="*/ 748 h 2011"/>
                <a:gd name="T60" fmla="*/ 442 w 670"/>
                <a:gd name="T61" fmla="*/ 630 h 2011"/>
                <a:gd name="T62" fmla="*/ 442 w 670"/>
                <a:gd name="T63" fmla="*/ 509 h 2011"/>
                <a:gd name="T64" fmla="*/ 399 w 670"/>
                <a:gd name="T65" fmla="*/ 385 h 2011"/>
                <a:gd name="T66" fmla="*/ 314 w 670"/>
                <a:gd name="T67" fmla="*/ 255 h 2011"/>
                <a:gd name="T68" fmla="*/ 238 w 670"/>
                <a:gd name="T69" fmla="*/ 167 h 2011"/>
                <a:gd name="T70" fmla="*/ 224 w 670"/>
                <a:gd name="T71" fmla="*/ 112 h 2011"/>
                <a:gd name="T72" fmla="*/ 238 w 670"/>
                <a:gd name="T73" fmla="*/ 57 h 2011"/>
                <a:gd name="T74" fmla="*/ 281 w 670"/>
                <a:gd name="T75" fmla="*/ 16 h 2011"/>
                <a:gd name="T76" fmla="*/ 336 w 670"/>
                <a:gd name="T77"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0" h="2011">
                  <a:moveTo>
                    <a:pt x="336" y="0"/>
                  </a:moveTo>
                  <a:lnTo>
                    <a:pt x="336" y="0"/>
                  </a:lnTo>
                  <a:lnTo>
                    <a:pt x="363" y="4"/>
                  </a:lnTo>
                  <a:lnTo>
                    <a:pt x="389" y="16"/>
                  </a:lnTo>
                  <a:lnTo>
                    <a:pt x="412" y="33"/>
                  </a:lnTo>
                  <a:lnTo>
                    <a:pt x="483" y="106"/>
                  </a:lnTo>
                  <a:lnTo>
                    <a:pt x="542" y="181"/>
                  </a:lnTo>
                  <a:lnTo>
                    <a:pt x="589" y="255"/>
                  </a:lnTo>
                  <a:lnTo>
                    <a:pt x="624" y="332"/>
                  </a:lnTo>
                  <a:lnTo>
                    <a:pt x="650" y="410"/>
                  </a:lnTo>
                  <a:lnTo>
                    <a:pt x="666" y="489"/>
                  </a:lnTo>
                  <a:lnTo>
                    <a:pt x="670" y="569"/>
                  </a:lnTo>
                  <a:lnTo>
                    <a:pt x="666" y="646"/>
                  </a:lnTo>
                  <a:lnTo>
                    <a:pt x="648" y="723"/>
                  </a:lnTo>
                  <a:lnTo>
                    <a:pt x="621" y="797"/>
                  </a:lnTo>
                  <a:lnTo>
                    <a:pt x="583" y="872"/>
                  </a:lnTo>
                  <a:lnTo>
                    <a:pt x="534" y="945"/>
                  </a:lnTo>
                  <a:lnTo>
                    <a:pt x="473" y="1015"/>
                  </a:lnTo>
                  <a:lnTo>
                    <a:pt x="403" y="1084"/>
                  </a:lnTo>
                  <a:lnTo>
                    <a:pt x="346" y="1141"/>
                  </a:lnTo>
                  <a:lnTo>
                    <a:pt x="299" y="1198"/>
                  </a:lnTo>
                  <a:lnTo>
                    <a:pt x="261" y="1259"/>
                  </a:lnTo>
                  <a:lnTo>
                    <a:pt x="234" y="1320"/>
                  </a:lnTo>
                  <a:lnTo>
                    <a:pt x="218" y="1380"/>
                  </a:lnTo>
                  <a:lnTo>
                    <a:pt x="212" y="1441"/>
                  </a:lnTo>
                  <a:lnTo>
                    <a:pt x="218" y="1502"/>
                  </a:lnTo>
                  <a:lnTo>
                    <a:pt x="234" y="1565"/>
                  </a:lnTo>
                  <a:lnTo>
                    <a:pt x="261" y="1628"/>
                  </a:lnTo>
                  <a:lnTo>
                    <a:pt x="299" y="1691"/>
                  </a:lnTo>
                  <a:lnTo>
                    <a:pt x="346" y="1755"/>
                  </a:lnTo>
                  <a:lnTo>
                    <a:pt x="403" y="1820"/>
                  </a:lnTo>
                  <a:lnTo>
                    <a:pt x="420" y="1846"/>
                  </a:lnTo>
                  <a:lnTo>
                    <a:pt x="432" y="1871"/>
                  </a:lnTo>
                  <a:lnTo>
                    <a:pt x="436" y="1899"/>
                  </a:lnTo>
                  <a:lnTo>
                    <a:pt x="432" y="1926"/>
                  </a:lnTo>
                  <a:lnTo>
                    <a:pt x="420" y="1954"/>
                  </a:lnTo>
                  <a:lnTo>
                    <a:pt x="403" y="1977"/>
                  </a:lnTo>
                  <a:lnTo>
                    <a:pt x="391" y="1993"/>
                  </a:lnTo>
                  <a:lnTo>
                    <a:pt x="373" y="2003"/>
                  </a:lnTo>
                  <a:lnTo>
                    <a:pt x="354" y="2009"/>
                  </a:lnTo>
                  <a:lnTo>
                    <a:pt x="336" y="2011"/>
                  </a:lnTo>
                  <a:lnTo>
                    <a:pt x="305" y="2007"/>
                  </a:lnTo>
                  <a:lnTo>
                    <a:pt x="279" y="1997"/>
                  </a:lnTo>
                  <a:lnTo>
                    <a:pt x="257" y="1977"/>
                  </a:lnTo>
                  <a:lnTo>
                    <a:pt x="179" y="1889"/>
                  </a:lnTo>
                  <a:lnTo>
                    <a:pt x="116" y="1799"/>
                  </a:lnTo>
                  <a:lnTo>
                    <a:pt x="65" y="1710"/>
                  </a:lnTo>
                  <a:lnTo>
                    <a:pt x="30" y="1620"/>
                  </a:lnTo>
                  <a:lnTo>
                    <a:pt x="8" y="1530"/>
                  </a:lnTo>
                  <a:lnTo>
                    <a:pt x="0" y="1441"/>
                  </a:lnTo>
                  <a:lnTo>
                    <a:pt x="6" y="1365"/>
                  </a:lnTo>
                  <a:lnTo>
                    <a:pt x="22" y="1290"/>
                  </a:lnTo>
                  <a:lnTo>
                    <a:pt x="49" y="1217"/>
                  </a:lnTo>
                  <a:lnTo>
                    <a:pt x="85" y="1143"/>
                  </a:lnTo>
                  <a:lnTo>
                    <a:pt x="134" y="1072"/>
                  </a:lnTo>
                  <a:lnTo>
                    <a:pt x="191" y="999"/>
                  </a:lnTo>
                  <a:lnTo>
                    <a:pt x="257" y="927"/>
                  </a:lnTo>
                  <a:lnTo>
                    <a:pt x="314" y="866"/>
                  </a:lnTo>
                  <a:lnTo>
                    <a:pt x="361" y="807"/>
                  </a:lnTo>
                  <a:lnTo>
                    <a:pt x="399" y="748"/>
                  </a:lnTo>
                  <a:lnTo>
                    <a:pt x="424" y="689"/>
                  </a:lnTo>
                  <a:lnTo>
                    <a:pt x="442" y="630"/>
                  </a:lnTo>
                  <a:lnTo>
                    <a:pt x="448" y="569"/>
                  </a:lnTo>
                  <a:lnTo>
                    <a:pt x="442" y="509"/>
                  </a:lnTo>
                  <a:lnTo>
                    <a:pt x="424" y="446"/>
                  </a:lnTo>
                  <a:lnTo>
                    <a:pt x="399" y="385"/>
                  </a:lnTo>
                  <a:lnTo>
                    <a:pt x="361" y="320"/>
                  </a:lnTo>
                  <a:lnTo>
                    <a:pt x="314" y="255"/>
                  </a:lnTo>
                  <a:lnTo>
                    <a:pt x="257" y="190"/>
                  </a:lnTo>
                  <a:lnTo>
                    <a:pt x="238" y="167"/>
                  </a:lnTo>
                  <a:lnTo>
                    <a:pt x="228" y="139"/>
                  </a:lnTo>
                  <a:lnTo>
                    <a:pt x="224" y="112"/>
                  </a:lnTo>
                  <a:lnTo>
                    <a:pt x="228" y="84"/>
                  </a:lnTo>
                  <a:lnTo>
                    <a:pt x="238" y="57"/>
                  </a:lnTo>
                  <a:lnTo>
                    <a:pt x="257" y="33"/>
                  </a:lnTo>
                  <a:lnTo>
                    <a:pt x="281" y="16"/>
                  </a:lnTo>
                  <a:lnTo>
                    <a:pt x="308" y="4"/>
                  </a:lnTo>
                  <a:lnTo>
                    <a:pt x="3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4703763" y="-1320800"/>
              <a:ext cx="531812" cy="1595438"/>
            </a:xfrm>
            <a:custGeom>
              <a:avLst/>
              <a:gdLst>
                <a:gd name="T0" fmla="*/ 336 w 669"/>
                <a:gd name="T1" fmla="*/ 0 h 2011"/>
                <a:gd name="T2" fmla="*/ 389 w 669"/>
                <a:gd name="T3" fmla="*/ 16 h 2011"/>
                <a:gd name="T4" fmla="*/ 485 w 669"/>
                <a:gd name="T5" fmla="*/ 106 h 2011"/>
                <a:gd name="T6" fmla="*/ 589 w 669"/>
                <a:gd name="T7" fmla="*/ 255 h 2011"/>
                <a:gd name="T8" fmla="*/ 650 w 669"/>
                <a:gd name="T9" fmla="*/ 410 h 2011"/>
                <a:gd name="T10" fmla="*/ 669 w 669"/>
                <a:gd name="T11" fmla="*/ 569 h 2011"/>
                <a:gd name="T12" fmla="*/ 648 w 669"/>
                <a:gd name="T13" fmla="*/ 723 h 2011"/>
                <a:gd name="T14" fmla="*/ 583 w 669"/>
                <a:gd name="T15" fmla="*/ 872 h 2011"/>
                <a:gd name="T16" fmla="*/ 473 w 669"/>
                <a:gd name="T17" fmla="*/ 1015 h 2011"/>
                <a:gd name="T18" fmla="*/ 346 w 669"/>
                <a:gd name="T19" fmla="*/ 1141 h 2011"/>
                <a:gd name="T20" fmla="*/ 261 w 669"/>
                <a:gd name="T21" fmla="*/ 1259 h 2011"/>
                <a:gd name="T22" fmla="*/ 218 w 669"/>
                <a:gd name="T23" fmla="*/ 1380 h 2011"/>
                <a:gd name="T24" fmla="*/ 218 w 669"/>
                <a:gd name="T25" fmla="*/ 1502 h 2011"/>
                <a:gd name="T26" fmla="*/ 261 w 669"/>
                <a:gd name="T27" fmla="*/ 1628 h 2011"/>
                <a:gd name="T28" fmla="*/ 346 w 669"/>
                <a:gd name="T29" fmla="*/ 1755 h 2011"/>
                <a:gd name="T30" fmla="*/ 420 w 669"/>
                <a:gd name="T31" fmla="*/ 1846 h 2011"/>
                <a:gd name="T32" fmla="*/ 436 w 669"/>
                <a:gd name="T33" fmla="*/ 1899 h 2011"/>
                <a:gd name="T34" fmla="*/ 420 w 669"/>
                <a:gd name="T35" fmla="*/ 1954 h 2011"/>
                <a:gd name="T36" fmla="*/ 391 w 669"/>
                <a:gd name="T37" fmla="*/ 1993 h 2011"/>
                <a:gd name="T38" fmla="*/ 353 w 669"/>
                <a:gd name="T39" fmla="*/ 2009 h 2011"/>
                <a:gd name="T40" fmla="*/ 304 w 669"/>
                <a:gd name="T41" fmla="*/ 2007 h 2011"/>
                <a:gd name="T42" fmla="*/ 257 w 669"/>
                <a:gd name="T43" fmla="*/ 1977 h 2011"/>
                <a:gd name="T44" fmla="*/ 116 w 669"/>
                <a:gd name="T45" fmla="*/ 1799 h 2011"/>
                <a:gd name="T46" fmla="*/ 30 w 669"/>
                <a:gd name="T47" fmla="*/ 1620 h 2011"/>
                <a:gd name="T48" fmla="*/ 0 w 669"/>
                <a:gd name="T49" fmla="*/ 1441 h 2011"/>
                <a:gd name="T50" fmla="*/ 22 w 669"/>
                <a:gd name="T51" fmla="*/ 1290 h 2011"/>
                <a:gd name="T52" fmla="*/ 87 w 669"/>
                <a:gd name="T53" fmla="*/ 1143 h 2011"/>
                <a:gd name="T54" fmla="*/ 191 w 669"/>
                <a:gd name="T55" fmla="*/ 999 h 2011"/>
                <a:gd name="T56" fmla="*/ 314 w 669"/>
                <a:gd name="T57" fmla="*/ 866 h 2011"/>
                <a:gd name="T58" fmla="*/ 399 w 669"/>
                <a:gd name="T59" fmla="*/ 748 h 2011"/>
                <a:gd name="T60" fmla="*/ 442 w 669"/>
                <a:gd name="T61" fmla="*/ 630 h 2011"/>
                <a:gd name="T62" fmla="*/ 442 w 669"/>
                <a:gd name="T63" fmla="*/ 509 h 2011"/>
                <a:gd name="T64" fmla="*/ 399 w 669"/>
                <a:gd name="T65" fmla="*/ 385 h 2011"/>
                <a:gd name="T66" fmla="*/ 314 w 669"/>
                <a:gd name="T67" fmla="*/ 255 h 2011"/>
                <a:gd name="T68" fmla="*/ 238 w 669"/>
                <a:gd name="T69" fmla="*/ 167 h 2011"/>
                <a:gd name="T70" fmla="*/ 224 w 669"/>
                <a:gd name="T71" fmla="*/ 112 h 2011"/>
                <a:gd name="T72" fmla="*/ 238 w 669"/>
                <a:gd name="T73" fmla="*/ 57 h 2011"/>
                <a:gd name="T74" fmla="*/ 281 w 669"/>
                <a:gd name="T75" fmla="*/ 16 h 2011"/>
                <a:gd name="T76" fmla="*/ 336 w 669"/>
                <a:gd name="T77"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9" h="2011">
                  <a:moveTo>
                    <a:pt x="336" y="0"/>
                  </a:moveTo>
                  <a:lnTo>
                    <a:pt x="336" y="0"/>
                  </a:lnTo>
                  <a:lnTo>
                    <a:pt x="363" y="4"/>
                  </a:lnTo>
                  <a:lnTo>
                    <a:pt x="389" y="16"/>
                  </a:lnTo>
                  <a:lnTo>
                    <a:pt x="414" y="33"/>
                  </a:lnTo>
                  <a:lnTo>
                    <a:pt x="485" y="106"/>
                  </a:lnTo>
                  <a:lnTo>
                    <a:pt x="542" y="181"/>
                  </a:lnTo>
                  <a:lnTo>
                    <a:pt x="589" y="255"/>
                  </a:lnTo>
                  <a:lnTo>
                    <a:pt x="626" y="332"/>
                  </a:lnTo>
                  <a:lnTo>
                    <a:pt x="650" y="410"/>
                  </a:lnTo>
                  <a:lnTo>
                    <a:pt x="665" y="489"/>
                  </a:lnTo>
                  <a:lnTo>
                    <a:pt x="669" y="569"/>
                  </a:lnTo>
                  <a:lnTo>
                    <a:pt x="665" y="646"/>
                  </a:lnTo>
                  <a:lnTo>
                    <a:pt x="648" y="723"/>
                  </a:lnTo>
                  <a:lnTo>
                    <a:pt x="620" y="797"/>
                  </a:lnTo>
                  <a:lnTo>
                    <a:pt x="583" y="872"/>
                  </a:lnTo>
                  <a:lnTo>
                    <a:pt x="534" y="945"/>
                  </a:lnTo>
                  <a:lnTo>
                    <a:pt x="473" y="1015"/>
                  </a:lnTo>
                  <a:lnTo>
                    <a:pt x="402" y="1084"/>
                  </a:lnTo>
                  <a:lnTo>
                    <a:pt x="346" y="1141"/>
                  </a:lnTo>
                  <a:lnTo>
                    <a:pt x="298" y="1198"/>
                  </a:lnTo>
                  <a:lnTo>
                    <a:pt x="261" y="1259"/>
                  </a:lnTo>
                  <a:lnTo>
                    <a:pt x="234" y="1320"/>
                  </a:lnTo>
                  <a:lnTo>
                    <a:pt x="218" y="1380"/>
                  </a:lnTo>
                  <a:lnTo>
                    <a:pt x="212" y="1441"/>
                  </a:lnTo>
                  <a:lnTo>
                    <a:pt x="218" y="1502"/>
                  </a:lnTo>
                  <a:lnTo>
                    <a:pt x="234" y="1565"/>
                  </a:lnTo>
                  <a:lnTo>
                    <a:pt x="261" y="1628"/>
                  </a:lnTo>
                  <a:lnTo>
                    <a:pt x="298" y="1691"/>
                  </a:lnTo>
                  <a:lnTo>
                    <a:pt x="346" y="1755"/>
                  </a:lnTo>
                  <a:lnTo>
                    <a:pt x="402" y="1820"/>
                  </a:lnTo>
                  <a:lnTo>
                    <a:pt x="420" y="1846"/>
                  </a:lnTo>
                  <a:lnTo>
                    <a:pt x="432" y="1871"/>
                  </a:lnTo>
                  <a:lnTo>
                    <a:pt x="436" y="1899"/>
                  </a:lnTo>
                  <a:lnTo>
                    <a:pt x="432" y="1926"/>
                  </a:lnTo>
                  <a:lnTo>
                    <a:pt x="420" y="1954"/>
                  </a:lnTo>
                  <a:lnTo>
                    <a:pt x="402" y="1977"/>
                  </a:lnTo>
                  <a:lnTo>
                    <a:pt x="391" y="1993"/>
                  </a:lnTo>
                  <a:lnTo>
                    <a:pt x="373" y="2003"/>
                  </a:lnTo>
                  <a:lnTo>
                    <a:pt x="353" y="2009"/>
                  </a:lnTo>
                  <a:lnTo>
                    <a:pt x="336" y="2011"/>
                  </a:lnTo>
                  <a:lnTo>
                    <a:pt x="304" y="2007"/>
                  </a:lnTo>
                  <a:lnTo>
                    <a:pt x="281" y="1997"/>
                  </a:lnTo>
                  <a:lnTo>
                    <a:pt x="257" y="1977"/>
                  </a:lnTo>
                  <a:lnTo>
                    <a:pt x="181" y="1889"/>
                  </a:lnTo>
                  <a:lnTo>
                    <a:pt x="116" y="1799"/>
                  </a:lnTo>
                  <a:lnTo>
                    <a:pt x="67" y="1710"/>
                  </a:lnTo>
                  <a:lnTo>
                    <a:pt x="30" y="1620"/>
                  </a:lnTo>
                  <a:lnTo>
                    <a:pt x="8" y="1530"/>
                  </a:lnTo>
                  <a:lnTo>
                    <a:pt x="0" y="1441"/>
                  </a:lnTo>
                  <a:lnTo>
                    <a:pt x="6" y="1365"/>
                  </a:lnTo>
                  <a:lnTo>
                    <a:pt x="22" y="1290"/>
                  </a:lnTo>
                  <a:lnTo>
                    <a:pt x="49" y="1217"/>
                  </a:lnTo>
                  <a:lnTo>
                    <a:pt x="87" y="1143"/>
                  </a:lnTo>
                  <a:lnTo>
                    <a:pt x="134" y="1072"/>
                  </a:lnTo>
                  <a:lnTo>
                    <a:pt x="191" y="999"/>
                  </a:lnTo>
                  <a:lnTo>
                    <a:pt x="257" y="927"/>
                  </a:lnTo>
                  <a:lnTo>
                    <a:pt x="314" y="866"/>
                  </a:lnTo>
                  <a:lnTo>
                    <a:pt x="361" y="807"/>
                  </a:lnTo>
                  <a:lnTo>
                    <a:pt x="399" y="748"/>
                  </a:lnTo>
                  <a:lnTo>
                    <a:pt x="426" y="689"/>
                  </a:lnTo>
                  <a:lnTo>
                    <a:pt x="442" y="630"/>
                  </a:lnTo>
                  <a:lnTo>
                    <a:pt x="448" y="569"/>
                  </a:lnTo>
                  <a:lnTo>
                    <a:pt x="442" y="509"/>
                  </a:lnTo>
                  <a:lnTo>
                    <a:pt x="426" y="446"/>
                  </a:lnTo>
                  <a:lnTo>
                    <a:pt x="399" y="385"/>
                  </a:lnTo>
                  <a:lnTo>
                    <a:pt x="361" y="320"/>
                  </a:lnTo>
                  <a:lnTo>
                    <a:pt x="314" y="255"/>
                  </a:lnTo>
                  <a:lnTo>
                    <a:pt x="257" y="190"/>
                  </a:lnTo>
                  <a:lnTo>
                    <a:pt x="238" y="167"/>
                  </a:lnTo>
                  <a:lnTo>
                    <a:pt x="228" y="139"/>
                  </a:lnTo>
                  <a:lnTo>
                    <a:pt x="224" y="112"/>
                  </a:lnTo>
                  <a:lnTo>
                    <a:pt x="228" y="84"/>
                  </a:lnTo>
                  <a:lnTo>
                    <a:pt x="238" y="57"/>
                  </a:lnTo>
                  <a:lnTo>
                    <a:pt x="257" y="33"/>
                  </a:lnTo>
                  <a:lnTo>
                    <a:pt x="281" y="16"/>
                  </a:lnTo>
                  <a:lnTo>
                    <a:pt x="308" y="4"/>
                  </a:lnTo>
                  <a:lnTo>
                    <a:pt x="3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5767388" y="630238"/>
              <a:ext cx="4432300" cy="2660650"/>
            </a:xfrm>
            <a:custGeom>
              <a:avLst/>
              <a:gdLst>
                <a:gd name="T0" fmla="*/ 229 w 5583"/>
                <a:gd name="T1" fmla="*/ 474 h 3352"/>
                <a:gd name="T2" fmla="*/ 251 w 5583"/>
                <a:gd name="T3" fmla="*/ 843 h 3352"/>
                <a:gd name="T4" fmla="*/ 294 w 5583"/>
                <a:gd name="T5" fmla="*/ 1198 h 3352"/>
                <a:gd name="T6" fmla="*/ 367 w 5583"/>
                <a:gd name="T7" fmla="*/ 1538 h 3352"/>
                <a:gd name="T8" fmla="*/ 473 w 5583"/>
                <a:gd name="T9" fmla="*/ 1856 h 3352"/>
                <a:gd name="T10" fmla="*/ 616 w 5583"/>
                <a:gd name="T11" fmla="*/ 2151 h 3352"/>
                <a:gd name="T12" fmla="*/ 806 w 5583"/>
                <a:gd name="T13" fmla="*/ 2414 h 3352"/>
                <a:gd name="T14" fmla="*/ 1044 w 5583"/>
                <a:gd name="T15" fmla="*/ 2642 h 3352"/>
                <a:gd name="T16" fmla="*/ 1338 w 5583"/>
                <a:gd name="T17" fmla="*/ 2832 h 3352"/>
                <a:gd name="T18" fmla="*/ 1693 w 5583"/>
                <a:gd name="T19" fmla="*/ 2979 h 3352"/>
                <a:gd name="T20" fmla="*/ 2115 w 5583"/>
                <a:gd name="T21" fmla="*/ 3077 h 3352"/>
                <a:gd name="T22" fmla="*/ 2610 w 5583"/>
                <a:gd name="T23" fmla="*/ 3125 h 3352"/>
                <a:gd name="T24" fmla="*/ 3148 w 5583"/>
                <a:gd name="T25" fmla="*/ 3115 h 3352"/>
                <a:gd name="T26" fmla="*/ 3617 w 5583"/>
                <a:gd name="T27" fmla="*/ 3050 h 3352"/>
                <a:gd name="T28" fmla="*/ 4015 w 5583"/>
                <a:gd name="T29" fmla="*/ 2936 h 3352"/>
                <a:gd name="T30" fmla="*/ 4351 w 5583"/>
                <a:gd name="T31" fmla="*/ 2773 h 3352"/>
                <a:gd name="T32" fmla="*/ 4625 w 5583"/>
                <a:gd name="T33" fmla="*/ 2571 h 3352"/>
                <a:gd name="T34" fmla="*/ 4847 w 5583"/>
                <a:gd name="T35" fmla="*/ 2329 h 3352"/>
                <a:gd name="T36" fmla="*/ 5020 w 5583"/>
                <a:gd name="T37" fmla="*/ 2054 h 3352"/>
                <a:gd name="T38" fmla="*/ 5151 w 5583"/>
                <a:gd name="T39" fmla="*/ 1754 h 3352"/>
                <a:gd name="T40" fmla="*/ 5244 w 5583"/>
                <a:gd name="T41" fmla="*/ 1426 h 3352"/>
                <a:gd name="T42" fmla="*/ 5306 w 5583"/>
                <a:gd name="T43" fmla="*/ 1080 h 3352"/>
                <a:gd name="T44" fmla="*/ 5342 w 5583"/>
                <a:gd name="T45" fmla="*/ 721 h 3352"/>
                <a:gd name="T46" fmla="*/ 5359 w 5583"/>
                <a:gd name="T47" fmla="*/ 348 h 3352"/>
                <a:gd name="T48" fmla="*/ 223 w 5583"/>
                <a:gd name="T49" fmla="*/ 0 h 3352"/>
                <a:gd name="T50" fmla="*/ 5442 w 5583"/>
                <a:gd name="T51" fmla="*/ 16 h 3352"/>
                <a:gd name="T52" fmla="*/ 5546 w 5583"/>
                <a:gd name="T53" fmla="*/ 103 h 3352"/>
                <a:gd name="T54" fmla="*/ 5583 w 5583"/>
                <a:gd name="T55" fmla="*/ 224 h 3352"/>
                <a:gd name="T56" fmla="*/ 5573 w 5583"/>
                <a:gd name="T57" fmla="*/ 592 h 3352"/>
                <a:gd name="T58" fmla="*/ 5546 w 5583"/>
                <a:gd name="T59" fmla="*/ 955 h 3352"/>
                <a:gd name="T60" fmla="*/ 5497 w 5583"/>
                <a:gd name="T61" fmla="*/ 1310 h 3352"/>
                <a:gd name="T62" fmla="*/ 5418 w 5583"/>
                <a:gd name="T63" fmla="*/ 1652 h 3352"/>
                <a:gd name="T64" fmla="*/ 5306 w 5583"/>
                <a:gd name="T65" fmla="*/ 1974 h 3352"/>
                <a:gd name="T66" fmla="*/ 5155 w 5583"/>
                <a:gd name="T67" fmla="*/ 2276 h 3352"/>
                <a:gd name="T68" fmla="*/ 4963 w 5583"/>
                <a:gd name="T69" fmla="*/ 2549 h 3352"/>
                <a:gd name="T70" fmla="*/ 4720 w 5583"/>
                <a:gd name="T71" fmla="*/ 2791 h 3352"/>
                <a:gd name="T72" fmla="*/ 4423 w 5583"/>
                <a:gd name="T73" fmla="*/ 2995 h 3352"/>
                <a:gd name="T74" fmla="*/ 4068 w 5583"/>
                <a:gd name="T75" fmla="*/ 3158 h 3352"/>
                <a:gd name="T76" fmla="*/ 3648 w 5583"/>
                <a:gd name="T77" fmla="*/ 3274 h 3352"/>
                <a:gd name="T78" fmla="*/ 3159 w 5583"/>
                <a:gd name="T79" fmla="*/ 3339 h 3352"/>
                <a:gd name="T80" fmla="*/ 2604 w 5583"/>
                <a:gd name="T81" fmla="*/ 3348 h 3352"/>
                <a:gd name="T82" fmla="*/ 2090 w 5583"/>
                <a:gd name="T83" fmla="*/ 3301 h 3352"/>
                <a:gd name="T84" fmla="*/ 1648 w 5583"/>
                <a:gd name="T85" fmla="*/ 3201 h 3352"/>
                <a:gd name="T86" fmla="*/ 1271 w 5583"/>
                <a:gd name="T87" fmla="*/ 3054 h 3352"/>
                <a:gd name="T88" fmla="*/ 957 w 5583"/>
                <a:gd name="T89" fmla="*/ 2863 h 3352"/>
                <a:gd name="T90" fmla="*/ 696 w 5583"/>
                <a:gd name="T91" fmla="*/ 2634 h 3352"/>
                <a:gd name="T92" fmla="*/ 488 w 5583"/>
                <a:gd name="T93" fmla="*/ 2371 h 3352"/>
                <a:gd name="T94" fmla="*/ 324 w 5583"/>
                <a:gd name="T95" fmla="*/ 2078 h 3352"/>
                <a:gd name="T96" fmla="*/ 200 w 5583"/>
                <a:gd name="T97" fmla="*/ 1762 h 3352"/>
                <a:gd name="T98" fmla="*/ 112 w 5583"/>
                <a:gd name="T99" fmla="*/ 1424 h 3352"/>
                <a:gd name="T100" fmla="*/ 51 w 5583"/>
                <a:gd name="T101" fmla="*/ 1075 h 3352"/>
                <a:gd name="T102" fmla="*/ 17 w 5583"/>
                <a:gd name="T103" fmla="*/ 713 h 3352"/>
                <a:gd name="T104" fmla="*/ 2 w 5583"/>
                <a:gd name="T105" fmla="*/ 346 h 3352"/>
                <a:gd name="T106" fmla="*/ 17 w 5583"/>
                <a:gd name="T107" fmla="*/ 142 h 3352"/>
                <a:gd name="T108" fmla="*/ 104 w 5583"/>
                <a:gd name="T109" fmla="*/ 38 h 3352"/>
                <a:gd name="T110" fmla="*/ 223 w 5583"/>
                <a:gd name="T111" fmla="*/ 0 h 3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83" h="3352">
                  <a:moveTo>
                    <a:pt x="223" y="224"/>
                  </a:moveTo>
                  <a:lnTo>
                    <a:pt x="225" y="348"/>
                  </a:lnTo>
                  <a:lnTo>
                    <a:pt x="229" y="474"/>
                  </a:lnTo>
                  <a:lnTo>
                    <a:pt x="233" y="597"/>
                  </a:lnTo>
                  <a:lnTo>
                    <a:pt x="241" y="721"/>
                  </a:lnTo>
                  <a:lnTo>
                    <a:pt x="251" y="843"/>
                  </a:lnTo>
                  <a:lnTo>
                    <a:pt x="263" y="963"/>
                  </a:lnTo>
                  <a:lnTo>
                    <a:pt x="278" y="1080"/>
                  </a:lnTo>
                  <a:lnTo>
                    <a:pt x="294" y="1198"/>
                  </a:lnTo>
                  <a:lnTo>
                    <a:pt x="316" y="1314"/>
                  </a:lnTo>
                  <a:lnTo>
                    <a:pt x="339" y="1426"/>
                  </a:lnTo>
                  <a:lnTo>
                    <a:pt x="367" y="1538"/>
                  </a:lnTo>
                  <a:lnTo>
                    <a:pt x="398" y="1646"/>
                  </a:lnTo>
                  <a:lnTo>
                    <a:pt x="433" y="1754"/>
                  </a:lnTo>
                  <a:lnTo>
                    <a:pt x="473" y="1856"/>
                  </a:lnTo>
                  <a:lnTo>
                    <a:pt x="516" y="1958"/>
                  </a:lnTo>
                  <a:lnTo>
                    <a:pt x="565" y="2054"/>
                  </a:lnTo>
                  <a:lnTo>
                    <a:pt x="616" y="2151"/>
                  </a:lnTo>
                  <a:lnTo>
                    <a:pt x="675" y="2241"/>
                  </a:lnTo>
                  <a:lnTo>
                    <a:pt x="738" y="2329"/>
                  </a:lnTo>
                  <a:lnTo>
                    <a:pt x="806" y="2414"/>
                  </a:lnTo>
                  <a:lnTo>
                    <a:pt x="879" y="2494"/>
                  </a:lnTo>
                  <a:lnTo>
                    <a:pt x="959" y="2571"/>
                  </a:lnTo>
                  <a:lnTo>
                    <a:pt x="1044" y="2642"/>
                  </a:lnTo>
                  <a:lnTo>
                    <a:pt x="1136" y="2710"/>
                  </a:lnTo>
                  <a:lnTo>
                    <a:pt x="1234" y="2773"/>
                  </a:lnTo>
                  <a:lnTo>
                    <a:pt x="1338" y="2832"/>
                  </a:lnTo>
                  <a:lnTo>
                    <a:pt x="1450" y="2887"/>
                  </a:lnTo>
                  <a:lnTo>
                    <a:pt x="1568" y="2936"/>
                  </a:lnTo>
                  <a:lnTo>
                    <a:pt x="1693" y="2979"/>
                  </a:lnTo>
                  <a:lnTo>
                    <a:pt x="1827" y="3019"/>
                  </a:lnTo>
                  <a:lnTo>
                    <a:pt x="1968" y="3050"/>
                  </a:lnTo>
                  <a:lnTo>
                    <a:pt x="2115" y="3077"/>
                  </a:lnTo>
                  <a:lnTo>
                    <a:pt x="2272" y="3099"/>
                  </a:lnTo>
                  <a:lnTo>
                    <a:pt x="2437" y="3115"/>
                  </a:lnTo>
                  <a:lnTo>
                    <a:pt x="2610" y="3125"/>
                  </a:lnTo>
                  <a:lnTo>
                    <a:pt x="2792" y="3129"/>
                  </a:lnTo>
                  <a:lnTo>
                    <a:pt x="2973" y="3125"/>
                  </a:lnTo>
                  <a:lnTo>
                    <a:pt x="3148" y="3115"/>
                  </a:lnTo>
                  <a:lnTo>
                    <a:pt x="3311" y="3099"/>
                  </a:lnTo>
                  <a:lnTo>
                    <a:pt x="3468" y="3077"/>
                  </a:lnTo>
                  <a:lnTo>
                    <a:pt x="3617" y="3050"/>
                  </a:lnTo>
                  <a:lnTo>
                    <a:pt x="3756" y="3019"/>
                  </a:lnTo>
                  <a:lnTo>
                    <a:pt x="3889" y="2979"/>
                  </a:lnTo>
                  <a:lnTo>
                    <a:pt x="4015" y="2936"/>
                  </a:lnTo>
                  <a:lnTo>
                    <a:pt x="4135" y="2887"/>
                  </a:lnTo>
                  <a:lnTo>
                    <a:pt x="4245" y="2832"/>
                  </a:lnTo>
                  <a:lnTo>
                    <a:pt x="4351" y="2773"/>
                  </a:lnTo>
                  <a:lnTo>
                    <a:pt x="4449" y="2710"/>
                  </a:lnTo>
                  <a:lnTo>
                    <a:pt x="4539" y="2642"/>
                  </a:lnTo>
                  <a:lnTo>
                    <a:pt x="4625" y="2571"/>
                  </a:lnTo>
                  <a:lnTo>
                    <a:pt x="4704" y="2494"/>
                  </a:lnTo>
                  <a:lnTo>
                    <a:pt x="4778" y="2414"/>
                  </a:lnTo>
                  <a:lnTo>
                    <a:pt x="4847" y="2329"/>
                  </a:lnTo>
                  <a:lnTo>
                    <a:pt x="4910" y="2241"/>
                  </a:lnTo>
                  <a:lnTo>
                    <a:pt x="4967" y="2151"/>
                  </a:lnTo>
                  <a:lnTo>
                    <a:pt x="5020" y="2054"/>
                  </a:lnTo>
                  <a:lnTo>
                    <a:pt x="5067" y="1958"/>
                  </a:lnTo>
                  <a:lnTo>
                    <a:pt x="5112" y="1856"/>
                  </a:lnTo>
                  <a:lnTo>
                    <a:pt x="5151" y="1754"/>
                  </a:lnTo>
                  <a:lnTo>
                    <a:pt x="5185" y="1646"/>
                  </a:lnTo>
                  <a:lnTo>
                    <a:pt x="5216" y="1538"/>
                  </a:lnTo>
                  <a:lnTo>
                    <a:pt x="5244" y="1426"/>
                  </a:lnTo>
                  <a:lnTo>
                    <a:pt x="5269" y="1314"/>
                  </a:lnTo>
                  <a:lnTo>
                    <a:pt x="5289" y="1198"/>
                  </a:lnTo>
                  <a:lnTo>
                    <a:pt x="5306" y="1080"/>
                  </a:lnTo>
                  <a:lnTo>
                    <a:pt x="5320" y="963"/>
                  </a:lnTo>
                  <a:lnTo>
                    <a:pt x="5334" y="843"/>
                  </a:lnTo>
                  <a:lnTo>
                    <a:pt x="5342" y="721"/>
                  </a:lnTo>
                  <a:lnTo>
                    <a:pt x="5350" y="597"/>
                  </a:lnTo>
                  <a:lnTo>
                    <a:pt x="5355" y="474"/>
                  </a:lnTo>
                  <a:lnTo>
                    <a:pt x="5359" y="348"/>
                  </a:lnTo>
                  <a:lnTo>
                    <a:pt x="5359" y="224"/>
                  </a:lnTo>
                  <a:lnTo>
                    <a:pt x="223" y="224"/>
                  </a:lnTo>
                  <a:close/>
                  <a:moveTo>
                    <a:pt x="223" y="0"/>
                  </a:moveTo>
                  <a:lnTo>
                    <a:pt x="5359" y="0"/>
                  </a:lnTo>
                  <a:lnTo>
                    <a:pt x="5403" y="4"/>
                  </a:lnTo>
                  <a:lnTo>
                    <a:pt x="5442" y="16"/>
                  </a:lnTo>
                  <a:lnTo>
                    <a:pt x="5481" y="38"/>
                  </a:lnTo>
                  <a:lnTo>
                    <a:pt x="5516" y="67"/>
                  </a:lnTo>
                  <a:lnTo>
                    <a:pt x="5546" y="103"/>
                  </a:lnTo>
                  <a:lnTo>
                    <a:pt x="5567" y="142"/>
                  </a:lnTo>
                  <a:lnTo>
                    <a:pt x="5579" y="181"/>
                  </a:lnTo>
                  <a:lnTo>
                    <a:pt x="5583" y="224"/>
                  </a:lnTo>
                  <a:lnTo>
                    <a:pt x="5581" y="346"/>
                  </a:lnTo>
                  <a:lnTo>
                    <a:pt x="5579" y="468"/>
                  </a:lnTo>
                  <a:lnTo>
                    <a:pt x="5573" y="592"/>
                  </a:lnTo>
                  <a:lnTo>
                    <a:pt x="5567" y="713"/>
                  </a:lnTo>
                  <a:lnTo>
                    <a:pt x="5558" y="833"/>
                  </a:lnTo>
                  <a:lnTo>
                    <a:pt x="5546" y="955"/>
                  </a:lnTo>
                  <a:lnTo>
                    <a:pt x="5532" y="1075"/>
                  </a:lnTo>
                  <a:lnTo>
                    <a:pt x="5516" y="1192"/>
                  </a:lnTo>
                  <a:lnTo>
                    <a:pt x="5497" y="1310"/>
                  </a:lnTo>
                  <a:lnTo>
                    <a:pt x="5473" y="1424"/>
                  </a:lnTo>
                  <a:lnTo>
                    <a:pt x="5448" y="1538"/>
                  </a:lnTo>
                  <a:lnTo>
                    <a:pt x="5418" y="1652"/>
                  </a:lnTo>
                  <a:lnTo>
                    <a:pt x="5385" y="1762"/>
                  </a:lnTo>
                  <a:lnTo>
                    <a:pt x="5348" y="1870"/>
                  </a:lnTo>
                  <a:lnTo>
                    <a:pt x="5306" y="1974"/>
                  </a:lnTo>
                  <a:lnTo>
                    <a:pt x="5261" y="2078"/>
                  </a:lnTo>
                  <a:lnTo>
                    <a:pt x="5210" y="2178"/>
                  </a:lnTo>
                  <a:lnTo>
                    <a:pt x="5155" y="2276"/>
                  </a:lnTo>
                  <a:lnTo>
                    <a:pt x="5096" y="2371"/>
                  </a:lnTo>
                  <a:lnTo>
                    <a:pt x="5032" y="2461"/>
                  </a:lnTo>
                  <a:lnTo>
                    <a:pt x="4963" y="2549"/>
                  </a:lnTo>
                  <a:lnTo>
                    <a:pt x="4886" y="2634"/>
                  </a:lnTo>
                  <a:lnTo>
                    <a:pt x="4806" y="2714"/>
                  </a:lnTo>
                  <a:lnTo>
                    <a:pt x="4720" y="2791"/>
                  </a:lnTo>
                  <a:lnTo>
                    <a:pt x="4627" y="2863"/>
                  </a:lnTo>
                  <a:lnTo>
                    <a:pt x="4529" y="2930"/>
                  </a:lnTo>
                  <a:lnTo>
                    <a:pt x="4423" y="2995"/>
                  </a:lnTo>
                  <a:lnTo>
                    <a:pt x="4311" y="3054"/>
                  </a:lnTo>
                  <a:lnTo>
                    <a:pt x="4194" y="3107"/>
                  </a:lnTo>
                  <a:lnTo>
                    <a:pt x="4068" y="3158"/>
                  </a:lnTo>
                  <a:lnTo>
                    <a:pt x="3935" y="3201"/>
                  </a:lnTo>
                  <a:lnTo>
                    <a:pt x="3795" y="3240"/>
                  </a:lnTo>
                  <a:lnTo>
                    <a:pt x="3648" y="3274"/>
                  </a:lnTo>
                  <a:lnTo>
                    <a:pt x="3493" y="3301"/>
                  </a:lnTo>
                  <a:lnTo>
                    <a:pt x="3330" y="3323"/>
                  </a:lnTo>
                  <a:lnTo>
                    <a:pt x="3159" y="3339"/>
                  </a:lnTo>
                  <a:lnTo>
                    <a:pt x="2979" y="3348"/>
                  </a:lnTo>
                  <a:lnTo>
                    <a:pt x="2792" y="3352"/>
                  </a:lnTo>
                  <a:lnTo>
                    <a:pt x="2604" y="3348"/>
                  </a:lnTo>
                  <a:lnTo>
                    <a:pt x="2425" y="3339"/>
                  </a:lnTo>
                  <a:lnTo>
                    <a:pt x="2253" y="3323"/>
                  </a:lnTo>
                  <a:lnTo>
                    <a:pt x="2090" y="3301"/>
                  </a:lnTo>
                  <a:lnTo>
                    <a:pt x="1935" y="3274"/>
                  </a:lnTo>
                  <a:lnTo>
                    <a:pt x="1788" y="3240"/>
                  </a:lnTo>
                  <a:lnTo>
                    <a:pt x="1648" y="3201"/>
                  </a:lnTo>
                  <a:lnTo>
                    <a:pt x="1517" y="3158"/>
                  </a:lnTo>
                  <a:lnTo>
                    <a:pt x="1391" y="3107"/>
                  </a:lnTo>
                  <a:lnTo>
                    <a:pt x="1271" y="3054"/>
                  </a:lnTo>
                  <a:lnTo>
                    <a:pt x="1160" y="2995"/>
                  </a:lnTo>
                  <a:lnTo>
                    <a:pt x="1056" y="2930"/>
                  </a:lnTo>
                  <a:lnTo>
                    <a:pt x="957" y="2863"/>
                  </a:lnTo>
                  <a:lnTo>
                    <a:pt x="863" y="2791"/>
                  </a:lnTo>
                  <a:lnTo>
                    <a:pt x="777" y="2714"/>
                  </a:lnTo>
                  <a:lnTo>
                    <a:pt x="696" y="2634"/>
                  </a:lnTo>
                  <a:lnTo>
                    <a:pt x="622" y="2549"/>
                  </a:lnTo>
                  <a:lnTo>
                    <a:pt x="551" y="2461"/>
                  </a:lnTo>
                  <a:lnTo>
                    <a:pt x="488" y="2371"/>
                  </a:lnTo>
                  <a:lnTo>
                    <a:pt x="428" y="2276"/>
                  </a:lnTo>
                  <a:lnTo>
                    <a:pt x="373" y="2178"/>
                  </a:lnTo>
                  <a:lnTo>
                    <a:pt x="324" y="2078"/>
                  </a:lnTo>
                  <a:lnTo>
                    <a:pt x="278" y="1974"/>
                  </a:lnTo>
                  <a:lnTo>
                    <a:pt x="237" y="1870"/>
                  </a:lnTo>
                  <a:lnTo>
                    <a:pt x="200" y="1762"/>
                  </a:lnTo>
                  <a:lnTo>
                    <a:pt x="167" y="1652"/>
                  </a:lnTo>
                  <a:lnTo>
                    <a:pt x="137" y="1538"/>
                  </a:lnTo>
                  <a:lnTo>
                    <a:pt x="112" y="1424"/>
                  </a:lnTo>
                  <a:lnTo>
                    <a:pt x="88" y="1310"/>
                  </a:lnTo>
                  <a:lnTo>
                    <a:pt x="68" y="1192"/>
                  </a:lnTo>
                  <a:lnTo>
                    <a:pt x="51" y="1075"/>
                  </a:lnTo>
                  <a:lnTo>
                    <a:pt x="37" y="955"/>
                  </a:lnTo>
                  <a:lnTo>
                    <a:pt x="25" y="833"/>
                  </a:lnTo>
                  <a:lnTo>
                    <a:pt x="17" y="713"/>
                  </a:lnTo>
                  <a:lnTo>
                    <a:pt x="10" y="592"/>
                  </a:lnTo>
                  <a:lnTo>
                    <a:pt x="6" y="468"/>
                  </a:lnTo>
                  <a:lnTo>
                    <a:pt x="2" y="346"/>
                  </a:lnTo>
                  <a:lnTo>
                    <a:pt x="0" y="224"/>
                  </a:lnTo>
                  <a:lnTo>
                    <a:pt x="4" y="181"/>
                  </a:lnTo>
                  <a:lnTo>
                    <a:pt x="17" y="142"/>
                  </a:lnTo>
                  <a:lnTo>
                    <a:pt x="39" y="103"/>
                  </a:lnTo>
                  <a:lnTo>
                    <a:pt x="66" y="67"/>
                  </a:lnTo>
                  <a:lnTo>
                    <a:pt x="104" y="38"/>
                  </a:lnTo>
                  <a:lnTo>
                    <a:pt x="141" y="16"/>
                  </a:lnTo>
                  <a:lnTo>
                    <a:pt x="182" y="4"/>
                  </a:lnTo>
                  <a:lnTo>
                    <a:pt x="22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2079625" y="808038"/>
              <a:ext cx="1195387" cy="1879600"/>
            </a:xfrm>
            <a:custGeom>
              <a:avLst/>
              <a:gdLst>
                <a:gd name="T0" fmla="*/ 932 w 1507"/>
                <a:gd name="T1" fmla="*/ 381 h 2368"/>
                <a:gd name="T2" fmla="*/ 913 w 1507"/>
                <a:gd name="T3" fmla="*/ 658 h 2368"/>
                <a:gd name="T4" fmla="*/ 879 w 1507"/>
                <a:gd name="T5" fmla="*/ 943 h 2368"/>
                <a:gd name="T6" fmla="*/ 828 w 1507"/>
                <a:gd name="T7" fmla="*/ 1228 h 2368"/>
                <a:gd name="T8" fmla="*/ 754 w 1507"/>
                <a:gd name="T9" fmla="*/ 1510 h 2368"/>
                <a:gd name="T10" fmla="*/ 650 w 1507"/>
                <a:gd name="T11" fmla="*/ 1783 h 2368"/>
                <a:gd name="T12" fmla="*/ 514 w 1507"/>
                <a:gd name="T13" fmla="*/ 2044 h 2368"/>
                <a:gd name="T14" fmla="*/ 697 w 1507"/>
                <a:gd name="T15" fmla="*/ 1964 h 2368"/>
                <a:gd name="T16" fmla="*/ 852 w 1507"/>
                <a:gd name="T17" fmla="*/ 1860 h 2368"/>
                <a:gd name="T18" fmla="*/ 979 w 1507"/>
                <a:gd name="T19" fmla="*/ 1736 h 2368"/>
                <a:gd name="T20" fmla="*/ 1081 w 1507"/>
                <a:gd name="T21" fmla="*/ 1597 h 2368"/>
                <a:gd name="T22" fmla="*/ 1160 w 1507"/>
                <a:gd name="T23" fmla="*/ 1448 h 2368"/>
                <a:gd name="T24" fmla="*/ 1217 w 1507"/>
                <a:gd name="T25" fmla="*/ 1290 h 2368"/>
                <a:gd name="T26" fmla="*/ 1254 w 1507"/>
                <a:gd name="T27" fmla="*/ 1129 h 2368"/>
                <a:gd name="T28" fmla="*/ 1272 w 1507"/>
                <a:gd name="T29" fmla="*/ 970 h 2368"/>
                <a:gd name="T30" fmla="*/ 1270 w 1507"/>
                <a:gd name="T31" fmla="*/ 801 h 2368"/>
                <a:gd name="T32" fmla="*/ 1236 w 1507"/>
                <a:gd name="T33" fmla="*/ 629 h 2368"/>
                <a:gd name="T34" fmla="*/ 1178 w 1507"/>
                <a:gd name="T35" fmla="*/ 477 h 2368"/>
                <a:gd name="T36" fmla="*/ 1095 w 1507"/>
                <a:gd name="T37" fmla="*/ 356 h 2368"/>
                <a:gd name="T38" fmla="*/ 993 w 1507"/>
                <a:gd name="T39" fmla="*/ 271 h 2368"/>
                <a:gd name="T40" fmla="*/ 816 w 1507"/>
                <a:gd name="T41" fmla="*/ 0 h 2368"/>
                <a:gd name="T42" fmla="*/ 917 w 1507"/>
                <a:gd name="T43" fmla="*/ 6 h 2368"/>
                <a:gd name="T44" fmla="*/ 1064 w 1507"/>
                <a:gd name="T45" fmla="*/ 51 h 2368"/>
                <a:gd name="T46" fmla="*/ 1197 w 1507"/>
                <a:gd name="T47" fmla="*/ 140 h 2368"/>
                <a:gd name="T48" fmla="*/ 1311 w 1507"/>
                <a:gd name="T49" fmla="*/ 261 h 2368"/>
                <a:gd name="T50" fmla="*/ 1403 w 1507"/>
                <a:gd name="T51" fmla="*/ 415 h 2368"/>
                <a:gd name="T52" fmla="*/ 1468 w 1507"/>
                <a:gd name="T53" fmla="*/ 593 h 2368"/>
                <a:gd name="T54" fmla="*/ 1503 w 1507"/>
                <a:gd name="T55" fmla="*/ 790 h 2368"/>
                <a:gd name="T56" fmla="*/ 1505 w 1507"/>
                <a:gd name="T57" fmla="*/ 984 h 2368"/>
                <a:gd name="T58" fmla="*/ 1484 w 1507"/>
                <a:gd name="T59" fmla="*/ 1167 h 2368"/>
                <a:gd name="T60" fmla="*/ 1442 w 1507"/>
                <a:gd name="T61" fmla="*/ 1349 h 2368"/>
                <a:gd name="T62" fmla="*/ 1378 w 1507"/>
                <a:gd name="T63" fmla="*/ 1524 h 2368"/>
                <a:gd name="T64" fmla="*/ 1291 w 1507"/>
                <a:gd name="T65" fmla="*/ 1693 h 2368"/>
                <a:gd name="T66" fmla="*/ 1183 w 1507"/>
                <a:gd name="T67" fmla="*/ 1848 h 2368"/>
                <a:gd name="T68" fmla="*/ 1050 w 1507"/>
                <a:gd name="T69" fmla="*/ 1989 h 2368"/>
                <a:gd name="T70" fmla="*/ 895 w 1507"/>
                <a:gd name="T71" fmla="*/ 2111 h 2368"/>
                <a:gd name="T72" fmla="*/ 714 w 1507"/>
                <a:gd name="T73" fmla="*/ 2211 h 2368"/>
                <a:gd name="T74" fmla="*/ 510 w 1507"/>
                <a:gd name="T75" fmla="*/ 2288 h 2368"/>
                <a:gd name="T76" fmla="*/ 279 w 1507"/>
                <a:gd name="T77" fmla="*/ 2335 h 2368"/>
                <a:gd name="T78" fmla="*/ 179 w 1507"/>
                <a:gd name="T79" fmla="*/ 2156 h 2368"/>
                <a:gd name="T80" fmla="*/ 334 w 1507"/>
                <a:gd name="T81" fmla="*/ 1931 h 2368"/>
                <a:gd name="T82" fmla="*/ 455 w 1507"/>
                <a:gd name="T83" fmla="*/ 1689 h 2368"/>
                <a:gd name="T84" fmla="*/ 551 w 1507"/>
                <a:gd name="T85" fmla="*/ 1432 h 2368"/>
                <a:gd name="T86" fmla="*/ 620 w 1507"/>
                <a:gd name="T87" fmla="*/ 1167 h 2368"/>
                <a:gd name="T88" fmla="*/ 669 w 1507"/>
                <a:gd name="T89" fmla="*/ 898 h 2368"/>
                <a:gd name="T90" fmla="*/ 701 w 1507"/>
                <a:gd name="T91" fmla="*/ 629 h 2368"/>
                <a:gd name="T92" fmla="*/ 718 w 1507"/>
                <a:gd name="T93" fmla="*/ 366 h 2368"/>
                <a:gd name="T94" fmla="*/ 726 w 1507"/>
                <a:gd name="T95" fmla="*/ 110 h 2368"/>
                <a:gd name="T96" fmla="*/ 816 w 1507"/>
                <a:gd name="T97" fmla="*/ 0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7" h="2368">
                  <a:moveTo>
                    <a:pt x="938" y="246"/>
                  </a:moveTo>
                  <a:lnTo>
                    <a:pt x="932" y="381"/>
                  </a:lnTo>
                  <a:lnTo>
                    <a:pt x="924" y="519"/>
                  </a:lnTo>
                  <a:lnTo>
                    <a:pt x="913" y="658"/>
                  </a:lnTo>
                  <a:lnTo>
                    <a:pt x="899" y="801"/>
                  </a:lnTo>
                  <a:lnTo>
                    <a:pt x="879" y="943"/>
                  </a:lnTo>
                  <a:lnTo>
                    <a:pt x="858" y="1086"/>
                  </a:lnTo>
                  <a:lnTo>
                    <a:pt x="828" y="1228"/>
                  </a:lnTo>
                  <a:lnTo>
                    <a:pt x="795" y="1369"/>
                  </a:lnTo>
                  <a:lnTo>
                    <a:pt x="754" y="1510"/>
                  </a:lnTo>
                  <a:lnTo>
                    <a:pt x="707" y="1648"/>
                  </a:lnTo>
                  <a:lnTo>
                    <a:pt x="650" y="1783"/>
                  </a:lnTo>
                  <a:lnTo>
                    <a:pt x="587" y="1915"/>
                  </a:lnTo>
                  <a:lnTo>
                    <a:pt x="514" y="2044"/>
                  </a:lnTo>
                  <a:lnTo>
                    <a:pt x="608" y="2007"/>
                  </a:lnTo>
                  <a:lnTo>
                    <a:pt x="697" y="1964"/>
                  </a:lnTo>
                  <a:lnTo>
                    <a:pt x="777" y="1915"/>
                  </a:lnTo>
                  <a:lnTo>
                    <a:pt x="852" y="1860"/>
                  </a:lnTo>
                  <a:lnTo>
                    <a:pt x="918" y="1801"/>
                  </a:lnTo>
                  <a:lnTo>
                    <a:pt x="979" y="1736"/>
                  </a:lnTo>
                  <a:lnTo>
                    <a:pt x="1032" y="1669"/>
                  </a:lnTo>
                  <a:lnTo>
                    <a:pt x="1081" y="1597"/>
                  </a:lnTo>
                  <a:lnTo>
                    <a:pt x="1125" y="1524"/>
                  </a:lnTo>
                  <a:lnTo>
                    <a:pt x="1160" y="1448"/>
                  </a:lnTo>
                  <a:lnTo>
                    <a:pt x="1191" y="1369"/>
                  </a:lnTo>
                  <a:lnTo>
                    <a:pt x="1217" y="1290"/>
                  </a:lnTo>
                  <a:lnTo>
                    <a:pt x="1238" y="1210"/>
                  </a:lnTo>
                  <a:lnTo>
                    <a:pt x="1254" y="1129"/>
                  </a:lnTo>
                  <a:lnTo>
                    <a:pt x="1264" y="1051"/>
                  </a:lnTo>
                  <a:lnTo>
                    <a:pt x="1272" y="970"/>
                  </a:lnTo>
                  <a:lnTo>
                    <a:pt x="1274" y="894"/>
                  </a:lnTo>
                  <a:lnTo>
                    <a:pt x="1270" y="801"/>
                  </a:lnTo>
                  <a:lnTo>
                    <a:pt x="1256" y="711"/>
                  </a:lnTo>
                  <a:lnTo>
                    <a:pt x="1236" y="629"/>
                  </a:lnTo>
                  <a:lnTo>
                    <a:pt x="1211" y="550"/>
                  </a:lnTo>
                  <a:lnTo>
                    <a:pt x="1178" y="477"/>
                  </a:lnTo>
                  <a:lnTo>
                    <a:pt x="1138" y="413"/>
                  </a:lnTo>
                  <a:lnTo>
                    <a:pt x="1095" y="356"/>
                  </a:lnTo>
                  <a:lnTo>
                    <a:pt x="1046" y="309"/>
                  </a:lnTo>
                  <a:lnTo>
                    <a:pt x="993" y="271"/>
                  </a:lnTo>
                  <a:lnTo>
                    <a:pt x="938" y="246"/>
                  </a:lnTo>
                  <a:close/>
                  <a:moveTo>
                    <a:pt x="816" y="0"/>
                  </a:moveTo>
                  <a:lnTo>
                    <a:pt x="838" y="0"/>
                  </a:lnTo>
                  <a:lnTo>
                    <a:pt x="917" y="6"/>
                  </a:lnTo>
                  <a:lnTo>
                    <a:pt x="991" y="24"/>
                  </a:lnTo>
                  <a:lnTo>
                    <a:pt x="1064" y="51"/>
                  </a:lnTo>
                  <a:lnTo>
                    <a:pt x="1132" y="91"/>
                  </a:lnTo>
                  <a:lnTo>
                    <a:pt x="1197" y="140"/>
                  </a:lnTo>
                  <a:lnTo>
                    <a:pt x="1256" y="197"/>
                  </a:lnTo>
                  <a:lnTo>
                    <a:pt x="1311" y="261"/>
                  </a:lnTo>
                  <a:lnTo>
                    <a:pt x="1360" y="334"/>
                  </a:lnTo>
                  <a:lnTo>
                    <a:pt x="1403" y="415"/>
                  </a:lnTo>
                  <a:lnTo>
                    <a:pt x="1440" y="501"/>
                  </a:lnTo>
                  <a:lnTo>
                    <a:pt x="1468" y="593"/>
                  </a:lnTo>
                  <a:lnTo>
                    <a:pt x="1490" y="690"/>
                  </a:lnTo>
                  <a:lnTo>
                    <a:pt x="1503" y="790"/>
                  </a:lnTo>
                  <a:lnTo>
                    <a:pt x="1507" y="894"/>
                  </a:lnTo>
                  <a:lnTo>
                    <a:pt x="1505" y="984"/>
                  </a:lnTo>
                  <a:lnTo>
                    <a:pt x="1497" y="1076"/>
                  </a:lnTo>
                  <a:lnTo>
                    <a:pt x="1484" y="1167"/>
                  </a:lnTo>
                  <a:lnTo>
                    <a:pt x="1466" y="1259"/>
                  </a:lnTo>
                  <a:lnTo>
                    <a:pt x="1442" y="1349"/>
                  </a:lnTo>
                  <a:lnTo>
                    <a:pt x="1413" y="1438"/>
                  </a:lnTo>
                  <a:lnTo>
                    <a:pt x="1378" y="1524"/>
                  </a:lnTo>
                  <a:lnTo>
                    <a:pt x="1338" y="1611"/>
                  </a:lnTo>
                  <a:lnTo>
                    <a:pt x="1291" y="1693"/>
                  </a:lnTo>
                  <a:lnTo>
                    <a:pt x="1240" y="1772"/>
                  </a:lnTo>
                  <a:lnTo>
                    <a:pt x="1183" y="1848"/>
                  </a:lnTo>
                  <a:lnTo>
                    <a:pt x="1119" y="1921"/>
                  </a:lnTo>
                  <a:lnTo>
                    <a:pt x="1050" y="1989"/>
                  </a:lnTo>
                  <a:lnTo>
                    <a:pt x="975" y="2052"/>
                  </a:lnTo>
                  <a:lnTo>
                    <a:pt x="895" y="2111"/>
                  </a:lnTo>
                  <a:lnTo>
                    <a:pt x="807" y="2164"/>
                  </a:lnTo>
                  <a:lnTo>
                    <a:pt x="714" y="2211"/>
                  </a:lnTo>
                  <a:lnTo>
                    <a:pt x="614" y="2253"/>
                  </a:lnTo>
                  <a:lnTo>
                    <a:pt x="510" y="2288"/>
                  </a:lnTo>
                  <a:lnTo>
                    <a:pt x="398" y="2315"/>
                  </a:lnTo>
                  <a:lnTo>
                    <a:pt x="279" y="2335"/>
                  </a:lnTo>
                  <a:lnTo>
                    <a:pt x="0" y="2368"/>
                  </a:lnTo>
                  <a:lnTo>
                    <a:pt x="179" y="2156"/>
                  </a:lnTo>
                  <a:lnTo>
                    <a:pt x="261" y="2046"/>
                  </a:lnTo>
                  <a:lnTo>
                    <a:pt x="334" y="1931"/>
                  </a:lnTo>
                  <a:lnTo>
                    <a:pt x="398" y="1813"/>
                  </a:lnTo>
                  <a:lnTo>
                    <a:pt x="455" y="1689"/>
                  </a:lnTo>
                  <a:lnTo>
                    <a:pt x="506" y="1561"/>
                  </a:lnTo>
                  <a:lnTo>
                    <a:pt x="551" y="1432"/>
                  </a:lnTo>
                  <a:lnTo>
                    <a:pt x="589" y="1300"/>
                  </a:lnTo>
                  <a:lnTo>
                    <a:pt x="620" y="1167"/>
                  </a:lnTo>
                  <a:lnTo>
                    <a:pt x="648" y="1033"/>
                  </a:lnTo>
                  <a:lnTo>
                    <a:pt x="669" y="898"/>
                  </a:lnTo>
                  <a:lnTo>
                    <a:pt x="687" y="762"/>
                  </a:lnTo>
                  <a:lnTo>
                    <a:pt x="701" y="629"/>
                  </a:lnTo>
                  <a:lnTo>
                    <a:pt x="710" y="495"/>
                  </a:lnTo>
                  <a:lnTo>
                    <a:pt x="718" y="366"/>
                  </a:lnTo>
                  <a:lnTo>
                    <a:pt x="724" y="236"/>
                  </a:lnTo>
                  <a:lnTo>
                    <a:pt x="726" y="110"/>
                  </a:lnTo>
                  <a:lnTo>
                    <a:pt x="726" y="34"/>
                  </a:lnTo>
                  <a:lnTo>
                    <a:pt x="81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5324475" y="1427163"/>
              <a:ext cx="1331912" cy="1419225"/>
            </a:xfrm>
            <a:custGeom>
              <a:avLst/>
              <a:gdLst>
                <a:gd name="T0" fmla="*/ 147 w 1678"/>
                <a:gd name="T1" fmla="*/ 8 h 1789"/>
                <a:gd name="T2" fmla="*/ 198 w 1678"/>
                <a:gd name="T3" fmla="*/ 41 h 1789"/>
                <a:gd name="T4" fmla="*/ 226 w 1678"/>
                <a:gd name="T5" fmla="*/ 90 h 1789"/>
                <a:gd name="T6" fmla="*/ 294 w 1678"/>
                <a:gd name="T7" fmla="*/ 389 h 1789"/>
                <a:gd name="T8" fmla="*/ 385 w 1678"/>
                <a:gd name="T9" fmla="*/ 650 h 1789"/>
                <a:gd name="T10" fmla="*/ 497 w 1678"/>
                <a:gd name="T11" fmla="*/ 876 h 1789"/>
                <a:gd name="T12" fmla="*/ 634 w 1678"/>
                <a:gd name="T13" fmla="*/ 1070 h 1789"/>
                <a:gd name="T14" fmla="*/ 795 w 1678"/>
                <a:gd name="T15" fmla="*/ 1231 h 1789"/>
                <a:gd name="T16" fmla="*/ 985 w 1678"/>
                <a:gd name="T17" fmla="*/ 1363 h 1789"/>
                <a:gd name="T18" fmla="*/ 1203 w 1678"/>
                <a:gd name="T19" fmla="*/ 1465 h 1789"/>
                <a:gd name="T20" fmla="*/ 1452 w 1678"/>
                <a:gd name="T21" fmla="*/ 1539 h 1789"/>
                <a:gd name="T22" fmla="*/ 1613 w 1678"/>
                <a:gd name="T23" fmla="*/ 1575 h 1789"/>
                <a:gd name="T24" fmla="*/ 1656 w 1678"/>
                <a:gd name="T25" fmla="*/ 1612 h 1789"/>
                <a:gd name="T26" fmla="*/ 1678 w 1678"/>
                <a:gd name="T27" fmla="*/ 1667 h 1789"/>
                <a:gd name="T28" fmla="*/ 1666 w 1678"/>
                <a:gd name="T29" fmla="*/ 1730 h 1789"/>
                <a:gd name="T30" fmla="*/ 1625 w 1678"/>
                <a:gd name="T31" fmla="*/ 1773 h 1789"/>
                <a:gd name="T32" fmla="*/ 1564 w 1678"/>
                <a:gd name="T33" fmla="*/ 1789 h 1789"/>
                <a:gd name="T34" fmla="*/ 1556 w 1678"/>
                <a:gd name="T35" fmla="*/ 1789 h 1789"/>
                <a:gd name="T36" fmla="*/ 1549 w 1678"/>
                <a:gd name="T37" fmla="*/ 1789 h 1789"/>
                <a:gd name="T38" fmla="*/ 1399 w 1678"/>
                <a:gd name="T39" fmla="*/ 1759 h 1789"/>
                <a:gd name="T40" fmla="*/ 1134 w 1678"/>
                <a:gd name="T41" fmla="*/ 1681 h 1789"/>
                <a:gd name="T42" fmla="*/ 899 w 1678"/>
                <a:gd name="T43" fmla="*/ 1575 h 1789"/>
                <a:gd name="T44" fmla="*/ 691 w 1678"/>
                <a:gd name="T45" fmla="*/ 1441 h 1789"/>
                <a:gd name="T46" fmla="*/ 508 w 1678"/>
                <a:gd name="T47" fmla="*/ 1276 h 1789"/>
                <a:gd name="T48" fmla="*/ 353 w 1678"/>
                <a:gd name="T49" fmla="*/ 1082 h 1789"/>
                <a:gd name="T50" fmla="*/ 222 w 1678"/>
                <a:gd name="T51" fmla="*/ 854 h 1789"/>
                <a:gd name="T52" fmla="*/ 116 w 1678"/>
                <a:gd name="T53" fmla="*/ 593 h 1789"/>
                <a:gd name="T54" fmla="*/ 33 w 1678"/>
                <a:gd name="T55" fmla="*/ 296 h 1789"/>
                <a:gd name="T56" fmla="*/ 0 w 1678"/>
                <a:gd name="T57" fmla="*/ 108 h 1789"/>
                <a:gd name="T58" fmla="*/ 22 w 1678"/>
                <a:gd name="T59" fmla="*/ 51 h 1789"/>
                <a:gd name="T60" fmla="*/ 65 w 1678"/>
                <a:gd name="T61" fmla="*/ 12 h 1789"/>
                <a:gd name="T62" fmla="*/ 120 w 1678"/>
                <a:gd name="T63"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8" h="1789">
                  <a:moveTo>
                    <a:pt x="120" y="0"/>
                  </a:moveTo>
                  <a:lnTo>
                    <a:pt x="147" y="8"/>
                  </a:lnTo>
                  <a:lnTo>
                    <a:pt x="175" y="21"/>
                  </a:lnTo>
                  <a:lnTo>
                    <a:pt x="198" y="41"/>
                  </a:lnTo>
                  <a:lnTo>
                    <a:pt x="216" y="65"/>
                  </a:lnTo>
                  <a:lnTo>
                    <a:pt x="226" y="90"/>
                  </a:lnTo>
                  <a:lnTo>
                    <a:pt x="257" y="243"/>
                  </a:lnTo>
                  <a:lnTo>
                    <a:pt x="294" y="389"/>
                  </a:lnTo>
                  <a:lnTo>
                    <a:pt x="336" y="522"/>
                  </a:lnTo>
                  <a:lnTo>
                    <a:pt x="385" y="650"/>
                  </a:lnTo>
                  <a:lnTo>
                    <a:pt x="438" y="768"/>
                  </a:lnTo>
                  <a:lnTo>
                    <a:pt x="497" y="876"/>
                  </a:lnTo>
                  <a:lnTo>
                    <a:pt x="561" y="978"/>
                  </a:lnTo>
                  <a:lnTo>
                    <a:pt x="634" y="1070"/>
                  </a:lnTo>
                  <a:lnTo>
                    <a:pt x="711" y="1155"/>
                  </a:lnTo>
                  <a:lnTo>
                    <a:pt x="795" y="1231"/>
                  </a:lnTo>
                  <a:lnTo>
                    <a:pt x="887" y="1302"/>
                  </a:lnTo>
                  <a:lnTo>
                    <a:pt x="985" y="1363"/>
                  </a:lnTo>
                  <a:lnTo>
                    <a:pt x="1091" y="1418"/>
                  </a:lnTo>
                  <a:lnTo>
                    <a:pt x="1203" y="1465"/>
                  </a:lnTo>
                  <a:lnTo>
                    <a:pt x="1323" y="1506"/>
                  </a:lnTo>
                  <a:lnTo>
                    <a:pt x="1452" y="1539"/>
                  </a:lnTo>
                  <a:lnTo>
                    <a:pt x="1588" y="1565"/>
                  </a:lnTo>
                  <a:lnTo>
                    <a:pt x="1613" y="1575"/>
                  </a:lnTo>
                  <a:lnTo>
                    <a:pt x="1637" y="1590"/>
                  </a:lnTo>
                  <a:lnTo>
                    <a:pt x="1656" y="1612"/>
                  </a:lnTo>
                  <a:lnTo>
                    <a:pt x="1670" y="1638"/>
                  </a:lnTo>
                  <a:lnTo>
                    <a:pt x="1678" y="1667"/>
                  </a:lnTo>
                  <a:lnTo>
                    <a:pt x="1676" y="1700"/>
                  </a:lnTo>
                  <a:lnTo>
                    <a:pt x="1666" y="1730"/>
                  </a:lnTo>
                  <a:lnTo>
                    <a:pt x="1649" y="1755"/>
                  </a:lnTo>
                  <a:lnTo>
                    <a:pt x="1625" y="1773"/>
                  </a:lnTo>
                  <a:lnTo>
                    <a:pt x="1598" y="1785"/>
                  </a:lnTo>
                  <a:lnTo>
                    <a:pt x="1564" y="1789"/>
                  </a:lnTo>
                  <a:lnTo>
                    <a:pt x="1560" y="1789"/>
                  </a:lnTo>
                  <a:lnTo>
                    <a:pt x="1556" y="1789"/>
                  </a:lnTo>
                  <a:lnTo>
                    <a:pt x="1552" y="1789"/>
                  </a:lnTo>
                  <a:lnTo>
                    <a:pt x="1549" y="1789"/>
                  </a:lnTo>
                  <a:lnTo>
                    <a:pt x="1543" y="1789"/>
                  </a:lnTo>
                  <a:lnTo>
                    <a:pt x="1399" y="1759"/>
                  </a:lnTo>
                  <a:lnTo>
                    <a:pt x="1264" y="1724"/>
                  </a:lnTo>
                  <a:lnTo>
                    <a:pt x="1134" y="1681"/>
                  </a:lnTo>
                  <a:lnTo>
                    <a:pt x="1013" y="1632"/>
                  </a:lnTo>
                  <a:lnTo>
                    <a:pt x="899" y="1575"/>
                  </a:lnTo>
                  <a:lnTo>
                    <a:pt x="791" y="1512"/>
                  </a:lnTo>
                  <a:lnTo>
                    <a:pt x="691" y="1441"/>
                  </a:lnTo>
                  <a:lnTo>
                    <a:pt x="597" y="1363"/>
                  </a:lnTo>
                  <a:lnTo>
                    <a:pt x="508" y="1276"/>
                  </a:lnTo>
                  <a:lnTo>
                    <a:pt x="428" y="1182"/>
                  </a:lnTo>
                  <a:lnTo>
                    <a:pt x="353" y="1082"/>
                  </a:lnTo>
                  <a:lnTo>
                    <a:pt x="285" y="972"/>
                  </a:lnTo>
                  <a:lnTo>
                    <a:pt x="222" y="854"/>
                  </a:lnTo>
                  <a:lnTo>
                    <a:pt x="167" y="726"/>
                  </a:lnTo>
                  <a:lnTo>
                    <a:pt x="116" y="593"/>
                  </a:lnTo>
                  <a:lnTo>
                    <a:pt x="73" y="450"/>
                  </a:lnTo>
                  <a:lnTo>
                    <a:pt x="33" y="296"/>
                  </a:lnTo>
                  <a:lnTo>
                    <a:pt x="2" y="135"/>
                  </a:lnTo>
                  <a:lnTo>
                    <a:pt x="0" y="108"/>
                  </a:lnTo>
                  <a:lnTo>
                    <a:pt x="8" y="78"/>
                  </a:lnTo>
                  <a:lnTo>
                    <a:pt x="22" y="51"/>
                  </a:lnTo>
                  <a:lnTo>
                    <a:pt x="41" y="29"/>
                  </a:lnTo>
                  <a:lnTo>
                    <a:pt x="65" y="12"/>
                  </a:lnTo>
                  <a:lnTo>
                    <a:pt x="90" y="2"/>
                  </a:lnTo>
                  <a:lnTo>
                    <a:pt x="12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5" name="Picture 14">
            <a:extLst>
              <a:ext uri="{FF2B5EF4-FFF2-40B4-BE49-F238E27FC236}">
                <a16:creationId xmlns:a16="http://schemas.microsoft.com/office/drawing/2014/main" id="{0C22E17D-5220-43E5-B436-58351163A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5621" y="108030"/>
            <a:ext cx="2958479" cy="2842207"/>
          </a:xfrm>
          <a:prstGeom prst="rect">
            <a:avLst/>
          </a:prstGeom>
        </p:spPr>
      </p:pic>
      <p:sp>
        <p:nvSpPr>
          <p:cNvPr id="23" name="Slide Number Placeholder 1">
            <a:extLst>
              <a:ext uri="{FF2B5EF4-FFF2-40B4-BE49-F238E27FC236}">
                <a16:creationId xmlns:a16="http://schemas.microsoft.com/office/drawing/2014/main" id="{A815638B-892B-4178-B79A-B115EBFCED55}"/>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14</a:t>
            </a:fld>
            <a:endParaRPr lang="en-US" dirty="0"/>
          </a:p>
        </p:txBody>
      </p:sp>
    </p:spTree>
    <p:extLst>
      <p:ext uri="{BB962C8B-B14F-4D97-AF65-F5344CB8AC3E}">
        <p14:creationId xmlns:p14="http://schemas.microsoft.com/office/powerpoint/2010/main" val="2901050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2825CB-A533-43BC-B022-BB35D8D785CC}"/>
              </a:ext>
            </a:extLst>
          </p:cNvPr>
          <p:cNvSpPr>
            <a:spLocks noGrp="1"/>
          </p:cNvSpPr>
          <p:nvPr>
            <p:ph type="title"/>
          </p:nvPr>
        </p:nvSpPr>
        <p:spPr/>
        <p:txBody>
          <a:bodyPr/>
          <a:lstStyle/>
          <a:p>
            <a:r>
              <a:rPr lang="en-US" dirty="0">
                <a:solidFill>
                  <a:schemeClr val="accent1"/>
                </a:solidFill>
              </a:rPr>
              <a:t>Disability Awareness/Sensitivity</a:t>
            </a:r>
          </a:p>
        </p:txBody>
      </p:sp>
      <p:sp>
        <p:nvSpPr>
          <p:cNvPr id="7" name="Slide Number Placeholder 1">
            <a:extLst>
              <a:ext uri="{FF2B5EF4-FFF2-40B4-BE49-F238E27FC236}">
                <a16:creationId xmlns:a16="http://schemas.microsoft.com/office/drawing/2014/main" id="{D8A39311-C916-4962-A456-C7ED4AEB2771}"/>
              </a:ext>
            </a:extLst>
          </p:cNvPr>
          <p:cNvSpPr>
            <a:spLocks noGrp="1"/>
          </p:cNvSpPr>
          <p:nvPr>
            <p:ph type="sldNum" sz="quarter" idx="12"/>
          </p:nvPr>
        </p:nvSpPr>
        <p:spPr>
          <a:xfrm>
            <a:off x="8001000" y="4705350"/>
            <a:ext cx="838200" cy="365125"/>
          </a:xfrm>
          <a:prstGeom prst="rect">
            <a:avLst/>
          </a:prstGeom>
        </p:spPr>
        <p:txBody>
          <a:bodyPr/>
          <a:lstStyle>
            <a:lvl1pPr algn="r">
              <a:defRPr sz="1200"/>
            </a:lvl1pPr>
          </a:lstStyle>
          <a:p>
            <a:fld id="{3A88AA25-0ABF-4444-BF79-A8339D80008A}" type="slidenum">
              <a:rPr lang="en-US" smtClean="0"/>
              <a:pPr/>
              <a:t>15</a:t>
            </a:fld>
            <a:endParaRPr lang="en-US" dirty="0"/>
          </a:p>
        </p:txBody>
      </p:sp>
      <p:pic>
        <p:nvPicPr>
          <p:cNvPr id="4" name="Picture 3">
            <a:extLst>
              <a:ext uri="{FF2B5EF4-FFF2-40B4-BE49-F238E27FC236}">
                <a16:creationId xmlns:a16="http://schemas.microsoft.com/office/drawing/2014/main" id="{0228196E-6786-4553-A945-96F36E9C3473}"/>
              </a:ext>
            </a:extLst>
          </p:cNvPr>
          <p:cNvPicPr>
            <a:picLocks noChangeAspect="1"/>
          </p:cNvPicPr>
          <p:nvPr/>
        </p:nvPicPr>
        <p:blipFill>
          <a:blip r:embed="rId3"/>
          <a:stretch>
            <a:fillRect/>
          </a:stretch>
        </p:blipFill>
        <p:spPr>
          <a:xfrm>
            <a:off x="1669921" y="971550"/>
            <a:ext cx="5804158" cy="3970205"/>
          </a:xfrm>
          <a:prstGeom prst="rect">
            <a:avLst/>
          </a:prstGeom>
        </p:spPr>
      </p:pic>
    </p:spTree>
    <p:extLst>
      <p:ext uri="{BB962C8B-B14F-4D97-AF65-F5344CB8AC3E}">
        <p14:creationId xmlns:p14="http://schemas.microsoft.com/office/powerpoint/2010/main" val="2847066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3"/>
          <p:cNvSpPr txBox="1"/>
          <p:nvPr/>
        </p:nvSpPr>
        <p:spPr>
          <a:xfrm>
            <a:off x="4381502" y="806667"/>
            <a:ext cx="4406898" cy="1822871"/>
          </a:xfrm>
          <a:prstGeom prst="rect">
            <a:avLst/>
          </a:prstGeom>
          <a:noFill/>
        </p:spPr>
        <p:txBody>
          <a:bodyPr wrap="square" rtlCol="0">
            <a:spAutoFit/>
          </a:bodyPr>
          <a:lstStyle/>
          <a:p>
            <a:pPr>
              <a:lnSpc>
                <a:spcPct val="114000"/>
              </a:lnSpc>
              <a:spcBef>
                <a:spcPts val="600"/>
              </a:spcBef>
            </a:pPr>
            <a:r>
              <a:rPr lang="en-US" sz="2800" b="1" dirty="0">
                <a:solidFill>
                  <a:schemeClr val="accent1"/>
                </a:solidFill>
              </a:rPr>
              <a:t>What Do You Think?</a:t>
            </a:r>
            <a:br>
              <a:rPr lang="en-US" sz="2800" dirty="0">
                <a:solidFill>
                  <a:schemeClr val="bg1">
                    <a:lumMod val="50000"/>
                  </a:schemeClr>
                </a:solidFill>
              </a:rPr>
            </a:br>
            <a:r>
              <a:rPr lang="en-US" dirty="0">
                <a:solidFill>
                  <a:schemeClr val="bg1">
                    <a:lumMod val="50000"/>
                  </a:schemeClr>
                </a:solidFill>
              </a:rPr>
              <a:t>You see a person with a mobility impairment struggling to open a door.  </a:t>
            </a:r>
          </a:p>
          <a:p>
            <a:pPr>
              <a:lnSpc>
                <a:spcPct val="114000"/>
              </a:lnSpc>
              <a:spcBef>
                <a:spcPts val="600"/>
              </a:spcBef>
            </a:pPr>
            <a:r>
              <a:rPr lang="en-US" b="1" dirty="0">
                <a:solidFill>
                  <a:schemeClr val="accent4"/>
                </a:solidFill>
              </a:rPr>
              <a:t>What do you do?</a:t>
            </a:r>
          </a:p>
          <a:p>
            <a:pPr>
              <a:lnSpc>
                <a:spcPct val="150000"/>
              </a:lnSpc>
            </a:pPr>
            <a:endParaRPr lang="fr-CA" sz="1050" dirty="0">
              <a:solidFill>
                <a:schemeClr val="bg1">
                  <a:lumMod val="50000"/>
                </a:schemeClr>
              </a:solidFill>
            </a:endParaRPr>
          </a:p>
        </p:txBody>
      </p:sp>
      <p:sp>
        <p:nvSpPr>
          <p:cNvPr id="18" name="ZoneTexte 25"/>
          <p:cNvSpPr txBox="1"/>
          <p:nvPr/>
        </p:nvSpPr>
        <p:spPr>
          <a:xfrm>
            <a:off x="4406901" y="2517364"/>
            <a:ext cx="4356100" cy="1487395"/>
          </a:xfrm>
          <a:prstGeom prst="rect">
            <a:avLst/>
          </a:prstGeom>
          <a:noFill/>
        </p:spPr>
        <p:txBody>
          <a:bodyPr wrap="square" rtlCol="0" anchor="ctr" anchorCtr="0">
            <a:spAutoFit/>
          </a:bodyPr>
          <a:lstStyle/>
          <a:p>
            <a:pPr marL="342900" indent="-342900">
              <a:lnSpc>
                <a:spcPct val="114000"/>
              </a:lnSpc>
              <a:spcBef>
                <a:spcPts val="600"/>
              </a:spcBef>
              <a:buClr>
                <a:schemeClr val="accent1"/>
              </a:buClr>
              <a:buFont typeface="+mj-lt"/>
              <a:buAutoNum type="alphaUcPeriod"/>
            </a:pPr>
            <a:r>
              <a:rPr lang="fr-CA" dirty="0">
                <a:solidFill>
                  <a:schemeClr val="bg1">
                    <a:lumMod val="50000"/>
                  </a:schemeClr>
                </a:solidFill>
              </a:rPr>
              <a:t>Do not get involved.</a:t>
            </a:r>
          </a:p>
          <a:p>
            <a:pPr marL="342900" indent="-342900">
              <a:lnSpc>
                <a:spcPct val="114000"/>
              </a:lnSpc>
              <a:spcBef>
                <a:spcPts val="600"/>
              </a:spcBef>
              <a:buClr>
                <a:schemeClr val="accent1"/>
              </a:buClr>
              <a:buFont typeface="+mj-lt"/>
              <a:buAutoNum type="alphaUcPeriod"/>
            </a:pPr>
            <a:r>
              <a:rPr lang="fr-CA" dirty="0">
                <a:solidFill>
                  <a:schemeClr val="bg1">
                    <a:lumMod val="50000"/>
                  </a:schemeClr>
                </a:solidFill>
              </a:rPr>
              <a:t>Open the door for </a:t>
            </a:r>
            <a:r>
              <a:rPr lang="fr-CA" dirty="0" err="1">
                <a:solidFill>
                  <a:schemeClr val="bg1">
                    <a:lumMod val="50000"/>
                  </a:schemeClr>
                </a:solidFill>
              </a:rPr>
              <a:t>them</a:t>
            </a:r>
            <a:r>
              <a:rPr lang="fr-CA" dirty="0">
                <a:solidFill>
                  <a:schemeClr val="bg1">
                    <a:lumMod val="50000"/>
                  </a:schemeClr>
                </a:solidFill>
              </a:rPr>
              <a:t>!</a:t>
            </a:r>
          </a:p>
          <a:p>
            <a:pPr marL="342900" indent="-342900">
              <a:lnSpc>
                <a:spcPct val="114000"/>
              </a:lnSpc>
              <a:spcBef>
                <a:spcPts val="600"/>
              </a:spcBef>
              <a:buClr>
                <a:schemeClr val="accent1"/>
              </a:buClr>
              <a:buFont typeface="+mj-lt"/>
              <a:buAutoNum type="alphaUcPeriod"/>
            </a:pPr>
            <a:r>
              <a:rPr lang="fr-CA" dirty="0" err="1">
                <a:solidFill>
                  <a:schemeClr val="bg1">
                    <a:lumMod val="50000"/>
                  </a:schemeClr>
                </a:solidFill>
              </a:rPr>
              <a:t>Ask</a:t>
            </a:r>
            <a:r>
              <a:rPr lang="fr-CA" dirty="0">
                <a:solidFill>
                  <a:schemeClr val="bg1">
                    <a:lumMod val="50000"/>
                  </a:schemeClr>
                </a:solidFill>
              </a:rPr>
              <a:t> </a:t>
            </a:r>
            <a:r>
              <a:rPr lang="fr-CA" dirty="0" err="1">
                <a:solidFill>
                  <a:schemeClr val="bg1">
                    <a:lumMod val="50000"/>
                  </a:schemeClr>
                </a:solidFill>
              </a:rPr>
              <a:t>them</a:t>
            </a:r>
            <a:r>
              <a:rPr lang="fr-CA" dirty="0">
                <a:solidFill>
                  <a:schemeClr val="bg1">
                    <a:lumMod val="50000"/>
                  </a:schemeClr>
                </a:solidFill>
              </a:rPr>
              <a:t> if </a:t>
            </a:r>
            <a:r>
              <a:rPr lang="fr-CA" dirty="0" err="1">
                <a:solidFill>
                  <a:schemeClr val="bg1">
                    <a:lumMod val="50000"/>
                  </a:schemeClr>
                </a:solidFill>
              </a:rPr>
              <a:t>they</a:t>
            </a:r>
            <a:r>
              <a:rPr lang="fr-CA" dirty="0">
                <a:solidFill>
                  <a:schemeClr val="bg1">
                    <a:lumMod val="50000"/>
                  </a:schemeClr>
                </a:solidFill>
              </a:rPr>
              <a:t> </a:t>
            </a:r>
            <a:r>
              <a:rPr lang="fr-CA" dirty="0" err="1">
                <a:solidFill>
                  <a:schemeClr val="bg1">
                    <a:lumMod val="50000"/>
                  </a:schemeClr>
                </a:solidFill>
              </a:rPr>
              <a:t>need</a:t>
            </a:r>
            <a:r>
              <a:rPr lang="fr-CA" dirty="0">
                <a:solidFill>
                  <a:schemeClr val="bg1">
                    <a:lumMod val="50000"/>
                  </a:schemeClr>
                </a:solidFill>
              </a:rPr>
              <a:t> assistance with the door? </a:t>
            </a:r>
          </a:p>
        </p:txBody>
      </p:sp>
      <p:sp>
        <p:nvSpPr>
          <p:cNvPr id="3" name="Right Triangle 2"/>
          <p:cNvSpPr/>
          <p:nvPr/>
        </p:nvSpPr>
        <p:spPr bwMode="auto">
          <a:xfrm rot="5400000">
            <a:off x="166461" y="155275"/>
            <a:ext cx="914400" cy="914400"/>
          </a:xfrm>
          <a:prstGeom prst="rtTriangle">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5" name="Right Triangle 14"/>
          <p:cNvSpPr/>
          <p:nvPr/>
        </p:nvSpPr>
        <p:spPr bwMode="auto">
          <a:xfrm rot="16200000">
            <a:off x="8001000" y="4073826"/>
            <a:ext cx="914400" cy="914400"/>
          </a:xfrm>
          <a:prstGeom prst="rtTriangle">
            <a:avLst/>
          </a:prstGeom>
          <a:solidFill>
            <a:schemeClr val="accent2"/>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pic>
        <p:nvPicPr>
          <p:cNvPr id="10" name="Picture 9" descr="A person riding on the back of a bicycle&#10;&#10;Description automatically generated">
            <a:extLst>
              <a:ext uri="{FF2B5EF4-FFF2-40B4-BE49-F238E27FC236}">
                <a16:creationId xmlns:a16="http://schemas.microsoft.com/office/drawing/2014/main" id="{4508DFCD-A00D-4CD1-9020-8698CE9AB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20" y="1547182"/>
            <a:ext cx="3834633" cy="2164712"/>
          </a:xfrm>
          <a:prstGeom prst="rect">
            <a:avLst/>
          </a:prstGeom>
        </p:spPr>
      </p:pic>
      <p:sp>
        <p:nvSpPr>
          <p:cNvPr id="17" name="Slide Number Placeholder 1">
            <a:extLst>
              <a:ext uri="{FF2B5EF4-FFF2-40B4-BE49-F238E27FC236}">
                <a16:creationId xmlns:a16="http://schemas.microsoft.com/office/drawing/2014/main" id="{BFC0441E-EC23-492C-A26F-D07B1EA4B110}"/>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16</a:t>
            </a:fld>
            <a:endParaRPr lang="en-US" dirty="0"/>
          </a:p>
        </p:txBody>
      </p:sp>
    </p:spTree>
    <p:extLst>
      <p:ext uri="{BB962C8B-B14F-4D97-AF65-F5344CB8AC3E}">
        <p14:creationId xmlns:p14="http://schemas.microsoft.com/office/powerpoint/2010/main" val="3846071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3"/>
          <p:cNvSpPr txBox="1"/>
          <p:nvPr/>
        </p:nvSpPr>
        <p:spPr>
          <a:xfrm>
            <a:off x="4419600" y="491751"/>
            <a:ext cx="4406898" cy="1899494"/>
          </a:xfrm>
          <a:prstGeom prst="rect">
            <a:avLst/>
          </a:prstGeom>
          <a:noFill/>
        </p:spPr>
        <p:txBody>
          <a:bodyPr wrap="square" rtlCol="0">
            <a:spAutoFit/>
          </a:bodyPr>
          <a:lstStyle/>
          <a:p>
            <a:pPr>
              <a:lnSpc>
                <a:spcPct val="114000"/>
              </a:lnSpc>
              <a:spcBef>
                <a:spcPts val="600"/>
              </a:spcBef>
            </a:pPr>
            <a:r>
              <a:rPr lang="en-US" sz="2800" b="1" dirty="0">
                <a:solidFill>
                  <a:schemeClr val="accent1"/>
                </a:solidFill>
              </a:rPr>
              <a:t>What Do You Think?</a:t>
            </a:r>
            <a:br>
              <a:rPr lang="en-US" sz="2800" dirty="0">
                <a:solidFill>
                  <a:schemeClr val="bg1">
                    <a:lumMod val="50000"/>
                  </a:schemeClr>
                </a:solidFill>
              </a:rPr>
            </a:br>
            <a:r>
              <a:rPr lang="en-US" dirty="0">
                <a:solidFill>
                  <a:schemeClr val="bg1">
                    <a:lumMod val="50000"/>
                  </a:schemeClr>
                </a:solidFill>
              </a:rPr>
              <a:t>You see a blind person who may need assistance with navigating their environment?</a:t>
            </a:r>
          </a:p>
          <a:p>
            <a:pPr>
              <a:lnSpc>
                <a:spcPct val="150000"/>
              </a:lnSpc>
            </a:pPr>
            <a:r>
              <a:rPr lang="en-US" b="1" dirty="0">
                <a:solidFill>
                  <a:schemeClr val="accent4"/>
                </a:solidFill>
              </a:rPr>
              <a:t>What do you do?</a:t>
            </a:r>
          </a:p>
        </p:txBody>
      </p:sp>
      <p:sp>
        <p:nvSpPr>
          <p:cNvPr id="18" name="ZoneTexte 25"/>
          <p:cNvSpPr txBox="1"/>
          <p:nvPr/>
        </p:nvSpPr>
        <p:spPr>
          <a:xfrm>
            <a:off x="4419600" y="2476919"/>
            <a:ext cx="4356100" cy="1803186"/>
          </a:xfrm>
          <a:prstGeom prst="rect">
            <a:avLst/>
          </a:prstGeom>
          <a:noFill/>
        </p:spPr>
        <p:txBody>
          <a:bodyPr wrap="square" rtlCol="0" anchor="ctr" anchorCtr="0">
            <a:spAutoFit/>
          </a:bodyPr>
          <a:lstStyle/>
          <a:p>
            <a:pPr marL="342900" indent="-342900">
              <a:lnSpc>
                <a:spcPct val="114000"/>
              </a:lnSpc>
              <a:spcBef>
                <a:spcPts val="600"/>
              </a:spcBef>
              <a:buClr>
                <a:schemeClr val="accent1"/>
              </a:buClr>
              <a:buFont typeface="+mj-lt"/>
              <a:buAutoNum type="alphaUcPeriod"/>
            </a:pPr>
            <a:r>
              <a:rPr lang="fr-CA" dirty="0">
                <a:solidFill>
                  <a:schemeClr val="bg1">
                    <a:lumMod val="50000"/>
                  </a:schemeClr>
                </a:solidFill>
              </a:rPr>
              <a:t>Don’t </a:t>
            </a:r>
            <a:r>
              <a:rPr lang="fr-CA" dirty="0" err="1">
                <a:solidFill>
                  <a:schemeClr val="bg1">
                    <a:lumMod val="50000"/>
                  </a:schemeClr>
                </a:solidFill>
              </a:rPr>
              <a:t>get</a:t>
            </a:r>
            <a:r>
              <a:rPr lang="fr-CA" dirty="0">
                <a:solidFill>
                  <a:schemeClr val="bg1">
                    <a:lumMod val="50000"/>
                  </a:schemeClr>
                </a:solidFill>
              </a:rPr>
              <a:t> </a:t>
            </a:r>
            <a:r>
              <a:rPr lang="fr-CA" dirty="0" err="1">
                <a:solidFill>
                  <a:schemeClr val="bg1">
                    <a:lumMod val="50000"/>
                  </a:schemeClr>
                </a:solidFill>
              </a:rPr>
              <a:t>involved</a:t>
            </a:r>
            <a:r>
              <a:rPr lang="fr-CA" dirty="0">
                <a:solidFill>
                  <a:schemeClr val="bg1">
                    <a:lumMod val="50000"/>
                  </a:schemeClr>
                </a:solidFill>
              </a:rPr>
              <a:t> as </a:t>
            </a:r>
            <a:r>
              <a:rPr lang="fr-CA" dirty="0" err="1">
                <a:solidFill>
                  <a:schemeClr val="bg1">
                    <a:lumMod val="50000"/>
                  </a:schemeClr>
                </a:solidFill>
              </a:rPr>
              <a:t>it</a:t>
            </a:r>
            <a:r>
              <a:rPr lang="fr-CA" dirty="0">
                <a:solidFill>
                  <a:schemeClr val="bg1">
                    <a:lumMod val="50000"/>
                  </a:schemeClr>
                </a:solidFill>
              </a:rPr>
              <a:t> </a:t>
            </a:r>
            <a:r>
              <a:rPr lang="fr-CA" dirty="0" err="1">
                <a:solidFill>
                  <a:schemeClr val="bg1">
                    <a:lumMod val="50000"/>
                  </a:schemeClr>
                </a:solidFill>
              </a:rPr>
              <a:t>would</a:t>
            </a:r>
            <a:r>
              <a:rPr lang="fr-CA" dirty="0">
                <a:solidFill>
                  <a:schemeClr val="bg1">
                    <a:lumMod val="50000"/>
                  </a:schemeClr>
                </a:solidFill>
              </a:rPr>
              <a:t> </a:t>
            </a:r>
            <a:r>
              <a:rPr lang="fr-CA" dirty="0" err="1">
                <a:solidFill>
                  <a:schemeClr val="bg1">
                    <a:lumMod val="50000"/>
                  </a:schemeClr>
                </a:solidFill>
              </a:rPr>
              <a:t>embarrass</a:t>
            </a:r>
            <a:r>
              <a:rPr lang="fr-CA" dirty="0">
                <a:solidFill>
                  <a:schemeClr val="bg1">
                    <a:lumMod val="50000"/>
                  </a:schemeClr>
                </a:solidFill>
              </a:rPr>
              <a:t> </a:t>
            </a:r>
            <a:r>
              <a:rPr lang="fr-CA" dirty="0" err="1">
                <a:solidFill>
                  <a:schemeClr val="bg1">
                    <a:lumMod val="50000"/>
                  </a:schemeClr>
                </a:solidFill>
              </a:rPr>
              <a:t>them</a:t>
            </a:r>
            <a:r>
              <a:rPr lang="fr-CA" dirty="0">
                <a:solidFill>
                  <a:schemeClr val="bg1">
                    <a:lumMod val="50000"/>
                  </a:schemeClr>
                </a:solidFill>
              </a:rPr>
              <a:t>.</a:t>
            </a:r>
          </a:p>
          <a:p>
            <a:pPr marL="342900" indent="-342900">
              <a:lnSpc>
                <a:spcPct val="114000"/>
              </a:lnSpc>
              <a:spcBef>
                <a:spcPts val="600"/>
              </a:spcBef>
              <a:buClr>
                <a:schemeClr val="accent1"/>
              </a:buClr>
              <a:buFont typeface="+mj-lt"/>
              <a:buAutoNum type="alphaUcPeriod"/>
            </a:pPr>
            <a:r>
              <a:rPr lang="fr-CA" dirty="0" err="1">
                <a:solidFill>
                  <a:schemeClr val="bg1">
                    <a:lumMod val="50000"/>
                  </a:schemeClr>
                </a:solidFill>
              </a:rPr>
              <a:t>Take</a:t>
            </a:r>
            <a:r>
              <a:rPr lang="fr-CA" dirty="0">
                <a:solidFill>
                  <a:schemeClr val="bg1">
                    <a:lumMod val="50000"/>
                  </a:schemeClr>
                </a:solidFill>
              </a:rPr>
              <a:t> </a:t>
            </a:r>
            <a:r>
              <a:rPr lang="fr-CA" dirty="0" err="1">
                <a:solidFill>
                  <a:schemeClr val="bg1">
                    <a:lumMod val="50000"/>
                  </a:schemeClr>
                </a:solidFill>
              </a:rPr>
              <a:t>them</a:t>
            </a:r>
            <a:r>
              <a:rPr lang="fr-CA" dirty="0">
                <a:solidFill>
                  <a:schemeClr val="bg1">
                    <a:lumMod val="50000"/>
                  </a:schemeClr>
                </a:solidFill>
              </a:rPr>
              <a:t> by the arm and guide </a:t>
            </a:r>
            <a:r>
              <a:rPr lang="fr-CA" dirty="0" err="1">
                <a:solidFill>
                  <a:schemeClr val="bg1">
                    <a:lumMod val="50000"/>
                  </a:schemeClr>
                </a:solidFill>
              </a:rPr>
              <a:t>them</a:t>
            </a:r>
            <a:r>
              <a:rPr lang="fr-CA" dirty="0">
                <a:solidFill>
                  <a:schemeClr val="bg1">
                    <a:lumMod val="50000"/>
                  </a:schemeClr>
                </a:solidFill>
              </a:rPr>
              <a:t>.</a:t>
            </a:r>
          </a:p>
          <a:p>
            <a:pPr marL="342900" indent="-342900">
              <a:lnSpc>
                <a:spcPct val="114000"/>
              </a:lnSpc>
              <a:spcBef>
                <a:spcPts val="600"/>
              </a:spcBef>
              <a:buClr>
                <a:schemeClr val="accent1"/>
              </a:buClr>
              <a:buFont typeface="+mj-lt"/>
              <a:buAutoNum type="alphaUcPeriod"/>
            </a:pPr>
            <a:r>
              <a:rPr lang="fr-CA" dirty="0">
                <a:solidFill>
                  <a:schemeClr val="bg1">
                    <a:lumMod val="50000"/>
                  </a:schemeClr>
                </a:solidFill>
              </a:rPr>
              <a:t>Ask if </a:t>
            </a:r>
            <a:r>
              <a:rPr lang="fr-CA" dirty="0" err="1">
                <a:solidFill>
                  <a:schemeClr val="bg1">
                    <a:lumMod val="50000"/>
                  </a:schemeClr>
                </a:solidFill>
              </a:rPr>
              <a:t>they</a:t>
            </a:r>
            <a:r>
              <a:rPr lang="fr-CA" dirty="0">
                <a:solidFill>
                  <a:schemeClr val="bg1">
                    <a:lumMod val="50000"/>
                  </a:schemeClr>
                </a:solidFill>
              </a:rPr>
              <a:t> </a:t>
            </a:r>
            <a:r>
              <a:rPr lang="fr-CA" dirty="0" err="1">
                <a:solidFill>
                  <a:schemeClr val="bg1">
                    <a:lumMod val="50000"/>
                  </a:schemeClr>
                </a:solidFill>
              </a:rPr>
              <a:t>need</a:t>
            </a:r>
            <a:r>
              <a:rPr lang="fr-CA" dirty="0">
                <a:solidFill>
                  <a:schemeClr val="bg1">
                    <a:lumMod val="50000"/>
                  </a:schemeClr>
                </a:solidFill>
              </a:rPr>
              <a:t> assistance.</a:t>
            </a:r>
          </a:p>
        </p:txBody>
      </p:sp>
      <p:sp>
        <p:nvSpPr>
          <p:cNvPr id="21" name="Oval 20"/>
          <p:cNvSpPr/>
          <p:nvPr/>
        </p:nvSpPr>
        <p:spPr>
          <a:xfrm flipV="1">
            <a:off x="561521" y="774700"/>
            <a:ext cx="3594102" cy="3594102"/>
          </a:xfrm>
          <a:prstGeom prst="ellipse">
            <a:avLst/>
          </a:prstGeom>
          <a:noFill/>
          <a:ln w="28575">
            <a:solidFill>
              <a:srgbClr val="282E27">
                <a:alpha val="50196"/>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wearing a costume&#10;&#10;Description automatically generated">
            <a:extLst>
              <a:ext uri="{FF2B5EF4-FFF2-40B4-BE49-F238E27FC236}">
                <a16:creationId xmlns:a16="http://schemas.microsoft.com/office/drawing/2014/main" id="{FC317AFA-2B31-4FC5-BDB7-E4D46604C4CA}"/>
              </a:ext>
            </a:extLst>
          </p:cNvPr>
          <p:cNvPicPr>
            <a:picLocks noGrp="1" noChangeAspect="1"/>
          </p:cNvPicPr>
          <p:nvPr>
            <p:ph type="pic" sz="quarter" idx="31"/>
          </p:nvPr>
        </p:nvPicPr>
        <p:blipFill>
          <a:blip r:embed="rId3" cstate="print">
            <a:extLst>
              <a:ext uri="{28A0092B-C50C-407E-A947-70E740481C1C}">
                <a14:useLocalDpi xmlns:a14="http://schemas.microsoft.com/office/drawing/2010/main" val="0"/>
              </a:ext>
            </a:extLst>
          </a:blip>
          <a:srcRect/>
          <a:stretch>
            <a:fillRect/>
          </a:stretch>
        </p:blipFill>
        <p:spPr/>
      </p:pic>
      <p:sp>
        <p:nvSpPr>
          <p:cNvPr id="3" name="Right Triangle 2"/>
          <p:cNvSpPr/>
          <p:nvPr/>
        </p:nvSpPr>
        <p:spPr bwMode="auto">
          <a:xfrm rot="5400000">
            <a:off x="166461" y="155275"/>
            <a:ext cx="914400" cy="914400"/>
          </a:xfrm>
          <a:prstGeom prst="rtTriangle">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5" name="Right Triangle 14"/>
          <p:cNvSpPr/>
          <p:nvPr/>
        </p:nvSpPr>
        <p:spPr bwMode="auto">
          <a:xfrm rot="16200000">
            <a:off x="8001000" y="4073826"/>
            <a:ext cx="914400" cy="914400"/>
          </a:xfrm>
          <a:prstGeom prst="rtTriangle">
            <a:avLst/>
          </a:prstGeom>
          <a:solidFill>
            <a:schemeClr val="accent2"/>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1" name="Slide Number Placeholder 1">
            <a:extLst>
              <a:ext uri="{FF2B5EF4-FFF2-40B4-BE49-F238E27FC236}">
                <a16:creationId xmlns:a16="http://schemas.microsoft.com/office/drawing/2014/main" id="{3E1C697F-B57B-4772-8FB2-D0A74ADFB096}"/>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17</a:t>
            </a:fld>
            <a:endParaRPr lang="en-US" dirty="0"/>
          </a:p>
        </p:txBody>
      </p:sp>
    </p:spTree>
    <p:extLst>
      <p:ext uri="{BB962C8B-B14F-4D97-AF65-F5344CB8AC3E}">
        <p14:creationId xmlns:p14="http://schemas.microsoft.com/office/powerpoint/2010/main" val="252458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3"/>
          <p:cNvSpPr txBox="1"/>
          <p:nvPr/>
        </p:nvSpPr>
        <p:spPr>
          <a:xfrm>
            <a:off x="4259944" y="127864"/>
            <a:ext cx="4426856" cy="2215286"/>
          </a:xfrm>
          <a:prstGeom prst="rect">
            <a:avLst/>
          </a:prstGeom>
          <a:noFill/>
        </p:spPr>
        <p:txBody>
          <a:bodyPr wrap="square" rtlCol="0">
            <a:spAutoFit/>
          </a:bodyPr>
          <a:lstStyle/>
          <a:p>
            <a:pPr>
              <a:lnSpc>
                <a:spcPct val="114000"/>
              </a:lnSpc>
            </a:pPr>
            <a:r>
              <a:rPr lang="en-US" sz="2800" b="1" dirty="0">
                <a:solidFill>
                  <a:schemeClr val="accent1"/>
                </a:solidFill>
              </a:rPr>
              <a:t>What Do You Think?</a:t>
            </a:r>
            <a:br>
              <a:rPr lang="en-US" sz="2800" dirty="0">
                <a:solidFill>
                  <a:schemeClr val="bg1">
                    <a:lumMod val="50000"/>
                  </a:schemeClr>
                </a:solidFill>
              </a:rPr>
            </a:br>
            <a:r>
              <a:rPr lang="en-US" dirty="0">
                <a:solidFill>
                  <a:schemeClr val="bg1">
                    <a:lumMod val="50000"/>
                  </a:schemeClr>
                </a:solidFill>
              </a:rPr>
              <a:t>You see a person on the autism spectrum or someone who appears to be having a “meltdown” but is not hurting themselves or others?</a:t>
            </a:r>
          </a:p>
          <a:p>
            <a:pPr>
              <a:lnSpc>
                <a:spcPct val="150000"/>
              </a:lnSpc>
            </a:pPr>
            <a:r>
              <a:rPr lang="en-US" b="1" dirty="0">
                <a:solidFill>
                  <a:schemeClr val="accent4"/>
                </a:solidFill>
              </a:rPr>
              <a:t>What do you do?</a:t>
            </a:r>
          </a:p>
        </p:txBody>
      </p:sp>
      <p:sp>
        <p:nvSpPr>
          <p:cNvPr id="18" name="ZoneTexte 25"/>
          <p:cNvSpPr txBox="1"/>
          <p:nvPr/>
        </p:nvSpPr>
        <p:spPr>
          <a:xfrm>
            <a:off x="4259944" y="2335427"/>
            <a:ext cx="4426856" cy="2511713"/>
          </a:xfrm>
          <a:prstGeom prst="rect">
            <a:avLst/>
          </a:prstGeom>
          <a:noFill/>
        </p:spPr>
        <p:txBody>
          <a:bodyPr wrap="square" rtlCol="0" anchor="ctr" anchorCtr="0">
            <a:spAutoFit/>
          </a:bodyPr>
          <a:lstStyle/>
          <a:p>
            <a:pPr marL="342900" indent="-342900">
              <a:lnSpc>
                <a:spcPct val="114000"/>
              </a:lnSpc>
              <a:spcBef>
                <a:spcPts val="600"/>
              </a:spcBef>
              <a:buClr>
                <a:schemeClr val="accent1"/>
              </a:buClr>
              <a:buFont typeface="+mj-lt"/>
              <a:buAutoNum type="alphaUcPeriod"/>
            </a:pPr>
            <a:r>
              <a:rPr lang="fr-CA" dirty="0">
                <a:solidFill>
                  <a:schemeClr val="bg1">
                    <a:lumMod val="50000"/>
                  </a:schemeClr>
                </a:solidFill>
              </a:rPr>
              <a:t>Go over and attempt to physically guide </a:t>
            </a:r>
            <a:r>
              <a:rPr lang="fr-CA" dirty="0" err="1">
                <a:solidFill>
                  <a:schemeClr val="bg1">
                    <a:lumMod val="50000"/>
                  </a:schemeClr>
                </a:solidFill>
              </a:rPr>
              <a:t>them</a:t>
            </a:r>
            <a:r>
              <a:rPr lang="fr-CA" dirty="0">
                <a:solidFill>
                  <a:schemeClr val="bg1">
                    <a:lumMod val="50000"/>
                  </a:schemeClr>
                </a:solidFill>
              </a:rPr>
              <a:t> to a private location.</a:t>
            </a:r>
          </a:p>
          <a:p>
            <a:pPr marL="342900" indent="-342900">
              <a:lnSpc>
                <a:spcPct val="114000"/>
              </a:lnSpc>
              <a:spcBef>
                <a:spcPts val="600"/>
              </a:spcBef>
              <a:buClr>
                <a:schemeClr val="accent1"/>
              </a:buClr>
              <a:buFont typeface="+mj-lt"/>
              <a:buAutoNum type="alphaUcPeriod"/>
            </a:pPr>
            <a:r>
              <a:rPr lang="fr-CA" dirty="0">
                <a:solidFill>
                  <a:schemeClr val="bg1">
                    <a:lumMod val="50000"/>
                  </a:schemeClr>
                </a:solidFill>
              </a:rPr>
              <a:t>Calmly </a:t>
            </a:r>
            <a:r>
              <a:rPr lang="fr-CA" dirty="0" err="1">
                <a:solidFill>
                  <a:schemeClr val="bg1">
                    <a:lumMod val="50000"/>
                  </a:schemeClr>
                </a:solidFill>
              </a:rPr>
              <a:t>reassure</a:t>
            </a:r>
            <a:r>
              <a:rPr lang="fr-CA" dirty="0">
                <a:solidFill>
                  <a:schemeClr val="bg1">
                    <a:lumMod val="50000"/>
                  </a:schemeClr>
                </a:solidFill>
              </a:rPr>
              <a:t> </a:t>
            </a:r>
            <a:r>
              <a:rPr lang="fr-CA" dirty="0" err="1">
                <a:solidFill>
                  <a:schemeClr val="bg1">
                    <a:lumMod val="50000"/>
                  </a:schemeClr>
                </a:solidFill>
              </a:rPr>
              <a:t>them</a:t>
            </a:r>
            <a:r>
              <a:rPr lang="fr-CA" dirty="0">
                <a:solidFill>
                  <a:schemeClr val="bg1">
                    <a:lumMod val="50000"/>
                  </a:schemeClr>
                </a:solidFill>
              </a:rPr>
              <a:t> and offer to </a:t>
            </a:r>
            <a:r>
              <a:rPr lang="fr-CA" dirty="0" err="1">
                <a:solidFill>
                  <a:schemeClr val="bg1">
                    <a:lumMod val="50000"/>
                  </a:schemeClr>
                </a:solidFill>
              </a:rPr>
              <a:t>take</a:t>
            </a:r>
            <a:r>
              <a:rPr lang="fr-CA" dirty="0">
                <a:solidFill>
                  <a:schemeClr val="bg1">
                    <a:lumMod val="50000"/>
                  </a:schemeClr>
                </a:solidFill>
              </a:rPr>
              <a:t> </a:t>
            </a:r>
            <a:r>
              <a:rPr lang="fr-CA" dirty="0" err="1">
                <a:solidFill>
                  <a:schemeClr val="bg1">
                    <a:lumMod val="50000"/>
                  </a:schemeClr>
                </a:solidFill>
              </a:rPr>
              <a:t>them</a:t>
            </a:r>
            <a:r>
              <a:rPr lang="fr-CA" dirty="0">
                <a:solidFill>
                  <a:schemeClr val="bg1">
                    <a:lumMod val="50000"/>
                  </a:schemeClr>
                </a:solidFill>
              </a:rPr>
              <a:t> to a private location.</a:t>
            </a:r>
          </a:p>
          <a:p>
            <a:pPr marL="342900" indent="-342900">
              <a:lnSpc>
                <a:spcPct val="114000"/>
              </a:lnSpc>
              <a:spcBef>
                <a:spcPts val="600"/>
              </a:spcBef>
              <a:buClr>
                <a:schemeClr val="accent1"/>
              </a:buClr>
              <a:buFont typeface="+mj-lt"/>
              <a:buAutoNum type="alphaUcPeriod"/>
            </a:pPr>
            <a:r>
              <a:rPr lang="fr-CA" dirty="0">
                <a:solidFill>
                  <a:schemeClr val="bg1">
                    <a:lumMod val="50000"/>
                  </a:schemeClr>
                </a:solidFill>
              </a:rPr>
              <a:t>Clear others from the area if they are unable to change locations.</a:t>
            </a:r>
          </a:p>
          <a:p>
            <a:pPr marL="342900" indent="-342900">
              <a:lnSpc>
                <a:spcPct val="114000"/>
              </a:lnSpc>
              <a:spcBef>
                <a:spcPts val="600"/>
              </a:spcBef>
              <a:buClr>
                <a:schemeClr val="accent1"/>
              </a:buClr>
              <a:buFont typeface="+mj-lt"/>
              <a:buAutoNum type="alphaUcPeriod"/>
            </a:pPr>
            <a:r>
              <a:rPr lang="fr-CA" dirty="0">
                <a:solidFill>
                  <a:schemeClr val="bg1">
                    <a:lumMod val="50000"/>
                  </a:schemeClr>
                </a:solidFill>
              </a:rPr>
              <a:t>B and C</a:t>
            </a:r>
          </a:p>
        </p:txBody>
      </p:sp>
      <p:sp>
        <p:nvSpPr>
          <p:cNvPr id="21" name="Oval 20"/>
          <p:cNvSpPr/>
          <p:nvPr/>
        </p:nvSpPr>
        <p:spPr>
          <a:xfrm flipV="1">
            <a:off x="561521" y="774700"/>
            <a:ext cx="3594102" cy="3594102"/>
          </a:xfrm>
          <a:prstGeom prst="ellipse">
            <a:avLst/>
          </a:prstGeom>
          <a:noFill/>
          <a:ln w="28575">
            <a:solidFill>
              <a:srgbClr val="282E27">
                <a:alpha val="50196"/>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looking at the camera&#10;&#10;Description automatically generated">
            <a:extLst>
              <a:ext uri="{FF2B5EF4-FFF2-40B4-BE49-F238E27FC236}">
                <a16:creationId xmlns:a16="http://schemas.microsoft.com/office/drawing/2014/main" id="{1C049E24-6279-41CF-9FDF-82382DF73B7F}"/>
              </a:ext>
            </a:extLst>
          </p:cNvPr>
          <p:cNvPicPr>
            <a:picLocks noGrp="1" noChangeAspect="1"/>
          </p:cNvPicPr>
          <p:nvPr>
            <p:ph type="pic" sz="quarter" idx="31"/>
          </p:nvPr>
        </p:nvPicPr>
        <p:blipFill>
          <a:blip r:embed="rId3" cstate="print">
            <a:extLst>
              <a:ext uri="{28A0092B-C50C-407E-A947-70E740481C1C}">
                <a14:useLocalDpi xmlns:a14="http://schemas.microsoft.com/office/drawing/2010/main" val="0"/>
              </a:ext>
            </a:extLst>
          </a:blip>
          <a:srcRect/>
          <a:stretch>
            <a:fillRect/>
          </a:stretch>
        </p:blipFill>
        <p:spPr>
          <a:xfrm>
            <a:off x="685800" y="898980"/>
            <a:ext cx="3345544" cy="3345540"/>
          </a:xfrm>
        </p:spPr>
      </p:pic>
      <p:sp>
        <p:nvSpPr>
          <p:cNvPr id="3" name="Right Triangle 2"/>
          <p:cNvSpPr/>
          <p:nvPr/>
        </p:nvSpPr>
        <p:spPr bwMode="auto">
          <a:xfrm rot="5400000">
            <a:off x="166461" y="155275"/>
            <a:ext cx="914400" cy="914400"/>
          </a:xfrm>
          <a:prstGeom prst="rtTriangle">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5" name="Right Triangle 14"/>
          <p:cNvSpPr/>
          <p:nvPr/>
        </p:nvSpPr>
        <p:spPr bwMode="auto">
          <a:xfrm rot="16200000">
            <a:off x="8001000" y="4073826"/>
            <a:ext cx="914400" cy="914400"/>
          </a:xfrm>
          <a:prstGeom prst="rtTriangle">
            <a:avLst/>
          </a:prstGeom>
          <a:solidFill>
            <a:schemeClr val="accent2"/>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1" name="Slide Number Placeholder 1">
            <a:extLst>
              <a:ext uri="{FF2B5EF4-FFF2-40B4-BE49-F238E27FC236}">
                <a16:creationId xmlns:a16="http://schemas.microsoft.com/office/drawing/2014/main" id="{BFE86D5F-3196-43D2-BDF2-D8F2217D1CB7}"/>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18</a:t>
            </a:fld>
            <a:endParaRPr lang="en-US" dirty="0"/>
          </a:p>
        </p:txBody>
      </p:sp>
    </p:spTree>
    <p:extLst>
      <p:ext uri="{BB962C8B-B14F-4D97-AF65-F5344CB8AC3E}">
        <p14:creationId xmlns:p14="http://schemas.microsoft.com/office/powerpoint/2010/main" val="297262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0" y="2952750"/>
            <a:ext cx="9144000" cy="1752600"/>
          </a:xfrm>
          <a:prstGeom prst="rect">
            <a:avLst/>
          </a:prstGeom>
          <a:solidFill>
            <a:schemeClr val="accent4">
              <a:alpha val="90000"/>
            </a:schemeClr>
          </a:solidFill>
          <a:ln w="28575">
            <a:noFill/>
            <a:round/>
            <a:headEnd/>
            <a:tailEnd/>
          </a:ln>
        </p:spPr>
        <p:txBody>
          <a:bodyPr vert="horz" wrap="square" lIns="91440" tIns="45720" rIns="91440" bIns="45720" numCol="1" rtlCol="0" anchor="ctr" anchorCtr="0" compatLnSpc="1">
            <a:prstTxWarp prst="textNoShape">
              <a:avLst/>
            </a:prstTxWarp>
          </a:bodyPr>
          <a:lstStyle/>
          <a:p>
            <a:pPr algn="ctr">
              <a:lnSpc>
                <a:spcPct val="150000"/>
              </a:lnSpc>
              <a:spcAft>
                <a:spcPts val="900"/>
              </a:spcAft>
            </a:pPr>
            <a:endParaRPr lang="en-US" sz="800">
              <a:solidFill>
                <a:schemeClr val="bg1"/>
              </a:solidFill>
            </a:endParaRPr>
          </a:p>
        </p:txBody>
      </p:sp>
      <p:grpSp>
        <p:nvGrpSpPr>
          <p:cNvPr id="21" name="Group 20"/>
          <p:cNvGrpSpPr/>
          <p:nvPr/>
        </p:nvGrpSpPr>
        <p:grpSpPr>
          <a:xfrm>
            <a:off x="114300" y="3070177"/>
            <a:ext cx="8915399" cy="1231180"/>
            <a:chOff x="3405267" y="1112723"/>
            <a:chExt cx="5281533" cy="1231180"/>
          </a:xfrm>
        </p:grpSpPr>
        <p:sp>
          <p:nvSpPr>
            <p:cNvPr id="22" name="Inhaltsplatzhalter 4"/>
            <p:cNvSpPr txBox="1">
              <a:spLocks/>
            </p:cNvSpPr>
            <p:nvPr/>
          </p:nvSpPr>
          <p:spPr>
            <a:xfrm>
              <a:off x="3405267" y="1112723"/>
              <a:ext cx="5257800" cy="1107996"/>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3600" b="1" dirty="0">
                  <a:latin typeface="+mj-lt"/>
                </a:rPr>
                <a:t>Communication and Disability Etiquette</a:t>
              </a:r>
              <a:endParaRPr lang="en-US" sz="1200" dirty="0">
                <a:latin typeface="+mn-lt"/>
              </a:endParaRPr>
            </a:p>
          </p:txBody>
        </p:sp>
        <p:sp>
          <p:nvSpPr>
            <p:cNvPr id="27" name="Inhaltsplatzhalter 4"/>
            <p:cNvSpPr txBox="1">
              <a:spLocks/>
            </p:cNvSpPr>
            <p:nvPr/>
          </p:nvSpPr>
          <p:spPr>
            <a:xfrm>
              <a:off x="3429000" y="1974571"/>
              <a:ext cx="5257800"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800" dirty="0">
                  <a:latin typeface="+mn-lt"/>
                </a:rPr>
                <a:t>Person-first Language and Other Communication Tips!</a:t>
              </a:r>
            </a:p>
          </p:txBody>
        </p:sp>
      </p:grpSp>
      <p:grpSp>
        <p:nvGrpSpPr>
          <p:cNvPr id="14" name="Group 13"/>
          <p:cNvGrpSpPr/>
          <p:nvPr/>
        </p:nvGrpSpPr>
        <p:grpSpPr>
          <a:xfrm>
            <a:off x="4026397" y="1069985"/>
            <a:ext cx="1091206" cy="1109354"/>
            <a:chOff x="-5943600" y="-1320800"/>
            <a:chExt cx="5059362" cy="5143501"/>
          </a:xfrm>
          <a:solidFill>
            <a:schemeClr val="bg1"/>
          </a:solidFill>
        </p:grpSpPr>
        <p:sp>
          <p:nvSpPr>
            <p:cNvPr id="6" name="Freeform 6"/>
            <p:cNvSpPr>
              <a:spLocks noEditPoints="1"/>
            </p:cNvSpPr>
            <p:nvPr/>
          </p:nvSpPr>
          <p:spPr bwMode="auto">
            <a:xfrm>
              <a:off x="-5943600" y="3113088"/>
              <a:ext cx="4776787" cy="709613"/>
            </a:xfrm>
            <a:custGeom>
              <a:avLst/>
              <a:gdLst>
                <a:gd name="T0" fmla="*/ 265 w 6017"/>
                <a:gd name="T1" fmla="*/ 229 h 893"/>
                <a:gd name="T2" fmla="*/ 228 w 6017"/>
                <a:gd name="T3" fmla="*/ 265 h 893"/>
                <a:gd name="T4" fmla="*/ 222 w 6017"/>
                <a:gd name="T5" fmla="*/ 296 h 893"/>
                <a:gd name="T6" fmla="*/ 230 w 6017"/>
                <a:gd name="T7" fmla="*/ 312 h 893"/>
                <a:gd name="T8" fmla="*/ 255 w 6017"/>
                <a:gd name="T9" fmla="*/ 327 h 893"/>
                <a:gd name="T10" fmla="*/ 1674 w 6017"/>
                <a:gd name="T11" fmla="*/ 435 h 893"/>
                <a:gd name="T12" fmla="*/ 1780 w 6017"/>
                <a:gd name="T13" fmla="*/ 463 h 893"/>
                <a:gd name="T14" fmla="*/ 1872 w 6017"/>
                <a:gd name="T15" fmla="*/ 526 h 893"/>
                <a:gd name="T16" fmla="*/ 1943 w 6017"/>
                <a:gd name="T17" fmla="*/ 614 h 893"/>
                <a:gd name="T18" fmla="*/ 1998 w 6017"/>
                <a:gd name="T19" fmla="*/ 663 h 893"/>
                <a:gd name="T20" fmla="*/ 3896 w 6017"/>
                <a:gd name="T21" fmla="*/ 669 h 893"/>
                <a:gd name="T22" fmla="*/ 3960 w 6017"/>
                <a:gd name="T23" fmla="*/ 644 h 893"/>
                <a:gd name="T24" fmla="*/ 4017 w 6017"/>
                <a:gd name="T25" fmla="*/ 567 h 893"/>
                <a:gd name="T26" fmla="*/ 4098 w 6017"/>
                <a:gd name="T27" fmla="*/ 490 h 893"/>
                <a:gd name="T28" fmla="*/ 4198 w 6017"/>
                <a:gd name="T29" fmla="*/ 445 h 893"/>
                <a:gd name="T30" fmla="*/ 5750 w 6017"/>
                <a:gd name="T31" fmla="*/ 335 h 893"/>
                <a:gd name="T32" fmla="*/ 5789 w 6017"/>
                <a:gd name="T33" fmla="*/ 320 h 893"/>
                <a:gd name="T34" fmla="*/ 5803 w 6017"/>
                <a:gd name="T35" fmla="*/ 304 h 893"/>
                <a:gd name="T36" fmla="*/ 5805 w 6017"/>
                <a:gd name="T37" fmla="*/ 290 h 893"/>
                <a:gd name="T38" fmla="*/ 5785 w 6017"/>
                <a:gd name="T39" fmla="*/ 243 h 893"/>
                <a:gd name="T40" fmla="*/ 5738 w 6017"/>
                <a:gd name="T41" fmla="*/ 223 h 893"/>
                <a:gd name="T42" fmla="*/ 288 w 6017"/>
                <a:gd name="T43" fmla="*/ 0 h 893"/>
                <a:gd name="T44" fmla="*/ 5782 w 6017"/>
                <a:gd name="T45" fmla="*/ 3 h 893"/>
                <a:gd name="T46" fmla="*/ 5878 w 6017"/>
                <a:gd name="T47" fmla="*/ 39 h 893"/>
                <a:gd name="T48" fmla="*/ 5952 w 6017"/>
                <a:gd name="T49" fmla="*/ 104 h 893"/>
                <a:gd name="T50" fmla="*/ 5999 w 6017"/>
                <a:gd name="T51" fmla="*/ 190 h 893"/>
                <a:gd name="T52" fmla="*/ 6017 w 6017"/>
                <a:gd name="T53" fmla="*/ 290 h 893"/>
                <a:gd name="T54" fmla="*/ 6001 w 6017"/>
                <a:gd name="T55" fmla="*/ 382 h 893"/>
                <a:gd name="T56" fmla="*/ 5954 w 6017"/>
                <a:gd name="T57" fmla="*/ 461 h 893"/>
                <a:gd name="T58" fmla="*/ 5876 w 6017"/>
                <a:gd name="T59" fmla="*/ 520 h 893"/>
                <a:gd name="T60" fmla="*/ 5772 w 6017"/>
                <a:gd name="T61" fmla="*/ 557 h 893"/>
                <a:gd name="T62" fmla="*/ 4243 w 6017"/>
                <a:gd name="T63" fmla="*/ 659 h 893"/>
                <a:gd name="T64" fmla="*/ 4194 w 6017"/>
                <a:gd name="T65" fmla="*/ 673 h 893"/>
                <a:gd name="T66" fmla="*/ 4164 w 6017"/>
                <a:gd name="T67" fmla="*/ 714 h 893"/>
                <a:gd name="T68" fmla="*/ 4111 w 6017"/>
                <a:gd name="T69" fmla="*/ 799 h 893"/>
                <a:gd name="T70" fmla="*/ 4033 w 6017"/>
                <a:gd name="T71" fmla="*/ 858 h 893"/>
                <a:gd name="T72" fmla="*/ 3937 w 6017"/>
                <a:gd name="T73" fmla="*/ 889 h 893"/>
                <a:gd name="T74" fmla="*/ 2031 w 6017"/>
                <a:gd name="T75" fmla="*/ 893 h 893"/>
                <a:gd name="T76" fmla="*/ 1929 w 6017"/>
                <a:gd name="T77" fmla="*/ 877 h 893"/>
                <a:gd name="T78" fmla="*/ 1841 w 6017"/>
                <a:gd name="T79" fmla="*/ 832 h 893"/>
                <a:gd name="T80" fmla="*/ 1768 w 6017"/>
                <a:gd name="T81" fmla="*/ 759 h 893"/>
                <a:gd name="T82" fmla="*/ 1729 w 6017"/>
                <a:gd name="T83" fmla="*/ 691 h 893"/>
                <a:gd name="T84" fmla="*/ 1688 w 6017"/>
                <a:gd name="T85" fmla="*/ 663 h 893"/>
                <a:gd name="T86" fmla="*/ 245 w 6017"/>
                <a:gd name="T87" fmla="*/ 557 h 893"/>
                <a:gd name="T88" fmla="*/ 141 w 6017"/>
                <a:gd name="T89" fmla="*/ 520 h 893"/>
                <a:gd name="T90" fmla="*/ 63 w 6017"/>
                <a:gd name="T91" fmla="*/ 461 h 893"/>
                <a:gd name="T92" fmla="*/ 16 w 6017"/>
                <a:gd name="T93" fmla="*/ 382 h 893"/>
                <a:gd name="T94" fmla="*/ 0 w 6017"/>
                <a:gd name="T95" fmla="*/ 290 h 893"/>
                <a:gd name="T96" fmla="*/ 18 w 6017"/>
                <a:gd name="T97" fmla="*/ 186 h 893"/>
                <a:gd name="T98" fmla="*/ 69 w 6017"/>
                <a:gd name="T99" fmla="*/ 100 h 893"/>
                <a:gd name="T100" fmla="*/ 145 w 6017"/>
                <a:gd name="T101" fmla="*/ 37 h 893"/>
                <a:gd name="T102" fmla="*/ 237 w 6017"/>
                <a:gd name="T103" fmla="*/ 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17" h="893">
                  <a:moveTo>
                    <a:pt x="288" y="223"/>
                  </a:moveTo>
                  <a:lnTo>
                    <a:pt x="265" y="229"/>
                  </a:lnTo>
                  <a:lnTo>
                    <a:pt x="243" y="243"/>
                  </a:lnTo>
                  <a:lnTo>
                    <a:pt x="228" y="265"/>
                  </a:lnTo>
                  <a:lnTo>
                    <a:pt x="222" y="290"/>
                  </a:lnTo>
                  <a:lnTo>
                    <a:pt x="222" y="296"/>
                  </a:lnTo>
                  <a:lnTo>
                    <a:pt x="224" y="304"/>
                  </a:lnTo>
                  <a:lnTo>
                    <a:pt x="230" y="312"/>
                  </a:lnTo>
                  <a:lnTo>
                    <a:pt x="239" y="320"/>
                  </a:lnTo>
                  <a:lnTo>
                    <a:pt x="255" y="327"/>
                  </a:lnTo>
                  <a:lnTo>
                    <a:pt x="279" y="335"/>
                  </a:lnTo>
                  <a:lnTo>
                    <a:pt x="1674" y="435"/>
                  </a:lnTo>
                  <a:lnTo>
                    <a:pt x="1729" y="445"/>
                  </a:lnTo>
                  <a:lnTo>
                    <a:pt x="1780" y="463"/>
                  </a:lnTo>
                  <a:lnTo>
                    <a:pt x="1829" y="490"/>
                  </a:lnTo>
                  <a:lnTo>
                    <a:pt x="1872" y="526"/>
                  </a:lnTo>
                  <a:lnTo>
                    <a:pt x="1911" y="567"/>
                  </a:lnTo>
                  <a:lnTo>
                    <a:pt x="1943" y="614"/>
                  </a:lnTo>
                  <a:lnTo>
                    <a:pt x="1968" y="644"/>
                  </a:lnTo>
                  <a:lnTo>
                    <a:pt x="1998" y="663"/>
                  </a:lnTo>
                  <a:lnTo>
                    <a:pt x="2031" y="669"/>
                  </a:lnTo>
                  <a:lnTo>
                    <a:pt x="3896" y="669"/>
                  </a:lnTo>
                  <a:lnTo>
                    <a:pt x="3929" y="663"/>
                  </a:lnTo>
                  <a:lnTo>
                    <a:pt x="3960" y="644"/>
                  </a:lnTo>
                  <a:lnTo>
                    <a:pt x="3986" y="614"/>
                  </a:lnTo>
                  <a:lnTo>
                    <a:pt x="4017" y="567"/>
                  </a:lnTo>
                  <a:lnTo>
                    <a:pt x="4055" y="526"/>
                  </a:lnTo>
                  <a:lnTo>
                    <a:pt x="4098" y="490"/>
                  </a:lnTo>
                  <a:lnTo>
                    <a:pt x="4147" y="463"/>
                  </a:lnTo>
                  <a:lnTo>
                    <a:pt x="4198" y="445"/>
                  </a:lnTo>
                  <a:lnTo>
                    <a:pt x="4253" y="435"/>
                  </a:lnTo>
                  <a:lnTo>
                    <a:pt x="5750" y="335"/>
                  </a:lnTo>
                  <a:lnTo>
                    <a:pt x="5774" y="327"/>
                  </a:lnTo>
                  <a:lnTo>
                    <a:pt x="5789" y="320"/>
                  </a:lnTo>
                  <a:lnTo>
                    <a:pt x="5799" y="312"/>
                  </a:lnTo>
                  <a:lnTo>
                    <a:pt x="5803" y="304"/>
                  </a:lnTo>
                  <a:lnTo>
                    <a:pt x="5805" y="296"/>
                  </a:lnTo>
                  <a:lnTo>
                    <a:pt x="5805" y="290"/>
                  </a:lnTo>
                  <a:lnTo>
                    <a:pt x="5799" y="265"/>
                  </a:lnTo>
                  <a:lnTo>
                    <a:pt x="5785" y="243"/>
                  </a:lnTo>
                  <a:lnTo>
                    <a:pt x="5764" y="229"/>
                  </a:lnTo>
                  <a:lnTo>
                    <a:pt x="5738" y="223"/>
                  </a:lnTo>
                  <a:lnTo>
                    <a:pt x="288" y="223"/>
                  </a:lnTo>
                  <a:close/>
                  <a:moveTo>
                    <a:pt x="288" y="0"/>
                  </a:moveTo>
                  <a:lnTo>
                    <a:pt x="5727" y="0"/>
                  </a:lnTo>
                  <a:lnTo>
                    <a:pt x="5782" y="3"/>
                  </a:lnTo>
                  <a:lnTo>
                    <a:pt x="5831" y="17"/>
                  </a:lnTo>
                  <a:lnTo>
                    <a:pt x="5878" y="39"/>
                  </a:lnTo>
                  <a:lnTo>
                    <a:pt x="5917" y="68"/>
                  </a:lnTo>
                  <a:lnTo>
                    <a:pt x="5952" y="104"/>
                  </a:lnTo>
                  <a:lnTo>
                    <a:pt x="5980" y="145"/>
                  </a:lnTo>
                  <a:lnTo>
                    <a:pt x="5999" y="190"/>
                  </a:lnTo>
                  <a:lnTo>
                    <a:pt x="6013" y="239"/>
                  </a:lnTo>
                  <a:lnTo>
                    <a:pt x="6017" y="290"/>
                  </a:lnTo>
                  <a:lnTo>
                    <a:pt x="6013" y="339"/>
                  </a:lnTo>
                  <a:lnTo>
                    <a:pt x="6001" y="382"/>
                  </a:lnTo>
                  <a:lnTo>
                    <a:pt x="5982" y="424"/>
                  </a:lnTo>
                  <a:lnTo>
                    <a:pt x="5954" y="461"/>
                  </a:lnTo>
                  <a:lnTo>
                    <a:pt x="5919" y="494"/>
                  </a:lnTo>
                  <a:lnTo>
                    <a:pt x="5876" y="520"/>
                  </a:lnTo>
                  <a:lnTo>
                    <a:pt x="5827" y="542"/>
                  </a:lnTo>
                  <a:lnTo>
                    <a:pt x="5772" y="557"/>
                  </a:lnTo>
                  <a:lnTo>
                    <a:pt x="5760" y="557"/>
                  </a:lnTo>
                  <a:lnTo>
                    <a:pt x="4243" y="659"/>
                  </a:lnTo>
                  <a:lnTo>
                    <a:pt x="4217" y="663"/>
                  </a:lnTo>
                  <a:lnTo>
                    <a:pt x="4194" y="673"/>
                  </a:lnTo>
                  <a:lnTo>
                    <a:pt x="4176" y="691"/>
                  </a:lnTo>
                  <a:lnTo>
                    <a:pt x="4164" y="714"/>
                  </a:lnTo>
                  <a:lnTo>
                    <a:pt x="4141" y="759"/>
                  </a:lnTo>
                  <a:lnTo>
                    <a:pt x="4111" y="799"/>
                  </a:lnTo>
                  <a:lnTo>
                    <a:pt x="4074" y="832"/>
                  </a:lnTo>
                  <a:lnTo>
                    <a:pt x="4033" y="858"/>
                  </a:lnTo>
                  <a:lnTo>
                    <a:pt x="3986" y="877"/>
                  </a:lnTo>
                  <a:lnTo>
                    <a:pt x="3937" y="889"/>
                  </a:lnTo>
                  <a:lnTo>
                    <a:pt x="3886" y="893"/>
                  </a:lnTo>
                  <a:lnTo>
                    <a:pt x="2031" y="893"/>
                  </a:lnTo>
                  <a:lnTo>
                    <a:pt x="1980" y="889"/>
                  </a:lnTo>
                  <a:lnTo>
                    <a:pt x="1929" y="877"/>
                  </a:lnTo>
                  <a:lnTo>
                    <a:pt x="1884" y="858"/>
                  </a:lnTo>
                  <a:lnTo>
                    <a:pt x="1841" y="832"/>
                  </a:lnTo>
                  <a:lnTo>
                    <a:pt x="1802" y="799"/>
                  </a:lnTo>
                  <a:lnTo>
                    <a:pt x="1768" y="759"/>
                  </a:lnTo>
                  <a:lnTo>
                    <a:pt x="1741" y="714"/>
                  </a:lnTo>
                  <a:lnTo>
                    <a:pt x="1729" y="691"/>
                  </a:lnTo>
                  <a:lnTo>
                    <a:pt x="1709" y="673"/>
                  </a:lnTo>
                  <a:lnTo>
                    <a:pt x="1688" y="663"/>
                  </a:lnTo>
                  <a:lnTo>
                    <a:pt x="1662" y="659"/>
                  </a:lnTo>
                  <a:lnTo>
                    <a:pt x="245" y="557"/>
                  </a:lnTo>
                  <a:lnTo>
                    <a:pt x="188" y="542"/>
                  </a:lnTo>
                  <a:lnTo>
                    <a:pt x="141" y="520"/>
                  </a:lnTo>
                  <a:lnTo>
                    <a:pt x="98" y="494"/>
                  </a:lnTo>
                  <a:lnTo>
                    <a:pt x="63" y="461"/>
                  </a:lnTo>
                  <a:lnTo>
                    <a:pt x="35" y="424"/>
                  </a:lnTo>
                  <a:lnTo>
                    <a:pt x="16" y="382"/>
                  </a:lnTo>
                  <a:lnTo>
                    <a:pt x="4" y="339"/>
                  </a:lnTo>
                  <a:lnTo>
                    <a:pt x="0" y="290"/>
                  </a:lnTo>
                  <a:lnTo>
                    <a:pt x="4" y="235"/>
                  </a:lnTo>
                  <a:lnTo>
                    <a:pt x="18" y="186"/>
                  </a:lnTo>
                  <a:lnTo>
                    <a:pt x="39" y="139"/>
                  </a:lnTo>
                  <a:lnTo>
                    <a:pt x="69" y="100"/>
                  </a:lnTo>
                  <a:lnTo>
                    <a:pt x="104" y="64"/>
                  </a:lnTo>
                  <a:lnTo>
                    <a:pt x="145" y="37"/>
                  </a:lnTo>
                  <a:lnTo>
                    <a:pt x="190" y="17"/>
                  </a:lnTo>
                  <a:lnTo>
                    <a:pt x="237" y="3"/>
                  </a:lnTo>
                  <a:lnTo>
                    <a:pt x="28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3817938" y="-1320800"/>
              <a:ext cx="531812" cy="1595438"/>
            </a:xfrm>
            <a:custGeom>
              <a:avLst/>
              <a:gdLst>
                <a:gd name="T0" fmla="*/ 363 w 669"/>
                <a:gd name="T1" fmla="*/ 4 h 2011"/>
                <a:gd name="T2" fmla="*/ 414 w 669"/>
                <a:gd name="T3" fmla="*/ 33 h 2011"/>
                <a:gd name="T4" fmla="*/ 541 w 669"/>
                <a:gd name="T5" fmla="*/ 183 h 2011"/>
                <a:gd name="T6" fmla="*/ 626 w 669"/>
                <a:gd name="T7" fmla="*/ 336 h 2011"/>
                <a:gd name="T8" fmla="*/ 665 w 669"/>
                <a:gd name="T9" fmla="*/ 493 h 2011"/>
                <a:gd name="T10" fmla="*/ 665 w 669"/>
                <a:gd name="T11" fmla="*/ 646 h 2011"/>
                <a:gd name="T12" fmla="*/ 622 w 669"/>
                <a:gd name="T13" fmla="*/ 797 h 2011"/>
                <a:gd name="T14" fmla="*/ 538 w 669"/>
                <a:gd name="T15" fmla="*/ 945 h 2011"/>
                <a:gd name="T16" fmla="*/ 414 w 669"/>
                <a:gd name="T17" fmla="*/ 1084 h 2011"/>
                <a:gd name="T18" fmla="*/ 310 w 669"/>
                <a:gd name="T19" fmla="*/ 1198 h 2011"/>
                <a:gd name="T20" fmla="*/ 245 w 669"/>
                <a:gd name="T21" fmla="*/ 1320 h 2011"/>
                <a:gd name="T22" fmla="*/ 224 w 669"/>
                <a:gd name="T23" fmla="*/ 1441 h 2011"/>
                <a:gd name="T24" fmla="*/ 245 w 669"/>
                <a:gd name="T25" fmla="*/ 1565 h 2011"/>
                <a:gd name="T26" fmla="*/ 310 w 669"/>
                <a:gd name="T27" fmla="*/ 1691 h 2011"/>
                <a:gd name="T28" fmla="*/ 414 w 669"/>
                <a:gd name="T29" fmla="*/ 1820 h 2011"/>
                <a:gd name="T30" fmla="*/ 443 w 669"/>
                <a:gd name="T31" fmla="*/ 1871 h 2011"/>
                <a:gd name="T32" fmla="*/ 443 w 669"/>
                <a:gd name="T33" fmla="*/ 1926 h 2011"/>
                <a:gd name="T34" fmla="*/ 414 w 669"/>
                <a:gd name="T35" fmla="*/ 1977 h 2011"/>
                <a:gd name="T36" fmla="*/ 365 w 669"/>
                <a:gd name="T37" fmla="*/ 2007 h 2011"/>
                <a:gd name="T38" fmla="*/ 304 w 669"/>
                <a:gd name="T39" fmla="*/ 2007 h 2011"/>
                <a:gd name="T40" fmla="*/ 257 w 669"/>
                <a:gd name="T41" fmla="*/ 1977 h 2011"/>
                <a:gd name="T42" fmla="*/ 116 w 669"/>
                <a:gd name="T43" fmla="*/ 1799 h 2011"/>
                <a:gd name="T44" fmla="*/ 29 w 669"/>
                <a:gd name="T45" fmla="*/ 1620 h 2011"/>
                <a:gd name="T46" fmla="*/ 0 w 669"/>
                <a:gd name="T47" fmla="*/ 1441 h 2011"/>
                <a:gd name="T48" fmla="*/ 21 w 669"/>
                <a:gd name="T49" fmla="*/ 1290 h 2011"/>
                <a:gd name="T50" fmla="*/ 86 w 669"/>
                <a:gd name="T51" fmla="*/ 1143 h 2011"/>
                <a:gd name="T52" fmla="*/ 190 w 669"/>
                <a:gd name="T53" fmla="*/ 999 h 2011"/>
                <a:gd name="T54" fmla="*/ 314 w 669"/>
                <a:gd name="T55" fmla="*/ 870 h 2011"/>
                <a:gd name="T56" fmla="*/ 398 w 669"/>
                <a:gd name="T57" fmla="*/ 752 h 2011"/>
                <a:gd name="T58" fmla="*/ 441 w 669"/>
                <a:gd name="T59" fmla="*/ 630 h 2011"/>
                <a:gd name="T60" fmla="*/ 441 w 669"/>
                <a:gd name="T61" fmla="*/ 509 h 2011"/>
                <a:gd name="T62" fmla="*/ 398 w 669"/>
                <a:gd name="T63" fmla="*/ 385 h 2011"/>
                <a:gd name="T64" fmla="*/ 314 w 669"/>
                <a:gd name="T65" fmla="*/ 255 h 2011"/>
                <a:gd name="T66" fmla="*/ 237 w 669"/>
                <a:gd name="T67" fmla="*/ 167 h 2011"/>
                <a:gd name="T68" fmla="*/ 224 w 669"/>
                <a:gd name="T69" fmla="*/ 112 h 2011"/>
                <a:gd name="T70" fmla="*/ 237 w 669"/>
                <a:gd name="T71" fmla="*/ 57 h 2011"/>
                <a:gd name="T72" fmla="*/ 280 w 669"/>
                <a:gd name="T73" fmla="*/ 16 h 2011"/>
                <a:gd name="T74" fmla="*/ 335 w 669"/>
                <a:gd name="T75"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9" h="2011">
                  <a:moveTo>
                    <a:pt x="335" y="0"/>
                  </a:moveTo>
                  <a:lnTo>
                    <a:pt x="363" y="4"/>
                  </a:lnTo>
                  <a:lnTo>
                    <a:pt x="388" y="16"/>
                  </a:lnTo>
                  <a:lnTo>
                    <a:pt x="414" y="33"/>
                  </a:lnTo>
                  <a:lnTo>
                    <a:pt x="485" y="106"/>
                  </a:lnTo>
                  <a:lnTo>
                    <a:pt x="541" y="183"/>
                  </a:lnTo>
                  <a:lnTo>
                    <a:pt x="589" y="259"/>
                  </a:lnTo>
                  <a:lnTo>
                    <a:pt x="626" y="336"/>
                  </a:lnTo>
                  <a:lnTo>
                    <a:pt x="649" y="414"/>
                  </a:lnTo>
                  <a:lnTo>
                    <a:pt x="665" y="493"/>
                  </a:lnTo>
                  <a:lnTo>
                    <a:pt x="669" y="569"/>
                  </a:lnTo>
                  <a:lnTo>
                    <a:pt x="665" y="646"/>
                  </a:lnTo>
                  <a:lnTo>
                    <a:pt x="647" y="723"/>
                  </a:lnTo>
                  <a:lnTo>
                    <a:pt x="622" y="797"/>
                  </a:lnTo>
                  <a:lnTo>
                    <a:pt x="585" y="872"/>
                  </a:lnTo>
                  <a:lnTo>
                    <a:pt x="538" y="945"/>
                  </a:lnTo>
                  <a:lnTo>
                    <a:pt x="481" y="1015"/>
                  </a:lnTo>
                  <a:lnTo>
                    <a:pt x="414" y="1084"/>
                  </a:lnTo>
                  <a:lnTo>
                    <a:pt x="357" y="1141"/>
                  </a:lnTo>
                  <a:lnTo>
                    <a:pt x="310" y="1198"/>
                  </a:lnTo>
                  <a:lnTo>
                    <a:pt x="273" y="1259"/>
                  </a:lnTo>
                  <a:lnTo>
                    <a:pt x="245" y="1320"/>
                  </a:lnTo>
                  <a:lnTo>
                    <a:pt x="229" y="1380"/>
                  </a:lnTo>
                  <a:lnTo>
                    <a:pt x="224" y="1441"/>
                  </a:lnTo>
                  <a:lnTo>
                    <a:pt x="229" y="1502"/>
                  </a:lnTo>
                  <a:lnTo>
                    <a:pt x="245" y="1565"/>
                  </a:lnTo>
                  <a:lnTo>
                    <a:pt x="273" y="1628"/>
                  </a:lnTo>
                  <a:lnTo>
                    <a:pt x="310" y="1691"/>
                  </a:lnTo>
                  <a:lnTo>
                    <a:pt x="357" y="1755"/>
                  </a:lnTo>
                  <a:lnTo>
                    <a:pt x="414" y="1820"/>
                  </a:lnTo>
                  <a:lnTo>
                    <a:pt x="432" y="1846"/>
                  </a:lnTo>
                  <a:lnTo>
                    <a:pt x="443" y="1871"/>
                  </a:lnTo>
                  <a:lnTo>
                    <a:pt x="447" y="1899"/>
                  </a:lnTo>
                  <a:lnTo>
                    <a:pt x="443" y="1926"/>
                  </a:lnTo>
                  <a:lnTo>
                    <a:pt x="432" y="1954"/>
                  </a:lnTo>
                  <a:lnTo>
                    <a:pt x="414" y="1977"/>
                  </a:lnTo>
                  <a:lnTo>
                    <a:pt x="390" y="1997"/>
                  </a:lnTo>
                  <a:lnTo>
                    <a:pt x="365" y="2007"/>
                  </a:lnTo>
                  <a:lnTo>
                    <a:pt x="335" y="2011"/>
                  </a:lnTo>
                  <a:lnTo>
                    <a:pt x="304" y="2007"/>
                  </a:lnTo>
                  <a:lnTo>
                    <a:pt x="280" y="1997"/>
                  </a:lnTo>
                  <a:lnTo>
                    <a:pt x="257" y="1977"/>
                  </a:lnTo>
                  <a:lnTo>
                    <a:pt x="180" y="1889"/>
                  </a:lnTo>
                  <a:lnTo>
                    <a:pt x="116" y="1799"/>
                  </a:lnTo>
                  <a:lnTo>
                    <a:pt x="67" y="1710"/>
                  </a:lnTo>
                  <a:lnTo>
                    <a:pt x="29" y="1620"/>
                  </a:lnTo>
                  <a:lnTo>
                    <a:pt x="8" y="1530"/>
                  </a:lnTo>
                  <a:lnTo>
                    <a:pt x="0" y="1441"/>
                  </a:lnTo>
                  <a:lnTo>
                    <a:pt x="6" y="1365"/>
                  </a:lnTo>
                  <a:lnTo>
                    <a:pt x="21" y="1290"/>
                  </a:lnTo>
                  <a:lnTo>
                    <a:pt x="49" y="1217"/>
                  </a:lnTo>
                  <a:lnTo>
                    <a:pt x="86" y="1143"/>
                  </a:lnTo>
                  <a:lnTo>
                    <a:pt x="133" y="1072"/>
                  </a:lnTo>
                  <a:lnTo>
                    <a:pt x="190" y="999"/>
                  </a:lnTo>
                  <a:lnTo>
                    <a:pt x="257" y="927"/>
                  </a:lnTo>
                  <a:lnTo>
                    <a:pt x="314" y="870"/>
                  </a:lnTo>
                  <a:lnTo>
                    <a:pt x="361" y="813"/>
                  </a:lnTo>
                  <a:lnTo>
                    <a:pt x="398" y="752"/>
                  </a:lnTo>
                  <a:lnTo>
                    <a:pt x="424" y="693"/>
                  </a:lnTo>
                  <a:lnTo>
                    <a:pt x="441" y="630"/>
                  </a:lnTo>
                  <a:lnTo>
                    <a:pt x="447" y="569"/>
                  </a:lnTo>
                  <a:lnTo>
                    <a:pt x="441" y="509"/>
                  </a:lnTo>
                  <a:lnTo>
                    <a:pt x="424" y="446"/>
                  </a:lnTo>
                  <a:lnTo>
                    <a:pt x="398" y="385"/>
                  </a:lnTo>
                  <a:lnTo>
                    <a:pt x="361" y="320"/>
                  </a:lnTo>
                  <a:lnTo>
                    <a:pt x="314" y="255"/>
                  </a:lnTo>
                  <a:lnTo>
                    <a:pt x="257" y="190"/>
                  </a:lnTo>
                  <a:lnTo>
                    <a:pt x="237" y="167"/>
                  </a:lnTo>
                  <a:lnTo>
                    <a:pt x="227" y="139"/>
                  </a:lnTo>
                  <a:lnTo>
                    <a:pt x="224" y="112"/>
                  </a:lnTo>
                  <a:lnTo>
                    <a:pt x="227" y="84"/>
                  </a:lnTo>
                  <a:lnTo>
                    <a:pt x="237" y="57"/>
                  </a:lnTo>
                  <a:lnTo>
                    <a:pt x="257" y="33"/>
                  </a:lnTo>
                  <a:lnTo>
                    <a:pt x="280" y="16"/>
                  </a:lnTo>
                  <a:lnTo>
                    <a:pt x="308" y="4"/>
                  </a:lnTo>
                  <a:lnTo>
                    <a:pt x="33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2841625" y="-1320800"/>
              <a:ext cx="530225" cy="1595438"/>
            </a:xfrm>
            <a:custGeom>
              <a:avLst/>
              <a:gdLst>
                <a:gd name="T0" fmla="*/ 336 w 670"/>
                <a:gd name="T1" fmla="*/ 0 h 2011"/>
                <a:gd name="T2" fmla="*/ 389 w 670"/>
                <a:gd name="T3" fmla="*/ 16 h 2011"/>
                <a:gd name="T4" fmla="*/ 483 w 670"/>
                <a:gd name="T5" fmla="*/ 106 h 2011"/>
                <a:gd name="T6" fmla="*/ 589 w 670"/>
                <a:gd name="T7" fmla="*/ 255 h 2011"/>
                <a:gd name="T8" fmla="*/ 650 w 670"/>
                <a:gd name="T9" fmla="*/ 410 h 2011"/>
                <a:gd name="T10" fmla="*/ 670 w 670"/>
                <a:gd name="T11" fmla="*/ 569 h 2011"/>
                <a:gd name="T12" fmla="*/ 648 w 670"/>
                <a:gd name="T13" fmla="*/ 723 h 2011"/>
                <a:gd name="T14" fmla="*/ 583 w 670"/>
                <a:gd name="T15" fmla="*/ 872 h 2011"/>
                <a:gd name="T16" fmla="*/ 473 w 670"/>
                <a:gd name="T17" fmla="*/ 1015 h 2011"/>
                <a:gd name="T18" fmla="*/ 346 w 670"/>
                <a:gd name="T19" fmla="*/ 1141 h 2011"/>
                <a:gd name="T20" fmla="*/ 261 w 670"/>
                <a:gd name="T21" fmla="*/ 1259 h 2011"/>
                <a:gd name="T22" fmla="*/ 218 w 670"/>
                <a:gd name="T23" fmla="*/ 1380 h 2011"/>
                <a:gd name="T24" fmla="*/ 218 w 670"/>
                <a:gd name="T25" fmla="*/ 1502 h 2011"/>
                <a:gd name="T26" fmla="*/ 261 w 670"/>
                <a:gd name="T27" fmla="*/ 1628 h 2011"/>
                <a:gd name="T28" fmla="*/ 346 w 670"/>
                <a:gd name="T29" fmla="*/ 1755 h 2011"/>
                <a:gd name="T30" fmla="*/ 420 w 670"/>
                <a:gd name="T31" fmla="*/ 1846 h 2011"/>
                <a:gd name="T32" fmla="*/ 436 w 670"/>
                <a:gd name="T33" fmla="*/ 1899 h 2011"/>
                <a:gd name="T34" fmla="*/ 420 w 670"/>
                <a:gd name="T35" fmla="*/ 1954 h 2011"/>
                <a:gd name="T36" fmla="*/ 391 w 670"/>
                <a:gd name="T37" fmla="*/ 1993 h 2011"/>
                <a:gd name="T38" fmla="*/ 354 w 670"/>
                <a:gd name="T39" fmla="*/ 2009 h 2011"/>
                <a:gd name="T40" fmla="*/ 305 w 670"/>
                <a:gd name="T41" fmla="*/ 2007 h 2011"/>
                <a:gd name="T42" fmla="*/ 257 w 670"/>
                <a:gd name="T43" fmla="*/ 1977 h 2011"/>
                <a:gd name="T44" fmla="*/ 116 w 670"/>
                <a:gd name="T45" fmla="*/ 1799 h 2011"/>
                <a:gd name="T46" fmla="*/ 30 w 670"/>
                <a:gd name="T47" fmla="*/ 1620 h 2011"/>
                <a:gd name="T48" fmla="*/ 0 w 670"/>
                <a:gd name="T49" fmla="*/ 1441 h 2011"/>
                <a:gd name="T50" fmla="*/ 22 w 670"/>
                <a:gd name="T51" fmla="*/ 1290 h 2011"/>
                <a:gd name="T52" fmla="*/ 85 w 670"/>
                <a:gd name="T53" fmla="*/ 1143 h 2011"/>
                <a:gd name="T54" fmla="*/ 191 w 670"/>
                <a:gd name="T55" fmla="*/ 999 h 2011"/>
                <a:gd name="T56" fmla="*/ 314 w 670"/>
                <a:gd name="T57" fmla="*/ 866 h 2011"/>
                <a:gd name="T58" fmla="*/ 399 w 670"/>
                <a:gd name="T59" fmla="*/ 748 h 2011"/>
                <a:gd name="T60" fmla="*/ 442 w 670"/>
                <a:gd name="T61" fmla="*/ 630 h 2011"/>
                <a:gd name="T62" fmla="*/ 442 w 670"/>
                <a:gd name="T63" fmla="*/ 509 h 2011"/>
                <a:gd name="T64" fmla="*/ 399 w 670"/>
                <a:gd name="T65" fmla="*/ 385 h 2011"/>
                <a:gd name="T66" fmla="*/ 314 w 670"/>
                <a:gd name="T67" fmla="*/ 255 h 2011"/>
                <a:gd name="T68" fmla="*/ 238 w 670"/>
                <a:gd name="T69" fmla="*/ 167 h 2011"/>
                <a:gd name="T70" fmla="*/ 224 w 670"/>
                <a:gd name="T71" fmla="*/ 112 h 2011"/>
                <a:gd name="T72" fmla="*/ 238 w 670"/>
                <a:gd name="T73" fmla="*/ 57 h 2011"/>
                <a:gd name="T74" fmla="*/ 281 w 670"/>
                <a:gd name="T75" fmla="*/ 16 h 2011"/>
                <a:gd name="T76" fmla="*/ 336 w 670"/>
                <a:gd name="T77"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0" h="2011">
                  <a:moveTo>
                    <a:pt x="336" y="0"/>
                  </a:moveTo>
                  <a:lnTo>
                    <a:pt x="336" y="0"/>
                  </a:lnTo>
                  <a:lnTo>
                    <a:pt x="363" y="4"/>
                  </a:lnTo>
                  <a:lnTo>
                    <a:pt x="389" y="16"/>
                  </a:lnTo>
                  <a:lnTo>
                    <a:pt x="412" y="33"/>
                  </a:lnTo>
                  <a:lnTo>
                    <a:pt x="483" y="106"/>
                  </a:lnTo>
                  <a:lnTo>
                    <a:pt x="542" y="181"/>
                  </a:lnTo>
                  <a:lnTo>
                    <a:pt x="589" y="255"/>
                  </a:lnTo>
                  <a:lnTo>
                    <a:pt x="624" y="332"/>
                  </a:lnTo>
                  <a:lnTo>
                    <a:pt x="650" y="410"/>
                  </a:lnTo>
                  <a:lnTo>
                    <a:pt x="666" y="489"/>
                  </a:lnTo>
                  <a:lnTo>
                    <a:pt x="670" y="569"/>
                  </a:lnTo>
                  <a:lnTo>
                    <a:pt x="666" y="646"/>
                  </a:lnTo>
                  <a:lnTo>
                    <a:pt x="648" y="723"/>
                  </a:lnTo>
                  <a:lnTo>
                    <a:pt x="621" y="797"/>
                  </a:lnTo>
                  <a:lnTo>
                    <a:pt x="583" y="872"/>
                  </a:lnTo>
                  <a:lnTo>
                    <a:pt x="534" y="945"/>
                  </a:lnTo>
                  <a:lnTo>
                    <a:pt x="473" y="1015"/>
                  </a:lnTo>
                  <a:lnTo>
                    <a:pt x="403" y="1084"/>
                  </a:lnTo>
                  <a:lnTo>
                    <a:pt x="346" y="1141"/>
                  </a:lnTo>
                  <a:lnTo>
                    <a:pt x="299" y="1198"/>
                  </a:lnTo>
                  <a:lnTo>
                    <a:pt x="261" y="1259"/>
                  </a:lnTo>
                  <a:lnTo>
                    <a:pt x="234" y="1320"/>
                  </a:lnTo>
                  <a:lnTo>
                    <a:pt x="218" y="1380"/>
                  </a:lnTo>
                  <a:lnTo>
                    <a:pt x="212" y="1441"/>
                  </a:lnTo>
                  <a:lnTo>
                    <a:pt x="218" y="1502"/>
                  </a:lnTo>
                  <a:lnTo>
                    <a:pt x="234" y="1565"/>
                  </a:lnTo>
                  <a:lnTo>
                    <a:pt x="261" y="1628"/>
                  </a:lnTo>
                  <a:lnTo>
                    <a:pt x="299" y="1691"/>
                  </a:lnTo>
                  <a:lnTo>
                    <a:pt x="346" y="1755"/>
                  </a:lnTo>
                  <a:lnTo>
                    <a:pt x="403" y="1820"/>
                  </a:lnTo>
                  <a:lnTo>
                    <a:pt x="420" y="1846"/>
                  </a:lnTo>
                  <a:lnTo>
                    <a:pt x="432" y="1871"/>
                  </a:lnTo>
                  <a:lnTo>
                    <a:pt x="436" y="1899"/>
                  </a:lnTo>
                  <a:lnTo>
                    <a:pt x="432" y="1926"/>
                  </a:lnTo>
                  <a:lnTo>
                    <a:pt x="420" y="1954"/>
                  </a:lnTo>
                  <a:lnTo>
                    <a:pt x="403" y="1977"/>
                  </a:lnTo>
                  <a:lnTo>
                    <a:pt x="391" y="1993"/>
                  </a:lnTo>
                  <a:lnTo>
                    <a:pt x="373" y="2003"/>
                  </a:lnTo>
                  <a:lnTo>
                    <a:pt x="354" y="2009"/>
                  </a:lnTo>
                  <a:lnTo>
                    <a:pt x="336" y="2011"/>
                  </a:lnTo>
                  <a:lnTo>
                    <a:pt x="305" y="2007"/>
                  </a:lnTo>
                  <a:lnTo>
                    <a:pt x="279" y="1997"/>
                  </a:lnTo>
                  <a:lnTo>
                    <a:pt x="257" y="1977"/>
                  </a:lnTo>
                  <a:lnTo>
                    <a:pt x="179" y="1889"/>
                  </a:lnTo>
                  <a:lnTo>
                    <a:pt x="116" y="1799"/>
                  </a:lnTo>
                  <a:lnTo>
                    <a:pt x="65" y="1710"/>
                  </a:lnTo>
                  <a:lnTo>
                    <a:pt x="30" y="1620"/>
                  </a:lnTo>
                  <a:lnTo>
                    <a:pt x="8" y="1530"/>
                  </a:lnTo>
                  <a:lnTo>
                    <a:pt x="0" y="1441"/>
                  </a:lnTo>
                  <a:lnTo>
                    <a:pt x="6" y="1365"/>
                  </a:lnTo>
                  <a:lnTo>
                    <a:pt x="22" y="1290"/>
                  </a:lnTo>
                  <a:lnTo>
                    <a:pt x="49" y="1217"/>
                  </a:lnTo>
                  <a:lnTo>
                    <a:pt x="85" y="1143"/>
                  </a:lnTo>
                  <a:lnTo>
                    <a:pt x="134" y="1072"/>
                  </a:lnTo>
                  <a:lnTo>
                    <a:pt x="191" y="999"/>
                  </a:lnTo>
                  <a:lnTo>
                    <a:pt x="257" y="927"/>
                  </a:lnTo>
                  <a:lnTo>
                    <a:pt x="314" y="866"/>
                  </a:lnTo>
                  <a:lnTo>
                    <a:pt x="361" y="807"/>
                  </a:lnTo>
                  <a:lnTo>
                    <a:pt x="399" y="748"/>
                  </a:lnTo>
                  <a:lnTo>
                    <a:pt x="424" y="689"/>
                  </a:lnTo>
                  <a:lnTo>
                    <a:pt x="442" y="630"/>
                  </a:lnTo>
                  <a:lnTo>
                    <a:pt x="448" y="569"/>
                  </a:lnTo>
                  <a:lnTo>
                    <a:pt x="442" y="509"/>
                  </a:lnTo>
                  <a:lnTo>
                    <a:pt x="424" y="446"/>
                  </a:lnTo>
                  <a:lnTo>
                    <a:pt x="399" y="385"/>
                  </a:lnTo>
                  <a:lnTo>
                    <a:pt x="361" y="320"/>
                  </a:lnTo>
                  <a:lnTo>
                    <a:pt x="314" y="255"/>
                  </a:lnTo>
                  <a:lnTo>
                    <a:pt x="257" y="190"/>
                  </a:lnTo>
                  <a:lnTo>
                    <a:pt x="238" y="167"/>
                  </a:lnTo>
                  <a:lnTo>
                    <a:pt x="228" y="139"/>
                  </a:lnTo>
                  <a:lnTo>
                    <a:pt x="224" y="112"/>
                  </a:lnTo>
                  <a:lnTo>
                    <a:pt x="228" y="84"/>
                  </a:lnTo>
                  <a:lnTo>
                    <a:pt x="238" y="57"/>
                  </a:lnTo>
                  <a:lnTo>
                    <a:pt x="257" y="33"/>
                  </a:lnTo>
                  <a:lnTo>
                    <a:pt x="281" y="16"/>
                  </a:lnTo>
                  <a:lnTo>
                    <a:pt x="308" y="4"/>
                  </a:lnTo>
                  <a:lnTo>
                    <a:pt x="3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4703763" y="-1320800"/>
              <a:ext cx="531812" cy="1595438"/>
            </a:xfrm>
            <a:custGeom>
              <a:avLst/>
              <a:gdLst>
                <a:gd name="T0" fmla="*/ 336 w 669"/>
                <a:gd name="T1" fmla="*/ 0 h 2011"/>
                <a:gd name="T2" fmla="*/ 389 w 669"/>
                <a:gd name="T3" fmla="*/ 16 h 2011"/>
                <a:gd name="T4" fmla="*/ 485 w 669"/>
                <a:gd name="T5" fmla="*/ 106 h 2011"/>
                <a:gd name="T6" fmla="*/ 589 w 669"/>
                <a:gd name="T7" fmla="*/ 255 h 2011"/>
                <a:gd name="T8" fmla="*/ 650 w 669"/>
                <a:gd name="T9" fmla="*/ 410 h 2011"/>
                <a:gd name="T10" fmla="*/ 669 w 669"/>
                <a:gd name="T11" fmla="*/ 569 h 2011"/>
                <a:gd name="T12" fmla="*/ 648 w 669"/>
                <a:gd name="T13" fmla="*/ 723 h 2011"/>
                <a:gd name="T14" fmla="*/ 583 w 669"/>
                <a:gd name="T15" fmla="*/ 872 h 2011"/>
                <a:gd name="T16" fmla="*/ 473 w 669"/>
                <a:gd name="T17" fmla="*/ 1015 h 2011"/>
                <a:gd name="T18" fmla="*/ 346 w 669"/>
                <a:gd name="T19" fmla="*/ 1141 h 2011"/>
                <a:gd name="T20" fmla="*/ 261 w 669"/>
                <a:gd name="T21" fmla="*/ 1259 h 2011"/>
                <a:gd name="T22" fmla="*/ 218 w 669"/>
                <a:gd name="T23" fmla="*/ 1380 h 2011"/>
                <a:gd name="T24" fmla="*/ 218 w 669"/>
                <a:gd name="T25" fmla="*/ 1502 h 2011"/>
                <a:gd name="T26" fmla="*/ 261 w 669"/>
                <a:gd name="T27" fmla="*/ 1628 h 2011"/>
                <a:gd name="T28" fmla="*/ 346 w 669"/>
                <a:gd name="T29" fmla="*/ 1755 h 2011"/>
                <a:gd name="T30" fmla="*/ 420 w 669"/>
                <a:gd name="T31" fmla="*/ 1846 h 2011"/>
                <a:gd name="T32" fmla="*/ 436 w 669"/>
                <a:gd name="T33" fmla="*/ 1899 h 2011"/>
                <a:gd name="T34" fmla="*/ 420 w 669"/>
                <a:gd name="T35" fmla="*/ 1954 h 2011"/>
                <a:gd name="T36" fmla="*/ 391 w 669"/>
                <a:gd name="T37" fmla="*/ 1993 h 2011"/>
                <a:gd name="T38" fmla="*/ 353 w 669"/>
                <a:gd name="T39" fmla="*/ 2009 h 2011"/>
                <a:gd name="T40" fmla="*/ 304 w 669"/>
                <a:gd name="T41" fmla="*/ 2007 h 2011"/>
                <a:gd name="T42" fmla="*/ 257 w 669"/>
                <a:gd name="T43" fmla="*/ 1977 h 2011"/>
                <a:gd name="T44" fmla="*/ 116 w 669"/>
                <a:gd name="T45" fmla="*/ 1799 h 2011"/>
                <a:gd name="T46" fmla="*/ 30 w 669"/>
                <a:gd name="T47" fmla="*/ 1620 h 2011"/>
                <a:gd name="T48" fmla="*/ 0 w 669"/>
                <a:gd name="T49" fmla="*/ 1441 h 2011"/>
                <a:gd name="T50" fmla="*/ 22 w 669"/>
                <a:gd name="T51" fmla="*/ 1290 h 2011"/>
                <a:gd name="T52" fmla="*/ 87 w 669"/>
                <a:gd name="T53" fmla="*/ 1143 h 2011"/>
                <a:gd name="T54" fmla="*/ 191 w 669"/>
                <a:gd name="T55" fmla="*/ 999 h 2011"/>
                <a:gd name="T56" fmla="*/ 314 w 669"/>
                <a:gd name="T57" fmla="*/ 866 h 2011"/>
                <a:gd name="T58" fmla="*/ 399 w 669"/>
                <a:gd name="T59" fmla="*/ 748 h 2011"/>
                <a:gd name="T60" fmla="*/ 442 w 669"/>
                <a:gd name="T61" fmla="*/ 630 h 2011"/>
                <a:gd name="T62" fmla="*/ 442 w 669"/>
                <a:gd name="T63" fmla="*/ 509 h 2011"/>
                <a:gd name="T64" fmla="*/ 399 w 669"/>
                <a:gd name="T65" fmla="*/ 385 h 2011"/>
                <a:gd name="T66" fmla="*/ 314 w 669"/>
                <a:gd name="T67" fmla="*/ 255 h 2011"/>
                <a:gd name="T68" fmla="*/ 238 w 669"/>
                <a:gd name="T69" fmla="*/ 167 h 2011"/>
                <a:gd name="T70" fmla="*/ 224 w 669"/>
                <a:gd name="T71" fmla="*/ 112 h 2011"/>
                <a:gd name="T72" fmla="*/ 238 w 669"/>
                <a:gd name="T73" fmla="*/ 57 h 2011"/>
                <a:gd name="T74" fmla="*/ 281 w 669"/>
                <a:gd name="T75" fmla="*/ 16 h 2011"/>
                <a:gd name="T76" fmla="*/ 336 w 669"/>
                <a:gd name="T77"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9" h="2011">
                  <a:moveTo>
                    <a:pt x="336" y="0"/>
                  </a:moveTo>
                  <a:lnTo>
                    <a:pt x="336" y="0"/>
                  </a:lnTo>
                  <a:lnTo>
                    <a:pt x="363" y="4"/>
                  </a:lnTo>
                  <a:lnTo>
                    <a:pt x="389" y="16"/>
                  </a:lnTo>
                  <a:lnTo>
                    <a:pt x="414" y="33"/>
                  </a:lnTo>
                  <a:lnTo>
                    <a:pt x="485" y="106"/>
                  </a:lnTo>
                  <a:lnTo>
                    <a:pt x="542" y="181"/>
                  </a:lnTo>
                  <a:lnTo>
                    <a:pt x="589" y="255"/>
                  </a:lnTo>
                  <a:lnTo>
                    <a:pt x="626" y="332"/>
                  </a:lnTo>
                  <a:lnTo>
                    <a:pt x="650" y="410"/>
                  </a:lnTo>
                  <a:lnTo>
                    <a:pt x="665" y="489"/>
                  </a:lnTo>
                  <a:lnTo>
                    <a:pt x="669" y="569"/>
                  </a:lnTo>
                  <a:lnTo>
                    <a:pt x="665" y="646"/>
                  </a:lnTo>
                  <a:lnTo>
                    <a:pt x="648" y="723"/>
                  </a:lnTo>
                  <a:lnTo>
                    <a:pt x="620" y="797"/>
                  </a:lnTo>
                  <a:lnTo>
                    <a:pt x="583" y="872"/>
                  </a:lnTo>
                  <a:lnTo>
                    <a:pt x="534" y="945"/>
                  </a:lnTo>
                  <a:lnTo>
                    <a:pt x="473" y="1015"/>
                  </a:lnTo>
                  <a:lnTo>
                    <a:pt x="402" y="1084"/>
                  </a:lnTo>
                  <a:lnTo>
                    <a:pt x="346" y="1141"/>
                  </a:lnTo>
                  <a:lnTo>
                    <a:pt x="298" y="1198"/>
                  </a:lnTo>
                  <a:lnTo>
                    <a:pt x="261" y="1259"/>
                  </a:lnTo>
                  <a:lnTo>
                    <a:pt x="234" y="1320"/>
                  </a:lnTo>
                  <a:lnTo>
                    <a:pt x="218" y="1380"/>
                  </a:lnTo>
                  <a:lnTo>
                    <a:pt x="212" y="1441"/>
                  </a:lnTo>
                  <a:lnTo>
                    <a:pt x="218" y="1502"/>
                  </a:lnTo>
                  <a:lnTo>
                    <a:pt x="234" y="1565"/>
                  </a:lnTo>
                  <a:lnTo>
                    <a:pt x="261" y="1628"/>
                  </a:lnTo>
                  <a:lnTo>
                    <a:pt x="298" y="1691"/>
                  </a:lnTo>
                  <a:lnTo>
                    <a:pt x="346" y="1755"/>
                  </a:lnTo>
                  <a:lnTo>
                    <a:pt x="402" y="1820"/>
                  </a:lnTo>
                  <a:lnTo>
                    <a:pt x="420" y="1846"/>
                  </a:lnTo>
                  <a:lnTo>
                    <a:pt x="432" y="1871"/>
                  </a:lnTo>
                  <a:lnTo>
                    <a:pt x="436" y="1899"/>
                  </a:lnTo>
                  <a:lnTo>
                    <a:pt x="432" y="1926"/>
                  </a:lnTo>
                  <a:lnTo>
                    <a:pt x="420" y="1954"/>
                  </a:lnTo>
                  <a:lnTo>
                    <a:pt x="402" y="1977"/>
                  </a:lnTo>
                  <a:lnTo>
                    <a:pt x="391" y="1993"/>
                  </a:lnTo>
                  <a:lnTo>
                    <a:pt x="373" y="2003"/>
                  </a:lnTo>
                  <a:lnTo>
                    <a:pt x="353" y="2009"/>
                  </a:lnTo>
                  <a:lnTo>
                    <a:pt x="336" y="2011"/>
                  </a:lnTo>
                  <a:lnTo>
                    <a:pt x="304" y="2007"/>
                  </a:lnTo>
                  <a:lnTo>
                    <a:pt x="281" y="1997"/>
                  </a:lnTo>
                  <a:lnTo>
                    <a:pt x="257" y="1977"/>
                  </a:lnTo>
                  <a:lnTo>
                    <a:pt x="181" y="1889"/>
                  </a:lnTo>
                  <a:lnTo>
                    <a:pt x="116" y="1799"/>
                  </a:lnTo>
                  <a:lnTo>
                    <a:pt x="67" y="1710"/>
                  </a:lnTo>
                  <a:lnTo>
                    <a:pt x="30" y="1620"/>
                  </a:lnTo>
                  <a:lnTo>
                    <a:pt x="8" y="1530"/>
                  </a:lnTo>
                  <a:lnTo>
                    <a:pt x="0" y="1441"/>
                  </a:lnTo>
                  <a:lnTo>
                    <a:pt x="6" y="1365"/>
                  </a:lnTo>
                  <a:lnTo>
                    <a:pt x="22" y="1290"/>
                  </a:lnTo>
                  <a:lnTo>
                    <a:pt x="49" y="1217"/>
                  </a:lnTo>
                  <a:lnTo>
                    <a:pt x="87" y="1143"/>
                  </a:lnTo>
                  <a:lnTo>
                    <a:pt x="134" y="1072"/>
                  </a:lnTo>
                  <a:lnTo>
                    <a:pt x="191" y="999"/>
                  </a:lnTo>
                  <a:lnTo>
                    <a:pt x="257" y="927"/>
                  </a:lnTo>
                  <a:lnTo>
                    <a:pt x="314" y="866"/>
                  </a:lnTo>
                  <a:lnTo>
                    <a:pt x="361" y="807"/>
                  </a:lnTo>
                  <a:lnTo>
                    <a:pt x="399" y="748"/>
                  </a:lnTo>
                  <a:lnTo>
                    <a:pt x="426" y="689"/>
                  </a:lnTo>
                  <a:lnTo>
                    <a:pt x="442" y="630"/>
                  </a:lnTo>
                  <a:lnTo>
                    <a:pt x="448" y="569"/>
                  </a:lnTo>
                  <a:lnTo>
                    <a:pt x="442" y="509"/>
                  </a:lnTo>
                  <a:lnTo>
                    <a:pt x="426" y="446"/>
                  </a:lnTo>
                  <a:lnTo>
                    <a:pt x="399" y="385"/>
                  </a:lnTo>
                  <a:lnTo>
                    <a:pt x="361" y="320"/>
                  </a:lnTo>
                  <a:lnTo>
                    <a:pt x="314" y="255"/>
                  </a:lnTo>
                  <a:lnTo>
                    <a:pt x="257" y="190"/>
                  </a:lnTo>
                  <a:lnTo>
                    <a:pt x="238" y="167"/>
                  </a:lnTo>
                  <a:lnTo>
                    <a:pt x="228" y="139"/>
                  </a:lnTo>
                  <a:lnTo>
                    <a:pt x="224" y="112"/>
                  </a:lnTo>
                  <a:lnTo>
                    <a:pt x="228" y="84"/>
                  </a:lnTo>
                  <a:lnTo>
                    <a:pt x="238" y="57"/>
                  </a:lnTo>
                  <a:lnTo>
                    <a:pt x="257" y="33"/>
                  </a:lnTo>
                  <a:lnTo>
                    <a:pt x="281" y="16"/>
                  </a:lnTo>
                  <a:lnTo>
                    <a:pt x="308" y="4"/>
                  </a:lnTo>
                  <a:lnTo>
                    <a:pt x="3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5767388" y="630238"/>
              <a:ext cx="4432300" cy="2660650"/>
            </a:xfrm>
            <a:custGeom>
              <a:avLst/>
              <a:gdLst>
                <a:gd name="T0" fmla="*/ 229 w 5583"/>
                <a:gd name="T1" fmla="*/ 474 h 3352"/>
                <a:gd name="T2" fmla="*/ 251 w 5583"/>
                <a:gd name="T3" fmla="*/ 843 h 3352"/>
                <a:gd name="T4" fmla="*/ 294 w 5583"/>
                <a:gd name="T5" fmla="*/ 1198 h 3352"/>
                <a:gd name="T6" fmla="*/ 367 w 5583"/>
                <a:gd name="T7" fmla="*/ 1538 h 3352"/>
                <a:gd name="T8" fmla="*/ 473 w 5583"/>
                <a:gd name="T9" fmla="*/ 1856 h 3352"/>
                <a:gd name="T10" fmla="*/ 616 w 5583"/>
                <a:gd name="T11" fmla="*/ 2151 h 3352"/>
                <a:gd name="T12" fmla="*/ 806 w 5583"/>
                <a:gd name="T13" fmla="*/ 2414 h 3352"/>
                <a:gd name="T14" fmla="*/ 1044 w 5583"/>
                <a:gd name="T15" fmla="*/ 2642 h 3352"/>
                <a:gd name="T16" fmla="*/ 1338 w 5583"/>
                <a:gd name="T17" fmla="*/ 2832 h 3352"/>
                <a:gd name="T18" fmla="*/ 1693 w 5583"/>
                <a:gd name="T19" fmla="*/ 2979 h 3352"/>
                <a:gd name="T20" fmla="*/ 2115 w 5583"/>
                <a:gd name="T21" fmla="*/ 3077 h 3352"/>
                <a:gd name="T22" fmla="*/ 2610 w 5583"/>
                <a:gd name="T23" fmla="*/ 3125 h 3352"/>
                <a:gd name="T24" fmla="*/ 3148 w 5583"/>
                <a:gd name="T25" fmla="*/ 3115 h 3352"/>
                <a:gd name="T26" fmla="*/ 3617 w 5583"/>
                <a:gd name="T27" fmla="*/ 3050 h 3352"/>
                <a:gd name="T28" fmla="*/ 4015 w 5583"/>
                <a:gd name="T29" fmla="*/ 2936 h 3352"/>
                <a:gd name="T30" fmla="*/ 4351 w 5583"/>
                <a:gd name="T31" fmla="*/ 2773 h 3352"/>
                <a:gd name="T32" fmla="*/ 4625 w 5583"/>
                <a:gd name="T33" fmla="*/ 2571 h 3352"/>
                <a:gd name="T34" fmla="*/ 4847 w 5583"/>
                <a:gd name="T35" fmla="*/ 2329 h 3352"/>
                <a:gd name="T36" fmla="*/ 5020 w 5583"/>
                <a:gd name="T37" fmla="*/ 2054 h 3352"/>
                <a:gd name="T38" fmla="*/ 5151 w 5583"/>
                <a:gd name="T39" fmla="*/ 1754 h 3352"/>
                <a:gd name="T40" fmla="*/ 5244 w 5583"/>
                <a:gd name="T41" fmla="*/ 1426 h 3352"/>
                <a:gd name="T42" fmla="*/ 5306 w 5583"/>
                <a:gd name="T43" fmla="*/ 1080 h 3352"/>
                <a:gd name="T44" fmla="*/ 5342 w 5583"/>
                <a:gd name="T45" fmla="*/ 721 h 3352"/>
                <a:gd name="T46" fmla="*/ 5359 w 5583"/>
                <a:gd name="T47" fmla="*/ 348 h 3352"/>
                <a:gd name="T48" fmla="*/ 223 w 5583"/>
                <a:gd name="T49" fmla="*/ 0 h 3352"/>
                <a:gd name="T50" fmla="*/ 5442 w 5583"/>
                <a:gd name="T51" fmla="*/ 16 h 3352"/>
                <a:gd name="T52" fmla="*/ 5546 w 5583"/>
                <a:gd name="T53" fmla="*/ 103 h 3352"/>
                <a:gd name="T54" fmla="*/ 5583 w 5583"/>
                <a:gd name="T55" fmla="*/ 224 h 3352"/>
                <a:gd name="T56" fmla="*/ 5573 w 5583"/>
                <a:gd name="T57" fmla="*/ 592 h 3352"/>
                <a:gd name="T58" fmla="*/ 5546 w 5583"/>
                <a:gd name="T59" fmla="*/ 955 h 3352"/>
                <a:gd name="T60" fmla="*/ 5497 w 5583"/>
                <a:gd name="T61" fmla="*/ 1310 h 3352"/>
                <a:gd name="T62" fmla="*/ 5418 w 5583"/>
                <a:gd name="T63" fmla="*/ 1652 h 3352"/>
                <a:gd name="T64" fmla="*/ 5306 w 5583"/>
                <a:gd name="T65" fmla="*/ 1974 h 3352"/>
                <a:gd name="T66" fmla="*/ 5155 w 5583"/>
                <a:gd name="T67" fmla="*/ 2276 h 3352"/>
                <a:gd name="T68" fmla="*/ 4963 w 5583"/>
                <a:gd name="T69" fmla="*/ 2549 h 3352"/>
                <a:gd name="T70" fmla="*/ 4720 w 5583"/>
                <a:gd name="T71" fmla="*/ 2791 h 3352"/>
                <a:gd name="T72" fmla="*/ 4423 w 5583"/>
                <a:gd name="T73" fmla="*/ 2995 h 3352"/>
                <a:gd name="T74" fmla="*/ 4068 w 5583"/>
                <a:gd name="T75" fmla="*/ 3158 h 3352"/>
                <a:gd name="T76" fmla="*/ 3648 w 5583"/>
                <a:gd name="T77" fmla="*/ 3274 h 3352"/>
                <a:gd name="T78" fmla="*/ 3159 w 5583"/>
                <a:gd name="T79" fmla="*/ 3339 h 3352"/>
                <a:gd name="T80" fmla="*/ 2604 w 5583"/>
                <a:gd name="T81" fmla="*/ 3348 h 3352"/>
                <a:gd name="T82" fmla="*/ 2090 w 5583"/>
                <a:gd name="T83" fmla="*/ 3301 h 3352"/>
                <a:gd name="T84" fmla="*/ 1648 w 5583"/>
                <a:gd name="T85" fmla="*/ 3201 h 3352"/>
                <a:gd name="T86" fmla="*/ 1271 w 5583"/>
                <a:gd name="T87" fmla="*/ 3054 h 3352"/>
                <a:gd name="T88" fmla="*/ 957 w 5583"/>
                <a:gd name="T89" fmla="*/ 2863 h 3352"/>
                <a:gd name="T90" fmla="*/ 696 w 5583"/>
                <a:gd name="T91" fmla="*/ 2634 h 3352"/>
                <a:gd name="T92" fmla="*/ 488 w 5583"/>
                <a:gd name="T93" fmla="*/ 2371 h 3352"/>
                <a:gd name="T94" fmla="*/ 324 w 5583"/>
                <a:gd name="T95" fmla="*/ 2078 h 3352"/>
                <a:gd name="T96" fmla="*/ 200 w 5583"/>
                <a:gd name="T97" fmla="*/ 1762 h 3352"/>
                <a:gd name="T98" fmla="*/ 112 w 5583"/>
                <a:gd name="T99" fmla="*/ 1424 h 3352"/>
                <a:gd name="T100" fmla="*/ 51 w 5583"/>
                <a:gd name="T101" fmla="*/ 1075 h 3352"/>
                <a:gd name="T102" fmla="*/ 17 w 5583"/>
                <a:gd name="T103" fmla="*/ 713 h 3352"/>
                <a:gd name="T104" fmla="*/ 2 w 5583"/>
                <a:gd name="T105" fmla="*/ 346 h 3352"/>
                <a:gd name="T106" fmla="*/ 17 w 5583"/>
                <a:gd name="T107" fmla="*/ 142 h 3352"/>
                <a:gd name="T108" fmla="*/ 104 w 5583"/>
                <a:gd name="T109" fmla="*/ 38 h 3352"/>
                <a:gd name="T110" fmla="*/ 223 w 5583"/>
                <a:gd name="T111" fmla="*/ 0 h 3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83" h="3352">
                  <a:moveTo>
                    <a:pt x="223" y="224"/>
                  </a:moveTo>
                  <a:lnTo>
                    <a:pt x="225" y="348"/>
                  </a:lnTo>
                  <a:lnTo>
                    <a:pt x="229" y="474"/>
                  </a:lnTo>
                  <a:lnTo>
                    <a:pt x="233" y="597"/>
                  </a:lnTo>
                  <a:lnTo>
                    <a:pt x="241" y="721"/>
                  </a:lnTo>
                  <a:lnTo>
                    <a:pt x="251" y="843"/>
                  </a:lnTo>
                  <a:lnTo>
                    <a:pt x="263" y="963"/>
                  </a:lnTo>
                  <a:lnTo>
                    <a:pt x="278" y="1080"/>
                  </a:lnTo>
                  <a:lnTo>
                    <a:pt x="294" y="1198"/>
                  </a:lnTo>
                  <a:lnTo>
                    <a:pt x="316" y="1314"/>
                  </a:lnTo>
                  <a:lnTo>
                    <a:pt x="339" y="1426"/>
                  </a:lnTo>
                  <a:lnTo>
                    <a:pt x="367" y="1538"/>
                  </a:lnTo>
                  <a:lnTo>
                    <a:pt x="398" y="1646"/>
                  </a:lnTo>
                  <a:lnTo>
                    <a:pt x="433" y="1754"/>
                  </a:lnTo>
                  <a:lnTo>
                    <a:pt x="473" y="1856"/>
                  </a:lnTo>
                  <a:lnTo>
                    <a:pt x="516" y="1958"/>
                  </a:lnTo>
                  <a:lnTo>
                    <a:pt x="565" y="2054"/>
                  </a:lnTo>
                  <a:lnTo>
                    <a:pt x="616" y="2151"/>
                  </a:lnTo>
                  <a:lnTo>
                    <a:pt x="675" y="2241"/>
                  </a:lnTo>
                  <a:lnTo>
                    <a:pt x="738" y="2329"/>
                  </a:lnTo>
                  <a:lnTo>
                    <a:pt x="806" y="2414"/>
                  </a:lnTo>
                  <a:lnTo>
                    <a:pt x="879" y="2494"/>
                  </a:lnTo>
                  <a:lnTo>
                    <a:pt x="959" y="2571"/>
                  </a:lnTo>
                  <a:lnTo>
                    <a:pt x="1044" y="2642"/>
                  </a:lnTo>
                  <a:lnTo>
                    <a:pt x="1136" y="2710"/>
                  </a:lnTo>
                  <a:lnTo>
                    <a:pt x="1234" y="2773"/>
                  </a:lnTo>
                  <a:lnTo>
                    <a:pt x="1338" y="2832"/>
                  </a:lnTo>
                  <a:lnTo>
                    <a:pt x="1450" y="2887"/>
                  </a:lnTo>
                  <a:lnTo>
                    <a:pt x="1568" y="2936"/>
                  </a:lnTo>
                  <a:lnTo>
                    <a:pt x="1693" y="2979"/>
                  </a:lnTo>
                  <a:lnTo>
                    <a:pt x="1827" y="3019"/>
                  </a:lnTo>
                  <a:lnTo>
                    <a:pt x="1968" y="3050"/>
                  </a:lnTo>
                  <a:lnTo>
                    <a:pt x="2115" y="3077"/>
                  </a:lnTo>
                  <a:lnTo>
                    <a:pt x="2272" y="3099"/>
                  </a:lnTo>
                  <a:lnTo>
                    <a:pt x="2437" y="3115"/>
                  </a:lnTo>
                  <a:lnTo>
                    <a:pt x="2610" y="3125"/>
                  </a:lnTo>
                  <a:lnTo>
                    <a:pt x="2792" y="3129"/>
                  </a:lnTo>
                  <a:lnTo>
                    <a:pt x="2973" y="3125"/>
                  </a:lnTo>
                  <a:lnTo>
                    <a:pt x="3148" y="3115"/>
                  </a:lnTo>
                  <a:lnTo>
                    <a:pt x="3311" y="3099"/>
                  </a:lnTo>
                  <a:lnTo>
                    <a:pt x="3468" y="3077"/>
                  </a:lnTo>
                  <a:lnTo>
                    <a:pt x="3617" y="3050"/>
                  </a:lnTo>
                  <a:lnTo>
                    <a:pt x="3756" y="3019"/>
                  </a:lnTo>
                  <a:lnTo>
                    <a:pt x="3889" y="2979"/>
                  </a:lnTo>
                  <a:lnTo>
                    <a:pt x="4015" y="2936"/>
                  </a:lnTo>
                  <a:lnTo>
                    <a:pt x="4135" y="2887"/>
                  </a:lnTo>
                  <a:lnTo>
                    <a:pt x="4245" y="2832"/>
                  </a:lnTo>
                  <a:lnTo>
                    <a:pt x="4351" y="2773"/>
                  </a:lnTo>
                  <a:lnTo>
                    <a:pt x="4449" y="2710"/>
                  </a:lnTo>
                  <a:lnTo>
                    <a:pt x="4539" y="2642"/>
                  </a:lnTo>
                  <a:lnTo>
                    <a:pt x="4625" y="2571"/>
                  </a:lnTo>
                  <a:lnTo>
                    <a:pt x="4704" y="2494"/>
                  </a:lnTo>
                  <a:lnTo>
                    <a:pt x="4778" y="2414"/>
                  </a:lnTo>
                  <a:lnTo>
                    <a:pt x="4847" y="2329"/>
                  </a:lnTo>
                  <a:lnTo>
                    <a:pt x="4910" y="2241"/>
                  </a:lnTo>
                  <a:lnTo>
                    <a:pt x="4967" y="2151"/>
                  </a:lnTo>
                  <a:lnTo>
                    <a:pt x="5020" y="2054"/>
                  </a:lnTo>
                  <a:lnTo>
                    <a:pt x="5067" y="1958"/>
                  </a:lnTo>
                  <a:lnTo>
                    <a:pt x="5112" y="1856"/>
                  </a:lnTo>
                  <a:lnTo>
                    <a:pt x="5151" y="1754"/>
                  </a:lnTo>
                  <a:lnTo>
                    <a:pt x="5185" y="1646"/>
                  </a:lnTo>
                  <a:lnTo>
                    <a:pt x="5216" y="1538"/>
                  </a:lnTo>
                  <a:lnTo>
                    <a:pt x="5244" y="1426"/>
                  </a:lnTo>
                  <a:lnTo>
                    <a:pt x="5269" y="1314"/>
                  </a:lnTo>
                  <a:lnTo>
                    <a:pt x="5289" y="1198"/>
                  </a:lnTo>
                  <a:lnTo>
                    <a:pt x="5306" y="1080"/>
                  </a:lnTo>
                  <a:lnTo>
                    <a:pt x="5320" y="963"/>
                  </a:lnTo>
                  <a:lnTo>
                    <a:pt x="5334" y="843"/>
                  </a:lnTo>
                  <a:lnTo>
                    <a:pt x="5342" y="721"/>
                  </a:lnTo>
                  <a:lnTo>
                    <a:pt x="5350" y="597"/>
                  </a:lnTo>
                  <a:lnTo>
                    <a:pt x="5355" y="474"/>
                  </a:lnTo>
                  <a:lnTo>
                    <a:pt x="5359" y="348"/>
                  </a:lnTo>
                  <a:lnTo>
                    <a:pt x="5359" y="224"/>
                  </a:lnTo>
                  <a:lnTo>
                    <a:pt x="223" y="224"/>
                  </a:lnTo>
                  <a:close/>
                  <a:moveTo>
                    <a:pt x="223" y="0"/>
                  </a:moveTo>
                  <a:lnTo>
                    <a:pt x="5359" y="0"/>
                  </a:lnTo>
                  <a:lnTo>
                    <a:pt x="5403" y="4"/>
                  </a:lnTo>
                  <a:lnTo>
                    <a:pt x="5442" y="16"/>
                  </a:lnTo>
                  <a:lnTo>
                    <a:pt x="5481" y="38"/>
                  </a:lnTo>
                  <a:lnTo>
                    <a:pt x="5516" y="67"/>
                  </a:lnTo>
                  <a:lnTo>
                    <a:pt x="5546" y="103"/>
                  </a:lnTo>
                  <a:lnTo>
                    <a:pt x="5567" y="142"/>
                  </a:lnTo>
                  <a:lnTo>
                    <a:pt x="5579" y="181"/>
                  </a:lnTo>
                  <a:lnTo>
                    <a:pt x="5583" y="224"/>
                  </a:lnTo>
                  <a:lnTo>
                    <a:pt x="5581" y="346"/>
                  </a:lnTo>
                  <a:lnTo>
                    <a:pt x="5579" y="468"/>
                  </a:lnTo>
                  <a:lnTo>
                    <a:pt x="5573" y="592"/>
                  </a:lnTo>
                  <a:lnTo>
                    <a:pt x="5567" y="713"/>
                  </a:lnTo>
                  <a:lnTo>
                    <a:pt x="5558" y="833"/>
                  </a:lnTo>
                  <a:lnTo>
                    <a:pt x="5546" y="955"/>
                  </a:lnTo>
                  <a:lnTo>
                    <a:pt x="5532" y="1075"/>
                  </a:lnTo>
                  <a:lnTo>
                    <a:pt x="5516" y="1192"/>
                  </a:lnTo>
                  <a:lnTo>
                    <a:pt x="5497" y="1310"/>
                  </a:lnTo>
                  <a:lnTo>
                    <a:pt x="5473" y="1424"/>
                  </a:lnTo>
                  <a:lnTo>
                    <a:pt x="5448" y="1538"/>
                  </a:lnTo>
                  <a:lnTo>
                    <a:pt x="5418" y="1652"/>
                  </a:lnTo>
                  <a:lnTo>
                    <a:pt x="5385" y="1762"/>
                  </a:lnTo>
                  <a:lnTo>
                    <a:pt x="5348" y="1870"/>
                  </a:lnTo>
                  <a:lnTo>
                    <a:pt x="5306" y="1974"/>
                  </a:lnTo>
                  <a:lnTo>
                    <a:pt x="5261" y="2078"/>
                  </a:lnTo>
                  <a:lnTo>
                    <a:pt x="5210" y="2178"/>
                  </a:lnTo>
                  <a:lnTo>
                    <a:pt x="5155" y="2276"/>
                  </a:lnTo>
                  <a:lnTo>
                    <a:pt x="5096" y="2371"/>
                  </a:lnTo>
                  <a:lnTo>
                    <a:pt x="5032" y="2461"/>
                  </a:lnTo>
                  <a:lnTo>
                    <a:pt x="4963" y="2549"/>
                  </a:lnTo>
                  <a:lnTo>
                    <a:pt x="4886" y="2634"/>
                  </a:lnTo>
                  <a:lnTo>
                    <a:pt x="4806" y="2714"/>
                  </a:lnTo>
                  <a:lnTo>
                    <a:pt x="4720" y="2791"/>
                  </a:lnTo>
                  <a:lnTo>
                    <a:pt x="4627" y="2863"/>
                  </a:lnTo>
                  <a:lnTo>
                    <a:pt x="4529" y="2930"/>
                  </a:lnTo>
                  <a:lnTo>
                    <a:pt x="4423" y="2995"/>
                  </a:lnTo>
                  <a:lnTo>
                    <a:pt x="4311" y="3054"/>
                  </a:lnTo>
                  <a:lnTo>
                    <a:pt x="4194" y="3107"/>
                  </a:lnTo>
                  <a:lnTo>
                    <a:pt x="4068" y="3158"/>
                  </a:lnTo>
                  <a:lnTo>
                    <a:pt x="3935" y="3201"/>
                  </a:lnTo>
                  <a:lnTo>
                    <a:pt x="3795" y="3240"/>
                  </a:lnTo>
                  <a:lnTo>
                    <a:pt x="3648" y="3274"/>
                  </a:lnTo>
                  <a:lnTo>
                    <a:pt x="3493" y="3301"/>
                  </a:lnTo>
                  <a:lnTo>
                    <a:pt x="3330" y="3323"/>
                  </a:lnTo>
                  <a:lnTo>
                    <a:pt x="3159" y="3339"/>
                  </a:lnTo>
                  <a:lnTo>
                    <a:pt x="2979" y="3348"/>
                  </a:lnTo>
                  <a:lnTo>
                    <a:pt x="2792" y="3352"/>
                  </a:lnTo>
                  <a:lnTo>
                    <a:pt x="2604" y="3348"/>
                  </a:lnTo>
                  <a:lnTo>
                    <a:pt x="2425" y="3339"/>
                  </a:lnTo>
                  <a:lnTo>
                    <a:pt x="2253" y="3323"/>
                  </a:lnTo>
                  <a:lnTo>
                    <a:pt x="2090" y="3301"/>
                  </a:lnTo>
                  <a:lnTo>
                    <a:pt x="1935" y="3274"/>
                  </a:lnTo>
                  <a:lnTo>
                    <a:pt x="1788" y="3240"/>
                  </a:lnTo>
                  <a:lnTo>
                    <a:pt x="1648" y="3201"/>
                  </a:lnTo>
                  <a:lnTo>
                    <a:pt x="1517" y="3158"/>
                  </a:lnTo>
                  <a:lnTo>
                    <a:pt x="1391" y="3107"/>
                  </a:lnTo>
                  <a:lnTo>
                    <a:pt x="1271" y="3054"/>
                  </a:lnTo>
                  <a:lnTo>
                    <a:pt x="1160" y="2995"/>
                  </a:lnTo>
                  <a:lnTo>
                    <a:pt x="1056" y="2930"/>
                  </a:lnTo>
                  <a:lnTo>
                    <a:pt x="957" y="2863"/>
                  </a:lnTo>
                  <a:lnTo>
                    <a:pt x="863" y="2791"/>
                  </a:lnTo>
                  <a:lnTo>
                    <a:pt x="777" y="2714"/>
                  </a:lnTo>
                  <a:lnTo>
                    <a:pt x="696" y="2634"/>
                  </a:lnTo>
                  <a:lnTo>
                    <a:pt x="622" y="2549"/>
                  </a:lnTo>
                  <a:lnTo>
                    <a:pt x="551" y="2461"/>
                  </a:lnTo>
                  <a:lnTo>
                    <a:pt x="488" y="2371"/>
                  </a:lnTo>
                  <a:lnTo>
                    <a:pt x="428" y="2276"/>
                  </a:lnTo>
                  <a:lnTo>
                    <a:pt x="373" y="2178"/>
                  </a:lnTo>
                  <a:lnTo>
                    <a:pt x="324" y="2078"/>
                  </a:lnTo>
                  <a:lnTo>
                    <a:pt x="278" y="1974"/>
                  </a:lnTo>
                  <a:lnTo>
                    <a:pt x="237" y="1870"/>
                  </a:lnTo>
                  <a:lnTo>
                    <a:pt x="200" y="1762"/>
                  </a:lnTo>
                  <a:lnTo>
                    <a:pt x="167" y="1652"/>
                  </a:lnTo>
                  <a:lnTo>
                    <a:pt x="137" y="1538"/>
                  </a:lnTo>
                  <a:lnTo>
                    <a:pt x="112" y="1424"/>
                  </a:lnTo>
                  <a:lnTo>
                    <a:pt x="88" y="1310"/>
                  </a:lnTo>
                  <a:lnTo>
                    <a:pt x="68" y="1192"/>
                  </a:lnTo>
                  <a:lnTo>
                    <a:pt x="51" y="1075"/>
                  </a:lnTo>
                  <a:lnTo>
                    <a:pt x="37" y="955"/>
                  </a:lnTo>
                  <a:lnTo>
                    <a:pt x="25" y="833"/>
                  </a:lnTo>
                  <a:lnTo>
                    <a:pt x="17" y="713"/>
                  </a:lnTo>
                  <a:lnTo>
                    <a:pt x="10" y="592"/>
                  </a:lnTo>
                  <a:lnTo>
                    <a:pt x="6" y="468"/>
                  </a:lnTo>
                  <a:lnTo>
                    <a:pt x="2" y="346"/>
                  </a:lnTo>
                  <a:lnTo>
                    <a:pt x="0" y="224"/>
                  </a:lnTo>
                  <a:lnTo>
                    <a:pt x="4" y="181"/>
                  </a:lnTo>
                  <a:lnTo>
                    <a:pt x="17" y="142"/>
                  </a:lnTo>
                  <a:lnTo>
                    <a:pt x="39" y="103"/>
                  </a:lnTo>
                  <a:lnTo>
                    <a:pt x="66" y="67"/>
                  </a:lnTo>
                  <a:lnTo>
                    <a:pt x="104" y="38"/>
                  </a:lnTo>
                  <a:lnTo>
                    <a:pt x="141" y="16"/>
                  </a:lnTo>
                  <a:lnTo>
                    <a:pt x="182" y="4"/>
                  </a:lnTo>
                  <a:lnTo>
                    <a:pt x="22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2079625" y="808038"/>
              <a:ext cx="1195387" cy="1879600"/>
            </a:xfrm>
            <a:custGeom>
              <a:avLst/>
              <a:gdLst>
                <a:gd name="T0" fmla="*/ 932 w 1507"/>
                <a:gd name="T1" fmla="*/ 381 h 2368"/>
                <a:gd name="T2" fmla="*/ 913 w 1507"/>
                <a:gd name="T3" fmla="*/ 658 h 2368"/>
                <a:gd name="T4" fmla="*/ 879 w 1507"/>
                <a:gd name="T5" fmla="*/ 943 h 2368"/>
                <a:gd name="T6" fmla="*/ 828 w 1507"/>
                <a:gd name="T7" fmla="*/ 1228 h 2368"/>
                <a:gd name="T8" fmla="*/ 754 w 1507"/>
                <a:gd name="T9" fmla="*/ 1510 h 2368"/>
                <a:gd name="T10" fmla="*/ 650 w 1507"/>
                <a:gd name="T11" fmla="*/ 1783 h 2368"/>
                <a:gd name="T12" fmla="*/ 514 w 1507"/>
                <a:gd name="T13" fmla="*/ 2044 h 2368"/>
                <a:gd name="T14" fmla="*/ 697 w 1507"/>
                <a:gd name="T15" fmla="*/ 1964 h 2368"/>
                <a:gd name="T16" fmla="*/ 852 w 1507"/>
                <a:gd name="T17" fmla="*/ 1860 h 2368"/>
                <a:gd name="T18" fmla="*/ 979 w 1507"/>
                <a:gd name="T19" fmla="*/ 1736 h 2368"/>
                <a:gd name="T20" fmla="*/ 1081 w 1507"/>
                <a:gd name="T21" fmla="*/ 1597 h 2368"/>
                <a:gd name="T22" fmla="*/ 1160 w 1507"/>
                <a:gd name="T23" fmla="*/ 1448 h 2368"/>
                <a:gd name="T24" fmla="*/ 1217 w 1507"/>
                <a:gd name="T25" fmla="*/ 1290 h 2368"/>
                <a:gd name="T26" fmla="*/ 1254 w 1507"/>
                <a:gd name="T27" fmla="*/ 1129 h 2368"/>
                <a:gd name="T28" fmla="*/ 1272 w 1507"/>
                <a:gd name="T29" fmla="*/ 970 h 2368"/>
                <a:gd name="T30" fmla="*/ 1270 w 1507"/>
                <a:gd name="T31" fmla="*/ 801 h 2368"/>
                <a:gd name="T32" fmla="*/ 1236 w 1507"/>
                <a:gd name="T33" fmla="*/ 629 h 2368"/>
                <a:gd name="T34" fmla="*/ 1178 w 1507"/>
                <a:gd name="T35" fmla="*/ 477 h 2368"/>
                <a:gd name="T36" fmla="*/ 1095 w 1507"/>
                <a:gd name="T37" fmla="*/ 356 h 2368"/>
                <a:gd name="T38" fmla="*/ 993 w 1507"/>
                <a:gd name="T39" fmla="*/ 271 h 2368"/>
                <a:gd name="T40" fmla="*/ 816 w 1507"/>
                <a:gd name="T41" fmla="*/ 0 h 2368"/>
                <a:gd name="T42" fmla="*/ 917 w 1507"/>
                <a:gd name="T43" fmla="*/ 6 h 2368"/>
                <a:gd name="T44" fmla="*/ 1064 w 1507"/>
                <a:gd name="T45" fmla="*/ 51 h 2368"/>
                <a:gd name="T46" fmla="*/ 1197 w 1507"/>
                <a:gd name="T47" fmla="*/ 140 h 2368"/>
                <a:gd name="T48" fmla="*/ 1311 w 1507"/>
                <a:gd name="T49" fmla="*/ 261 h 2368"/>
                <a:gd name="T50" fmla="*/ 1403 w 1507"/>
                <a:gd name="T51" fmla="*/ 415 h 2368"/>
                <a:gd name="T52" fmla="*/ 1468 w 1507"/>
                <a:gd name="T53" fmla="*/ 593 h 2368"/>
                <a:gd name="T54" fmla="*/ 1503 w 1507"/>
                <a:gd name="T55" fmla="*/ 790 h 2368"/>
                <a:gd name="T56" fmla="*/ 1505 w 1507"/>
                <a:gd name="T57" fmla="*/ 984 h 2368"/>
                <a:gd name="T58" fmla="*/ 1484 w 1507"/>
                <a:gd name="T59" fmla="*/ 1167 h 2368"/>
                <a:gd name="T60" fmla="*/ 1442 w 1507"/>
                <a:gd name="T61" fmla="*/ 1349 h 2368"/>
                <a:gd name="T62" fmla="*/ 1378 w 1507"/>
                <a:gd name="T63" fmla="*/ 1524 h 2368"/>
                <a:gd name="T64" fmla="*/ 1291 w 1507"/>
                <a:gd name="T65" fmla="*/ 1693 h 2368"/>
                <a:gd name="T66" fmla="*/ 1183 w 1507"/>
                <a:gd name="T67" fmla="*/ 1848 h 2368"/>
                <a:gd name="T68" fmla="*/ 1050 w 1507"/>
                <a:gd name="T69" fmla="*/ 1989 h 2368"/>
                <a:gd name="T70" fmla="*/ 895 w 1507"/>
                <a:gd name="T71" fmla="*/ 2111 h 2368"/>
                <a:gd name="T72" fmla="*/ 714 w 1507"/>
                <a:gd name="T73" fmla="*/ 2211 h 2368"/>
                <a:gd name="T74" fmla="*/ 510 w 1507"/>
                <a:gd name="T75" fmla="*/ 2288 h 2368"/>
                <a:gd name="T76" fmla="*/ 279 w 1507"/>
                <a:gd name="T77" fmla="*/ 2335 h 2368"/>
                <a:gd name="T78" fmla="*/ 179 w 1507"/>
                <a:gd name="T79" fmla="*/ 2156 h 2368"/>
                <a:gd name="T80" fmla="*/ 334 w 1507"/>
                <a:gd name="T81" fmla="*/ 1931 h 2368"/>
                <a:gd name="T82" fmla="*/ 455 w 1507"/>
                <a:gd name="T83" fmla="*/ 1689 h 2368"/>
                <a:gd name="T84" fmla="*/ 551 w 1507"/>
                <a:gd name="T85" fmla="*/ 1432 h 2368"/>
                <a:gd name="T86" fmla="*/ 620 w 1507"/>
                <a:gd name="T87" fmla="*/ 1167 h 2368"/>
                <a:gd name="T88" fmla="*/ 669 w 1507"/>
                <a:gd name="T89" fmla="*/ 898 h 2368"/>
                <a:gd name="T90" fmla="*/ 701 w 1507"/>
                <a:gd name="T91" fmla="*/ 629 h 2368"/>
                <a:gd name="T92" fmla="*/ 718 w 1507"/>
                <a:gd name="T93" fmla="*/ 366 h 2368"/>
                <a:gd name="T94" fmla="*/ 726 w 1507"/>
                <a:gd name="T95" fmla="*/ 110 h 2368"/>
                <a:gd name="T96" fmla="*/ 816 w 1507"/>
                <a:gd name="T97" fmla="*/ 0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7" h="2368">
                  <a:moveTo>
                    <a:pt x="938" y="246"/>
                  </a:moveTo>
                  <a:lnTo>
                    <a:pt x="932" y="381"/>
                  </a:lnTo>
                  <a:lnTo>
                    <a:pt x="924" y="519"/>
                  </a:lnTo>
                  <a:lnTo>
                    <a:pt x="913" y="658"/>
                  </a:lnTo>
                  <a:lnTo>
                    <a:pt x="899" y="801"/>
                  </a:lnTo>
                  <a:lnTo>
                    <a:pt x="879" y="943"/>
                  </a:lnTo>
                  <a:lnTo>
                    <a:pt x="858" y="1086"/>
                  </a:lnTo>
                  <a:lnTo>
                    <a:pt x="828" y="1228"/>
                  </a:lnTo>
                  <a:lnTo>
                    <a:pt x="795" y="1369"/>
                  </a:lnTo>
                  <a:lnTo>
                    <a:pt x="754" y="1510"/>
                  </a:lnTo>
                  <a:lnTo>
                    <a:pt x="707" y="1648"/>
                  </a:lnTo>
                  <a:lnTo>
                    <a:pt x="650" y="1783"/>
                  </a:lnTo>
                  <a:lnTo>
                    <a:pt x="587" y="1915"/>
                  </a:lnTo>
                  <a:lnTo>
                    <a:pt x="514" y="2044"/>
                  </a:lnTo>
                  <a:lnTo>
                    <a:pt x="608" y="2007"/>
                  </a:lnTo>
                  <a:lnTo>
                    <a:pt x="697" y="1964"/>
                  </a:lnTo>
                  <a:lnTo>
                    <a:pt x="777" y="1915"/>
                  </a:lnTo>
                  <a:lnTo>
                    <a:pt x="852" y="1860"/>
                  </a:lnTo>
                  <a:lnTo>
                    <a:pt x="918" y="1801"/>
                  </a:lnTo>
                  <a:lnTo>
                    <a:pt x="979" y="1736"/>
                  </a:lnTo>
                  <a:lnTo>
                    <a:pt x="1032" y="1669"/>
                  </a:lnTo>
                  <a:lnTo>
                    <a:pt x="1081" y="1597"/>
                  </a:lnTo>
                  <a:lnTo>
                    <a:pt x="1125" y="1524"/>
                  </a:lnTo>
                  <a:lnTo>
                    <a:pt x="1160" y="1448"/>
                  </a:lnTo>
                  <a:lnTo>
                    <a:pt x="1191" y="1369"/>
                  </a:lnTo>
                  <a:lnTo>
                    <a:pt x="1217" y="1290"/>
                  </a:lnTo>
                  <a:lnTo>
                    <a:pt x="1238" y="1210"/>
                  </a:lnTo>
                  <a:lnTo>
                    <a:pt x="1254" y="1129"/>
                  </a:lnTo>
                  <a:lnTo>
                    <a:pt x="1264" y="1051"/>
                  </a:lnTo>
                  <a:lnTo>
                    <a:pt x="1272" y="970"/>
                  </a:lnTo>
                  <a:lnTo>
                    <a:pt x="1274" y="894"/>
                  </a:lnTo>
                  <a:lnTo>
                    <a:pt x="1270" y="801"/>
                  </a:lnTo>
                  <a:lnTo>
                    <a:pt x="1256" y="711"/>
                  </a:lnTo>
                  <a:lnTo>
                    <a:pt x="1236" y="629"/>
                  </a:lnTo>
                  <a:lnTo>
                    <a:pt x="1211" y="550"/>
                  </a:lnTo>
                  <a:lnTo>
                    <a:pt x="1178" y="477"/>
                  </a:lnTo>
                  <a:lnTo>
                    <a:pt x="1138" y="413"/>
                  </a:lnTo>
                  <a:lnTo>
                    <a:pt x="1095" y="356"/>
                  </a:lnTo>
                  <a:lnTo>
                    <a:pt x="1046" y="309"/>
                  </a:lnTo>
                  <a:lnTo>
                    <a:pt x="993" y="271"/>
                  </a:lnTo>
                  <a:lnTo>
                    <a:pt x="938" y="246"/>
                  </a:lnTo>
                  <a:close/>
                  <a:moveTo>
                    <a:pt x="816" y="0"/>
                  </a:moveTo>
                  <a:lnTo>
                    <a:pt x="838" y="0"/>
                  </a:lnTo>
                  <a:lnTo>
                    <a:pt x="917" y="6"/>
                  </a:lnTo>
                  <a:lnTo>
                    <a:pt x="991" y="24"/>
                  </a:lnTo>
                  <a:lnTo>
                    <a:pt x="1064" y="51"/>
                  </a:lnTo>
                  <a:lnTo>
                    <a:pt x="1132" y="91"/>
                  </a:lnTo>
                  <a:lnTo>
                    <a:pt x="1197" y="140"/>
                  </a:lnTo>
                  <a:lnTo>
                    <a:pt x="1256" y="197"/>
                  </a:lnTo>
                  <a:lnTo>
                    <a:pt x="1311" y="261"/>
                  </a:lnTo>
                  <a:lnTo>
                    <a:pt x="1360" y="334"/>
                  </a:lnTo>
                  <a:lnTo>
                    <a:pt x="1403" y="415"/>
                  </a:lnTo>
                  <a:lnTo>
                    <a:pt x="1440" y="501"/>
                  </a:lnTo>
                  <a:lnTo>
                    <a:pt x="1468" y="593"/>
                  </a:lnTo>
                  <a:lnTo>
                    <a:pt x="1490" y="690"/>
                  </a:lnTo>
                  <a:lnTo>
                    <a:pt x="1503" y="790"/>
                  </a:lnTo>
                  <a:lnTo>
                    <a:pt x="1507" y="894"/>
                  </a:lnTo>
                  <a:lnTo>
                    <a:pt x="1505" y="984"/>
                  </a:lnTo>
                  <a:lnTo>
                    <a:pt x="1497" y="1076"/>
                  </a:lnTo>
                  <a:lnTo>
                    <a:pt x="1484" y="1167"/>
                  </a:lnTo>
                  <a:lnTo>
                    <a:pt x="1466" y="1259"/>
                  </a:lnTo>
                  <a:lnTo>
                    <a:pt x="1442" y="1349"/>
                  </a:lnTo>
                  <a:lnTo>
                    <a:pt x="1413" y="1438"/>
                  </a:lnTo>
                  <a:lnTo>
                    <a:pt x="1378" y="1524"/>
                  </a:lnTo>
                  <a:lnTo>
                    <a:pt x="1338" y="1611"/>
                  </a:lnTo>
                  <a:lnTo>
                    <a:pt x="1291" y="1693"/>
                  </a:lnTo>
                  <a:lnTo>
                    <a:pt x="1240" y="1772"/>
                  </a:lnTo>
                  <a:lnTo>
                    <a:pt x="1183" y="1848"/>
                  </a:lnTo>
                  <a:lnTo>
                    <a:pt x="1119" y="1921"/>
                  </a:lnTo>
                  <a:lnTo>
                    <a:pt x="1050" y="1989"/>
                  </a:lnTo>
                  <a:lnTo>
                    <a:pt x="975" y="2052"/>
                  </a:lnTo>
                  <a:lnTo>
                    <a:pt x="895" y="2111"/>
                  </a:lnTo>
                  <a:lnTo>
                    <a:pt x="807" y="2164"/>
                  </a:lnTo>
                  <a:lnTo>
                    <a:pt x="714" y="2211"/>
                  </a:lnTo>
                  <a:lnTo>
                    <a:pt x="614" y="2253"/>
                  </a:lnTo>
                  <a:lnTo>
                    <a:pt x="510" y="2288"/>
                  </a:lnTo>
                  <a:lnTo>
                    <a:pt x="398" y="2315"/>
                  </a:lnTo>
                  <a:lnTo>
                    <a:pt x="279" y="2335"/>
                  </a:lnTo>
                  <a:lnTo>
                    <a:pt x="0" y="2368"/>
                  </a:lnTo>
                  <a:lnTo>
                    <a:pt x="179" y="2156"/>
                  </a:lnTo>
                  <a:lnTo>
                    <a:pt x="261" y="2046"/>
                  </a:lnTo>
                  <a:lnTo>
                    <a:pt x="334" y="1931"/>
                  </a:lnTo>
                  <a:lnTo>
                    <a:pt x="398" y="1813"/>
                  </a:lnTo>
                  <a:lnTo>
                    <a:pt x="455" y="1689"/>
                  </a:lnTo>
                  <a:lnTo>
                    <a:pt x="506" y="1561"/>
                  </a:lnTo>
                  <a:lnTo>
                    <a:pt x="551" y="1432"/>
                  </a:lnTo>
                  <a:lnTo>
                    <a:pt x="589" y="1300"/>
                  </a:lnTo>
                  <a:lnTo>
                    <a:pt x="620" y="1167"/>
                  </a:lnTo>
                  <a:lnTo>
                    <a:pt x="648" y="1033"/>
                  </a:lnTo>
                  <a:lnTo>
                    <a:pt x="669" y="898"/>
                  </a:lnTo>
                  <a:lnTo>
                    <a:pt x="687" y="762"/>
                  </a:lnTo>
                  <a:lnTo>
                    <a:pt x="701" y="629"/>
                  </a:lnTo>
                  <a:lnTo>
                    <a:pt x="710" y="495"/>
                  </a:lnTo>
                  <a:lnTo>
                    <a:pt x="718" y="366"/>
                  </a:lnTo>
                  <a:lnTo>
                    <a:pt x="724" y="236"/>
                  </a:lnTo>
                  <a:lnTo>
                    <a:pt x="726" y="110"/>
                  </a:lnTo>
                  <a:lnTo>
                    <a:pt x="726" y="34"/>
                  </a:lnTo>
                  <a:lnTo>
                    <a:pt x="81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5324475" y="1427163"/>
              <a:ext cx="1331912" cy="1419225"/>
            </a:xfrm>
            <a:custGeom>
              <a:avLst/>
              <a:gdLst>
                <a:gd name="T0" fmla="*/ 147 w 1678"/>
                <a:gd name="T1" fmla="*/ 8 h 1789"/>
                <a:gd name="T2" fmla="*/ 198 w 1678"/>
                <a:gd name="T3" fmla="*/ 41 h 1789"/>
                <a:gd name="T4" fmla="*/ 226 w 1678"/>
                <a:gd name="T5" fmla="*/ 90 h 1789"/>
                <a:gd name="T6" fmla="*/ 294 w 1678"/>
                <a:gd name="T7" fmla="*/ 389 h 1789"/>
                <a:gd name="T8" fmla="*/ 385 w 1678"/>
                <a:gd name="T9" fmla="*/ 650 h 1789"/>
                <a:gd name="T10" fmla="*/ 497 w 1678"/>
                <a:gd name="T11" fmla="*/ 876 h 1789"/>
                <a:gd name="T12" fmla="*/ 634 w 1678"/>
                <a:gd name="T13" fmla="*/ 1070 h 1789"/>
                <a:gd name="T14" fmla="*/ 795 w 1678"/>
                <a:gd name="T15" fmla="*/ 1231 h 1789"/>
                <a:gd name="T16" fmla="*/ 985 w 1678"/>
                <a:gd name="T17" fmla="*/ 1363 h 1789"/>
                <a:gd name="T18" fmla="*/ 1203 w 1678"/>
                <a:gd name="T19" fmla="*/ 1465 h 1789"/>
                <a:gd name="T20" fmla="*/ 1452 w 1678"/>
                <a:gd name="T21" fmla="*/ 1539 h 1789"/>
                <a:gd name="T22" fmla="*/ 1613 w 1678"/>
                <a:gd name="T23" fmla="*/ 1575 h 1789"/>
                <a:gd name="T24" fmla="*/ 1656 w 1678"/>
                <a:gd name="T25" fmla="*/ 1612 h 1789"/>
                <a:gd name="T26" fmla="*/ 1678 w 1678"/>
                <a:gd name="T27" fmla="*/ 1667 h 1789"/>
                <a:gd name="T28" fmla="*/ 1666 w 1678"/>
                <a:gd name="T29" fmla="*/ 1730 h 1789"/>
                <a:gd name="T30" fmla="*/ 1625 w 1678"/>
                <a:gd name="T31" fmla="*/ 1773 h 1789"/>
                <a:gd name="T32" fmla="*/ 1564 w 1678"/>
                <a:gd name="T33" fmla="*/ 1789 h 1789"/>
                <a:gd name="T34" fmla="*/ 1556 w 1678"/>
                <a:gd name="T35" fmla="*/ 1789 h 1789"/>
                <a:gd name="T36" fmla="*/ 1549 w 1678"/>
                <a:gd name="T37" fmla="*/ 1789 h 1789"/>
                <a:gd name="T38" fmla="*/ 1399 w 1678"/>
                <a:gd name="T39" fmla="*/ 1759 h 1789"/>
                <a:gd name="T40" fmla="*/ 1134 w 1678"/>
                <a:gd name="T41" fmla="*/ 1681 h 1789"/>
                <a:gd name="T42" fmla="*/ 899 w 1678"/>
                <a:gd name="T43" fmla="*/ 1575 h 1789"/>
                <a:gd name="T44" fmla="*/ 691 w 1678"/>
                <a:gd name="T45" fmla="*/ 1441 h 1789"/>
                <a:gd name="T46" fmla="*/ 508 w 1678"/>
                <a:gd name="T47" fmla="*/ 1276 h 1789"/>
                <a:gd name="T48" fmla="*/ 353 w 1678"/>
                <a:gd name="T49" fmla="*/ 1082 h 1789"/>
                <a:gd name="T50" fmla="*/ 222 w 1678"/>
                <a:gd name="T51" fmla="*/ 854 h 1789"/>
                <a:gd name="T52" fmla="*/ 116 w 1678"/>
                <a:gd name="T53" fmla="*/ 593 h 1789"/>
                <a:gd name="T54" fmla="*/ 33 w 1678"/>
                <a:gd name="T55" fmla="*/ 296 h 1789"/>
                <a:gd name="T56" fmla="*/ 0 w 1678"/>
                <a:gd name="T57" fmla="*/ 108 h 1789"/>
                <a:gd name="T58" fmla="*/ 22 w 1678"/>
                <a:gd name="T59" fmla="*/ 51 h 1789"/>
                <a:gd name="T60" fmla="*/ 65 w 1678"/>
                <a:gd name="T61" fmla="*/ 12 h 1789"/>
                <a:gd name="T62" fmla="*/ 120 w 1678"/>
                <a:gd name="T63"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8" h="1789">
                  <a:moveTo>
                    <a:pt x="120" y="0"/>
                  </a:moveTo>
                  <a:lnTo>
                    <a:pt x="147" y="8"/>
                  </a:lnTo>
                  <a:lnTo>
                    <a:pt x="175" y="21"/>
                  </a:lnTo>
                  <a:lnTo>
                    <a:pt x="198" y="41"/>
                  </a:lnTo>
                  <a:lnTo>
                    <a:pt x="216" y="65"/>
                  </a:lnTo>
                  <a:lnTo>
                    <a:pt x="226" y="90"/>
                  </a:lnTo>
                  <a:lnTo>
                    <a:pt x="257" y="243"/>
                  </a:lnTo>
                  <a:lnTo>
                    <a:pt x="294" y="389"/>
                  </a:lnTo>
                  <a:lnTo>
                    <a:pt x="336" y="522"/>
                  </a:lnTo>
                  <a:lnTo>
                    <a:pt x="385" y="650"/>
                  </a:lnTo>
                  <a:lnTo>
                    <a:pt x="438" y="768"/>
                  </a:lnTo>
                  <a:lnTo>
                    <a:pt x="497" y="876"/>
                  </a:lnTo>
                  <a:lnTo>
                    <a:pt x="561" y="978"/>
                  </a:lnTo>
                  <a:lnTo>
                    <a:pt x="634" y="1070"/>
                  </a:lnTo>
                  <a:lnTo>
                    <a:pt x="711" y="1155"/>
                  </a:lnTo>
                  <a:lnTo>
                    <a:pt x="795" y="1231"/>
                  </a:lnTo>
                  <a:lnTo>
                    <a:pt x="887" y="1302"/>
                  </a:lnTo>
                  <a:lnTo>
                    <a:pt x="985" y="1363"/>
                  </a:lnTo>
                  <a:lnTo>
                    <a:pt x="1091" y="1418"/>
                  </a:lnTo>
                  <a:lnTo>
                    <a:pt x="1203" y="1465"/>
                  </a:lnTo>
                  <a:lnTo>
                    <a:pt x="1323" y="1506"/>
                  </a:lnTo>
                  <a:lnTo>
                    <a:pt x="1452" y="1539"/>
                  </a:lnTo>
                  <a:lnTo>
                    <a:pt x="1588" y="1565"/>
                  </a:lnTo>
                  <a:lnTo>
                    <a:pt x="1613" y="1575"/>
                  </a:lnTo>
                  <a:lnTo>
                    <a:pt x="1637" y="1590"/>
                  </a:lnTo>
                  <a:lnTo>
                    <a:pt x="1656" y="1612"/>
                  </a:lnTo>
                  <a:lnTo>
                    <a:pt x="1670" y="1638"/>
                  </a:lnTo>
                  <a:lnTo>
                    <a:pt x="1678" y="1667"/>
                  </a:lnTo>
                  <a:lnTo>
                    <a:pt x="1676" y="1700"/>
                  </a:lnTo>
                  <a:lnTo>
                    <a:pt x="1666" y="1730"/>
                  </a:lnTo>
                  <a:lnTo>
                    <a:pt x="1649" y="1755"/>
                  </a:lnTo>
                  <a:lnTo>
                    <a:pt x="1625" y="1773"/>
                  </a:lnTo>
                  <a:lnTo>
                    <a:pt x="1598" y="1785"/>
                  </a:lnTo>
                  <a:lnTo>
                    <a:pt x="1564" y="1789"/>
                  </a:lnTo>
                  <a:lnTo>
                    <a:pt x="1560" y="1789"/>
                  </a:lnTo>
                  <a:lnTo>
                    <a:pt x="1556" y="1789"/>
                  </a:lnTo>
                  <a:lnTo>
                    <a:pt x="1552" y="1789"/>
                  </a:lnTo>
                  <a:lnTo>
                    <a:pt x="1549" y="1789"/>
                  </a:lnTo>
                  <a:lnTo>
                    <a:pt x="1543" y="1789"/>
                  </a:lnTo>
                  <a:lnTo>
                    <a:pt x="1399" y="1759"/>
                  </a:lnTo>
                  <a:lnTo>
                    <a:pt x="1264" y="1724"/>
                  </a:lnTo>
                  <a:lnTo>
                    <a:pt x="1134" y="1681"/>
                  </a:lnTo>
                  <a:lnTo>
                    <a:pt x="1013" y="1632"/>
                  </a:lnTo>
                  <a:lnTo>
                    <a:pt x="899" y="1575"/>
                  </a:lnTo>
                  <a:lnTo>
                    <a:pt x="791" y="1512"/>
                  </a:lnTo>
                  <a:lnTo>
                    <a:pt x="691" y="1441"/>
                  </a:lnTo>
                  <a:lnTo>
                    <a:pt x="597" y="1363"/>
                  </a:lnTo>
                  <a:lnTo>
                    <a:pt x="508" y="1276"/>
                  </a:lnTo>
                  <a:lnTo>
                    <a:pt x="428" y="1182"/>
                  </a:lnTo>
                  <a:lnTo>
                    <a:pt x="353" y="1082"/>
                  </a:lnTo>
                  <a:lnTo>
                    <a:pt x="285" y="972"/>
                  </a:lnTo>
                  <a:lnTo>
                    <a:pt x="222" y="854"/>
                  </a:lnTo>
                  <a:lnTo>
                    <a:pt x="167" y="726"/>
                  </a:lnTo>
                  <a:lnTo>
                    <a:pt x="116" y="593"/>
                  </a:lnTo>
                  <a:lnTo>
                    <a:pt x="73" y="450"/>
                  </a:lnTo>
                  <a:lnTo>
                    <a:pt x="33" y="296"/>
                  </a:lnTo>
                  <a:lnTo>
                    <a:pt x="2" y="135"/>
                  </a:lnTo>
                  <a:lnTo>
                    <a:pt x="0" y="108"/>
                  </a:lnTo>
                  <a:lnTo>
                    <a:pt x="8" y="78"/>
                  </a:lnTo>
                  <a:lnTo>
                    <a:pt x="22" y="51"/>
                  </a:lnTo>
                  <a:lnTo>
                    <a:pt x="41" y="29"/>
                  </a:lnTo>
                  <a:lnTo>
                    <a:pt x="65" y="12"/>
                  </a:lnTo>
                  <a:lnTo>
                    <a:pt x="90" y="2"/>
                  </a:lnTo>
                  <a:lnTo>
                    <a:pt x="12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3" name="Slide Number Placeholder 1">
            <a:extLst>
              <a:ext uri="{FF2B5EF4-FFF2-40B4-BE49-F238E27FC236}">
                <a16:creationId xmlns:a16="http://schemas.microsoft.com/office/drawing/2014/main" id="{A815638B-892B-4178-B79A-B115EBFCED55}"/>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19</a:t>
            </a:fld>
            <a:endParaRPr lang="en-US" dirty="0"/>
          </a:p>
        </p:txBody>
      </p:sp>
      <p:pic>
        <p:nvPicPr>
          <p:cNvPr id="5" name="Picture 4" descr="A person sitting on a bed talking on the phone&#10;&#10;Description automatically generated">
            <a:extLst>
              <a:ext uri="{FF2B5EF4-FFF2-40B4-BE49-F238E27FC236}">
                <a16:creationId xmlns:a16="http://schemas.microsoft.com/office/drawing/2014/main" id="{63C71D4D-3AE6-4054-B03C-B169A55E77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7758" y="468634"/>
            <a:ext cx="3181500" cy="2121000"/>
          </a:xfrm>
          <a:prstGeom prst="rect">
            <a:avLst/>
          </a:prstGeom>
        </p:spPr>
      </p:pic>
    </p:spTree>
    <p:extLst>
      <p:ext uri="{BB962C8B-B14F-4D97-AF65-F5344CB8AC3E}">
        <p14:creationId xmlns:p14="http://schemas.microsoft.com/office/powerpoint/2010/main" val="1951583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947D79-1EB0-491A-833B-7F472E3B8018}"/>
              </a:ext>
            </a:extLst>
          </p:cNvPr>
          <p:cNvSpPr>
            <a:spLocks noGrp="1"/>
          </p:cNvSpPr>
          <p:nvPr>
            <p:ph type="title"/>
          </p:nvPr>
        </p:nvSpPr>
        <p:spPr>
          <a:xfrm>
            <a:off x="387818" y="514350"/>
            <a:ext cx="8368363" cy="495383"/>
          </a:xfrm>
        </p:spPr>
        <p:txBody>
          <a:bodyPr/>
          <a:lstStyle/>
          <a:p>
            <a:r>
              <a:rPr lang="en-US" dirty="0">
                <a:solidFill>
                  <a:srgbClr val="5F5CA3"/>
                </a:solidFill>
              </a:rPr>
              <a:t>Objectives</a:t>
            </a:r>
          </a:p>
        </p:txBody>
      </p:sp>
      <p:sp>
        <p:nvSpPr>
          <p:cNvPr id="15" name="Rectangle 14">
            <a:extLst>
              <a:ext uri="{FF2B5EF4-FFF2-40B4-BE49-F238E27FC236}">
                <a16:creationId xmlns:a16="http://schemas.microsoft.com/office/drawing/2014/main" id="{43915BDD-5E57-49F3-9929-5D94C5E19573}"/>
              </a:ext>
            </a:extLst>
          </p:cNvPr>
          <p:cNvSpPr/>
          <p:nvPr/>
        </p:nvSpPr>
        <p:spPr bwMode="auto">
          <a:xfrm>
            <a:off x="381000" y="1504950"/>
            <a:ext cx="2057400" cy="2973852"/>
          </a:xfrm>
          <a:prstGeom prst="rect">
            <a:avLst/>
          </a:prstGeom>
          <a:solidFill>
            <a:schemeClr val="accent1"/>
          </a:solidFill>
          <a:ln w="9525">
            <a:noFill/>
            <a:round/>
            <a:headEnd/>
            <a:tailEnd/>
          </a:ln>
        </p:spPr>
        <p:txBody>
          <a:bodyPr vert="horz" wrap="square" lIns="91440" tIns="45720" rIns="91440" bIns="45720" numCol="1" rtlCol="0" anchor="ctr" anchorCtr="0" compatLnSpc="1">
            <a:prstTxWarp prst="textNoShape">
              <a:avLst/>
            </a:prstTxWarp>
          </a:bodyPr>
          <a:lstStyle/>
          <a:p>
            <a:pPr algn="ctr">
              <a:lnSpc>
                <a:spcPct val="114000"/>
              </a:lnSpc>
              <a:spcBef>
                <a:spcPts val="600"/>
              </a:spcBef>
            </a:pPr>
            <a:r>
              <a:rPr lang="en-US" dirty="0">
                <a:solidFill>
                  <a:schemeClr val="bg1"/>
                </a:solidFill>
              </a:rPr>
              <a:t>Describe 1-2 ways their own perceptions may impact their belief about the abilities of people with disabilities</a:t>
            </a:r>
          </a:p>
        </p:txBody>
      </p:sp>
      <p:sp>
        <p:nvSpPr>
          <p:cNvPr id="16" name="Rectangle 15">
            <a:extLst>
              <a:ext uri="{FF2B5EF4-FFF2-40B4-BE49-F238E27FC236}">
                <a16:creationId xmlns:a16="http://schemas.microsoft.com/office/drawing/2014/main" id="{8BC35208-0B6D-4C90-9CFA-94617CF77D75}"/>
              </a:ext>
            </a:extLst>
          </p:cNvPr>
          <p:cNvSpPr/>
          <p:nvPr/>
        </p:nvSpPr>
        <p:spPr bwMode="auto">
          <a:xfrm>
            <a:off x="2504464" y="1501280"/>
            <a:ext cx="2057400" cy="2973852"/>
          </a:xfrm>
          <a:prstGeom prst="rect">
            <a:avLst/>
          </a:prstGeom>
          <a:solidFill>
            <a:schemeClr val="accent1"/>
          </a:solidFill>
          <a:ln w="9525">
            <a:noFill/>
            <a:round/>
            <a:headEnd/>
            <a:tailEnd/>
          </a:ln>
        </p:spPr>
        <p:txBody>
          <a:bodyPr vert="horz" wrap="square" lIns="91440" tIns="45720" rIns="91440" bIns="45720" numCol="1" rtlCol="0" anchor="ctr" anchorCtr="0" compatLnSpc="1">
            <a:prstTxWarp prst="textNoShape">
              <a:avLst/>
            </a:prstTxWarp>
          </a:bodyPr>
          <a:lstStyle/>
          <a:p>
            <a:pPr algn="ctr">
              <a:lnSpc>
                <a:spcPct val="114000"/>
              </a:lnSpc>
              <a:spcBef>
                <a:spcPts val="600"/>
              </a:spcBef>
            </a:pPr>
            <a:r>
              <a:rPr lang="en-US" dirty="0">
                <a:solidFill>
                  <a:schemeClr val="bg1"/>
                </a:solidFill>
              </a:rPr>
              <a:t>Identify 1-2 examples of person-first language.</a:t>
            </a:r>
          </a:p>
          <a:p>
            <a:pPr algn="ctr">
              <a:lnSpc>
                <a:spcPct val="114000"/>
              </a:lnSpc>
              <a:spcBef>
                <a:spcPts val="600"/>
              </a:spcBef>
            </a:pPr>
            <a:endParaRPr lang="en-US" dirty="0">
              <a:solidFill>
                <a:schemeClr val="bg1"/>
              </a:solidFill>
            </a:endParaRPr>
          </a:p>
        </p:txBody>
      </p:sp>
      <p:sp>
        <p:nvSpPr>
          <p:cNvPr id="17" name="Rectangle 16">
            <a:extLst>
              <a:ext uri="{FF2B5EF4-FFF2-40B4-BE49-F238E27FC236}">
                <a16:creationId xmlns:a16="http://schemas.microsoft.com/office/drawing/2014/main" id="{43EE2464-FEAB-46B9-A383-90D9B5A0288A}"/>
              </a:ext>
            </a:extLst>
          </p:cNvPr>
          <p:cNvSpPr/>
          <p:nvPr/>
        </p:nvSpPr>
        <p:spPr bwMode="auto">
          <a:xfrm>
            <a:off x="4623383" y="1501280"/>
            <a:ext cx="2057400" cy="2973852"/>
          </a:xfrm>
          <a:prstGeom prst="rect">
            <a:avLst/>
          </a:prstGeom>
          <a:solidFill>
            <a:schemeClr val="accent1"/>
          </a:solidFill>
          <a:ln w="9525">
            <a:noFill/>
            <a:round/>
            <a:headEnd/>
            <a:tailEnd/>
          </a:ln>
        </p:spPr>
        <p:txBody>
          <a:bodyPr vert="horz" wrap="square" lIns="91440" tIns="45720" rIns="91440" bIns="45720" numCol="1" rtlCol="0" anchor="ctr" anchorCtr="0" compatLnSpc="1">
            <a:prstTxWarp prst="textNoShape">
              <a:avLst/>
            </a:prstTxWarp>
          </a:bodyPr>
          <a:lstStyle/>
          <a:p>
            <a:pPr algn="ctr">
              <a:lnSpc>
                <a:spcPct val="114000"/>
              </a:lnSpc>
              <a:spcBef>
                <a:spcPts val="600"/>
              </a:spcBef>
            </a:pPr>
            <a:r>
              <a:rPr lang="en-US" dirty="0">
                <a:solidFill>
                  <a:schemeClr val="bg1"/>
                </a:solidFill>
              </a:rPr>
              <a:t>List at least 2 tips for communicating with people with disabilities.</a:t>
            </a:r>
          </a:p>
        </p:txBody>
      </p:sp>
      <p:sp>
        <p:nvSpPr>
          <p:cNvPr id="18" name="Rectangle 17">
            <a:extLst>
              <a:ext uri="{FF2B5EF4-FFF2-40B4-BE49-F238E27FC236}">
                <a16:creationId xmlns:a16="http://schemas.microsoft.com/office/drawing/2014/main" id="{735C62C3-2B6D-4116-BB70-E6CDA1BC5FB1}"/>
              </a:ext>
            </a:extLst>
          </p:cNvPr>
          <p:cNvSpPr/>
          <p:nvPr/>
        </p:nvSpPr>
        <p:spPr bwMode="auto">
          <a:xfrm>
            <a:off x="6752352" y="1501280"/>
            <a:ext cx="2057400" cy="2973852"/>
          </a:xfrm>
          <a:prstGeom prst="rect">
            <a:avLst/>
          </a:prstGeom>
          <a:solidFill>
            <a:schemeClr val="accent1"/>
          </a:solidFill>
          <a:ln w="9525">
            <a:noFill/>
            <a:round/>
            <a:headEnd/>
            <a:tailEnd/>
          </a:ln>
        </p:spPr>
        <p:txBody>
          <a:bodyPr vert="horz" wrap="square" lIns="91440" tIns="45720" rIns="91440" bIns="45720" numCol="1" rtlCol="0" anchor="ctr" anchorCtr="0" compatLnSpc="1">
            <a:prstTxWarp prst="textNoShape">
              <a:avLst/>
            </a:prstTxWarp>
          </a:bodyPr>
          <a:lstStyle/>
          <a:p>
            <a:pPr algn="ctr">
              <a:lnSpc>
                <a:spcPct val="114000"/>
              </a:lnSpc>
              <a:spcBef>
                <a:spcPts val="600"/>
              </a:spcBef>
            </a:pPr>
            <a:r>
              <a:rPr lang="en-US" dirty="0">
                <a:solidFill>
                  <a:schemeClr val="bg1"/>
                </a:solidFill>
              </a:rPr>
              <a:t>Identify at least 2 disability sensitivity and/or awareness-related resources.</a:t>
            </a:r>
          </a:p>
        </p:txBody>
      </p:sp>
      <p:sp>
        <p:nvSpPr>
          <p:cNvPr id="8" name="Slide Number Placeholder 1">
            <a:extLst>
              <a:ext uri="{FF2B5EF4-FFF2-40B4-BE49-F238E27FC236}">
                <a16:creationId xmlns:a16="http://schemas.microsoft.com/office/drawing/2014/main" id="{D51D85EF-AC31-4C63-8DA2-7A1269D4B0EF}"/>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2</a:t>
            </a:fld>
            <a:endParaRPr lang="en-US" dirty="0"/>
          </a:p>
        </p:txBody>
      </p:sp>
    </p:spTree>
    <p:extLst>
      <p:ext uri="{BB962C8B-B14F-4D97-AF65-F5344CB8AC3E}">
        <p14:creationId xmlns:p14="http://schemas.microsoft.com/office/powerpoint/2010/main" val="27195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6872075" y="1558221"/>
            <a:ext cx="1876849" cy="2027058"/>
          </a:xfrm>
          <a:prstGeom prst="rect">
            <a:avLst/>
          </a:prstGeom>
          <a:solidFill>
            <a:schemeClr val="accent4">
              <a:alpha val="10000"/>
            </a:schemeClr>
          </a:solidFill>
          <a:ln w="9525">
            <a:noFill/>
            <a:round/>
            <a:headEnd/>
            <a:tailEnd/>
          </a:ln>
        </p:spPr>
        <p:txBody>
          <a:bodyPr vert="horz" wrap="square" lIns="91440" tIns="45720" rIns="91440" bIns="45720" numCol="1" rtlCol="0" anchor="ctr" anchorCtr="0" compatLnSpc="1">
            <a:prstTxWarp prst="textNoShape">
              <a:avLst/>
            </a:prstTxWarp>
          </a:bodyPr>
          <a:lstStyle/>
          <a:p>
            <a:pPr algn="ctr"/>
            <a:r>
              <a:rPr lang="en-US" sz="1600" b="1" dirty="0">
                <a:solidFill>
                  <a:schemeClr val="tx1">
                    <a:lumMod val="75000"/>
                    <a:lumOff val="25000"/>
                  </a:schemeClr>
                </a:solidFill>
                <a:latin typeface="Roboto" panose="02000000000000000000" pitchFamily="2" charset="0"/>
                <a:ea typeface="Roboto" panose="02000000000000000000" pitchFamily="2" charset="0"/>
              </a:rPr>
              <a:t>AFFIRMATIVE PHRASE</a:t>
            </a:r>
          </a:p>
          <a:p>
            <a:pPr algn="ctr">
              <a:spcBef>
                <a:spcPts val="600"/>
              </a:spcBef>
            </a:pPr>
            <a:r>
              <a:rPr lang="en-US" sz="1600" dirty="0">
                <a:solidFill>
                  <a:schemeClr val="tx1">
                    <a:lumMod val="75000"/>
                    <a:lumOff val="25000"/>
                  </a:schemeClr>
                </a:solidFill>
              </a:rPr>
              <a:t>Person with a disability</a:t>
            </a:r>
          </a:p>
        </p:txBody>
      </p:sp>
      <p:sp>
        <p:nvSpPr>
          <p:cNvPr id="12" name="Rectangle 11"/>
          <p:cNvSpPr/>
          <p:nvPr/>
        </p:nvSpPr>
        <p:spPr bwMode="auto">
          <a:xfrm>
            <a:off x="395076" y="1558221"/>
            <a:ext cx="1876849" cy="2027058"/>
          </a:xfrm>
          <a:prstGeom prst="rect">
            <a:avLst/>
          </a:prstGeom>
          <a:solidFill>
            <a:schemeClr val="accent1">
              <a:alpha val="10000"/>
            </a:schemeClr>
          </a:solidFill>
          <a:ln w="9525">
            <a:noFill/>
            <a:round/>
            <a:headEnd/>
            <a:tailEnd/>
          </a:ln>
        </p:spPr>
        <p:txBody>
          <a:bodyPr vert="horz" wrap="square" lIns="91440" tIns="45720" rIns="91440" bIns="45720" numCol="1" rtlCol="0" anchor="ctr" anchorCtr="0" compatLnSpc="1">
            <a:prstTxWarp prst="textNoShape">
              <a:avLst/>
            </a:prstTxWarp>
          </a:bodyPr>
          <a:lstStyle/>
          <a:p>
            <a:pPr algn="ctr"/>
            <a:r>
              <a:rPr lang="en-US" sz="1600" b="1" dirty="0">
                <a:solidFill>
                  <a:schemeClr val="tx1">
                    <a:lumMod val="75000"/>
                    <a:lumOff val="25000"/>
                  </a:schemeClr>
                </a:solidFill>
                <a:latin typeface="Roboto" panose="02000000000000000000" pitchFamily="2" charset="0"/>
                <a:ea typeface="Roboto" panose="02000000000000000000" pitchFamily="2" charset="0"/>
              </a:rPr>
              <a:t>NEGATIVE PHRASES</a:t>
            </a:r>
          </a:p>
          <a:p>
            <a:pPr algn="ctr">
              <a:lnSpc>
                <a:spcPct val="150000"/>
              </a:lnSpc>
            </a:pPr>
            <a:r>
              <a:rPr lang="en-US" sz="1600" dirty="0">
                <a:solidFill>
                  <a:schemeClr val="tx1">
                    <a:lumMod val="75000"/>
                    <a:lumOff val="25000"/>
                  </a:schemeClr>
                </a:solidFill>
              </a:rPr>
              <a:t>Retarded</a:t>
            </a:r>
          </a:p>
          <a:p>
            <a:pPr algn="ctr">
              <a:lnSpc>
                <a:spcPct val="150000"/>
              </a:lnSpc>
            </a:pPr>
            <a:r>
              <a:rPr lang="en-US" sz="1600" dirty="0">
                <a:solidFill>
                  <a:schemeClr val="tx1">
                    <a:lumMod val="75000"/>
                    <a:lumOff val="25000"/>
                  </a:schemeClr>
                </a:solidFill>
              </a:rPr>
              <a:t>Mentally Defective</a:t>
            </a:r>
          </a:p>
        </p:txBody>
      </p:sp>
      <p:sp>
        <p:nvSpPr>
          <p:cNvPr id="13" name="Rectangle 12"/>
          <p:cNvSpPr/>
          <p:nvPr/>
        </p:nvSpPr>
        <p:spPr bwMode="auto">
          <a:xfrm>
            <a:off x="2554076" y="1558221"/>
            <a:ext cx="1876849" cy="2027058"/>
          </a:xfrm>
          <a:prstGeom prst="rect">
            <a:avLst/>
          </a:prstGeom>
          <a:solidFill>
            <a:schemeClr val="accent2">
              <a:alpha val="50000"/>
            </a:schemeClr>
          </a:solidFill>
          <a:ln w="9525">
            <a:noFill/>
            <a:round/>
            <a:headEnd/>
            <a:tailEnd/>
          </a:ln>
        </p:spPr>
        <p:txBody>
          <a:bodyPr vert="horz" wrap="square" lIns="91440" tIns="45720" rIns="91440" bIns="45720" numCol="1" rtlCol="0" anchor="ctr" anchorCtr="0" compatLnSpc="1">
            <a:prstTxWarp prst="textNoShape">
              <a:avLst/>
            </a:prstTxWarp>
          </a:bodyPr>
          <a:lstStyle/>
          <a:p>
            <a:pPr algn="ctr"/>
            <a:r>
              <a:rPr lang="en-US" sz="1600" b="1" dirty="0">
                <a:solidFill>
                  <a:schemeClr val="tx1">
                    <a:lumMod val="75000"/>
                    <a:lumOff val="25000"/>
                  </a:schemeClr>
                </a:solidFill>
                <a:latin typeface="Roboto" panose="02000000000000000000" pitchFamily="2" charset="0"/>
                <a:ea typeface="Roboto" panose="02000000000000000000" pitchFamily="2" charset="0"/>
              </a:rPr>
              <a:t>AFFIRMATIVE PHRASE</a:t>
            </a:r>
          </a:p>
          <a:p>
            <a:pPr algn="ctr"/>
            <a:r>
              <a:rPr lang="en-US" sz="1600" dirty="0">
                <a:solidFill>
                  <a:schemeClr val="tx1">
                    <a:lumMod val="75000"/>
                    <a:lumOff val="25000"/>
                  </a:schemeClr>
                </a:solidFill>
              </a:rPr>
              <a:t>Person with an intellectual, cognitive, developmental disability</a:t>
            </a:r>
          </a:p>
        </p:txBody>
      </p:sp>
      <p:sp>
        <p:nvSpPr>
          <p:cNvPr id="14" name="Rectangle 13"/>
          <p:cNvSpPr/>
          <p:nvPr/>
        </p:nvSpPr>
        <p:spPr bwMode="auto">
          <a:xfrm>
            <a:off x="4713076" y="1558221"/>
            <a:ext cx="1876849" cy="2027058"/>
          </a:xfrm>
          <a:prstGeom prst="rect">
            <a:avLst/>
          </a:prstGeom>
          <a:solidFill>
            <a:schemeClr val="accent3">
              <a:alpha val="10000"/>
            </a:schemeClr>
          </a:solidFill>
          <a:ln w="9525">
            <a:noFill/>
            <a:round/>
            <a:headEnd/>
            <a:tailEnd/>
          </a:ln>
        </p:spPr>
        <p:txBody>
          <a:bodyPr vert="horz" wrap="square" lIns="91440" tIns="45720" rIns="91440" bIns="45720" numCol="1" rtlCol="0" anchor="ctr" anchorCtr="0" compatLnSpc="1">
            <a:prstTxWarp prst="textNoShape">
              <a:avLst/>
            </a:prstTxWarp>
          </a:bodyPr>
          <a:lstStyle/>
          <a:p>
            <a:pPr algn="ctr"/>
            <a:r>
              <a:rPr lang="en-US" sz="1600" b="1" dirty="0">
                <a:solidFill>
                  <a:schemeClr val="tx1">
                    <a:lumMod val="75000"/>
                    <a:lumOff val="25000"/>
                  </a:schemeClr>
                </a:solidFill>
                <a:latin typeface="Roboto" panose="02000000000000000000" pitchFamily="2" charset="0"/>
                <a:ea typeface="Roboto" panose="02000000000000000000" pitchFamily="2" charset="0"/>
              </a:rPr>
              <a:t>NEGATIVE PHRASES</a:t>
            </a:r>
          </a:p>
          <a:p>
            <a:pPr algn="ctr">
              <a:lnSpc>
                <a:spcPct val="150000"/>
              </a:lnSpc>
            </a:pPr>
            <a:r>
              <a:rPr lang="en-US" sz="1600" dirty="0">
                <a:solidFill>
                  <a:schemeClr val="tx1">
                    <a:lumMod val="75000"/>
                    <a:lumOff val="25000"/>
                  </a:schemeClr>
                </a:solidFill>
              </a:rPr>
              <a:t>The Disabled</a:t>
            </a:r>
          </a:p>
          <a:p>
            <a:pPr algn="ctr">
              <a:lnSpc>
                <a:spcPct val="150000"/>
              </a:lnSpc>
            </a:pPr>
            <a:r>
              <a:rPr lang="en-US" sz="1600" dirty="0">
                <a:solidFill>
                  <a:schemeClr val="tx1">
                    <a:lumMod val="75000"/>
                    <a:lumOff val="25000"/>
                  </a:schemeClr>
                </a:solidFill>
              </a:rPr>
              <a:t>Handicapped</a:t>
            </a:r>
          </a:p>
        </p:txBody>
      </p:sp>
      <p:sp>
        <p:nvSpPr>
          <p:cNvPr id="3" name="Title 2"/>
          <p:cNvSpPr>
            <a:spLocks noGrp="1"/>
          </p:cNvSpPr>
          <p:nvPr>
            <p:ph type="title"/>
          </p:nvPr>
        </p:nvSpPr>
        <p:spPr>
          <a:xfrm>
            <a:off x="381000" y="341313"/>
            <a:ext cx="8368363" cy="935037"/>
          </a:xfrm>
        </p:spPr>
        <p:txBody>
          <a:bodyPr/>
          <a:lstStyle/>
          <a:p>
            <a:r>
              <a:rPr lang="en-US" dirty="0">
                <a:solidFill>
                  <a:schemeClr val="accent1"/>
                </a:solidFill>
              </a:rPr>
              <a:t>Person First Language</a:t>
            </a:r>
            <a:br>
              <a:rPr lang="en-US" dirty="0">
                <a:solidFill>
                  <a:schemeClr val="accent1"/>
                </a:solidFill>
              </a:rPr>
            </a:br>
            <a:r>
              <a:rPr lang="en-US" sz="2400" dirty="0">
                <a:solidFill>
                  <a:schemeClr val="accent4"/>
                </a:solidFill>
              </a:rPr>
              <a:t>Examples</a:t>
            </a:r>
          </a:p>
        </p:txBody>
      </p:sp>
      <p:sp>
        <p:nvSpPr>
          <p:cNvPr id="27" name="Rectangle 26"/>
          <p:cNvSpPr/>
          <p:nvPr/>
        </p:nvSpPr>
        <p:spPr bwMode="auto">
          <a:xfrm>
            <a:off x="6872075" y="3585279"/>
            <a:ext cx="1876849" cy="1104968"/>
          </a:xfrm>
          <a:prstGeom prst="rect">
            <a:avLst/>
          </a:prstGeom>
          <a:solidFill>
            <a:schemeClr val="accent4"/>
          </a:solidFill>
          <a:ln w="9525">
            <a:noFill/>
            <a:round/>
            <a:headEnd/>
            <a:tailEnd/>
          </a:ln>
        </p:spPr>
        <p:txBody>
          <a:bodyPr vert="horz" wrap="square" lIns="91440" tIns="45720" rIns="91440" bIns="45720" numCol="1" rtlCol="0" anchor="ctr" anchorCtr="0" compatLnSpc="1">
            <a:prstTxWarp prst="textNoShape">
              <a:avLst/>
            </a:prstTxWarp>
          </a:bodyPr>
          <a:lstStyle/>
          <a:p>
            <a:pPr algn="ctr"/>
            <a:endParaRPr lang="en-US" sz="900" dirty="0">
              <a:solidFill>
                <a:schemeClr val="tx1">
                  <a:lumMod val="75000"/>
                  <a:lumOff val="25000"/>
                </a:schemeClr>
              </a:solidFill>
            </a:endParaRPr>
          </a:p>
        </p:txBody>
      </p:sp>
      <p:sp>
        <p:nvSpPr>
          <p:cNvPr id="28" name="Rectangle 27"/>
          <p:cNvSpPr/>
          <p:nvPr/>
        </p:nvSpPr>
        <p:spPr bwMode="auto">
          <a:xfrm>
            <a:off x="395076" y="3585279"/>
            <a:ext cx="1876849" cy="1104968"/>
          </a:xfrm>
          <a:prstGeom prst="rect">
            <a:avLst/>
          </a:prstGeom>
          <a:solidFill>
            <a:schemeClr val="accent1"/>
          </a:solidFill>
          <a:ln w="9525">
            <a:noFill/>
            <a:round/>
            <a:headEnd/>
            <a:tailEnd/>
          </a:ln>
        </p:spPr>
        <p:txBody>
          <a:bodyPr vert="horz" wrap="square" lIns="91440" tIns="45720" rIns="91440" bIns="45720" numCol="1" rtlCol="0" anchor="ctr" anchorCtr="0" compatLnSpc="1">
            <a:prstTxWarp prst="textNoShape">
              <a:avLst/>
            </a:prstTxWarp>
          </a:bodyPr>
          <a:lstStyle/>
          <a:p>
            <a:pPr algn="ctr"/>
            <a:r>
              <a:rPr lang="en-US" sz="900" dirty="0">
                <a:solidFill>
                  <a:schemeClr val="tx1">
                    <a:lumMod val="75000"/>
                    <a:lumOff val="25000"/>
                  </a:schemeClr>
                </a:solidFill>
              </a:rPr>
              <a:t>, </a:t>
            </a:r>
          </a:p>
        </p:txBody>
      </p:sp>
      <p:sp>
        <p:nvSpPr>
          <p:cNvPr id="29" name="Rectangle 28"/>
          <p:cNvSpPr/>
          <p:nvPr/>
        </p:nvSpPr>
        <p:spPr bwMode="auto">
          <a:xfrm>
            <a:off x="2554076" y="3585279"/>
            <a:ext cx="1876849" cy="1104968"/>
          </a:xfrm>
          <a:prstGeom prst="rect">
            <a:avLst/>
          </a:prstGeom>
          <a:solidFill>
            <a:schemeClr val="accent2"/>
          </a:solidFill>
          <a:ln w="9525">
            <a:noFill/>
            <a:round/>
            <a:headEnd/>
            <a:tailEnd/>
          </a:ln>
        </p:spPr>
        <p:txBody>
          <a:bodyPr vert="horz" wrap="square" lIns="91440" tIns="45720" rIns="91440" bIns="45720" numCol="1" rtlCol="0" anchor="ctr" anchorCtr="0" compatLnSpc="1">
            <a:prstTxWarp prst="textNoShape">
              <a:avLst/>
            </a:prstTxWarp>
          </a:bodyPr>
          <a:lstStyle/>
          <a:p>
            <a:pPr algn="ctr"/>
            <a:endParaRPr lang="en-US" sz="900" dirty="0">
              <a:solidFill>
                <a:schemeClr val="tx1">
                  <a:lumMod val="75000"/>
                  <a:lumOff val="25000"/>
                </a:schemeClr>
              </a:solidFill>
            </a:endParaRPr>
          </a:p>
        </p:txBody>
      </p:sp>
      <p:sp>
        <p:nvSpPr>
          <p:cNvPr id="30" name="Rectangle 29"/>
          <p:cNvSpPr/>
          <p:nvPr/>
        </p:nvSpPr>
        <p:spPr bwMode="auto">
          <a:xfrm>
            <a:off x="4713076" y="3585279"/>
            <a:ext cx="1876849" cy="1104968"/>
          </a:xfrm>
          <a:prstGeom prst="rect">
            <a:avLst/>
          </a:prstGeom>
          <a:solidFill>
            <a:schemeClr val="accent3"/>
          </a:solidFill>
          <a:ln w="9525">
            <a:noFill/>
            <a:round/>
            <a:headEnd/>
            <a:tailEnd/>
          </a:ln>
        </p:spPr>
        <p:txBody>
          <a:bodyPr vert="horz" wrap="square" lIns="91440" tIns="45720" rIns="91440" bIns="45720" numCol="1" rtlCol="0" anchor="ctr" anchorCtr="0" compatLnSpc="1">
            <a:prstTxWarp prst="textNoShape">
              <a:avLst/>
            </a:prstTxWarp>
          </a:bodyPr>
          <a:lstStyle/>
          <a:p>
            <a:pPr algn="ctr"/>
            <a:endParaRPr lang="en-US" sz="900" dirty="0">
              <a:solidFill>
                <a:schemeClr val="tx1">
                  <a:lumMod val="75000"/>
                  <a:lumOff val="25000"/>
                </a:schemeClr>
              </a:solidFill>
            </a:endParaRPr>
          </a:p>
        </p:txBody>
      </p:sp>
      <p:sp>
        <p:nvSpPr>
          <p:cNvPr id="21" name="Freeform 48"/>
          <p:cNvSpPr>
            <a:spLocks noEditPoints="1"/>
          </p:cNvSpPr>
          <p:nvPr/>
        </p:nvSpPr>
        <p:spPr bwMode="auto">
          <a:xfrm>
            <a:off x="3182692" y="3826774"/>
            <a:ext cx="619616" cy="621978"/>
          </a:xfrm>
          <a:custGeom>
            <a:avLst/>
            <a:gdLst/>
            <a:ahLst/>
            <a:cxnLst>
              <a:cxn ang="0">
                <a:pos x="244" y="256"/>
              </a:cxn>
              <a:cxn ang="0">
                <a:pos x="12" y="256"/>
              </a:cxn>
              <a:cxn ang="0">
                <a:pos x="0" y="244"/>
              </a:cxn>
              <a:cxn ang="0">
                <a:pos x="0" y="12"/>
              </a:cxn>
              <a:cxn ang="0">
                <a:pos x="12" y="0"/>
              </a:cxn>
              <a:cxn ang="0">
                <a:pos x="244" y="0"/>
              </a:cxn>
              <a:cxn ang="0">
                <a:pos x="256" y="12"/>
              </a:cxn>
              <a:cxn ang="0">
                <a:pos x="256" y="244"/>
              </a:cxn>
              <a:cxn ang="0">
                <a:pos x="244" y="256"/>
              </a:cxn>
              <a:cxn ang="0">
                <a:pos x="232" y="24"/>
              </a:cxn>
              <a:cxn ang="0">
                <a:pos x="24" y="24"/>
              </a:cxn>
              <a:cxn ang="0">
                <a:pos x="24" y="232"/>
              </a:cxn>
              <a:cxn ang="0">
                <a:pos x="232" y="232"/>
              </a:cxn>
              <a:cxn ang="0">
                <a:pos x="232" y="24"/>
              </a:cxn>
              <a:cxn ang="0">
                <a:pos x="76" y="112"/>
              </a:cxn>
              <a:cxn ang="0">
                <a:pos x="84" y="116"/>
              </a:cxn>
              <a:cxn ang="0">
                <a:pos x="112" y="143"/>
              </a:cxn>
              <a:cxn ang="0">
                <a:pos x="168" y="88"/>
              </a:cxn>
              <a:cxn ang="0">
                <a:pos x="176" y="84"/>
              </a:cxn>
              <a:cxn ang="0">
                <a:pos x="188" y="96"/>
              </a:cxn>
              <a:cxn ang="0">
                <a:pos x="184" y="104"/>
              </a:cxn>
              <a:cxn ang="0">
                <a:pos x="120" y="168"/>
              </a:cxn>
              <a:cxn ang="0">
                <a:pos x="112" y="172"/>
              </a:cxn>
              <a:cxn ang="0">
                <a:pos x="104" y="168"/>
              </a:cxn>
              <a:cxn ang="0">
                <a:pos x="68" y="132"/>
              </a:cxn>
              <a:cxn ang="0">
                <a:pos x="64" y="124"/>
              </a:cxn>
              <a:cxn ang="0">
                <a:pos x="76" y="112"/>
              </a:cxn>
              <a:cxn ang="0">
                <a:pos x="184" y="172"/>
              </a:cxn>
              <a:cxn ang="0">
                <a:pos x="184" y="172"/>
              </a:cxn>
              <a:cxn ang="0">
                <a:pos x="184" y="172"/>
              </a:cxn>
              <a:cxn ang="0">
                <a:pos x="184" y="172"/>
              </a:cxn>
              <a:cxn ang="0">
                <a:pos x="184" y="84"/>
              </a:cxn>
              <a:cxn ang="0">
                <a:pos x="184" y="84"/>
              </a:cxn>
              <a:cxn ang="0">
                <a:pos x="184" y="84"/>
              </a:cxn>
            </a:cxnLst>
            <a:rect l="0" t="0" r="r" b="b"/>
            <a:pathLst>
              <a:path w="256" h="256">
                <a:moveTo>
                  <a:pt x="244" y="256"/>
                </a:moveTo>
                <a:cubicBezTo>
                  <a:pt x="12" y="256"/>
                  <a:pt x="12" y="256"/>
                  <a:pt x="12" y="256"/>
                </a:cubicBezTo>
                <a:cubicBezTo>
                  <a:pt x="5" y="256"/>
                  <a:pt x="0" y="251"/>
                  <a:pt x="0" y="244"/>
                </a:cubicBezTo>
                <a:cubicBezTo>
                  <a:pt x="0" y="12"/>
                  <a:pt x="0" y="12"/>
                  <a:pt x="0" y="12"/>
                </a:cubicBezTo>
                <a:cubicBezTo>
                  <a:pt x="0" y="5"/>
                  <a:pt x="5" y="0"/>
                  <a:pt x="12" y="0"/>
                </a:cubicBezTo>
                <a:cubicBezTo>
                  <a:pt x="244" y="0"/>
                  <a:pt x="244" y="0"/>
                  <a:pt x="244" y="0"/>
                </a:cubicBezTo>
                <a:cubicBezTo>
                  <a:pt x="251" y="0"/>
                  <a:pt x="256" y="5"/>
                  <a:pt x="256" y="12"/>
                </a:cubicBezTo>
                <a:cubicBezTo>
                  <a:pt x="256" y="244"/>
                  <a:pt x="256" y="244"/>
                  <a:pt x="256" y="244"/>
                </a:cubicBezTo>
                <a:cubicBezTo>
                  <a:pt x="256" y="251"/>
                  <a:pt x="251" y="256"/>
                  <a:pt x="244" y="256"/>
                </a:cubicBezTo>
                <a:moveTo>
                  <a:pt x="232" y="24"/>
                </a:moveTo>
                <a:cubicBezTo>
                  <a:pt x="24" y="24"/>
                  <a:pt x="24" y="24"/>
                  <a:pt x="24" y="24"/>
                </a:cubicBezTo>
                <a:cubicBezTo>
                  <a:pt x="24" y="232"/>
                  <a:pt x="24" y="232"/>
                  <a:pt x="24" y="232"/>
                </a:cubicBezTo>
                <a:cubicBezTo>
                  <a:pt x="232" y="232"/>
                  <a:pt x="232" y="232"/>
                  <a:pt x="232" y="232"/>
                </a:cubicBezTo>
                <a:lnTo>
                  <a:pt x="232" y="24"/>
                </a:lnTo>
                <a:close/>
                <a:moveTo>
                  <a:pt x="76" y="112"/>
                </a:moveTo>
                <a:cubicBezTo>
                  <a:pt x="79" y="112"/>
                  <a:pt x="82" y="113"/>
                  <a:pt x="84" y="116"/>
                </a:cubicBezTo>
                <a:cubicBezTo>
                  <a:pt x="112" y="143"/>
                  <a:pt x="112" y="143"/>
                  <a:pt x="112" y="143"/>
                </a:cubicBezTo>
                <a:cubicBezTo>
                  <a:pt x="168" y="88"/>
                  <a:pt x="168" y="88"/>
                  <a:pt x="168" y="88"/>
                </a:cubicBezTo>
                <a:cubicBezTo>
                  <a:pt x="170" y="85"/>
                  <a:pt x="173" y="84"/>
                  <a:pt x="176" y="84"/>
                </a:cubicBezTo>
                <a:cubicBezTo>
                  <a:pt x="183" y="84"/>
                  <a:pt x="188" y="89"/>
                  <a:pt x="188" y="96"/>
                </a:cubicBezTo>
                <a:cubicBezTo>
                  <a:pt x="188" y="99"/>
                  <a:pt x="187" y="102"/>
                  <a:pt x="184" y="104"/>
                </a:cubicBezTo>
                <a:cubicBezTo>
                  <a:pt x="120" y="168"/>
                  <a:pt x="120" y="168"/>
                  <a:pt x="120" y="168"/>
                </a:cubicBezTo>
                <a:cubicBezTo>
                  <a:pt x="118" y="171"/>
                  <a:pt x="115" y="172"/>
                  <a:pt x="112" y="172"/>
                </a:cubicBezTo>
                <a:cubicBezTo>
                  <a:pt x="109" y="172"/>
                  <a:pt x="106" y="171"/>
                  <a:pt x="104" y="168"/>
                </a:cubicBezTo>
                <a:cubicBezTo>
                  <a:pt x="68" y="132"/>
                  <a:pt x="68" y="132"/>
                  <a:pt x="68" y="132"/>
                </a:cubicBezTo>
                <a:cubicBezTo>
                  <a:pt x="65" y="130"/>
                  <a:pt x="64" y="127"/>
                  <a:pt x="64" y="124"/>
                </a:cubicBezTo>
                <a:cubicBezTo>
                  <a:pt x="64" y="117"/>
                  <a:pt x="69" y="112"/>
                  <a:pt x="76" y="112"/>
                </a:cubicBezTo>
                <a:moveTo>
                  <a:pt x="184" y="172"/>
                </a:moveTo>
                <a:cubicBezTo>
                  <a:pt x="184" y="172"/>
                  <a:pt x="184" y="172"/>
                  <a:pt x="184" y="172"/>
                </a:cubicBezTo>
                <a:cubicBezTo>
                  <a:pt x="184" y="172"/>
                  <a:pt x="184" y="172"/>
                  <a:pt x="184" y="172"/>
                </a:cubicBezTo>
                <a:cubicBezTo>
                  <a:pt x="184" y="172"/>
                  <a:pt x="184" y="172"/>
                  <a:pt x="184" y="172"/>
                </a:cubicBezTo>
                <a:moveTo>
                  <a:pt x="184" y="84"/>
                </a:moveTo>
                <a:cubicBezTo>
                  <a:pt x="184" y="84"/>
                  <a:pt x="184" y="84"/>
                  <a:pt x="184" y="84"/>
                </a:cubicBezTo>
                <a:cubicBezTo>
                  <a:pt x="184" y="84"/>
                  <a:pt x="184" y="84"/>
                  <a:pt x="184" y="8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47"/>
          <p:cNvSpPr>
            <a:spLocks noEditPoints="1"/>
          </p:cNvSpPr>
          <p:nvPr/>
        </p:nvSpPr>
        <p:spPr bwMode="auto">
          <a:xfrm>
            <a:off x="1022509" y="3826773"/>
            <a:ext cx="621982" cy="621980"/>
          </a:xfrm>
          <a:custGeom>
            <a:avLst/>
            <a:gdLst/>
            <a:ahLst/>
            <a:cxnLst>
              <a:cxn ang="0">
                <a:pos x="244" y="256"/>
              </a:cxn>
              <a:cxn ang="0">
                <a:pos x="12" y="256"/>
              </a:cxn>
              <a:cxn ang="0">
                <a:pos x="0" y="244"/>
              </a:cxn>
              <a:cxn ang="0">
                <a:pos x="0" y="12"/>
              </a:cxn>
              <a:cxn ang="0">
                <a:pos x="12" y="0"/>
              </a:cxn>
              <a:cxn ang="0">
                <a:pos x="244" y="0"/>
              </a:cxn>
              <a:cxn ang="0">
                <a:pos x="256" y="12"/>
              </a:cxn>
              <a:cxn ang="0">
                <a:pos x="256" y="244"/>
              </a:cxn>
              <a:cxn ang="0">
                <a:pos x="244" y="256"/>
              </a:cxn>
              <a:cxn ang="0">
                <a:pos x="232" y="24"/>
              </a:cxn>
              <a:cxn ang="0">
                <a:pos x="24" y="24"/>
              </a:cxn>
              <a:cxn ang="0">
                <a:pos x="24" y="232"/>
              </a:cxn>
              <a:cxn ang="0">
                <a:pos x="232" y="232"/>
              </a:cxn>
              <a:cxn ang="0">
                <a:pos x="232" y="24"/>
              </a:cxn>
              <a:cxn ang="0">
                <a:pos x="72" y="84"/>
              </a:cxn>
              <a:cxn ang="0">
                <a:pos x="84" y="72"/>
              </a:cxn>
              <a:cxn ang="0">
                <a:pos x="92" y="76"/>
              </a:cxn>
              <a:cxn ang="0">
                <a:pos x="128" y="111"/>
              </a:cxn>
              <a:cxn ang="0">
                <a:pos x="164" y="76"/>
              </a:cxn>
              <a:cxn ang="0">
                <a:pos x="172" y="72"/>
              </a:cxn>
              <a:cxn ang="0">
                <a:pos x="184" y="84"/>
              </a:cxn>
              <a:cxn ang="0">
                <a:pos x="180" y="92"/>
              </a:cxn>
              <a:cxn ang="0">
                <a:pos x="145" y="128"/>
              </a:cxn>
              <a:cxn ang="0">
                <a:pos x="180" y="164"/>
              </a:cxn>
              <a:cxn ang="0">
                <a:pos x="184" y="172"/>
              </a:cxn>
              <a:cxn ang="0">
                <a:pos x="172" y="184"/>
              </a:cxn>
              <a:cxn ang="0">
                <a:pos x="164" y="180"/>
              </a:cxn>
              <a:cxn ang="0">
                <a:pos x="128" y="145"/>
              </a:cxn>
              <a:cxn ang="0">
                <a:pos x="92" y="180"/>
              </a:cxn>
              <a:cxn ang="0">
                <a:pos x="84" y="184"/>
              </a:cxn>
              <a:cxn ang="0">
                <a:pos x="72" y="172"/>
              </a:cxn>
              <a:cxn ang="0">
                <a:pos x="76" y="164"/>
              </a:cxn>
              <a:cxn ang="0">
                <a:pos x="111" y="128"/>
              </a:cxn>
              <a:cxn ang="0">
                <a:pos x="76" y="92"/>
              </a:cxn>
              <a:cxn ang="0">
                <a:pos x="72" y="84"/>
              </a:cxn>
            </a:cxnLst>
            <a:rect l="0" t="0" r="r" b="b"/>
            <a:pathLst>
              <a:path w="256" h="256">
                <a:moveTo>
                  <a:pt x="244" y="256"/>
                </a:moveTo>
                <a:cubicBezTo>
                  <a:pt x="12" y="256"/>
                  <a:pt x="12" y="256"/>
                  <a:pt x="12" y="256"/>
                </a:cubicBezTo>
                <a:cubicBezTo>
                  <a:pt x="5" y="256"/>
                  <a:pt x="0" y="251"/>
                  <a:pt x="0" y="244"/>
                </a:cubicBezTo>
                <a:cubicBezTo>
                  <a:pt x="0" y="12"/>
                  <a:pt x="0" y="12"/>
                  <a:pt x="0" y="12"/>
                </a:cubicBezTo>
                <a:cubicBezTo>
                  <a:pt x="0" y="5"/>
                  <a:pt x="5" y="0"/>
                  <a:pt x="12" y="0"/>
                </a:cubicBezTo>
                <a:cubicBezTo>
                  <a:pt x="244" y="0"/>
                  <a:pt x="244" y="0"/>
                  <a:pt x="244" y="0"/>
                </a:cubicBezTo>
                <a:cubicBezTo>
                  <a:pt x="251" y="0"/>
                  <a:pt x="256" y="5"/>
                  <a:pt x="256" y="12"/>
                </a:cubicBezTo>
                <a:cubicBezTo>
                  <a:pt x="256" y="244"/>
                  <a:pt x="256" y="244"/>
                  <a:pt x="256" y="244"/>
                </a:cubicBezTo>
                <a:cubicBezTo>
                  <a:pt x="256" y="251"/>
                  <a:pt x="251" y="256"/>
                  <a:pt x="244" y="256"/>
                </a:cubicBezTo>
                <a:moveTo>
                  <a:pt x="232" y="24"/>
                </a:moveTo>
                <a:cubicBezTo>
                  <a:pt x="24" y="24"/>
                  <a:pt x="24" y="24"/>
                  <a:pt x="24" y="24"/>
                </a:cubicBezTo>
                <a:cubicBezTo>
                  <a:pt x="24" y="232"/>
                  <a:pt x="24" y="232"/>
                  <a:pt x="24" y="232"/>
                </a:cubicBezTo>
                <a:cubicBezTo>
                  <a:pt x="232" y="232"/>
                  <a:pt x="232" y="232"/>
                  <a:pt x="232" y="232"/>
                </a:cubicBezTo>
                <a:lnTo>
                  <a:pt x="232" y="24"/>
                </a:lnTo>
                <a:close/>
                <a:moveTo>
                  <a:pt x="72" y="84"/>
                </a:moveTo>
                <a:cubicBezTo>
                  <a:pt x="72" y="77"/>
                  <a:pt x="77" y="72"/>
                  <a:pt x="84" y="72"/>
                </a:cubicBezTo>
                <a:cubicBezTo>
                  <a:pt x="87" y="72"/>
                  <a:pt x="90" y="73"/>
                  <a:pt x="92" y="76"/>
                </a:cubicBezTo>
                <a:cubicBezTo>
                  <a:pt x="128" y="111"/>
                  <a:pt x="128" y="111"/>
                  <a:pt x="128" y="111"/>
                </a:cubicBezTo>
                <a:cubicBezTo>
                  <a:pt x="164" y="76"/>
                  <a:pt x="164" y="76"/>
                  <a:pt x="164" y="76"/>
                </a:cubicBezTo>
                <a:cubicBezTo>
                  <a:pt x="166" y="73"/>
                  <a:pt x="169" y="72"/>
                  <a:pt x="172" y="72"/>
                </a:cubicBezTo>
                <a:cubicBezTo>
                  <a:pt x="179" y="72"/>
                  <a:pt x="184" y="77"/>
                  <a:pt x="184" y="84"/>
                </a:cubicBezTo>
                <a:cubicBezTo>
                  <a:pt x="184" y="87"/>
                  <a:pt x="183" y="90"/>
                  <a:pt x="180" y="92"/>
                </a:cubicBezTo>
                <a:cubicBezTo>
                  <a:pt x="145" y="128"/>
                  <a:pt x="145" y="128"/>
                  <a:pt x="145" y="128"/>
                </a:cubicBezTo>
                <a:cubicBezTo>
                  <a:pt x="180" y="164"/>
                  <a:pt x="180" y="164"/>
                  <a:pt x="180" y="164"/>
                </a:cubicBezTo>
                <a:cubicBezTo>
                  <a:pt x="183" y="166"/>
                  <a:pt x="184" y="169"/>
                  <a:pt x="184" y="172"/>
                </a:cubicBezTo>
                <a:cubicBezTo>
                  <a:pt x="184" y="179"/>
                  <a:pt x="179" y="184"/>
                  <a:pt x="172" y="184"/>
                </a:cubicBezTo>
                <a:cubicBezTo>
                  <a:pt x="169" y="184"/>
                  <a:pt x="166" y="183"/>
                  <a:pt x="164" y="180"/>
                </a:cubicBezTo>
                <a:cubicBezTo>
                  <a:pt x="128" y="145"/>
                  <a:pt x="128" y="145"/>
                  <a:pt x="128" y="145"/>
                </a:cubicBezTo>
                <a:cubicBezTo>
                  <a:pt x="92" y="180"/>
                  <a:pt x="92" y="180"/>
                  <a:pt x="92" y="180"/>
                </a:cubicBezTo>
                <a:cubicBezTo>
                  <a:pt x="90" y="183"/>
                  <a:pt x="87" y="184"/>
                  <a:pt x="84" y="184"/>
                </a:cubicBezTo>
                <a:cubicBezTo>
                  <a:pt x="77" y="184"/>
                  <a:pt x="72" y="179"/>
                  <a:pt x="72" y="172"/>
                </a:cubicBezTo>
                <a:cubicBezTo>
                  <a:pt x="72" y="169"/>
                  <a:pt x="73" y="166"/>
                  <a:pt x="76" y="164"/>
                </a:cubicBezTo>
                <a:cubicBezTo>
                  <a:pt x="111" y="128"/>
                  <a:pt x="111" y="128"/>
                  <a:pt x="111" y="128"/>
                </a:cubicBezTo>
                <a:cubicBezTo>
                  <a:pt x="76" y="92"/>
                  <a:pt x="76" y="92"/>
                  <a:pt x="76" y="92"/>
                </a:cubicBezTo>
                <a:cubicBezTo>
                  <a:pt x="73" y="90"/>
                  <a:pt x="72" y="87"/>
                  <a:pt x="72" y="84"/>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48"/>
          <p:cNvSpPr>
            <a:spLocks noEditPoints="1"/>
          </p:cNvSpPr>
          <p:nvPr/>
        </p:nvSpPr>
        <p:spPr bwMode="auto">
          <a:xfrm>
            <a:off x="7500691" y="3826774"/>
            <a:ext cx="619616" cy="621978"/>
          </a:xfrm>
          <a:custGeom>
            <a:avLst/>
            <a:gdLst/>
            <a:ahLst/>
            <a:cxnLst>
              <a:cxn ang="0">
                <a:pos x="244" y="256"/>
              </a:cxn>
              <a:cxn ang="0">
                <a:pos x="12" y="256"/>
              </a:cxn>
              <a:cxn ang="0">
                <a:pos x="0" y="244"/>
              </a:cxn>
              <a:cxn ang="0">
                <a:pos x="0" y="12"/>
              </a:cxn>
              <a:cxn ang="0">
                <a:pos x="12" y="0"/>
              </a:cxn>
              <a:cxn ang="0">
                <a:pos x="244" y="0"/>
              </a:cxn>
              <a:cxn ang="0">
                <a:pos x="256" y="12"/>
              </a:cxn>
              <a:cxn ang="0">
                <a:pos x="256" y="244"/>
              </a:cxn>
              <a:cxn ang="0">
                <a:pos x="244" y="256"/>
              </a:cxn>
              <a:cxn ang="0">
                <a:pos x="232" y="24"/>
              </a:cxn>
              <a:cxn ang="0">
                <a:pos x="24" y="24"/>
              </a:cxn>
              <a:cxn ang="0">
                <a:pos x="24" y="232"/>
              </a:cxn>
              <a:cxn ang="0">
                <a:pos x="232" y="232"/>
              </a:cxn>
              <a:cxn ang="0">
                <a:pos x="232" y="24"/>
              </a:cxn>
              <a:cxn ang="0">
                <a:pos x="76" y="112"/>
              </a:cxn>
              <a:cxn ang="0">
                <a:pos x="84" y="116"/>
              </a:cxn>
              <a:cxn ang="0">
                <a:pos x="112" y="143"/>
              </a:cxn>
              <a:cxn ang="0">
                <a:pos x="168" y="88"/>
              </a:cxn>
              <a:cxn ang="0">
                <a:pos x="176" y="84"/>
              </a:cxn>
              <a:cxn ang="0">
                <a:pos x="188" y="96"/>
              </a:cxn>
              <a:cxn ang="0">
                <a:pos x="184" y="104"/>
              </a:cxn>
              <a:cxn ang="0">
                <a:pos x="120" y="168"/>
              </a:cxn>
              <a:cxn ang="0">
                <a:pos x="112" y="172"/>
              </a:cxn>
              <a:cxn ang="0">
                <a:pos x="104" y="168"/>
              </a:cxn>
              <a:cxn ang="0">
                <a:pos x="68" y="132"/>
              </a:cxn>
              <a:cxn ang="0">
                <a:pos x="64" y="124"/>
              </a:cxn>
              <a:cxn ang="0">
                <a:pos x="76" y="112"/>
              </a:cxn>
              <a:cxn ang="0">
                <a:pos x="184" y="172"/>
              </a:cxn>
              <a:cxn ang="0">
                <a:pos x="184" y="172"/>
              </a:cxn>
              <a:cxn ang="0">
                <a:pos x="184" y="172"/>
              </a:cxn>
              <a:cxn ang="0">
                <a:pos x="184" y="172"/>
              </a:cxn>
              <a:cxn ang="0">
                <a:pos x="184" y="84"/>
              </a:cxn>
              <a:cxn ang="0">
                <a:pos x="184" y="84"/>
              </a:cxn>
              <a:cxn ang="0">
                <a:pos x="184" y="84"/>
              </a:cxn>
            </a:cxnLst>
            <a:rect l="0" t="0" r="r" b="b"/>
            <a:pathLst>
              <a:path w="256" h="256">
                <a:moveTo>
                  <a:pt x="244" y="256"/>
                </a:moveTo>
                <a:cubicBezTo>
                  <a:pt x="12" y="256"/>
                  <a:pt x="12" y="256"/>
                  <a:pt x="12" y="256"/>
                </a:cubicBezTo>
                <a:cubicBezTo>
                  <a:pt x="5" y="256"/>
                  <a:pt x="0" y="251"/>
                  <a:pt x="0" y="244"/>
                </a:cubicBezTo>
                <a:cubicBezTo>
                  <a:pt x="0" y="12"/>
                  <a:pt x="0" y="12"/>
                  <a:pt x="0" y="12"/>
                </a:cubicBezTo>
                <a:cubicBezTo>
                  <a:pt x="0" y="5"/>
                  <a:pt x="5" y="0"/>
                  <a:pt x="12" y="0"/>
                </a:cubicBezTo>
                <a:cubicBezTo>
                  <a:pt x="244" y="0"/>
                  <a:pt x="244" y="0"/>
                  <a:pt x="244" y="0"/>
                </a:cubicBezTo>
                <a:cubicBezTo>
                  <a:pt x="251" y="0"/>
                  <a:pt x="256" y="5"/>
                  <a:pt x="256" y="12"/>
                </a:cubicBezTo>
                <a:cubicBezTo>
                  <a:pt x="256" y="244"/>
                  <a:pt x="256" y="244"/>
                  <a:pt x="256" y="244"/>
                </a:cubicBezTo>
                <a:cubicBezTo>
                  <a:pt x="256" y="251"/>
                  <a:pt x="251" y="256"/>
                  <a:pt x="244" y="256"/>
                </a:cubicBezTo>
                <a:moveTo>
                  <a:pt x="232" y="24"/>
                </a:moveTo>
                <a:cubicBezTo>
                  <a:pt x="24" y="24"/>
                  <a:pt x="24" y="24"/>
                  <a:pt x="24" y="24"/>
                </a:cubicBezTo>
                <a:cubicBezTo>
                  <a:pt x="24" y="232"/>
                  <a:pt x="24" y="232"/>
                  <a:pt x="24" y="232"/>
                </a:cubicBezTo>
                <a:cubicBezTo>
                  <a:pt x="232" y="232"/>
                  <a:pt x="232" y="232"/>
                  <a:pt x="232" y="232"/>
                </a:cubicBezTo>
                <a:lnTo>
                  <a:pt x="232" y="24"/>
                </a:lnTo>
                <a:close/>
                <a:moveTo>
                  <a:pt x="76" y="112"/>
                </a:moveTo>
                <a:cubicBezTo>
                  <a:pt x="79" y="112"/>
                  <a:pt x="82" y="113"/>
                  <a:pt x="84" y="116"/>
                </a:cubicBezTo>
                <a:cubicBezTo>
                  <a:pt x="112" y="143"/>
                  <a:pt x="112" y="143"/>
                  <a:pt x="112" y="143"/>
                </a:cubicBezTo>
                <a:cubicBezTo>
                  <a:pt x="168" y="88"/>
                  <a:pt x="168" y="88"/>
                  <a:pt x="168" y="88"/>
                </a:cubicBezTo>
                <a:cubicBezTo>
                  <a:pt x="170" y="85"/>
                  <a:pt x="173" y="84"/>
                  <a:pt x="176" y="84"/>
                </a:cubicBezTo>
                <a:cubicBezTo>
                  <a:pt x="183" y="84"/>
                  <a:pt x="188" y="89"/>
                  <a:pt x="188" y="96"/>
                </a:cubicBezTo>
                <a:cubicBezTo>
                  <a:pt x="188" y="99"/>
                  <a:pt x="187" y="102"/>
                  <a:pt x="184" y="104"/>
                </a:cubicBezTo>
                <a:cubicBezTo>
                  <a:pt x="120" y="168"/>
                  <a:pt x="120" y="168"/>
                  <a:pt x="120" y="168"/>
                </a:cubicBezTo>
                <a:cubicBezTo>
                  <a:pt x="118" y="171"/>
                  <a:pt x="115" y="172"/>
                  <a:pt x="112" y="172"/>
                </a:cubicBezTo>
                <a:cubicBezTo>
                  <a:pt x="109" y="172"/>
                  <a:pt x="106" y="171"/>
                  <a:pt x="104" y="168"/>
                </a:cubicBezTo>
                <a:cubicBezTo>
                  <a:pt x="68" y="132"/>
                  <a:pt x="68" y="132"/>
                  <a:pt x="68" y="132"/>
                </a:cubicBezTo>
                <a:cubicBezTo>
                  <a:pt x="65" y="130"/>
                  <a:pt x="64" y="127"/>
                  <a:pt x="64" y="124"/>
                </a:cubicBezTo>
                <a:cubicBezTo>
                  <a:pt x="64" y="117"/>
                  <a:pt x="69" y="112"/>
                  <a:pt x="76" y="112"/>
                </a:cubicBezTo>
                <a:moveTo>
                  <a:pt x="184" y="172"/>
                </a:moveTo>
                <a:cubicBezTo>
                  <a:pt x="184" y="172"/>
                  <a:pt x="184" y="172"/>
                  <a:pt x="184" y="172"/>
                </a:cubicBezTo>
                <a:cubicBezTo>
                  <a:pt x="184" y="172"/>
                  <a:pt x="184" y="172"/>
                  <a:pt x="184" y="172"/>
                </a:cubicBezTo>
                <a:cubicBezTo>
                  <a:pt x="184" y="172"/>
                  <a:pt x="184" y="172"/>
                  <a:pt x="184" y="172"/>
                </a:cubicBezTo>
                <a:moveTo>
                  <a:pt x="184" y="84"/>
                </a:moveTo>
                <a:cubicBezTo>
                  <a:pt x="184" y="84"/>
                  <a:pt x="184" y="84"/>
                  <a:pt x="184" y="84"/>
                </a:cubicBezTo>
                <a:cubicBezTo>
                  <a:pt x="184" y="84"/>
                  <a:pt x="184" y="84"/>
                  <a:pt x="184" y="8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47"/>
          <p:cNvSpPr>
            <a:spLocks noEditPoints="1"/>
          </p:cNvSpPr>
          <p:nvPr/>
        </p:nvSpPr>
        <p:spPr bwMode="auto">
          <a:xfrm>
            <a:off x="5340509" y="3826773"/>
            <a:ext cx="621982" cy="621980"/>
          </a:xfrm>
          <a:custGeom>
            <a:avLst/>
            <a:gdLst/>
            <a:ahLst/>
            <a:cxnLst>
              <a:cxn ang="0">
                <a:pos x="244" y="256"/>
              </a:cxn>
              <a:cxn ang="0">
                <a:pos x="12" y="256"/>
              </a:cxn>
              <a:cxn ang="0">
                <a:pos x="0" y="244"/>
              </a:cxn>
              <a:cxn ang="0">
                <a:pos x="0" y="12"/>
              </a:cxn>
              <a:cxn ang="0">
                <a:pos x="12" y="0"/>
              </a:cxn>
              <a:cxn ang="0">
                <a:pos x="244" y="0"/>
              </a:cxn>
              <a:cxn ang="0">
                <a:pos x="256" y="12"/>
              </a:cxn>
              <a:cxn ang="0">
                <a:pos x="256" y="244"/>
              </a:cxn>
              <a:cxn ang="0">
                <a:pos x="244" y="256"/>
              </a:cxn>
              <a:cxn ang="0">
                <a:pos x="232" y="24"/>
              </a:cxn>
              <a:cxn ang="0">
                <a:pos x="24" y="24"/>
              </a:cxn>
              <a:cxn ang="0">
                <a:pos x="24" y="232"/>
              </a:cxn>
              <a:cxn ang="0">
                <a:pos x="232" y="232"/>
              </a:cxn>
              <a:cxn ang="0">
                <a:pos x="232" y="24"/>
              </a:cxn>
              <a:cxn ang="0">
                <a:pos x="72" y="84"/>
              </a:cxn>
              <a:cxn ang="0">
                <a:pos x="84" y="72"/>
              </a:cxn>
              <a:cxn ang="0">
                <a:pos x="92" y="76"/>
              </a:cxn>
              <a:cxn ang="0">
                <a:pos x="128" y="111"/>
              </a:cxn>
              <a:cxn ang="0">
                <a:pos x="164" y="76"/>
              </a:cxn>
              <a:cxn ang="0">
                <a:pos x="172" y="72"/>
              </a:cxn>
              <a:cxn ang="0">
                <a:pos x="184" y="84"/>
              </a:cxn>
              <a:cxn ang="0">
                <a:pos x="180" y="92"/>
              </a:cxn>
              <a:cxn ang="0">
                <a:pos x="145" y="128"/>
              </a:cxn>
              <a:cxn ang="0">
                <a:pos x="180" y="164"/>
              </a:cxn>
              <a:cxn ang="0">
                <a:pos x="184" y="172"/>
              </a:cxn>
              <a:cxn ang="0">
                <a:pos x="172" y="184"/>
              </a:cxn>
              <a:cxn ang="0">
                <a:pos x="164" y="180"/>
              </a:cxn>
              <a:cxn ang="0">
                <a:pos x="128" y="145"/>
              </a:cxn>
              <a:cxn ang="0">
                <a:pos x="92" y="180"/>
              </a:cxn>
              <a:cxn ang="0">
                <a:pos x="84" y="184"/>
              </a:cxn>
              <a:cxn ang="0">
                <a:pos x="72" y="172"/>
              </a:cxn>
              <a:cxn ang="0">
                <a:pos x="76" y="164"/>
              </a:cxn>
              <a:cxn ang="0">
                <a:pos x="111" y="128"/>
              </a:cxn>
              <a:cxn ang="0">
                <a:pos x="76" y="92"/>
              </a:cxn>
              <a:cxn ang="0">
                <a:pos x="72" y="84"/>
              </a:cxn>
            </a:cxnLst>
            <a:rect l="0" t="0" r="r" b="b"/>
            <a:pathLst>
              <a:path w="256" h="256">
                <a:moveTo>
                  <a:pt x="244" y="256"/>
                </a:moveTo>
                <a:cubicBezTo>
                  <a:pt x="12" y="256"/>
                  <a:pt x="12" y="256"/>
                  <a:pt x="12" y="256"/>
                </a:cubicBezTo>
                <a:cubicBezTo>
                  <a:pt x="5" y="256"/>
                  <a:pt x="0" y="251"/>
                  <a:pt x="0" y="244"/>
                </a:cubicBezTo>
                <a:cubicBezTo>
                  <a:pt x="0" y="12"/>
                  <a:pt x="0" y="12"/>
                  <a:pt x="0" y="12"/>
                </a:cubicBezTo>
                <a:cubicBezTo>
                  <a:pt x="0" y="5"/>
                  <a:pt x="5" y="0"/>
                  <a:pt x="12" y="0"/>
                </a:cubicBezTo>
                <a:cubicBezTo>
                  <a:pt x="244" y="0"/>
                  <a:pt x="244" y="0"/>
                  <a:pt x="244" y="0"/>
                </a:cubicBezTo>
                <a:cubicBezTo>
                  <a:pt x="251" y="0"/>
                  <a:pt x="256" y="5"/>
                  <a:pt x="256" y="12"/>
                </a:cubicBezTo>
                <a:cubicBezTo>
                  <a:pt x="256" y="244"/>
                  <a:pt x="256" y="244"/>
                  <a:pt x="256" y="244"/>
                </a:cubicBezTo>
                <a:cubicBezTo>
                  <a:pt x="256" y="251"/>
                  <a:pt x="251" y="256"/>
                  <a:pt x="244" y="256"/>
                </a:cubicBezTo>
                <a:moveTo>
                  <a:pt x="232" y="24"/>
                </a:moveTo>
                <a:cubicBezTo>
                  <a:pt x="24" y="24"/>
                  <a:pt x="24" y="24"/>
                  <a:pt x="24" y="24"/>
                </a:cubicBezTo>
                <a:cubicBezTo>
                  <a:pt x="24" y="232"/>
                  <a:pt x="24" y="232"/>
                  <a:pt x="24" y="232"/>
                </a:cubicBezTo>
                <a:cubicBezTo>
                  <a:pt x="232" y="232"/>
                  <a:pt x="232" y="232"/>
                  <a:pt x="232" y="232"/>
                </a:cubicBezTo>
                <a:lnTo>
                  <a:pt x="232" y="24"/>
                </a:lnTo>
                <a:close/>
                <a:moveTo>
                  <a:pt x="72" y="84"/>
                </a:moveTo>
                <a:cubicBezTo>
                  <a:pt x="72" y="77"/>
                  <a:pt x="77" y="72"/>
                  <a:pt x="84" y="72"/>
                </a:cubicBezTo>
                <a:cubicBezTo>
                  <a:pt x="87" y="72"/>
                  <a:pt x="90" y="73"/>
                  <a:pt x="92" y="76"/>
                </a:cubicBezTo>
                <a:cubicBezTo>
                  <a:pt x="128" y="111"/>
                  <a:pt x="128" y="111"/>
                  <a:pt x="128" y="111"/>
                </a:cubicBezTo>
                <a:cubicBezTo>
                  <a:pt x="164" y="76"/>
                  <a:pt x="164" y="76"/>
                  <a:pt x="164" y="76"/>
                </a:cubicBezTo>
                <a:cubicBezTo>
                  <a:pt x="166" y="73"/>
                  <a:pt x="169" y="72"/>
                  <a:pt x="172" y="72"/>
                </a:cubicBezTo>
                <a:cubicBezTo>
                  <a:pt x="179" y="72"/>
                  <a:pt x="184" y="77"/>
                  <a:pt x="184" y="84"/>
                </a:cubicBezTo>
                <a:cubicBezTo>
                  <a:pt x="184" y="87"/>
                  <a:pt x="183" y="90"/>
                  <a:pt x="180" y="92"/>
                </a:cubicBezTo>
                <a:cubicBezTo>
                  <a:pt x="145" y="128"/>
                  <a:pt x="145" y="128"/>
                  <a:pt x="145" y="128"/>
                </a:cubicBezTo>
                <a:cubicBezTo>
                  <a:pt x="180" y="164"/>
                  <a:pt x="180" y="164"/>
                  <a:pt x="180" y="164"/>
                </a:cubicBezTo>
                <a:cubicBezTo>
                  <a:pt x="183" y="166"/>
                  <a:pt x="184" y="169"/>
                  <a:pt x="184" y="172"/>
                </a:cubicBezTo>
                <a:cubicBezTo>
                  <a:pt x="184" y="179"/>
                  <a:pt x="179" y="184"/>
                  <a:pt x="172" y="184"/>
                </a:cubicBezTo>
                <a:cubicBezTo>
                  <a:pt x="169" y="184"/>
                  <a:pt x="166" y="183"/>
                  <a:pt x="164" y="180"/>
                </a:cubicBezTo>
                <a:cubicBezTo>
                  <a:pt x="128" y="145"/>
                  <a:pt x="128" y="145"/>
                  <a:pt x="128" y="145"/>
                </a:cubicBezTo>
                <a:cubicBezTo>
                  <a:pt x="92" y="180"/>
                  <a:pt x="92" y="180"/>
                  <a:pt x="92" y="180"/>
                </a:cubicBezTo>
                <a:cubicBezTo>
                  <a:pt x="90" y="183"/>
                  <a:pt x="87" y="184"/>
                  <a:pt x="84" y="184"/>
                </a:cubicBezTo>
                <a:cubicBezTo>
                  <a:pt x="77" y="184"/>
                  <a:pt x="72" y="179"/>
                  <a:pt x="72" y="172"/>
                </a:cubicBezTo>
                <a:cubicBezTo>
                  <a:pt x="72" y="169"/>
                  <a:pt x="73" y="166"/>
                  <a:pt x="76" y="164"/>
                </a:cubicBezTo>
                <a:cubicBezTo>
                  <a:pt x="111" y="128"/>
                  <a:pt x="111" y="128"/>
                  <a:pt x="111" y="128"/>
                </a:cubicBezTo>
                <a:cubicBezTo>
                  <a:pt x="76" y="92"/>
                  <a:pt x="76" y="92"/>
                  <a:pt x="76" y="92"/>
                </a:cubicBezTo>
                <a:cubicBezTo>
                  <a:pt x="73" y="90"/>
                  <a:pt x="72" y="87"/>
                  <a:pt x="72" y="84"/>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Slide Number Placeholder 1">
            <a:extLst>
              <a:ext uri="{FF2B5EF4-FFF2-40B4-BE49-F238E27FC236}">
                <a16:creationId xmlns:a16="http://schemas.microsoft.com/office/drawing/2014/main" id="{76D1A2B4-7970-4CEE-A75E-618EB10B18D0}"/>
              </a:ext>
            </a:extLst>
          </p:cNvPr>
          <p:cNvSpPr>
            <a:spLocks noGrp="1"/>
          </p:cNvSpPr>
          <p:nvPr>
            <p:ph type="sldNum" sz="quarter" idx="12"/>
          </p:nvPr>
        </p:nvSpPr>
        <p:spPr>
          <a:xfrm>
            <a:off x="8001000" y="4705350"/>
            <a:ext cx="838200" cy="365125"/>
          </a:xfrm>
          <a:prstGeom prst="rect">
            <a:avLst/>
          </a:prstGeom>
        </p:spPr>
        <p:txBody>
          <a:bodyPr/>
          <a:lstStyle>
            <a:lvl1pPr algn="r">
              <a:defRPr sz="1200"/>
            </a:lvl1pPr>
          </a:lstStyle>
          <a:p>
            <a:fld id="{3A88AA25-0ABF-4444-BF79-A8339D80008A}" type="slidenum">
              <a:rPr lang="en-US" smtClean="0"/>
              <a:pPr/>
              <a:t>20</a:t>
            </a:fld>
            <a:endParaRPr lang="en-US" dirty="0"/>
          </a:p>
        </p:txBody>
      </p:sp>
    </p:spTree>
    <p:extLst>
      <p:ext uri="{BB962C8B-B14F-4D97-AF65-F5344CB8AC3E}">
        <p14:creationId xmlns:p14="http://schemas.microsoft.com/office/powerpoint/2010/main" val="2778754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95727" y="213034"/>
            <a:ext cx="8368363" cy="644300"/>
          </a:xfrm>
        </p:spPr>
        <p:txBody>
          <a:bodyPr/>
          <a:lstStyle/>
          <a:p>
            <a:r>
              <a:rPr lang="en-US" sz="2400" dirty="0">
                <a:solidFill>
                  <a:schemeClr val="accent4"/>
                </a:solidFill>
              </a:rPr>
              <a:t>General Tips for Communicating with </a:t>
            </a:r>
            <a:br>
              <a:rPr lang="en-US" sz="2400" dirty="0">
                <a:solidFill>
                  <a:schemeClr val="accent4"/>
                </a:solidFill>
              </a:rPr>
            </a:br>
            <a:r>
              <a:rPr lang="en-US" sz="2400" dirty="0">
                <a:solidFill>
                  <a:schemeClr val="accent4"/>
                </a:solidFill>
              </a:rPr>
              <a:t>People with Disabilities</a:t>
            </a:r>
            <a:endParaRPr lang="fr-CA" sz="2400" dirty="0">
              <a:solidFill>
                <a:schemeClr val="accent4"/>
              </a:solidFill>
            </a:endParaRPr>
          </a:p>
        </p:txBody>
      </p:sp>
      <p:sp>
        <p:nvSpPr>
          <p:cNvPr id="32" name="Freeform 170"/>
          <p:cNvSpPr>
            <a:spLocks noEditPoints="1"/>
          </p:cNvSpPr>
          <p:nvPr/>
        </p:nvSpPr>
        <p:spPr bwMode="auto">
          <a:xfrm>
            <a:off x="4815789" y="1684809"/>
            <a:ext cx="336036" cy="279716"/>
          </a:xfrm>
          <a:custGeom>
            <a:avLst/>
            <a:gdLst/>
            <a:ahLst/>
            <a:cxnLst>
              <a:cxn ang="0">
                <a:pos x="244" y="216"/>
              </a:cxn>
              <a:cxn ang="0">
                <a:pos x="12" y="216"/>
              </a:cxn>
              <a:cxn ang="0">
                <a:pos x="0" y="204"/>
              </a:cxn>
              <a:cxn ang="0">
                <a:pos x="0" y="12"/>
              </a:cxn>
              <a:cxn ang="0">
                <a:pos x="12" y="0"/>
              </a:cxn>
              <a:cxn ang="0">
                <a:pos x="24" y="12"/>
              </a:cxn>
              <a:cxn ang="0">
                <a:pos x="24" y="164"/>
              </a:cxn>
              <a:cxn ang="0">
                <a:pos x="24" y="192"/>
              </a:cxn>
              <a:cxn ang="0">
                <a:pos x="244" y="192"/>
              </a:cxn>
              <a:cxn ang="0">
                <a:pos x="256" y="204"/>
              </a:cxn>
              <a:cxn ang="0">
                <a:pos x="244" y="216"/>
              </a:cxn>
              <a:cxn ang="0">
                <a:pos x="216" y="180"/>
              </a:cxn>
              <a:cxn ang="0">
                <a:pos x="192" y="180"/>
              </a:cxn>
              <a:cxn ang="0">
                <a:pos x="180" y="168"/>
              </a:cxn>
              <a:cxn ang="0">
                <a:pos x="180" y="84"/>
              </a:cxn>
              <a:cxn ang="0">
                <a:pos x="192" y="72"/>
              </a:cxn>
              <a:cxn ang="0">
                <a:pos x="216" y="72"/>
              </a:cxn>
              <a:cxn ang="0">
                <a:pos x="228" y="84"/>
              </a:cxn>
              <a:cxn ang="0">
                <a:pos x="228" y="168"/>
              </a:cxn>
              <a:cxn ang="0">
                <a:pos x="216" y="180"/>
              </a:cxn>
              <a:cxn ang="0">
                <a:pos x="148" y="180"/>
              </a:cxn>
              <a:cxn ang="0">
                <a:pos x="124" y="180"/>
              </a:cxn>
              <a:cxn ang="0">
                <a:pos x="112" y="168"/>
              </a:cxn>
              <a:cxn ang="0">
                <a:pos x="112" y="36"/>
              </a:cxn>
              <a:cxn ang="0">
                <a:pos x="124" y="24"/>
              </a:cxn>
              <a:cxn ang="0">
                <a:pos x="148" y="24"/>
              </a:cxn>
              <a:cxn ang="0">
                <a:pos x="160" y="36"/>
              </a:cxn>
              <a:cxn ang="0">
                <a:pos x="160" y="168"/>
              </a:cxn>
              <a:cxn ang="0">
                <a:pos x="148" y="180"/>
              </a:cxn>
              <a:cxn ang="0">
                <a:pos x="80" y="180"/>
              </a:cxn>
              <a:cxn ang="0">
                <a:pos x="56" y="180"/>
              </a:cxn>
              <a:cxn ang="0">
                <a:pos x="44" y="168"/>
              </a:cxn>
              <a:cxn ang="0">
                <a:pos x="44" y="144"/>
              </a:cxn>
              <a:cxn ang="0">
                <a:pos x="56" y="132"/>
              </a:cxn>
              <a:cxn ang="0">
                <a:pos x="80" y="132"/>
              </a:cxn>
              <a:cxn ang="0">
                <a:pos x="92" y="144"/>
              </a:cxn>
              <a:cxn ang="0">
                <a:pos x="92" y="168"/>
              </a:cxn>
              <a:cxn ang="0">
                <a:pos x="80" y="180"/>
              </a:cxn>
            </a:cxnLst>
            <a:rect l="0" t="0" r="r" b="b"/>
            <a:pathLst>
              <a:path w="256" h="216">
                <a:moveTo>
                  <a:pt x="244" y="216"/>
                </a:moveTo>
                <a:cubicBezTo>
                  <a:pt x="12" y="216"/>
                  <a:pt x="12" y="216"/>
                  <a:pt x="12" y="216"/>
                </a:cubicBezTo>
                <a:cubicBezTo>
                  <a:pt x="5" y="216"/>
                  <a:pt x="0" y="211"/>
                  <a:pt x="0" y="204"/>
                </a:cubicBezTo>
                <a:cubicBezTo>
                  <a:pt x="0" y="12"/>
                  <a:pt x="0" y="12"/>
                  <a:pt x="0" y="12"/>
                </a:cubicBezTo>
                <a:cubicBezTo>
                  <a:pt x="0" y="5"/>
                  <a:pt x="5" y="0"/>
                  <a:pt x="12" y="0"/>
                </a:cubicBezTo>
                <a:cubicBezTo>
                  <a:pt x="19" y="0"/>
                  <a:pt x="24" y="5"/>
                  <a:pt x="24" y="12"/>
                </a:cubicBezTo>
                <a:cubicBezTo>
                  <a:pt x="24" y="164"/>
                  <a:pt x="24" y="164"/>
                  <a:pt x="24" y="164"/>
                </a:cubicBezTo>
                <a:cubicBezTo>
                  <a:pt x="24" y="192"/>
                  <a:pt x="24" y="192"/>
                  <a:pt x="24" y="192"/>
                </a:cubicBezTo>
                <a:cubicBezTo>
                  <a:pt x="244" y="192"/>
                  <a:pt x="244" y="192"/>
                  <a:pt x="244" y="192"/>
                </a:cubicBezTo>
                <a:cubicBezTo>
                  <a:pt x="251" y="192"/>
                  <a:pt x="256" y="197"/>
                  <a:pt x="256" y="204"/>
                </a:cubicBezTo>
                <a:cubicBezTo>
                  <a:pt x="256" y="211"/>
                  <a:pt x="251" y="216"/>
                  <a:pt x="244" y="216"/>
                </a:cubicBezTo>
                <a:moveTo>
                  <a:pt x="216" y="180"/>
                </a:moveTo>
                <a:cubicBezTo>
                  <a:pt x="192" y="180"/>
                  <a:pt x="192" y="180"/>
                  <a:pt x="192" y="180"/>
                </a:cubicBezTo>
                <a:cubicBezTo>
                  <a:pt x="185" y="180"/>
                  <a:pt x="180" y="175"/>
                  <a:pt x="180" y="168"/>
                </a:cubicBezTo>
                <a:cubicBezTo>
                  <a:pt x="180" y="84"/>
                  <a:pt x="180" y="84"/>
                  <a:pt x="180" y="84"/>
                </a:cubicBezTo>
                <a:cubicBezTo>
                  <a:pt x="180" y="77"/>
                  <a:pt x="185" y="72"/>
                  <a:pt x="192" y="72"/>
                </a:cubicBezTo>
                <a:cubicBezTo>
                  <a:pt x="216" y="72"/>
                  <a:pt x="216" y="72"/>
                  <a:pt x="216" y="72"/>
                </a:cubicBezTo>
                <a:cubicBezTo>
                  <a:pt x="223" y="72"/>
                  <a:pt x="228" y="77"/>
                  <a:pt x="228" y="84"/>
                </a:cubicBezTo>
                <a:cubicBezTo>
                  <a:pt x="228" y="168"/>
                  <a:pt x="228" y="168"/>
                  <a:pt x="228" y="168"/>
                </a:cubicBezTo>
                <a:cubicBezTo>
                  <a:pt x="228" y="175"/>
                  <a:pt x="223" y="180"/>
                  <a:pt x="216" y="180"/>
                </a:cubicBezTo>
                <a:moveTo>
                  <a:pt x="148" y="180"/>
                </a:moveTo>
                <a:cubicBezTo>
                  <a:pt x="124" y="180"/>
                  <a:pt x="124" y="180"/>
                  <a:pt x="124" y="180"/>
                </a:cubicBezTo>
                <a:cubicBezTo>
                  <a:pt x="117" y="180"/>
                  <a:pt x="112" y="175"/>
                  <a:pt x="112" y="168"/>
                </a:cubicBezTo>
                <a:cubicBezTo>
                  <a:pt x="112" y="36"/>
                  <a:pt x="112" y="36"/>
                  <a:pt x="112" y="36"/>
                </a:cubicBezTo>
                <a:cubicBezTo>
                  <a:pt x="112" y="29"/>
                  <a:pt x="117" y="24"/>
                  <a:pt x="124" y="24"/>
                </a:cubicBezTo>
                <a:cubicBezTo>
                  <a:pt x="148" y="24"/>
                  <a:pt x="148" y="24"/>
                  <a:pt x="148" y="24"/>
                </a:cubicBezTo>
                <a:cubicBezTo>
                  <a:pt x="155" y="24"/>
                  <a:pt x="160" y="29"/>
                  <a:pt x="160" y="36"/>
                </a:cubicBezTo>
                <a:cubicBezTo>
                  <a:pt x="160" y="168"/>
                  <a:pt x="160" y="168"/>
                  <a:pt x="160" y="168"/>
                </a:cubicBezTo>
                <a:cubicBezTo>
                  <a:pt x="160" y="175"/>
                  <a:pt x="155" y="180"/>
                  <a:pt x="148" y="180"/>
                </a:cubicBezTo>
                <a:moveTo>
                  <a:pt x="80" y="180"/>
                </a:moveTo>
                <a:cubicBezTo>
                  <a:pt x="56" y="180"/>
                  <a:pt x="56" y="180"/>
                  <a:pt x="56" y="180"/>
                </a:cubicBezTo>
                <a:cubicBezTo>
                  <a:pt x="49" y="180"/>
                  <a:pt x="44" y="175"/>
                  <a:pt x="44" y="168"/>
                </a:cubicBezTo>
                <a:cubicBezTo>
                  <a:pt x="44" y="144"/>
                  <a:pt x="44" y="144"/>
                  <a:pt x="44" y="144"/>
                </a:cubicBezTo>
                <a:cubicBezTo>
                  <a:pt x="44" y="137"/>
                  <a:pt x="49" y="132"/>
                  <a:pt x="56" y="132"/>
                </a:cubicBezTo>
                <a:cubicBezTo>
                  <a:pt x="80" y="132"/>
                  <a:pt x="80" y="132"/>
                  <a:pt x="80" y="132"/>
                </a:cubicBezTo>
                <a:cubicBezTo>
                  <a:pt x="87" y="132"/>
                  <a:pt x="92" y="137"/>
                  <a:pt x="92" y="144"/>
                </a:cubicBezTo>
                <a:cubicBezTo>
                  <a:pt x="92" y="168"/>
                  <a:pt x="92" y="168"/>
                  <a:pt x="92" y="168"/>
                </a:cubicBezTo>
                <a:cubicBezTo>
                  <a:pt x="92" y="175"/>
                  <a:pt x="87" y="180"/>
                  <a:pt x="80" y="18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1" name="Group 20"/>
          <p:cNvGrpSpPr/>
          <p:nvPr/>
        </p:nvGrpSpPr>
        <p:grpSpPr>
          <a:xfrm flipH="1">
            <a:off x="3996098" y="1683422"/>
            <a:ext cx="328188" cy="282490"/>
            <a:chOff x="458788" y="325438"/>
            <a:chExt cx="376238" cy="323850"/>
          </a:xfrm>
          <a:solidFill>
            <a:schemeClr val="bg1"/>
          </a:solidFill>
        </p:grpSpPr>
        <p:sp>
          <p:nvSpPr>
            <p:cNvPr id="22" name="Freeform 72"/>
            <p:cNvSpPr>
              <a:spLocks/>
            </p:cNvSpPr>
            <p:nvPr/>
          </p:nvSpPr>
          <p:spPr bwMode="auto">
            <a:xfrm>
              <a:off x="712788" y="339725"/>
              <a:ext cx="60325" cy="76200"/>
            </a:xfrm>
            <a:custGeom>
              <a:avLst/>
              <a:gdLst/>
              <a:ahLst/>
              <a:cxnLst>
                <a:cxn ang="0">
                  <a:pos x="38" y="0"/>
                </a:cxn>
                <a:cxn ang="0">
                  <a:pos x="0" y="0"/>
                </a:cxn>
                <a:cxn ang="0">
                  <a:pos x="0" y="16"/>
                </a:cxn>
                <a:cxn ang="0">
                  <a:pos x="38" y="48"/>
                </a:cxn>
                <a:cxn ang="0">
                  <a:pos x="38" y="0"/>
                </a:cxn>
              </a:cxnLst>
              <a:rect l="0" t="0" r="r" b="b"/>
              <a:pathLst>
                <a:path w="38" h="48">
                  <a:moveTo>
                    <a:pt x="38" y="0"/>
                  </a:moveTo>
                  <a:lnTo>
                    <a:pt x="0" y="0"/>
                  </a:lnTo>
                  <a:lnTo>
                    <a:pt x="0" y="16"/>
                  </a:lnTo>
                  <a:lnTo>
                    <a:pt x="38" y="48"/>
                  </a:lnTo>
                  <a:lnTo>
                    <a:pt x="3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r"/>
              <a:endParaRPr lang="en-US"/>
            </a:p>
          </p:txBody>
        </p:sp>
        <p:sp>
          <p:nvSpPr>
            <p:cNvPr id="23" name="Freeform 73"/>
            <p:cNvSpPr>
              <a:spLocks/>
            </p:cNvSpPr>
            <p:nvPr/>
          </p:nvSpPr>
          <p:spPr bwMode="auto">
            <a:xfrm>
              <a:off x="520700" y="404813"/>
              <a:ext cx="252413" cy="244475"/>
            </a:xfrm>
            <a:custGeom>
              <a:avLst/>
              <a:gdLst/>
              <a:ahLst/>
              <a:cxnLst>
                <a:cxn ang="0">
                  <a:pos x="159" y="82"/>
                </a:cxn>
                <a:cxn ang="0">
                  <a:pos x="159" y="66"/>
                </a:cxn>
                <a:cxn ang="0">
                  <a:pos x="121" y="34"/>
                </a:cxn>
                <a:cxn ang="0">
                  <a:pos x="79" y="0"/>
                </a:cxn>
                <a:cxn ang="0">
                  <a:pos x="0" y="66"/>
                </a:cxn>
                <a:cxn ang="0">
                  <a:pos x="0" y="154"/>
                </a:cxn>
                <a:cxn ang="0">
                  <a:pos x="50" y="154"/>
                </a:cxn>
                <a:cxn ang="0">
                  <a:pos x="50" y="67"/>
                </a:cxn>
                <a:cxn ang="0">
                  <a:pos x="109" y="67"/>
                </a:cxn>
                <a:cxn ang="0">
                  <a:pos x="109" y="154"/>
                </a:cxn>
                <a:cxn ang="0">
                  <a:pos x="159" y="154"/>
                </a:cxn>
                <a:cxn ang="0">
                  <a:pos x="159" y="82"/>
                </a:cxn>
              </a:cxnLst>
              <a:rect l="0" t="0" r="r" b="b"/>
              <a:pathLst>
                <a:path w="159" h="154">
                  <a:moveTo>
                    <a:pt x="159" y="82"/>
                  </a:moveTo>
                  <a:lnTo>
                    <a:pt x="159" y="66"/>
                  </a:lnTo>
                  <a:lnTo>
                    <a:pt x="121" y="34"/>
                  </a:lnTo>
                  <a:lnTo>
                    <a:pt x="79" y="0"/>
                  </a:lnTo>
                  <a:lnTo>
                    <a:pt x="0" y="66"/>
                  </a:lnTo>
                  <a:lnTo>
                    <a:pt x="0" y="154"/>
                  </a:lnTo>
                  <a:lnTo>
                    <a:pt x="50" y="154"/>
                  </a:lnTo>
                  <a:lnTo>
                    <a:pt x="50" y="67"/>
                  </a:lnTo>
                  <a:lnTo>
                    <a:pt x="109" y="67"/>
                  </a:lnTo>
                  <a:lnTo>
                    <a:pt x="109" y="154"/>
                  </a:lnTo>
                  <a:lnTo>
                    <a:pt x="159" y="154"/>
                  </a:lnTo>
                  <a:lnTo>
                    <a:pt x="159" y="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r"/>
              <a:endParaRPr lang="en-US"/>
            </a:p>
          </p:txBody>
        </p:sp>
        <p:sp>
          <p:nvSpPr>
            <p:cNvPr id="24" name="Freeform 74"/>
            <p:cNvSpPr>
              <a:spLocks/>
            </p:cNvSpPr>
            <p:nvPr/>
          </p:nvSpPr>
          <p:spPr bwMode="auto">
            <a:xfrm>
              <a:off x="458788" y="325438"/>
              <a:ext cx="376238" cy="192088"/>
            </a:xfrm>
            <a:custGeom>
              <a:avLst/>
              <a:gdLst/>
              <a:ahLst/>
              <a:cxnLst>
                <a:cxn ang="0">
                  <a:pos x="39" y="107"/>
                </a:cxn>
                <a:cxn ang="0">
                  <a:pos x="118" y="42"/>
                </a:cxn>
                <a:cxn ang="0">
                  <a:pos x="160" y="75"/>
                </a:cxn>
                <a:cxn ang="0">
                  <a:pos x="198" y="107"/>
                </a:cxn>
                <a:cxn ang="0">
                  <a:pos x="217" y="121"/>
                </a:cxn>
                <a:cxn ang="0">
                  <a:pos x="237" y="96"/>
                </a:cxn>
                <a:cxn ang="0">
                  <a:pos x="198" y="66"/>
                </a:cxn>
                <a:cxn ang="0">
                  <a:pos x="160" y="34"/>
                </a:cxn>
                <a:cxn ang="0">
                  <a:pos x="118" y="0"/>
                </a:cxn>
                <a:cxn ang="0">
                  <a:pos x="0" y="96"/>
                </a:cxn>
                <a:cxn ang="0">
                  <a:pos x="20" y="121"/>
                </a:cxn>
                <a:cxn ang="0">
                  <a:pos x="39" y="107"/>
                </a:cxn>
              </a:cxnLst>
              <a:rect l="0" t="0" r="r" b="b"/>
              <a:pathLst>
                <a:path w="237" h="121">
                  <a:moveTo>
                    <a:pt x="39" y="107"/>
                  </a:moveTo>
                  <a:lnTo>
                    <a:pt x="118" y="42"/>
                  </a:lnTo>
                  <a:lnTo>
                    <a:pt x="160" y="75"/>
                  </a:lnTo>
                  <a:lnTo>
                    <a:pt x="198" y="107"/>
                  </a:lnTo>
                  <a:lnTo>
                    <a:pt x="217" y="121"/>
                  </a:lnTo>
                  <a:lnTo>
                    <a:pt x="237" y="96"/>
                  </a:lnTo>
                  <a:lnTo>
                    <a:pt x="198" y="66"/>
                  </a:lnTo>
                  <a:lnTo>
                    <a:pt x="160" y="34"/>
                  </a:lnTo>
                  <a:lnTo>
                    <a:pt x="118" y="0"/>
                  </a:lnTo>
                  <a:lnTo>
                    <a:pt x="0" y="96"/>
                  </a:lnTo>
                  <a:lnTo>
                    <a:pt x="20" y="121"/>
                  </a:lnTo>
                  <a:lnTo>
                    <a:pt x="39" y="10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r"/>
              <a:endParaRPr lang="en-US"/>
            </a:p>
          </p:txBody>
        </p:sp>
      </p:grpSp>
      <p:grpSp>
        <p:nvGrpSpPr>
          <p:cNvPr id="4" name="Group 3">
            <a:extLst>
              <a:ext uri="{FF2B5EF4-FFF2-40B4-BE49-F238E27FC236}">
                <a16:creationId xmlns:a16="http://schemas.microsoft.com/office/drawing/2014/main" id="{A7D1BD01-21DF-4687-B1A8-651B07BA5480}"/>
              </a:ext>
            </a:extLst>
          </p:cNvPr>
          <p:cNvGrpSpPr/>
          <p:nvPr/>
        </p:nvGrpSpPr>
        <p:grpSpPr>
          <a:xfrm>
            <a:off x="5181600" y="1012587"/>
            <a:ext cx="3530770" cy="2437601"/>
            <a:chOff x="4927430" y="1000151"/>
            <a:chExt cx="3530770" cy="2437601"/>
          </a:xfrm>
        </p:grpSpPr>
        <p:sp>
          <p:nvSpPr>
            <p:cNvPr id="47" name="ZoneTexte 97"/>
            <p:cNvSpPr txBox="1"/>
            <p:nvPr/>
          </p:nvSpPr>
          <p:spPr>
            <a:xfrm>
              <a:off x="4953000" y="1000151"/>
              <a:ext cx="3505200" cy="1492716"/>
            </a:xfrm>
            <a:prstGeom prst="rect">
              <a:avLst/>
            </a:prstGeom>
            <a:noFill/>
          </p:spPr>
          <p:txBody>
            <a:bodyPr wrap="square" rtlCol="0">
              <a:spAutoFit/>
            </a:bodyPr>
            <a:lstStyle/>
            <a:p>
              <a:pPr>
                <a:lnSpc>
                  <a:spcPct val="150000"/>
                </a:lnSpc>
              </a:pPr>
              <a:r>
                <a:rPr lang="en-US" sz="1400" b="1" dirty="0">
                  <a:solidFill>
                    <a:schemeClr val="accent5"/>
                  </a:solidFill>
                </a:rPr>
                <a:t>Be Yourself</a:t>
              </a:r>
              <a:endParaRPr lang="en-US" sz="1400" dirty="0">
                <a:solidFill>
                  <a:schemeClr val="accent5"/>
                </a:solidFill>
              </a:endParaRPr>
            </a:p>
            <a:p>
              <a:pPr>
                <a:lnSpc>
                  <a:spcPct val="150000"/>
                </a:lnSpc>
              </a:pPr>
              <a:r>
                <a:rPr lang="en-US" sz="1200" b="1" dirty="0">
                  <a:solidFill>
                    <a:schemeClr val="bg1">
                      <a:lumMod val="50000"/>
                    </a:schemeClr>
                  </a:solidFill>
                </a:rPr>
                <a:t>Relax!</a:t>
              </a:r>
              <a:r>
                <a:rPr lang="en-US" sz="1200" dirty="0">
                  <a:solidFill>
                    <a:schemeClr val="bg1">
                      <a:lumMod val="50000"/>
                    </a:schemeClr>
                  </a:solidFill>
                </a:rPr>
                <a:t> Don't be embarrassed if you happen to use common expressions such as "See you later," or "Did you hear about that?" that seem to relate to a person's disability.</a:t>
              </a:r>
            </a:p>
          </p:txBody>
        </p:sp>
        <p:sp>
          <p:nvSpPr>
            <p:cNvPr id="52" name="ZoneTexte 97"/>
            <p:cNvSpPr txBox="1"/>
            <p:nvPr/>
          </p:nvSpPr>
          <p:spPr>
            <a:xfrm>
              <a:off x="4927430" y="2499033"/>
              <a:ext cx="3505200" cy="938719"/>
            </a:xfrm>
            <a:prstGeom prst="rect">
              <a:avLst/>
            </a:prstGeom>
            <a:noFill/>
          </p:spPr>
          <p:txBody>
            <a:bodyPr wrap="square" rtlCol="0">
              <a:spAutoFit/>
            </a:bodyPr>
            <a:lstStyle/>
            <a:p>
              <a:pPr>
                <a:lnSpc>
                  <a:spcPct val="150000"/>
                </a:lnSpc>
              </a:pPr>
              <a:r>
                <a:rPr lang="en-US" sz="1400" b="1" dirty="0">
                  <a:solidFill>
                    <a:schemeClr val="accent1"/>
                  </a:solidFill>
                </a:rPr>
                <a:t>Ask Questions</a:t>
              </a:r>
              <a:endParaRPr lang="en-US" sz="1400" dirty="0">
                <a:solidFill>
                  <a:schemeClr val="accent1"/>
                </a:solidFill>
              </a:endParaRPr>
            </a:p>
            <a:p>
              <a:pPr>
                <a:lnSpc>
                  <a:spcPct val="150000"/>
                </a:lnSpc>
              </a:pPr>
              <a:r>
                <a:rPr lang="en-US" sz="1200" b="1" dirty="0">
                  <a:solidFill>
                    <a:schemeClr val="bg1">
                      <a:lumMod val="50000"/>
                    </a:schemeClr>
                  </a:solidFill>
                </a:rPr>
                <a:t>Don't be afraid to ask questions </a:t>
              </a:r>
              <a:r>
                <a:rPr lang="en-US" sz="1200" dirty="0">
                  <a:solidFill>
                    <a:schemeClr val="bg1">
                      <a:lumMod val="50000"/>
                    </a:schemeClr>
                  </a:solidFill>
                </a:rPr>
                <a:t>when you're unsure of what to do. </a:t>
              </a:r>
            </a:p>
          </p:txBody>
        </p:sp>
      </p:grpSp>
      <p:grpSp>
        <p:nvGrpSpPr>
          <p:cNvPr id="2" name="Group 1">
            <a:extLst>
              <a:ext uri="{FF2B5EF4-FFF2-40B4-BE49-F238E27FC236}">
                <a16:creationId xmlns:a16="http://schemas.microsoft.com/office/drawing/2014/main" id="{C8CF30DD-2F86-4162-AE8D-772E859975FD}"/>
              </a:ext>
            </a:extLst>
          </p:cNvPr>
          <p:cNvGrpSpPr/>
          <p:nvPr/>
        </p:nvGrpSpPr>
        <p:grpSpPr>
          <a:xfrm>
            <a:off x="571214" y="1012587"/>
            <a:ext cx="3541088" cy="3507185"/>
            <a:chOff x="345112" y="1012587"/>
            <a:chExt cx="3541088" cy="3507185"/>
          </a:xfrm>
        </p:grpSpPr>
        <p:sp>
          <p:nvSpPr>
            <p:cNvPr id="55" name="ZoneTexte 97"/>
            <p:cNvSpPr txBox="1"/>
            <p:nvPr/>
          </p:nvSpPr>
          <p:spPr>
            <a:xfrm>
              <a:off x="381000" y="1012587"/>
              <a:ext cx="3505200" cy="935321"/>
            </a:xfrm>
            <a:prstGeom prst="rect">
              <a:avLst/>
            </a:prstGeom>
            <a:noFill/>
          </p:spPr>
          <p:txBody>
            <a:bodyPr wrap="square" rtlCol="0">
              <a:spAutoFit/>
            </a:bodyPr>
            <a:lstStyle/>
            <a:p>
              <a:pPr>
                <a:lnSpc>
                  <a:spcPct val="150000"/>
                </a:lnSpc>
              </a:pPr>
              <a:r>
                <a:rPr lang="en-US" sz="1400" b="1" dirty="0">
                  <a:solidFill>
                    <a:schemeClr val="accent1"/>
                  </a:solidFill>
                </a:rPr>
                <a:t>Introductions</a:t>
              </a:r>
              <a:endParaRPr lang="en-US" sz="1400" dirty="0">
                <a:solidFill>
                  <a:schemeClr val="accent1"/>
                </a:solidFill>
              </a:endParaRPr>
            </a:p>
            <a:p>
              <a:pPr>
                <a:lnSpc>
                  <a:spcPct val="150000"/>
                </a:lnSpc>
              </a:pPr>
              <a:r>
                <a:rPr lang="en-US" sz="1200" dirty="0">
                  <a:solidFill>
                    <a:schemeClr val="bg1">
                      <a:lumMod val="50000"/>
                    </a:schemeClr>
                  </a:solidFill>
                </a:rPr>
                <a:t>When introduced to a person with a disability, </a:t>
              </a:r>
              <a:r>
                <a:rPr lang="en-US" sz="1200" b="1" dirty="0">
                  <a:solidFill>
                    <a:schemeClr val="bg1">
                      <a:lumMod val="50000"/>
                    </a:schemeClr>
                  </a:solidFill>
                </a:rPr>
                <a:t>it is appropriate to offer to shake hands. </a:t>
              </a:r>
              <a:endParaRPr lang="en-US" sz="1000" dirty="0">
                <a:solidFill>
                  <a:schemeClr val="bg1">
                    <a:lumMod val="50000"/>
                  </a:schemeClr>
                </a:solidFill>
              </a:endParaRPr>
            </a:p>
          </p:txBody>
        </p:sp>
        <p:sp>
          <p:nvSpPr>
            <p:cNvPr id="57" name="ZoneTexte 97"/>
            <p:cNvSpPr txBox="1"/>
            <p:nvPr/>
          </p:nvSpPr>
          <p:spPr>
            <a:xfrm>
              <a:off x="368546" y="2149383"/>
              <a:ext cx="3505200" cy="938719"/>
            </a:xfrm>
            <a:prstGeom prst="rect">
              <a:avLst/>
            </a:prstGeom>
            <a:noFill/>
          </p:spPr>
          <p:txBody>
            <a:bodyPr wrap="square" rtlCol="0">
              <a:spAutoFit/>
            </a:bodyPr>
            <a:lstStyle/>
            <a:p>
              <a:pPr>
                <a:lnSpc>
                  <a:spcPct val="150000"/>
                </a:lnSpc>
              </a:pPr>
              <a:r>
                <a:rPr lang="en-US" sz="1400" b="1" dirty="0">
                  <a:solidFill>
                    <a:schemeClr val="accent3"/>
                  </a:solidFill>
                </a:rPr>
                <a:t>Offer Assistance</a:t>
              </a:r>
              <a:endParaRPr lang="en-US" sz="1400" dirty="0">
                <a:solidFill>
                  <a:schemeClr val="accent3"/>
                </a:solidFill>
              </a:endParaRPr>
            </a:p>
            <a:p>
              <a:pPr>
                <a:lnSpc>
                  <a:spcPct val="150000"/>
                </a:lnSpc>
              </a:pPr>
              <a:r>
                <a:rPr lang="en-US" sz="1200" b="1" dirty="0">
                  <a:solidFill>
                    <a:schemeClr val="bg1">
                      <a:lumMod val="50000"/>
                    </a:schemeClr>
                  </a:solidFill>
                </a:rPr>
                <a:t>If you offer assistance, wait until the offer is accepted. </a:t>
              </a:r>
              <a:r>
                <a:rPr lang="en-US" sz="1200" dirty="0">
                  <a:solidFill>
                    <a:schemeClr val="bg1">
                      <a:lumMod val="50000"/>
                    </a:schemeClr>
                  </a:solidFill>
                </a:rPr>
                <a:t>Then listen to or ask for instructions.</a:t>
              </a:r>
            </a:p>
          </p:txBody>
        </p:sp>
        <p:sp>
          <p:nvSpPr>
            <p:cNvPr id="58" name="ZoneTexte 97"/>
            <p:cNvSpPr txBox="1"/>
            <p:nvPr/>
          </p:nvSpPr>
          <p:spPr>
            <a:xfrm>
              <a:off x="345112" y="3304055"/>
              <a:ext cx="3505200" cy="1215717"/>
            </a:xfrm>
            <a:prstGeom prst="rect">
              <a:avLst/>
            </a:prstGeom>
            <a:noFill/>
          </p:spPr>
          <p:txBody>
            <a:bodyPr wrap="square" rtlCol="0">
              <a:spAutoFit/>
            </a:bodyPr>
            <a:lstStyle/>
            <a:p>
              <a:pPr>
                <a:lnSpc>
                  <a:spcPct val="150000"/>
                </a:lnSpc>
              </a:pPr>
              <a:r>
                <a:rPr lang="en-US" sz="1400" b="1" dirty="0">
                  <a:solidFill>
                    <a:schemeClr val="accent4"/>
                  </a:solidFill>
                </a:rPr>
                <a:t>Respect the Individual as an Adult</a:t>
              </a:r>
              <a:endParaRPr lang="en-US" sz="1400" dirty="0">
                <a:solidFill>
                  <a:schemeClr val="accent4"/>
                </a:solidFill>
              </a:endParaRPr>
            </a:p>
            <a:p>
              <a:pPr>
                <a:lnSpc>
                  <a:spcPct val="150000"/>
                </a:lnSpc>
              </a:pPr>
              <a:r>
                <a:rPr lang="en-US" sz="1200" b="1" dirty="0">
                  <a:solidFill>
                    <a:schemeClr val="bg1">
                      <a:lumMod val="50000"/>
                    </a:schemeClr>
                  </a:solidFill>
                </a:rPr>
                <a:t>Treat adults as adults. </a:t>
              </a:r>
              <a:r>
                <a:rPr lang="en-US" sz="1200" dirty="0">
                  <a:solidFill>
                    <a:schemeClr val="bg1">
                      <a:lumMod val="50000"/>
                    </a:schemeClr>
                  </a:solidFill>
                </a:rPr>
                <a:t>Address people who have disabilities by their first names only when extending the same familiarity to all others.</a:t>
              </a:r>
            </a:p>
          </p:txBody>
        </p:sp>
      </p:grpSp>
      <p:pic>
        <p:nvPicPr>
          <p:cNvPr id="8" name="Picture 7">
            <a:extLst>
              <a:ext uri="{FF2B5EF4-FFF2-40B4-BE49-F238E27FC236}">
                <a16:creationId xmlns:a16="http://schemas.microsoft.com/office/drawing/2014/main" id="{BECBADB2-FBB0-44E6-8BE7-0F9FF8454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5418" y="2230484"/>
            <a:ext cx="893164" cy="893164"/>
          </a:xfrm>
          <a:prstGeom prst="rect">
            <a:avLst/>
          </a:prstGeom>
        </p:spPr>
      </p:pic>
      <p:sp>
        <p:nvSpPr>
          <p:cNvPr id="44" name="Slide Number Placeholder 1">
            <a:extLst>
              <a:ext uri="{FF2B5EF4-FFF2-40B4-BE49-F238E27FC236}">
                <a16:creationId xmlns:a16="http://schemas.microsoft.com/office/drawing/2014/main" id="{931A5467-7A4F-4E0A-8EAF-6CEDB586AA0F}"/>
              </a:ext>
            </a:extLst>
          </p:cNvPr>
          <p:cNvSpPr>
            <a:spLocks noGrp="1"/>
          </p:cNvSpPr>
          <p:nvPr>
            <p:ph type="sldNum" sz="quarter" idx="12"/>
          </p:nvPr>
        </p:nvSpPr>
        <p:spPr>
          <a:xfrm>
            <a:off x="8001000" y="4705350"/>
            <a:ext cx="838200" cy="365125"/>
          </a:xfrm>
          <a:prstGeom prst="rect">
            <a:avLst/>
          </a:prstGeom>
        </p:spPr>
        <p:txBody>
          <a:bodyPr/>
          <a:lstStyle>
            <a:lvl1pPr algn="r">
              <a:defRPr sz="1200"/>
            </a:lvl1pPr>
          </a:lstStyle>
          <a:p>
            <a:fld id="{3A88AA25-0ABF-4444-BF79-A8339D80008A}" type="slidenum">
              <a:rPr lang="en-US" smtClean="0"/>
              <a:pPr/>
              <a:t>21</a:t>
            </a:fld>
            <a:endParaRPr lang="en-US" dirty="0"/>
          </a:p>
        </p:txBody>
      </p:sp>
    </p:spTree>
    <p:extLst>
      <p:ext uri="{BB962C8B-B14F-4D97-AF65-F5344CB8AC3E}">
        <p14:creationId xmlns:p14="http://schemas.microsoft.com/office/powerpoint/2010/main" val="3594847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4694" y="224765"/>
            <a:ext cx="8368363" cy="713919"/>
          </a:xfrm>
        </p:spPr>
        <p:txBody>
          <a:bodyPr/>
          <a:lstStyle/>
          <a:p>
            <a:r>
              <a:rPr lang="en-US" sz="2400" dirty="0">
                <a:solidFill>
                  <a:schemeClr val="accent4"/>
                </a:solidFill>
              </a:rPr>
              <a:t>Tips for Communicating with Individuals who are </a:t>
            </a:r>
            <a:br>
              <a:rPr lang="en-US" sz="2400" dirty="0">
                <a:solidFill>
                  <a:schemeClr val="accent4"/>
                </a:solidFill>
              </a:rPr>
            </a:br>
            <a:r>
              <a:rPr lang="en-US" sz="2400" dirty="0">
                <a:solidFill>
                  <a:schemeClr val="accent4"/>
                </a:solidFill>
              </a:rPr>
              <a:t>Deaf or Hard of Hearing</a:t>
            </a:r>
            <a:endParaRPr lang="fr-CA" sz="2400" dirty="0">
              <a:solidFill>
                <a:schemeClr val="accent4"/>
              </a:solidFill>
            </a:endParaRPr>
          </a:p>
        </p:txBody>
      </p:sp>
      <p:sp>
        <p:nvSpPr>
          <p:cNvPr id="32" name="Freeform 170"/>
          <p:cNvSpPr>
            <a:spLocks noEditPoints="1"/>
          </p:cNvSpPr>
          <p:nvPr/>
        </p:nvSpPr>
        <p:spPr bwMode="auto">
          <a:xfrm>
            <a:off x="4815789" y="1684809"/>
            <a:ext cx="336036" cy="279716"/>
          </a:xfrm>
          <a:custGeom>
            <a:avLst/>
            <a:gdLst/>
            <a:ahLst/>
            <a:cxnLst>
              <a:cxn ang="0">
                <a:pos x="244" y="216"/>
              </a:cxn>
              <a:cxn ang="0">
                <a:pos x="12" y="216"/>
              </a:cxn>
              <a:cxn ang="0">
                <a:pos x="0" y="204"/>
              </a:cxn>
              <a:cxn ang="0">
                <a:pos x="0" y="12"/>
              </a:cxn>
              <a:cxn ang="0">
                <a:pos x="12" y="0"/>
              </a:cxn>
              <a:cxn ang="0">
                <a:pos x="24" y="12"/>
              </a:cxn>
              <a:cxn ang="0">
                <a:pos x="24" y="164"/>
              </a:cxn>
              <a:cxn ang="0">
                <a:pos x="24" y="192"/>
              </a:cxn>
              <a:cxn ang="0">
                <a:pos x="244" y="192"/>
              </a:cxn>
              <a:cxn ang="0">
                <a:pos x="256" y="204"/>
              </a:cxn>
              <a:cxn ang="0">
                <a:pos x="244" y="216"/>
              </a:cxn>
              <a:cxn ang="0">
                <a:pos x="216" y="180"/>
              </a:cxn>
              <a:cxn ang="0">
                <a:pos x="192" y="180"/>
              </a:cxn>
              <a:cxn ang="0">
                <a:pos x="180" y="168"/>
              </a:cxn>
              <a:cxn ang="0">
                <a:pos x="180" y="84"/>
              </a:cxn>
              <a:cxn ang="0">
                <a:pos x="192" y="72"/>
              </a:cxn>
              <a:cxn ang="0">
                <a:pos x="216" y="72"/>
              </a:cxn>
              <a:cxn ang="0">
                <a:pos x="228" y="84"/>
              </a:cxn>
              <a:cxn ang="0">
                <a:pos x="228" y="168"/>
              </a:cxn>
              <a:cxn ang="0">
                <a:pos x="216" y="180"/>
              </a:cxn>
              <a:cxn ang="0">
                <a:pos x="148" y="180"/>
              </a:cxn>
              <a:cxn ang="0">
                <a:pos x="124" y="180"/>
              </a:cxn>
              <a:cxn ang="0">
                <a:pos x="112" y="168"/>
              </a:cxn>
              <a:cxn ang="0">
                <a:pos x="112" y="36"/>
              </a:cxn>
              <a:cxn ang="0">
                <a:pos x="124" y="24"/>
              </a:cxn>
              <a:cxn ang="0">
                <a:pos x="148" y="24"/>
              </a:cxn>
              <a:cxn ang="0">
                <a:pos x="160" y="36"/>
              </a:cxn>
              <a:cxn ang="0">
                <a:pos x="160" y="168"/>
              </a:cxn>
              <a:cxn ang="0">
                <a:pos x="148" y="180"/>
              </a:cxn>
              <a:cxn ang="0">
                <a:pos x="80" y="180"/>
              </a:cxn>
              <a:cxn ang="0">
                <a:pos x="56" y="180"/>
              </a:cxn>
              <a:cxn ang="0">
                <a:pos x="44" y="168"/>
              </a:cxn>
              <a:cxn ang="0">
                <a:pos x="44" y="144"/>
              </a:cxn>
              <a:cxn ang="0">
                <a:pos x="56" y="132"/>
              </a:cxn>
              <a:cxn ang="0">
                <a:pos x="80" y="132"/>
              </a:cxn>
              <a:cxn ang="0">
                <a:pos x="92" y="144"/>
              </a:cxn>
              <a:cxn ang="0">
                <a:pos x="92" y="168"/>
              </a:cxn>
              <a:cxn ang="0">
                <a:pos x="80" y="180"/>
              </a:cxn>
            </a:cxnLst>
            <a:rect l="0" t="0" r="r" b="b"/>
            <a:pathLst>
              <a:path w="256" h="216">
                <a:moveTo>
                  <a:pt x="244" y="216"/>
                </a:moveTo>
                <a:cubicBezTo>
                  <a:pt x="12" y="216"/>
                  <a:pt x="12" y="216"/>
                  <a:pt x="12" y="216"/>
                </a:cubicBezTo>
                <a:cubicBezTo>
                  <a:pt x="5" y="216"/>
                  <a:pt x="0" y="211"/>
                  <a:pt x="0" y="204"/>
                </a:cubicBezTo>
                <a:cubicBezTo>
                  <a:pt x="0" y="12"/>
                  <a:pt x="0" y="12"/>
                  <a:pt x="0" y="12"/>
                </a:cubicBezTo>
                <a:cubicBezTo>
                  <a:pt x="0" y="5"/>
                  <a:pt x="5" y="0"/>
                  <a:pt x="12" y="0"/>
                </a:cubicBezTo>
                <a:cubicBezTo>
                  <a:pt x="19" y="0"/>
                  <a:pt x="24" y="5"/>
                  <a:pt x="24" y="12"/>
                </a:cubicBezTo>
                <a:cubicBezTo>
                  <a:pt x="24" y="164"/>
                  <a:pt x="24" y="164"/>
                  <a:pt x="24" y="164"/>
                </a:cubicBezTo>
                <a:cubicBezTo>
                  <a:pt x="24" y="192"/>
                  <a:pt x="24" y="192"/>
                  <a:pt x="24" y="192"/>
                </a:cubicBezTo>
                <a:cubicBezTo>
                  <a:pt x="244" y="192"/>
                  <a:pt x="244" y="192"/>
                  <a:pt x="244" y="192"/>
                </a:cubicBezTo>
                <a:cubicBezTo>
                  <a:pt x="251" y="192"/>
                  <a:pt x="256" y="197"/>
                  <a:pt x="256" y="204"/>
                </a:cubicBezTo>
                <a:cubicBezTo>
                  <a:pt x="256" y="211"/>
                  <a:pt x="251" y="216"/>
                  <a:pt x="244" y="216"/>
                </a:cubicBezTo>
                <a:moveTo>
                  <a:pt x="216" y="180"/>
                </a:moveTo>
                <a:cubicBezTo>
                  <a:pt x="192" y="180"/>
                  <a:pt x="192" y="180"/>
                  <a:pt x="192" y="180"/>
                </a:cubicBezTo>
                <a:cubicBezTo>
                  <a:pt x="185" y="180"/>
                  <a:pt x="180" y="175"/>
                  <a:pt x="180" y="168"/>
                </a:cubicBezTo>
                <a:cubicBezTo>
                  <a:pt x="180" y="84"/>
                  <a:pt x="180" y="84"/>
                  <a:pt x="180" y="84"/>
                </a:cubicBezTo>
                <a:cubicBezTo>
                  <a:pt x="180" y="77"/>
                  <a:pt x="185" y="72"/>
                  <a:pt x="192" y="72"/>
                </a:cubicBezTo>
                <a:cubicBezTo>
                  <a:pt x="216" y="72"/>
                  <a:pt x="216" y="72"/>
                  <a:pt x="216" y="72"/>
                </a:cubicBezTo>
                <a:cubicBezTo>
                  <a:pt x="223" y="72"/>
                  <a:pt x="228" y="77"/>
                  <a:pt x="228" y="84"/>
                </a:cubicBezTo>
                <a:cubicBezTo>
                  <a:pt x="228" y="168"/>
                  <a:pt x="228" y="168"/>
                  <a:pt x="228" y="168"/>
                </a:cubicBezTo>
                <a:cubicBezTo>
                  <a:pt x="228" y="175"/>
                  <a:pt x="223" y="180"/>
                  <a:pt x="216" y="180"/>
                </a:cubicBezTo>
                <a:moveTo>
                  <a:pt x="148" y="180"/>
                </a:moveTo>
                <a:cubicBezTo>
                  <a:pt x="124" y="180"/>
                  <a:pt x="124" y="180"/>
                  <a:pt x="124" y="180"/>
                </a:cubicBezTo>
                <a:cubicBezTo>
                  <a:pt x="117" y="180"/>
                  <a:pt x="112" y="175"/>
                  <a:pt x="112" y="168"/>
                </a:cubicBezTo>
                <a:cubicBezTo>
                  <a:pt x="112" y="36"/>
                  <a:pt x="112" y="36"/>
                  <a:pt x="112" y="36"/>
                </a:cubicBezTo>
                <a:cubicBezTo>
                  <a:pt x="112" y="29"/>
                  <a:pt x="117" y="24"/>
                  <a:pt x="124" y="24"/>
                </a:cubicBezTo>
                <a:cubicBezTo>
                  <a:pt x="148" y="24"/>
                  <a:pt x="148" y="24"/>
                  <a:pt x="148" y="24"/>
                </a:cubicBezTo>
                <a:cubicBezTo>
                  <a:pt x="155" y="24"/>
                  <a:pt x="160" y="29"/>
                  <a:pt x="160" y="36"/>
                </a:cubicBezTo>
                <a:cubicBezTo>
                  <a:pt x="160" y="168"/>
                  <a:pt x="160" y="168"/>
                  <a:pt x="160" y="168"/>
                </a:cubicBezTo>
                <a:cubicBezTo>
                  <a:pt x="160" y="175"/>
                  <a:pt x="155" y="180"/>
                  <a:pt x="148" y="180"/>
                </a:cubicBezTo>
                <a:moveTo>
                  <a:pt x="80" y="180"/>
                </a:moveTo>
                <a:cubicBezTo>
                  <a:pt x="56" y="180"/>
                  <a:pt x="56" y="180"/>
                  <a:pt x="56" y="180"/>
                </a:cubicBezTo>
                <a:cubicBezTo>
                  <a:pt x="49" y="180"/>
                  <a:pt x="44" y="175"/>
                  <a:pt x="44" y="168"/>
                </a:cubicBezTo>
                <a:cubicBezTo>
                  <a:pt x="44" y="144"/>
                  <a:pt x="44" y="144"/>
                  <a:pt x="44" y="144"/>
                </a:cubicBezTo>
                <a:cubicBezTo>
                  <a:pt x="44" y="137"/>
                  <a:pt x="49" y="132"/>
                  <a:pt x="56" y="132"/>
                </a:cubicBezTo>
                <a:cubicBezTo>
                  <a:pt x="80" y="132"/>
                  <a:pt x="80" y="132"/>
                  <a:pt x="80" y="132"/>
                </a:cubicBezTo>
                <a:cubicBezTo>
                  <a:pt x="87" y="132"/>
                  <a:pt x="92" y="137"/>
                  <a:pt x="92" y="144"/>
                </a:cubicBezTo>
                <a:cubicBezTo>
                  <a:pt x="92" y="168"/>
                  <a:pt x="92" y="168"/>
                  <a:pt x="92" y="168"/>
                </a:cubicBezTo>
                <a:cubicBezTo>
                  <a:pt x="92" y="175"/>
                  <a:pt x="87" y="180"/>
                  <a:pt x="80" y="18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1" name="Group 20"/>
          <p:cNvGrpSpPr/>
          <p:nvPr/>
        </p:nvGrpSpPr>
        <p:grpSpPr>
          <a:xfrm flipH="1">
            <a:off x="3996098" y="1683422"/>
            <a:ext cx="328188" cy="282490"/>
            <a:chOff x="458788" y="325438"/>
            <a:chExt cx="376238" cy="323850"/>
          </a:xfrm>
          <a:solidFill>
            <a:schemeClr val="bg1"/>
          </a:solidFill>
        </p:grpSpPr>
        <p:sp>
          <p:nvSpPr>
            <p:cNvPr id="22" name="Freeform 72"/>
            <p:cNvSpPr>
              <a:spLocks/>
            </p:cNvSpPr>
            <p:nvPr/>
          </p:nvSpPr>
          <p:spPr bwMode="auto">
            <a:xfrm>
              <a:off x="712788" y="339725"/>
              <a:ext cx="60325" cy="76200"/>
            </a:xfrm>
            <a:custGeom>
              <a:avLst/>
              <a:gdLst/>
              <a:ahLst/>
              <a:cxnLst>
                <a:cxn ang="0">
                  <a:pos x="38" y="0"/>
                </a:cxn>
                <a:cxn ang="0">
                  <a:pos x="0" y="0"/>
                </a:cxn>
                <a:cxn ang="0">
                  <a:pos x="0" y="16"/>
                </a:cxn>
                <a:cxn ang="0">
                  <a:pos x="38" y="48"/>
                </a:cxn>
                <a:cxn ang="0">
                  <a:pos x="38" y="0"/>
                </a:cxn>
              </a:cxnLst>
              <a:rect l="0" t="0" r="r" b="b"/>
              <a:pathLst>
                <a:path w="38" h="48">
                  <a:moveTo>
                    <a:pt x="38" y="0"/>
                  </a:moveTo>
                  <a:lnTo>
                    <a:pt x="0" y="0"/>
                  </a:lnTo>
                  <a:lnTo>
                    <a:pt x="0" y="16"/>
                  </a:lnTo>
                  <a:lnTo>
                    <a:pt x="38" y="48"/>
                  </a:lnTo>
                  <a:lnTo>
                    <a:pt x="3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r"/>
              <a:endParaRPr lang="en-US"/>
            </a:p>
          </p:txBody>
        </p:sp>
        <p:sp>
          <p:nvSpPr>
            <p:cNvPr id="23" name="Freeform 73"/>
            <p:cNvSpPr>
              <a:spLocks/>
            </p:cNvSpPr>
            <p:nvPr/>
          </p:nvSpPr>
          <p:spPr bwMode="auto">
            <a:xfrm>
              <a:off x="520700" y="404813"/>
              <a:ext cx="252413" cy="244475"/>
            </a:xfrm>
            <a:custGeom>
              <a:avLst/>
              <a:gdLst/>
              <a:ahLst/>
              <a:cxnLst>
                <a:cxn ang="0">
                  <a:pos x="159" y="82"/>
                </a:cxn>
                <a:cxn ang="0">
                  <a:pos x="159" y="66"/>
                </a:cxn>
                <a:cxn ang="0">
                  <a:pos x="121" y="34"/>
                </a:cxn>
                <a:cxn ang="0">
                  <a:pos x="79" y="0"/>
                </a:cxn>
                <a:cxn ang="0">
                  <a:pos x="0" y="66"/>
                </a:cxn>
                <a:cxn ang="0">
                  <a:pos x="0" y="154"/>
                </a:cxn>
                <a:cxn ang="0">
                  <a:pos x="50" y="154"/>
                </a:cxn>
                <a:cxn ang="0">
                  <a:pos x="50" y="67"/>
                </a:cxn>
                <a:cxn ang="0">
                  <a:pos x="109" y="67"/>
                </a:cxn>
                <a:cxn ang="0">
                  <a:pos x="109" y="154"/>
                </a:cxn>
                <a:cxn ang="0">
                  <a:pos x="159" y="154"/>
                </a:cxn>
                <a:cxn ang="0">
                  <a:pos x="159" y="82"/>
                </a:cxn>
              </a:cxnLst>
              <a:rect l="0" t="0" r="r" b="b"/>
              <a:pathLst>
                <a:path w="159" h="154">
                  <a:moveTo>
                    <a:pt x="159" y="82"/>
                  </a:moveTo>
                  <a:lnTo>
                    <a:pt x="159" y="66"/>
                  </a:lnTo>
                  <a:lnTo>
                    <a:pt x="121" y="34"/>
                  </a:lnTo>
                  <a:lnTo>
                    <a:pt x="79" y="0"/>
                  </a:lnTo>
                  <a:lnTo>
                    <a:pt x="0" y="66"/>
                  </a:lnTo>
                  <a:lnTo>
                    <a:pt x="0" y="154"/>
                  </a:lnTo>
                  <a:lnTo>
                    <a:pt x="50" y="154"/>
                  </a:lnTo>
                  <a:lnTo>
                    <a:pt x="50" y="67"/>
                  </a:lnTo>
                  <a:lnTo>
                    <a:pt x="109" y="67"/>
                  </a:lnTo>
                  <a:lnTo>
                    <a:pt x="109" y="154"/>
                  </a:lnTo>
                  <a:lnTo>
                    <a:pt x="159" y="154"/>
                  </a:lnTo>
                  <a:lnTo>
                    <a:pt x="159" y="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r"/>
              <a:endParaRPr lang="en-US"/>
            </a:p>
          </p:txBody>
        </p:sp>
        <p:sp>
          <p:nvSpPr>
            <p:cNvPr id="24" name="Freeform 74"/>
            <p:cNvSpPr>
              <a:spLocks/>
            </p:cNvSpPr>
            <p:nvPr/>
          </p:nvSpPr>
          <p:spPr bwMode="auto">
            <a:xfrm>
              <a:off x="458788" y="325438"/>
              <a:ext cx="376238" cy="192088"/>
            </a:xfrm>
            <a:custGeom>
              <a:avLst/>
              <a:gdLst/>
              <a:ahLst/>
              <a:cxnLst>
                <a:cxn ang="0">
                  <a:pos x="39" y="107"/>
                </a:cxn>
                <a:cxn ang="0">
                  <a:pos x="118" y="42"/>
                </a:cxn>
                <a:cxn ang="0">
                  <a:pos x="160" y="75"/>
                </a:cxn>
                <a:cxn ang="0">
                  <a:pos x="198" y="107"/>
                </a:cxn>
                <a:cxn ang="0">
                  <a:pos x="217" y="121"/>
                </a:cxn>
                <a:cxn ang="0">
                  <a:pos x="237" y="96"/>
                </a:cxn>
                <a:cxn ang="0">
                  <a:pos x="198" y="66"/>
                </a:cxn>
                <a:cxn ang="0">
                  <a:pos x="160" y="34"/>
                </a:cxn>
                <a:cxn ang="0">
                  <a:pos x="118" y="0"/>
                </a:cxn>
                <a:cxn ang="0">
                  <a:pos x="0" y="96"/>
                </a:cxn>
                <a:cxn ang="0">
                  <a:pos x="20" y="121"/>
                </a:cxn>
                <a:cxn ang="0">
                  <a:pos x="39" y="107"/>
                </a:cxn>
              </a:cxnLst>
              <a:rect l="0" t="0" r="r" b="b"/>
              <a:pathLst>
                <a:path w="237" h="121">
                  <a:moveTo>
                    <a:pt x="39" y="107"/>
                  </a:moveTo>
                  <a:lnTo>
                    <a:pt x="118" y="42"/>
                  </a:lnTo>
                  <a:lnTo>
                    <a:pt x="160" y="75"/>
                  </a:lnTo>
                  <a:lnTo>
                    <a:pt x="198" y="107"/>
                  </a:lnTo>
                  <a:lnTo>
                    <a:pt x="217" y="121"/>
                  </a:lnTo>
                  <a:lnTo>
                    <a:pt x="237" y="96"/>
                  </a:lnTo>
                  <a:lnTo>
                    <a:pt x="198" y="66"/>
                  </a:lnTo>
                  <a:lnTo>
                    <a:pt x="160" y="34"/>
                  </a:lnTo>
                  <a:lnTo>
                    <a:pt x="118" y="0"/>
                  </a:lnTo>
                  <a:lnTo>
                    <a:pt x="0" y="96"/>
                  </a:lnTo>
                  <a:lnTo>
                    <a:pt x="20" y="121"/>
                  </a:lnTo>
                  <a:lnTo>
                    <a:pt x="39" y="10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r"/>
              <a:endParaRPr lang="en-US"/>
            </a:p>
          </p:txBody>
        </p:sp>
      </p:grpSp>
      <p:sp>
        <p:nvSpPr>
          <p:cNvPr id="52" name="ZoneTexte 97"/>
          <p:cNvSpPr txBox="1"/>
          <p:nvPr/>
        </p:nvSpPr>
        <p:spPr>
          <a:xfrm>
            <a:off x="5105433" y="2571750"/>
            <a:ext cx="3505200" cy="1492716"/>
          </a:xfrm>
          <a:prstGeom prst="rect">
            <a:avLst/>
          </a:prstGeom>
          <a:noFill/>
        </p:spPr>
        <p:txBody>
          <a:bodyPr wrap="square" rtlCol="0">
            <a:spAutoFit/>
          </a:bodyPr>
          <a:lstStyle/>
          <a:p>
            <a:pPr>
              <a:lnSpc>
                <a:spcPct val="150000"/>
              </a:lnSpc>
            </a:pPr>
            <a:r>
              <a:rPr lang="en-US" sz="1400" b="1" dirty="0">
                <a:solidFill>
                  <a:schemeClr val="accent1"/>
                </a:solidFill>
              </a:rPr>
              <a:t>Use TTY or Relay Service</a:t>
            </a:r>
            <a:endParaRPr lang="en-US" sz="1400" dirty="0">
              <a:solidFill>
                <a:schemeClr val="accent1"/>
              </a:solidFill>
            </a:endParaRPr>
          </a:p>
          <a:p>
            <a:pPr>
              <a:lnSpc>
                <a:spcPct val="150000"/>
              </a:lnSpc>
            </a:pPr>
            <a:r>
              <a:rPr lang="en-US" sz="1200" dirty="0">
                <a:solidFill>
                  <a:schemeClr val="bg1">
                    <a:lumMod val="50000"/>
                  </a:schemeClr>
                </a:solidFill>
              </a:rPr>
              <a:t>If you do not have a Text Telephone (TTY), dial 711 to reach the national telecommunications relay service, which facilitates the call between you and an individual who uses a TTY. </a:t>
            </a:r>
          </a:p>
        </p:txBody>
      </p:sp>
      <p:grpSp>
        <p:nvGrpSpPr>
          <p:cNvPr id="2" name="Group 1">
            <a:extLst>
              <a:ext uri="{FF2B5EF4-FFF2-40B4-BE49-F238E27FC236}">
                <a16:creationId xmlns:a16="http://schemas.microsoft.com/office/drawing/2014/main" id="{EA3E9080-5D49-413D-AA1B-6B4B8DB9C397}"/>
              </a:ext>
            </a:extLst>
          </p:cNvPr>
          <p:cNvGrpSpPr/>
          <p:nvPr/>
        </p:nvGrpSpPr>
        <p:grpSpPr>
          <a:xfrm>
            <a:off x="609600" y="982707"/>
            <a:ext cx="8001033" cy="3358758"/>
            <a:chOff x="381000" y="982707"/>
            <a:chExt cx="8001033" cy="3358758"/>
          </a:xfrm>
        </p:grpSpPr>
        <p:sp>
          <p:nvSpPr>
            <p:cNvPr id="55" name="ZoneTexte 97"/>
            <p:cNvSpPr txBox="1"/>
            <p:nvPr/>
          </p:nvSpPr>
          <p:spPr>
            <a:xfrm>
              <a:off x="381000" y="1012587"/>
              <a:ext cx="3505200" cy="1215717"/>
            </a:xfrm>
            <a:prstGeom prst="rect">
              <a:avLst/>
            </a:prstGeom>
            <a:noFill/>
          </p:spPr>
          <p:txBody>
            <a:bodyPr wrap="square" rtlCol="0">
              <a:spAutoFit/>
            </a:bodyPr>
            <a:lstStyle/>
            <a:p>
              <a:pPr>
                <a:lnSpc>
                  <a:spcPct val="150000"/>
                </a:lnSpc>
              </a:pPr>
              <a:r>
                <a:rPr lang="en-US" sz="1400" b="1" dirty="0">
                  <a:solidFill>
                    <a:schemeClr val="accent1"/>
                  </a:solidFill>
                </a:rPr>
                <a:t>Gain their Attention</a:t>
              </a:r>
              <a:endParaRPr lang="en-US" sz="1400" dirty="0">
                <a:solidFill>
                  <a:schemeClr val="accent1"/>
                </a:solidFill>
              </a:endParaRPr>
            </a:p>
            <a:p>
              <a:pPr>
                <a:lnSpc>
                  <a:spcPct val="150000"/>
                </a:lnSpc>
              </a:pPr>
              <a:r>
                <a:rPr lang="en-US" sz="1200" dirty="0">
                  <a:solidFill>
                    <a:schemeClr val="bg1">
                      <a:lumMod val="50000"/>
                    </a:schemeClr>
                  </a:solidFill>
                </a:rPr>
                <a:t>Gain the person's attention before starting a conversation (i.e., tap the person gently on the shoulder or arm). </a:t>
              </a:r>
              <a:endParaRPr lang="en-US" sz="1000" dirty="0">
                <a:solidFill>
                  <a:schemeClr val="bg1">
                    <a:lumMod val="50000"/>
                  </a:schemeClr>
                </a:solidFill>
              </a:endParaRPr>
            </a:p>
          </p:txBody>
        </p:sp>
        <p:sp>
          <p:nvSpPr>
            <p:cNvPr id="57" name="ZoneTexte 97"/>
            <p:cNvSpPr txBox="1"/>
            <p:nvPr/>
          </p:nvSpPr>
          <p:spPr>
            <a:xfrm>
              <a:off x="381000" y="2571750"/>
              <a:ext cx="3505200" cy="1769715"/>
            </a:xfrm>
            <a:prstGeom prst="rect">
              <a:avLst/>
            </a:prstGeom>
            <a:noFill/>
          </p:spPr>
          <p:txBody>
            <a:bodyPr wrap="square" rtlCol="0">
              <a:spAutoFit/>
            </a:bodyPr>
            <a:lstStyle/>
            <a:p>
              <a:pPr>
                <a:lnSpc>
                  <a:spcPct val="150000"/>
                </a:lnSpc>
              </a:pPr>
              <a:r>
                <a:rPr lang="en-US" sz="1400" b="1" dirty="0">
                  <a:solidFill>
                    <a:schemeClr val="accent3"/>
                  </a:solidFill>
                </a:rPr>
                <a:t>Consider Speaking Position &amp; Tone</a:t>
              </a:r>
              <a:endParaRPr lang="en-US" sz="1400" dirty="0">
                <a:solidFill>
                  <a:schemeClr val="accent3"/>
                </a:solidFill>
              </a:endParaRPr>
            </a:p>
            <a:p>
              <a:pPr>
                <a:lnSpc>
                  <a:spcPct val="150000"/>
                </a:lnSpc>
              </a:pPr>
              <a:r>
                <a:rPr lang="en-US" sz="1200" dirty="0">
                  <a:solidFill>
                    <a:schemeClr val="bg1">
                      <a:lumMod val="50000"/>
                    </a:schemeClr>
                  </a:solidFill>
                </a:rPr>
                <a:t>Look directly at the individual, face the light, speak clearly, in a normal tone of voice, and keep your hands away from your face. Use short, simple sentences. Avoid smoking or chewing gum. </a:t>
              </a:r>
            </a:p>
          </p:txBody>
        </p:sp>
        <p:sp>
          <p:nvSpPr>
            <p:cNvPr id="58" name="ZoneTexte 97"/>
            <p:cNvSpPr txBox="1"/>
            <p:nvPr/>
          </p:nvSpPr>
          <p:spPr>
            <a:xfrm>
              <a:off x="4876833" y="982707"/>
              <a:ext cx="3505200" cy="1212320"/>
            </a:xfrm>
            <a:prstGeom prst="rect">
              <a:avLst/>
            </a:prstGeom>
            <a:noFill/>
          </p:spPr>
          <p:txBody>
            <a:bodyPr wrap="square" rtlCol="0">
              <a:spAutoFit/>
            </a:bodyPr>
            <a:lstStyle/>
            <a:p>
              <a:pPr>
                <a:lnSpc>
                  <a:spcPct val="150000"/>
                </a:lnSpc>
              </a:pPr>
              <a:r>
                <a:rPr lang="en-US" sz="1400" b="1" dirty="0">
                  <a:solidFill>
                    <a:schemeClr val="accent4"/>
                  </a:solidFill>
                </a:rPr>
                <a:t>Speak to the Individual</a:t>
              </a:r>
              <a:endParaRPr lang="en-US" sz="1400" dirty="0">
                <a:solidFill>
                  <a:schemeClr val="accent4"/>
                </a:solidFill>
              </a:endParaRPr>
            </a:p>
            <a:p>
              <a:pPr>
                <a:lnSpc>
                  <a:spcPct val="150000"/>
                </a:lnSpc>
              </a:pPr>
              <a:r>
                <a:rPr lang="en-US" sz="1200" dirty="0">
                  <a:solidFill>
                    <a:schemeClr val="bg1">
                      <a:lumMod val="50000"/>
                    </a:schemeClr>
                  </a:solidFill>
                </a:rPr>
                <a:t>If the individual uses a sign language interpreter, </a:t>
              </a:r>
              <a:r>
                <a:rPr lang="en-US" sz="1200" b="1" dirty="0">
                  <a:solidFill>
                    <a:schemeClr val="bg1">
                      <a:lumMod val="50000"/>
                    </a:schemeClr>
                  </a:solidFill>
                </a:rPr>
                <a:t>speak directly to the person</a:t>
              </a:r>
              <a:r>
                <a:rPr lang="en-US" sz="1200" dirty="0">
                  <a:solidFill>
                    <a:schemeClr val="bg1">
                      <a:lumMod val="50000"/>
                    </a:schemeClr>
                  </a:solidFill>
                </a:rPr>
                <a:t>, not the interpreter. </a:t>
              </a:r>
            </a:p>
          </p:txBody>
        </p:sp>
      </p:grpSp>
      <p:pic>
        <p:nvPicPr>
          <p:cNvPr id="4" name="Picture 3" descr="A close up of a logo&#10;&#10;Description automatically generated">
            <a:extLst>
              <a:ext uri="{FF2B5EF4-FFF2-40B4-BE49-F238E27FC236}">
                <a16:creationId xmlns:a16="http://schemas.microsoft.com/office/drawing/2014/main" id="{405ED7C5-E0DF-4C8C-B1D7-4FF592B46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837" y="2089710"/>
            <a:ext cx="964079" cy="964079"/>
          </a:xfrm>
          <a:prstGeom prst="rect">
            <a:avLst/>
          </a:prstGeom>
        </p:spPr>
      </p:pic>
      <p:sp>
        <p:nvSpPr>
          <p:cNvPr id="18" name="Slide Number Placeholder 1">
            <a:extLst>
              <a:ext uri="{FF2B5EF4-FFF2-40B4-BE49-F238E27FC236}">
                <a16:creationId xmlns:a16="http://schemas.microsoft.com/office/drawing/2014/main" id="{ADDE051F-7045-43BD-A9C7-26D211219875}"/>
              </a:ext>
            </a:extLst>
          </p:cNvPr>
          <p:cNvSpPr>
            <a:spLocks noGrp="1"/>
          </p:cNvSpPr>
          <p:nvPr>
            <p:ph type="sldNum" sz="quarter" idx="12"/>
          </p:nvPr>
        </p:nvSpPr>
        <p:spPr>
          <a:xfrm>
            <a:off x="8001000" y="4705350"/>
            <a:ext cx="838200" cy="365125"/>
          </a:xfrm>
          <a:prstGeom prst="rect">
            <a:avLst/>
          </a:prstGeom>
        </p:spPr>
        <p:txBody>
          <a:bodyPr/>
          <a:lstStyle>
            <a:lvl1pPr algn="r">
              <a:defRPr sz="1200"/>
            </a:lvl1pPr>
          </a:lstStyle>
          <a:p>
            <a:fld id="{3A88AA25-0ABF-4444-BF79-A8339D80008A}" type="slidenum">
              <a:rPr lang="en-US" smtClean="0"/>
              <a:pPr/>
              <a:t>22</a:t>
            </a:fld>
            <a:endParaRPr lang="en-US" dirty="0"/>
          </a:p>
        </p:txBody>
      </p:sp>
    </p:spTree>
    <p:extLst>
      <p:ext uri="{BB962C8B-B14F-4D97-AF65-F5344CB8AC3E}">
        <p14:creationId xmlns:p14="http://schemas.microsoft.com/office/powerpoint/2010/main" val="1050028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95727" y="143414"/>
            <a:ext cx="8368363" cy="713919"/>
          </a:xfrm>
        </p:spPr>
        <p:txBody>
          <a:bodyPr/>
          <a:lstStyle/>
          <a:p>
            <a:r>
              <a:rPr lang="en-US" sz="2400" dirty="0">
                <a:solidFill>
                  <a:schemeClr val="accent4"/>
                </a:solidFill>
              </a:rPr>
              <a:t>Tips for Communicating with Individuals who have </a:t>
            </a:r>
            <a:br>
              <a:rPr lang="en-US" sz="2400" dirty="0">
                <a:solidFill>
                  <a:schemeClr val="accent4"/>
                </a:solidFill>
              </a:rPr>
            </a:br>
            <a:r>
              <a:rPr lang="en-US" sz="2400" dirty="0">
                <a:solidFill>
                  <a:schemeClr val="accent4"/>
                </a:solidFill>
              </a:rPr>
              <a:t>Mobility Impairments</a:t>
            </a:r>
            <a:endParaRPr lang="fr-CA" sz="2400" dirty="0">
              <a:solidFill>
                <a:schemeClr val="accent4"/>
              </a:solidFill>
            </a:endParaRPr>
          </a:p>
        </p:txBody>
      </p:sp>
      <p:sp>
        <p:nvSpPr>
          <p:cNvPr id="32" name="Freeform 170"/>
          <p:cNvSpPr>
            <a:spLocks noEditPoints="1"/>
          </p:cNvSpPr>
          <p:nvPr/>
        </p:nvSpPr>
        <p:spPr bwMode="auto">
          <a:xfrm>
            <a:off x="4815789" y="1684809"/>
            <a:ext cx="336036" cy="279716"/>
          </a:xfrm>
          <a:custGeom>
            <a:avLst/>
            <a:gdLst/>
            <a:ahLst/>
            <a:cxnLst>
              <a:cxn ang="0">
                <a:pos x="244" y="216"/>
              </a:cxn>
              <a:cxn ang="0">
                <a:pos x="12" y="216"/>
              </a:cxn>
              <a:cxn ang="0">
                <a:pos x="0" y="204"/>
              </a:cxn>
              <a:cxn ang="0">
                <a:pos x="0" y="12"/>
              </a:cxn>
              <a:cxn ang="0">
                <a:pos x="12" y="0"/>
              </a:cxn>
              <a:cxn ang="0">
                <a:pos x="24" y="12"/>
              </a:cxn>
              <a:cxn ang="0">
                <a:pos x="24" y="164"/>
              </a:cxn>
              <a:cxn ang="0">
                <a:pos x="24" y="192"/>
              </a:cxn>
              <a:cxn ang="0">
                <a:pos x="244" y="192"/>
              </a:cxn>
              <a:cxn ang="0">
                <a:pos x="256" y="204"/>
              </a:cxn>
              <a:cxn ang="0">
                <a:pos x="244" y="216"/>
              </a:cxn>
              <a:cxn ang="0">
                <a:pos x="216" y="180"/>
              </a:cxn>
              <a:cxn ang="0">
                <a:pos x="192" y="180"/>
              </a:cxn>
              <a:cxn ang="0">
                <a:pos x="180" y="168"/>
              </a:cxn>
              <a:cxn ang="0">
                <a:pos x="180" y="84"/>
              </a:cxn>
              <a:cxn ang="0">
                <a:pos x="192" y="72"/>
              </a:cxn>
              <a:cxn ang="0">
                <a:pos x="216" y="72"/>
              </a:cxn>
              <a:cxn ang="0">
                <a:pos x="228" y="84"/>
              </a:cxn>
              <a:cxn ang="0">
                <a:pos x="228" y="168"/>
              </a:cxn>
              <a:cxn ang="0">
                <a:pos x="216" y="180"/>
              </a:cxn>
              <a:cxn ang="0">
                <a:pos x="148" y="180"/>
              </a:cxn>
              <a:cxn ang="0">
                <a:pos x="124" y="180"/>
              </a:cxn>
              <a:cxn ang="0">
                <a:pos x="112" y="168"/>
              </a:cxn>
              <a:cxn ang="0">
                <a:pos x="112" y="36"/>
              </a:cxn>
              <a:cxn ang="0">
                <a:pos x="124" y="24"/>
              </a:cxn>
              <a:cxn ang="0">
                <a:pos x="148" y="24"/>
              </a:cxn>
              <a:cxn ang="0">
                <a:pos x="160" y="36"/>
              </a:cxn>
              <a:cxn ang="0">
                <a:pos x="160" y="168"/>
              </a:cxn>
              <a:cxn ang="0">
                <a:pos x="148" y="180"/>
              </a:cxn>
              <a:cxn ang="0">
                <a:pos x="80" y="180"/>
              </a:cxn>
              <a:cxn ang="0">
                <a:pos x="56" y="180"/>
              </a:cxn>
              <a:cxn ang="0">
                <a:pos x="44" y="168"/>
              </a:cxn>
              <a:cxn ang="0">
                <a:pos x="44" y="144"/>
              </a:cxn>
              <a:cxn ang="0">
                <a:pos x="56" y="132"/>
              </a:cxn>
              <a:cxn ang="0">
                <a:pos x="80" y="132"/>
              </a:cxn>
              <a:cxn ang="0">
                <a:pos x="92" y="144"/>
              </a:cxn>
              <a:cxn ang="0">
                <a:pos x="92" y="168"/>
              </a:cxn>
              <a:cxn ang="0">
                <a:pos x="80" y="180"/>
              </a:cxn>
            </a:cxnLst>
            <a:rect l="0" t="0" r="r" b="b"/>
            <a:pathLst>
              <a:path w="256" h="216">
                <a:moveTo>
                  <a:pt x="244" y="216"/>
                </a:moveTo>
                <a:cubicBezTo>
                  <a:pt x="12" y="216"/>
                  <a:pt x="12" y="216"/>
                  <a:pt x="12" y="216"/>
                </a:cubicBezTo>
                <a:cubicBezTo>
                  <a:pt x="5" y="216"/>
                  <a:pt x="0" y="211"/>
                  <a:pt x="0" y="204"/>
                </a:cubicBezTo>
                <a:cubicBezTo>
                  <a:pt x="0" y="12"/>
                  <a:pt x="0" y="12"/>
                  <a:pt x="0" y="12"/>
                </a:cubicBezTo>
                <a:cubicBezTo>
                  <a:pt x="0" y="5"/>
                  <a:pt x="5" y="0"/>
                  <a:pt x="12" y="0"/>
                </a:cubicBezTo>
                <a:cubicBezTo>
                  <a:pt x="19" y="0"/>
                  <a:pt x="24" y="5"/>
                  <a:pt x="24" y="12"/>
                </a:cubicBezTo>
                <a:cubicBezTo>
                  <a:pt x="24" y="164"/>
                  <a:pt x="24" y="164"/>
                  <a:pt x="24" y="164"/>
                </a:cubicBezTo>
                <a:cubicBezTo>
                  <a:pt x="24" y="192"/>
                  <a:pt x="24" y="192"/>
                  <a:pt x="24" y="192"/>
                </a:cubicBezTo>
                <a:cubicBezTo>
                  <a:pt x="244" y="192"/>
                  <a:pt x="244" y="192"/>
                  <a:pt x="244" y="192"/>
                </a:cubicBezTo>
                <a:cubicBezTo>
                  <a:pt x="251" y="192"/>
                  <a:pt x="256" y="197"/>
                  <a:pt x="256" y="204"/>
                </a:cubicBezTo>
                <a:cubicBezTo>
                  <a:pt x="256" y="211"/>
                  <a:pt x="251" y="216"/>
                  <a:pt x="244" y="216"/>
                </a:cubicBezTo>
                <a:moveTo>
                  <a:pt x="216" y="180"/>
                </a:moveTo>
                <a:cubicBezTo>
                  <a:pt x="192" y="180"/>
                  <a:pt x="192" y="180"/>
                  <a:pt x="192" y="180"/>
                </a:cubicBezTo>
                <a:cubicBezTo>
                  <a:pt x="185" y="180"/>
                  <a:pt x="180" y="175"/>
                  <a:pt x="180" y="168"/>
                </a:cubicBezTo>
                <a:cubicBezTo>
                  <a:pt x="180" y="84"/>
                  <a:pt x="180" y="84"/>
                  <a:pt x="180" y="84"/>
                </a:cubicBezTo>
                <a:cubicBezTo>
                  <a:pt x="180" y="77"/>
                  <a:pt x="185" y="72"/>
                  <a:pt x="192" y="72"/>
                </a:cubicBezTo>
                <a:cubicBezTo>
                  <a:pt x="216" y="72"/>
                  <a:pt x="216" y="72"/>
                  <a:pt x="216" y="72"/>
                </a:cubicBezTo>
                <a:cubicBezTo>
                  <a:pt x="223" y="72"/>
                  <a:pt x="228" y="77"/>
                  <a:pt x="228" y="84"/>
                </a:cubicBezTo>
                <a:cubicBezTo>
                  <a:pt x="228" y="168"/>
                  <a:pt x="228" y="168"/>
                  <a:pt x="228" y="168"/>
                </a:cubicBezTo>
                <a:cubicBezTo>
                  <a:pt x="228" y="175"/>
                  <a:pt x="223" y="180"/>
                  <a:pt x="216" y="180"/>
                </a:cubicBezTo>
                <a:moveTo>
                  <a:pt x="148" y="180"/>
                </a:moveTo>
                <a:cubicBezTo>
                  <a:pt x="124" y="180"/>
                  <a:pt x="124" y="180"/>
                  <a:pt x="124" y="180"/>
                </a:cubicBezTo>
                <a:cubicBezTo>
                  <a:pt x="117" y="180"/>
                  <a:pt x="112" y="175"/>
                  <a:pt x="112" y="168"/>
                </a:cubicBezTo>
                <a:cubicBezTo>
                  <a:pt x="112" y="36"/>
                  <a:pt x="112" y="36"/>
                  <a:pt x="112" y="36"/>
                </a:cubicBezTo>
                <a:cubicBezTo>
                  <a:pt x="112" y="29"/>
                  <a:pt x="117" y="24"/>
                  <a:pt x="124" y="24"/>
                </a:cubicBezTo>
                <a:cubicBezTo>
                  <a:pt x="148" y="24"/>
                  <a:pt x="148" y="24"/>
                  <a:pt x="148" y="24"/>
                </a:cubicBezTo>
                <a:cubicBezTo>
                  <a:pt x="155" y="24"/>
                  <a:pt x="160" y="29"/>
                  <a:pt x="160" y="36"/>
                </a:cubicBezTo>
                <a:cubicBezTo>
                  <a:pt x="160" y="168"/>
                  <a:pt x="160" y="168"/>
                  <a:pt x="160" y="168"/>
                </a:cubicBezTo>
                <a:cubicBezTo>
                  <a:pt x="160" y="175"/>
                  <a:pt x="155" y="180"/>
                  <a:pt x="148" y="180"/>
                </a:cubicBezTo>
                <a:moveTo>
                  <a:pt x="80" y="180"/>
                </a:moveTo>
                <a:cubicBezTo>
                  <a:pt x="56" y="180"/>
                  <a:pt x="56" y="180"/>
                  <a:pt x="56" y="180"/>
                </a:cubicBezTo>
                <a:cubicBezTo>
                  <a:pt x="49" y="180"/>
                  <a:pt x="44" y="175"/>
                  <a:pt x="44" y="168"/>
                </a:cubicBezTo>
                <a:cubicBezTo>
                  <a:pt x="44" y="144"/>
                  <a:pt x="44" y="144"/>
                  <a:pt x="44" y="144"/>
                </a:cubicBezTo>
                <a:cubicBezTo>
                  <a:pt x="44" y="137"/>
                  <a:pt x="49" y="132"/>
                  <a:pt x="56" y="132"/>
                </a:cubicBezTo>
                <a:cubicBezTo>
                  <a:pt x="80" y="132"/>
                  <a:pt x="80" y="132"/>
                  <a:pt x="80" y="132"/>
                </a:cubicBezTo>
                <a:cubicBezTo>
                  <a:pt x="87" y="132"/>
                  <a:pt x="92" y="137"/>
                  <a:pt x="92" y="144"/>
                </a:cubicBezTo>
                <a:cubicBezTo>
                  <a:pt x="92" y="168"/>
                  <a:pt x="92" y="168"/>
                  <a:pt x="92" y="168"/>
                </a:cubicBezTo>
                <a:cubicBezTo>
                  <a:pt x="92" y="175"/>
                  <a:pt x="87" y="180"/>
                  <a:pt x="80" y="18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1" name="Group 20"/>
          <p:cNvGrpSpPr/>
          <p:nvPr/>
        </p:nvGrpSpPr>
        <p:grpSpPr>
          <a:xfrm flipH="1">
            <a:off x="3996098" y="1683422"/>
            <a:ext cx="328188" cy="282490"/>
            <a:chOff x="458788" y="325438"/>
            <a:chExt cx="376238" cy="323850"/>
          </a:xfrm>
          <a:solidFill>
            <a:schemeClr val="bg1"/>
          </a:solidFill>
        </p:grpSpPr>
        <p:sp>
          <p:nvSpPr>
            <p:cNvPr id="22" name="Freeform 72"/>
            <p:cNvSpPr>
              <a:spLocks/>
            </p:cNvSpPr>
            <p:nvPr/>
          </p:nvSpPr>
          <p:spPr bwMode="auto">
            <a:xfrm>
              <a:off x="712788" y="339725"/>
              <a:ext cx="60325" cy="76200"/>
            </a:xfrm>
            <a:custGeom>
              <a:avLst/>
              <a:gdLst/>
              <a:ahLst/>
              <a:cxnLst>
                <a:cxn ang="0">
                  <a:pos x="38" y="0"/>
                </a:cxn>
                <a:cxn ang="0">
                  <a:pos x="0" y="0"/>
                </a:cxn>
                <a:cxn ang="0">
                  <a:pos x="0" y="16"/>
                </a:cxn>
                <a:cxn ang="0">
                  <a:pos x="38" y="48"/>
                </a:cxn>
                <a:cxn ang="0">
                  <a:pos x="38" y="0"/>
                </a:cxn>
              </a:cxnLst>
              <a:rect l="0" t="0" r="r" b="b"/>
              <a:pathLst>
                <a:path w="38" h="48">
                  <a:moveTo>
                    <a:pt x="38" y="0"/>
                  </a:moveTo>
                  <a:lnTo>
                    <a:pt x="0" y="0"/>
                  </a:lnTo>
                  <a:lnTo>
                    <a:pt x="0" y="16"/>
                  </a:lnTo>
                  <a:lnTo>
                    <a:pt x="38" y="48"/>
                  </a:lnTo>
                  <a:lnTo>
                    <a:pt x="3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r"/>
              <a:endParaRPr lang="en-US"/>
            </a:p>
          </p:txBody>
        </p:sp>
        <p:sp>
          <p:nvSpPr>
            <p:cNvPr id="23" name="Freeform 73"/>
            <p:cNvSpPr>
              <a:spLocks/>
            </p:cNvSpPr>
            <p:nvPr/>
          </p:nvSpPr>
          <p:spPr bwMode="auto">
            <a:xfrm>
              <a:off x="520700" y="404813"/>
              <a:ext cx="252413" cy="244475"/>
            </a:xfrm>
            <a:custGeom>
              <a:avLst/>
              <a:gdLst/>
              <a:ahLst/>
              <a:cxnLst>
                <a:cxn ang="0">
                  <a:pos x="159" y="82"/>
                </a:cxn>
                <a:cxn ang="0">
                  <a:pos x="159" y="66"/>
                </a:cxn>
                <a:cxn ang="0">
                  <a:pos x="121" y="34"/>
                </a:cxn>
                <a:cxn ang="0">
                  <a:pos x="79" y="0"/>
                </a:cxn>
                <a:cxn ang="0">
                  <a:pos x="0" y="66"/>
                </a:cxn>
                <a:cxn ang="0">
                  <a:pos x="0" y="154"/>
                </a:cxn>
                <a:cxn ang="0">
                  <a:pos x="50" y="154"/>
                </a:cxn>
                <a:cxn ang="0">
                  <a:pos x="50" y="67"/>
                </a:cxn>
                <a:cxn ang="0">
                  <a:pos x="109" y="67"/>
                </a:cxn>
                <a:cxn ang="0">
                  <a:pos x="109" y="154"/>
                </a:cxn>
                <a:cxn ang="0">
                  <a:pos x="159" y="154"/>
                </a:cxn>
                <a:cxn ang="0">
                  <a:pos x="159" y="82"/>
                </a:cxn>
              </a:cxnLst>
              <a:rect l="0" t="0" r="r" b="b"/>
              <a:pathLst>
                <a:path w="159" h="154">
                  <a:moveTo>
                    <a:pt x="159" y="82"/>
                  </a:moveTo>
                  <a:lnTo>
                    <a:pt x="159" y="66"/>
                  </a:lnTo>
                  <a:lnTo>
                    <a:pt x="121" y="34"/>
                  </a:lnTo>
                  <a:lnTo>
                    <a:pt x="79" y="0"/>
                  </a:lnTo>
                  <a:lnTo>
                    <a:pt x="0" y="66"/>
                  </a:lnTo>
                  <a:lnTo>
                    <a:pt x="0" y="154"/>
                  </a:lnTo>
                  <a:lnTo>
                    <a:pt x="50" y="154"/>
                  </a:lnTo>
                  <a:lnTo>
                    <a:pt x="50" y="67"/>
                  </a:lnTo>
                  <a:lnTo>
                    <a:pt x="109" y="67"/>
                  </a:lnTo>
                  <a:lnTo>
                    <a:pt x="109" y="154"/>
                  </a:lnTo>
                  <a:lnTo>
                    <a:pt x="159" y="154"/>
                  </a:lnTo>
                  <a:lnTo>
                    <a:pt x="159" y="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r"/>
              <a:endParaRPr lang="en-US"/>
            </a:p>
          </p:txBody>
        </p:sp>
        <p:sp>
          <p:nvSpPr>
            <p:cNvPr id="24" name="Freeform 74"/>
            <p:cNvSpPr>
              <a:spLocks/>
            </p:cNvSpPr>
            <p:nvPr/>
          </p:nvSpPr>
          <p:spPr bwMode="auto">
            <a:xfrm>
              <a:off x="458788" y="325438"/>
              <a:ext cx="376238" cy="192088"/>
            </a:xfrm>
            <a:custGeom>
              <a:avLst/>
              <a:gdLst/>
              <a:ahLst/>
              <a:cxnLst>
                <a:cxn ang="0">
                  <a:pos x="39" y="107"/>
                </a:cxn>
                <a:cxn ang="0">
                  <a:pos x="118" y="42"/>
                </a:cxn>
                <a:cxn ang="0">
                  <a:pos x="160" y="75"/>
                </a:cxn>
                <a:cxn ang="0">
                  <a:pos x="198" y="107"/>
                </a:cxn>
                <a:cxn ang="0">
                  <a:pos x="217" y="121"/>
                </a:cxn>
                <a:cxn ang="0">
                  <a:pos x="237" y="96"/>
                </a:cxn>
                <a:cxn ang="0">
                  <a:pos x="198" y="66"/>
                </a:cxn>
                <a:cxn ang="0">
                  <a:pos x="160" y="34"/>
                </a:cxn>
                <a:cxn ang="0">
                  <a:pos x="118" y="0"/>
                </a:cxn>
                <a:cxn ang="0">
                  <a:pos x="0" y="96"/>
                </a:cxn>
                <a:cxn ang="0">
                  <a:pos x="20" y="121"/>
                </a:cxn>
                <a:cxn ang="0">
                  <a:pos x="39" y="107"/>
                </a:cxn>
              </a:cxnLst>
              <a:rect l="0" t="0" r="r" b="b"/>
              <a:pathLst>
                <a:path w="237" h="121">
                  <a:moveTo>
                    <a:pt x="39" y="107"/>
                  </a:moveTo>
                  <a:lnTo>
                    <a:pt x="118" y="42"/>
                  </a:lnTo>
                  <a:lnTo>
                    <a:pt x="160" y="75"/>
                  </a:lnTo>
                  <a:lnTo>
                    <a:pt x="198" y="107"/>
                  </a:lnTo>
                  <a:lnTo>
                    <a:pt x="217" y="121"/>
                  </a:lnTo>
                  <a:lnTo>
                    <a:pt x="237" y="96"/>
                  </a:lnTo>
                  <a:lnTo>
                    <a:pt x="198" y="66"/>
                  </a:lnTo>
                  <a:lnTo>
                    <a:pt x="160" y="34"/>
                  </a:lnTo>
                  <a:lnTo>
                    <a:pt x="118" y="0"/>
                  </a:lnTo>
                  <a:lnTo>
                    <a:pt x="0" y="96"/>
                  </a:lnTo>
                  <a:lnTo>
                    <a:pt x="20" y="121"/>
                  </a:lnTo>
                  <a:lnTo>
                    <a:pt x="39" y="10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r"/>
              <a:endParaRPr lang="en-US"/>
            </a:p>
          </p:txBody>
        </p:sp>
      </p:grpSp>
      <p:grpSp>
        <p:nvGrpSpPr>
          <p:cNvPr id="2" name="Group 1">
            <a:extLst>
              <a:ext uri="{FF2B5EF4-FFF2-40B4-BE49-F238E27FC236}">
                <a16:creationId xmlns:a16="http://schemas.microsoft.com/office/drawing/2014/main" id="{4B93EF71-85E2-48B6-AF29-2D59B7B6C50E}"/>
              </a:ext>
            </a:extLst>
          </p:cNvPr>
          <p:cNvGrpSpPr/>
          <p:nvPr/>
        </p:nvGrpSpPr>
        <p:grpSpPr>
          <a:xfrm>
            <a:off x="666476" y="1012587"/>
            <a:ext cx="3524524" cy="3074649"/>
            <a:chOff x="361676" y="1012587"/>
            <a:chExt cx="3524524" cy="3074649"/>
          </a:xfrm>
        </p:grpSpPr>
        <p:sp>
          <p:nvSpPr>
            <p:cNvPr id="55" name="ZoneTexte 97"/>
            <p:cNvSpPr txBox="1"/>
            <p:nvPr/>
          </p:nvSpPr>
          <p:spPr>
            <a:xfrm>
              <a:off x="381000" y="1012587"/>
              <a:ext cx="3505200" cy="938719"/>
            </a:xfrm>
            <a:prstGeom prst="rect">
              <a:avLst/>
            </a:prstGeom>
            <a:noFill/>
          </p:spPr>
          <p:txBody>
            <a:bodyPr wrap="square" rtlCol="0">
              <a:spAutoFit/>
            </a:bodyPr>
            <a:lstStyle/>
            <a:p>
              <a:pPr>
                <a:lnSpc>
                  <a:spcPct val="150000"/>
                </a:lnSpc>
              </a:pPr>
              <a:r>
                <a:rPr lang="en-US" sz="1400" b="1" dirty="0">
                  <a:solidFill>
                    <a:schemeClr val="accent1"/>
                  </a:solidFill>
                </a:rPr>
                <a:t>Speak at Eye Level</a:t>
              </a:r>
              <a:endParaRPr lang="en-US" sz="1400" dirty="0">
                <a:solidFill>
                  <a:schemeClr val="accent1"/>
                </a:solidFill>
              </a:endParaRPr>
            </a:p>
            <a:p>
              <a:pPr>
                <a:lnSpc>
                  <a:spcPct val="150000"/>
                </a:lnSpc>
              </a:pPr>
              <a:r>
                <a:rPr lang="en-US" sz="1200" dirty="0">
                  <a:solidFill>
                    <a:schemeClr val="bg1">
                      <a:lumMod val="50000"/>
                    </a:schemeClr>
                  </a:solidFill>
                </a:rPr>
                <a:t>If possible, put yourself at the wheelchair user's eye level. </a:t>
              </a:r>
              <a:endParaRPr lang="en-US" sz="1000" dirty="0">
                <a:solidFill>
                  <a:schemeClr val="bg1">
                    <a:lumMod val="50000"/>
                  </a:schemeClr>
                </a:solidFill>
              </a:endParaRPr>
            </a:p>
          </p:txBody>
        </p:sp>
        <p:sp>
          <p:nvSpPr>
            <p:cNvPr id="57" name="ZoneTexte 97"/>
            <p:cNvSpPr txBox="1"/>
            <p:nvPr/>
          </p:nvSpPr>
          <p:spPr>
            <a:xfrm>
              <a:off x="361676" y="2051030"/>
              <a:ext cx="3505200" cy="938719"/>
            </a:xfrm>
            <a:prstGeom prst="rect">
              <a:avLst/>
            </a:prstGeom>
            <a:noFill/>
          </p:spPr>
          <p:txBody>
            <a:bodyPr wrap="square" rtlCol="0">
              <a:spAutoFit/>
            </a:bodyPr>
            <a:lstStyle/>
            <a:p>
              <a:pPr>
                <a:lnSpc>
                  <a:spcPct val="150000"/>
                </a:lnSpc>
              </a:pPr>
              <a:r>
                <a:rPr lang="en-US" sz="1400" b="1" dirty="0">
                  <a:solidFill>
                    <a:schemeClr val="accent3"/>
                  </a:solidFill>
                </a:rPr>
                <a:t>Do Not Touch/Use Wheelchair</a:t>
              </a:r>
              <a:endParaRPr lang="en-US" sz="1400" dirty="0">
                <a:solidFill>
                  <a:schemeClr val="accent3"/>
                </a:solidFill>
              </a:endParaRPr>
            </a:p>
            <a:p>
              <a:pPr>
                <a:lnSpc>
                  <a:spcPct val="150000"/>
                </a:lnSpc>
              </a:pPr>
              <a:r>
                <a:rPr lang="en-US" sz="1200" dirty="0">
                  <a:solidFill>
                    <a:schemeClr val="bg1">
                      <a:lumMod val="50000"/>
                    </a:schemeClr>
                  </a:solidFill>
                </a:rPr>
                <a:t>Do not lean on a wheelchair or any other assistive device. </a:t>
              </a:r>
            </a:p>
          </p:txBody>
        </p:sp>
        <p:sp>
          <p:nvSpPr>
            <p:cNvPr id="58" name="ZoneTexte 97"/>
            <p:cNvSpPr txBox="1"/>
            <p:nvPr/>
          </p:nvSpPr>
          <p:spPr>
            <a:xfrm>
              <a:off x="381000" y="3148517"/>
              <a:ext cx="3505200" cy="938719"/>
            </a:xfrm>
            <a:prstGeom prst="rect">
              <a:avLst/>
            </a:prstGeom>
            <a:noFill/>
          </p:spPr>
          <p:txBody>
            <a:bodyPr wrap="square" rtlCol="0">
              <a:spAutoFit/>
            </a:bodyPr>
            <a:lstStyle/>
            <a:p>
              <a:pPr>
                <a:lnSpc>
                  <a:spcPct val="150000"/>
                </a:lnSpc>
              </a:pPr>
              <a:r>
                <a:rPr lang="en-US" sz="1400" b="1" dirty="0">
                  <a:solidFill>
                    <a:schemeClr val="accent4"/>
                  </a:solidFill>
                </a:rPr>
                <a:t>Do Not Patronize</a:t>
              </a:r>
              <a:endParaRPr lang="en-US" sz="1400" dirty="0">
                <a:solidFill>
                  <a:schemeClr val="accent4"/>
                </a:solidFill>
              </a:endParaRPr>
            </a:p>
            <a:p>
              <a:pPr>
                <a:lnSpc>
                  <a:spcPct val="150000"/>
                </a:lnSpc>
              </a:pPr>
              <a:r>
                <a:rPr lang="en-US" sz="1200" dirty="0">
                  <a:solidFill>
                    <a:schemeClr val="bg1">
                      <a:lumMod val="50000"/>
                    </a:schemeClr>
                  </a:solidFill>
                </a:rPr>
                <a:t>Never patronize people who use wheelchairs by patting them on the head or shoulder. </a:t>
              </a:r>
            </a:p>
          </p:txBody>
        </p:sp>
      </p:grpSp>
      <p:grpSp>
        <p:nvGrpSpPr>
          <p:cNvPr id="5" name="Group 4">
            <a:extLst>
              <a:ext uri="{FF2B5EF4-FFF2-40B4-BE49-F238E27FC236}">
                <a16:creationId xmlns:a16="http://schemas.microsoft.com/office/drawing/2014/main" id="{FDE0BEB5-1655-44B7-8B20-EB32A19116E5}"/>
              </a:ext>
            </a:extLst>
          </p:cNvPr>
          <p:cNvGrpSpPr/>
          <p:nvPr/>
        </p:nvGrpSpPr>
        <p:grpSpPr>
          <a:xfrm>
            <a:off x="4999220" y="1000151"/>
            <a:ext cx="3535180" cy="3370789"/>
            <a:chOff x="4929928" y="1000151"/>
            <a:chExt cx="3535180" cy="3370789"/>
          </a:xfrm>
        </p:grpSpPr>
        <p:sp>
          <p:nvSpPr>
            <p:cNvPr id="47" name="ZoneTexte 97"/>
            <p:cNvSpPr txBox="1"/>
            <p:nvPr/>
          </p:nvSpPr>
          <p:spPr>
            <a:xfrm>
              <a:off x="4953000" y="1000151"/>
              <a:ext cx="3505200" cy="938719"/>
            </a:xfrm>
            <a:prstGeom prst="rect">
              <a:avLst/>
            </a:prstGeom>
            <a:noFill/>
          </p:spPr>
          <p:txBody>
            <a:bodyPr wrap="square" rtlCol="0">
              <a:spAutoFit/>
            </a:bodyPr>
            <a:lstStyle/>
            <a:p>
              <a:pPr>
                <a:lnSpc>
                  <a:spcPct val="150000"/>
                </a:lnSpc>
              </a:pPr>
              <a:r>
                <a:rPr lang="en-US" sz="1400" b="1" dirty="0">
                  <a:solidFill>
                    <a:schemeClr val="accent5"/>
                  </a:solidFill>
                </a:rPr>
                <a:t>Ask if Help is Needed</a:t>
              </a:r>
              <a:endParaRPr lang="en-US" sz="1400" dirty="0">
                <a:solidFill>
                  <a:schemeClr val="accent5"/>
                </a:solidFill>
              </a:endParaRPr>
            </a:p>
            <a:p>
              <a:pPr>
                <a:lnSpc>
                  <a:spcPct val="150000"/>
                </a:lnSpc>
              </a:pPr>
              <a:r>
                <a:rPr lang="en-US" sz="1200" dirty="0">
                  <a:solidFill>
                    <a:schemeClr val="bg1">
                      <a:lumMod val="50000"/>
                    </a:schemeClr>
                  </a:solidFill>
                </a:rPr>
                <a:t>Do not assume the individual wants to be pushed —ask first. </a:t>
              </a:r>
            </a:p>
          </p:txBody>
        </p:sp>
        <p:sp>
          <p:nvSpPr>
            <p:cNvPr id="52" name="ZoneTexte 97"/>
            <p:cNvSpPr txBox="1"/>
            <p:nvPr/>
          </p:nvSpPr>
          <p:spPr>
            <a:xfrm>
              <a:off x="4959908" y="3155223"/>
              <a:ext cx="3505200" cy="1215717"/>
            </a:xfrm>
            <a:prstGeom prst="rect">
              <a:avLst/>
            </a:prstGeom>
            <a:noFill/>
          </p:spPr>
          <p:txBody>
            <a:bodyPr wrap="square" rtlCol="0">
              <a:spAutoFit/>
            </a:bodyPr>
            <a:lstStyle/>
            <a:p>
              <a:pPr>
                <a:lnSpc>
                  <a:spcPct val="150000"/>
                </a:lnSpc>
              </a:pPr>
              <a:r>
                <a:rPr lang="en-US" sz="1400" b="1" dirty="0">
                  <a:solidFill>
                    <a:schemeClr val="accent1"/>
                  </a:solidFill>
                </a:rPr>
                <a:t>Allow Extra Time</a:t>
              </a:r>
              <a:endParaRPr lang="en-US" sz="1400" dirty="0">
                <a:solidFill>
                  <a:schemeClr val="accent1"/>
                </a:solidFill>
              </a:endParaRPr>
            </a:p>
            <a:p>
              <a:pPr>
                <a:lnSpc>
                  <a:spcPct val="150000"/>
                </a:lnSpc>
              </a:pPr>
              <a:r>
                <a:rPr lang="en-US" sz="1200" dirty="0">
                  <a:solidFill>
                    <a:schemeClr val="bg1">
                      <a:lumMod val="50000"/>
                    </a:schemeClr>
                  </a:solidFill>
                </a:rPr>
                <a:t>If you telephone the individual, allow the phone to ring longer than usual to allow extra time for the person to reach the telephone. </a:t>
              </a:r>
            </a:p>
          </p:txBody>
        </p:sp>
        <p:sp>
          <p:nvSpPr>
            <p:cNvPr id="16" name="ZoneTexte 97">
              <a:extLst>
                <a:ext uri="{FF2B5EF4-FFF2-40B4-BE49-F238E27FC236}">
                  <a16:creationId xmlns:a16="http://schemas.microsoft.com/office/drawing/2014/main" id="{D3B0016E-A529-42C9-8232-D879438EF964}"/>
                </a:ext>
              </a:extLst>
            </p:cNvPr>
            <p:cNvSpPr txBox="1"/>
            <p:nvPr/>
          </p:nvSpPr>
          <p:spPr>
            <a:xfrm>
              <a:off x="4929928" y="2102390"/>
              <a:ext cx="3505200" cy="938719"/>
            </a:xfrm>
            <a:prstGeom prst="rect">
              <a:avLst/>
            </a:prstGeom>
            <a:noFill/>
          </p:spPr>
          <p:txBody>
            <a:bodyPr wrap="square" rtlCol="0">
              <a:spAutoFit/>
            </a:bodyPr>
            <a:lstStyle/>
            <a:p>
              <a:pPr>
                <a:lnSpc>
                  <a:spcPct val="150000"/>
                </a:lnSpc>
              </a:pPr>
              <a:r>
                <a:rPr lang="en-US" sz="1400" b="1" dirty="0">
                  <a:solidFill>
                    <a:srgbClr val="4376AB"/>
                  </a:solidFill>
                </a:rPr>
                <a:t>Offer Assistance</a:t>
              </a:r>
              <a:endParaRPr lang="en-US" sz="1400" dirty="0">
                <a:solidFill>
                  <a:srgbClr val="4376AB"/>
                </a:solidFill>
              </a:endParaRPr>
            </a:p>
            <a:p>
              <a:pPr>
                <a:lnSpc>
                  <a:spcPct val="150000"/>
                </a:lnSpc>
              </a:pPr>
              <a:r>
                <a:rPr lang="en-US" sz="1200" dirty="0">
                  <a:solidFill>
                    <a:schemeClr val="bg1">
                      <a:lumMod val="50000"/>
                    </a:schemeClr>
                  </a:solidFill>
                </a:rPr>
                <a:t>Offer assistance if the individual appears to be having difficulty opening a door. </a:t>
              </a:r>
            </a:p>
          </p:txBody>
        </p:sp>
      </p:grpSp>
      <p:pic>
        <p:nvPicPr>
          <p:cNvPr id="4" name="Picture 3" descr="A close up of a logo&#10;&#10;Description automatically generated">
            <a:extLst>
              <a:ext uri="{FF2B5EF4-FFF2-40B4-BE49-F238E27FC236}">
                <a16:creationId xmlns:a16="http://schemas.microsoft.com/office/drawing/2014/main" id="{93B80C3E-42E6-4F82-A1FC-CD77418C9E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368" y="2074454"/>
            <a:ext cx="887359" cy="887359"/>
          </a:xfrm>
          <a:prstGeom prst="rect">
            <a:avLst/>
          </a:prstGeom>
        </p:spPr>
      </p:pic>
      <p:sp>
        <p:nvSpPr>
          <p:cNvPr id="19" name="Slide Number Placeholder 1">
            <a:extLst>
              <a:ext uri="{FF2B5EF4-FFF2-40B4-BE49-F238E27FC236}">
                <a16:creationId xmlns:a16="http://schemas.microsoft.com/office/drawing/2014/main" id="{21A4C58D-2393-47E3-ABC5-A214564C6654}"/>
              </a:ext>
            </a:extLst>
          </p:cNvPr>
          <p:cNvSpPr>
            <a:spLocks noGrp="1"/>
          </p:cNvSpPr>
          <p:nvPr>
            <p:ph type="sldNum" sz="quarter" idx="12"/>
          </p:nvPr>
        </p:nvSpPr>
        <p:spPr>
          <a:xfrm>
            <a:off x="8001000" y="4705350"/>
            <a:ext cx="838200" cy="365125"/>
          </a:xfrm>
          <a:prstGeom prst="rect">
            <a:avLst/>
          </a:prstGeom>
        </p:spPr>
        <p:txBody>
          <a:bodyPr/>
          <a:lstStyle>
            <a:lvl1pPr algn="r">
              <a:defRPr sz="1200"/>
            </a:lvl1pPr>
          </a:lstStyle>
          <a:p>
            <a:fld id="{3A88AA25-0ABF-4444-BF79-A8339D80008A}" type="slidenum">
              <a:rPr lang="en-US" smtClean="0"/>
              <a:pPr/>
              <a:t>23</a:t>
            </a:fld>
            <a:endParaRPr lang="en-US" dirty="0"/>
          </a:p>
        </p:txBody>
      </p:sp>
    </p:spTree>
    <p:extLst>
      <p:ext uri="{BB962C8B-B14F-4D97-AF65-F5344CB8AC3E}">
        <p14:creationId xmlns:p14="http://schemas.microsoft.com/office/powerpoint/2010/main" val="948114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95727" y="143414"/>
            <a:ext cx="8368363" cy="713919"/>
          </a:xfrm>
        </p:spPr>
        <p:txBody>
          <a:bodyPr/>
          <a:lstStyle/>
          <a:p>
            <a:r>
              <a:rPr lang="en-US" sz="2400" dirty="0">
                <a:solidFill>
                  <a:schemeClr val="accent4"/>
                </a:solidFill>
              </a:rPr>
              <a:t>Tips for Communicating with Individuals who have </a:t>
            </a:r>
            <a:br>
              <a:rPr lang="en-US" sz="2400" dirty="0">
                <a:solidFill>
                  <a:schemeClr val="accent4"/>
                </a:solidFill>
              </a:rPr>
            </a:br>
            <a:r>
              <a:rPr lang="en-US" sz="2400" dirty="0">
                <a:solidFill>
                  <a:schemeClr val="accent4"/>
                </a:solidFill>
              </a:rPr>
              <a:t>Cognitive Disabilities</a:t>
            </a:r>
            <a:endParaRPr lang="fr-CA" sz="2400" dirty="0">
              <a:solidFill>
                <a:schemeClr val="accent4"/>
              </a:solidFill>
            </a:endParaRPr>
          </a:p>
        </p:txBody>
      </p:sp>
      <p:sp>
        <p:nvSpPr>
          <p:cNvPr id="32" name="Freeform 170"/>
          <p:cNvSpPr>
            <a:spLocks noEditPoints="1"/>
          </p:cNvSpPr>
          <p:nvPr/>
        </p:nvSpPr>
        <p:spPr bwMode="auto">
          <a:xfrm>
            <a:off x="4815789" y="1684809"/>
            <a:ext cx="336036" cy="279716"/>
          </a:xfrm>
          <a:custGeom>
            <a:avLst/>
            <a:gdLst/>
            <a:ahLst/>
            <a:cxnLst>
              <a:cxn ang="0">
                <a:pos x="244" y="216"/>
              </a:cxn>
              <a:cxn ang="0">
                <a:pos x="12" y="216"/>
              </a:cxn>
              <a:cxn ang="0">
                <a:pos x="0" y="204"/>
              </a:cxn>
              <a:cxn ang="0">
                <a:pos x="0" y="12"/>
              </a:cxn>
              <a:cxn ang="0">
                <a:pos x="12" y="0"/>
              </a:cxn>
              <a:cxn ang="0">
                <a:pos x="24" y="12"/>
              </a:cxn>
              <a:cxn ang="0">
                <a:pos x="24" y="164"/>
              </a:cxn>
              <a:cxn ang="0">
                <a:pos x="24" y="192"/>
              </a:cxn>
              <a:cxn ang="0">
                <a:pos x="244" y="192"/>
              </a:cxn>
              <a:cxn ang="0">
                <a:pos x="256" y="204"/>
              </a:cxn>
              <a:cxn ang="0">
                <a:pos x="244" y="216"/>
              </a:cxn>
              <a:cxn ang="0">
                <a:pos x="216" y="180"/>
              </a:cxn>
              <a:cxn ang="0">
                <a:pos x="192" y="180"/>
              </a:cxn>
              <a:cxn ang="0">
                <a:pos x="180" y="168"/>
              </a:cxn>
              <a:cxn ang="0">
                <a:pos x="180" y="84"/>
              </a:cxn>
              <a:cxn ang="0">
                <a:pos x="192" y="72"/>
              </a:cxn>
              <a:cxn ang="0">
                <a:pos x="216" y="72"/>
              </a:cxn>
              <a:cxn ang="0">
                <a:pos x="228" y="84"/>
              </a:cxn>
              <a:cxn ang="0">
                <a:pos x="228" y="168"/>
              </a:cxn>
              <a:cxn ang="0">
                <a:pos x="216" y="180"/>
              </a:cxn>
              <a:cxn ang="0">
                <a:pos x="148" y="180"/>
              </a:cxn>
              <a:cxn ang="0">
                <a:pos x="124" y="180"/>
              </a:cxn>
              <a:cxn ang="0">
                <a:pos x="112" y="168"/>
              </a:cxn>
              <a:cxn ang="0">
                <a:pos x="112" y="36"/>
              </a:cxn>
              <a:cxn ang="0">
                <a:pos x="124" y="24"/>
              </a:cxn>
              <a:cxn ang="0">
                <a:pos x="148" y="24"/>
              </a:cxn>
              <a:cxn ang="0">
                <a:pos x="160" y="36"/>
              </a:cxn>
              <a:cxn ang="0">
                <a:pos x="160" y="168"/>
              </a:cxn>
              <a:cxn ang="0">
                <a:pos x="148" y="180"/>
              </a:cxn>
              <a:cxn ang="0">
                <a:pos x="80" y="180"/>
              </a:cxn>
              <a:cxn ang="0">
                <a:pos x="56" y="180"/>
              </a:cxn>
              <a:cxn ang="0">
                <a:pos x="44" y="168"/>
              </a:cxn>
              <a:cxn ang="0">
                <a:pos x="44" y="144"/>
              </a:cxn>
              <a:cxn ang="0">
                <a:pos x="56" y="132"/>
              </a:cxn>
              <a:cxn ang="0">
                <a:pos x="80" y="132"/>
              </a:cxn>
              <a:cxn ang="0">
                <a:pos x="92" y="144"/>
              </a:cxn>
              <a:cxn ang="0">
                <a:pos x="92" y="168"/>
              </a:cxn>
              <a:cxn ang="0">
                <a:pos x="80" y="180"/>
              </a:cxn>
            </a:cxnLst>
            <a:rect l="0" t="0" r="r" b="b"/>
            <a:pathLst>
              <a:path w="256" h="216">
                <a:moveTo>
                  <a:pt x="244" y="216"/>
                </a:moveTo>
                <a:cubicBezTo>
                  <a:pt x="12" y="216"/>
                  <a:pt x="12" y="216"/>
                  <a:pt x="12" y="216"/>
                </a:cubicBezTo>
                <a:cubicBezTo>
                  <a:pt x="5" y="216"/>
                  <a:pt x="0" y="211"/>
                  <a:pt x="0" y="204"/>
                </a:cubicBezTo>
                <a:cubicBezTo>
                  <a:pt x="0" y="12"/>
                  <a:pt x="0" y="12"/>
                  <a:pt x="0" y="12"/>
                </a:cubicBezTo>
                <a:cubicBezTo>
                  <a:pt x="0" y="5"/>
                  <a:pt x="5" y="0"/>
                  <a:pt x="12" y="0"/>
                </a:cubicBezTo>
                <a:cubicBezTo>
                  <a:pt x="19" y="0"/>
                  <a:pt x="24" y="5"/>
                  <a:pt x="24" y="12"/>
                </a:cubicBezTo>
                <a:cubicBezTo>
                  <a:pt x="24" y="164"/>
                  <a:pt x="24" y="164"/>
                  <a:pt x="24" y="164"/>
                </a:cubicBezTo>
                <a:cubicBezTo>
                  <a:pt x="24" y="192"/>
                  <a:pt x="24" y="192"/>
                  <a:pt x="24" y="192"/>
                </a:cubicBezTo>
                <a:cubicBezTo>
                  <a:pt x="244" y="192"/>
                  <a:pt x="244" y="192"/>
                  <a:pt x="244" y="192"/>
                </a:cubicBezTo>
                <a:cubicBezTo>
                  <a:pt x="251" y="192"/>
                  <a:pt x="256" y="197"/>
                  <a:pt x="256" y="204"/>
                </a:cubicBezTo>
                <a:cubicBezTo>
                  <a:pt x="256" y="211"/>
                  <a:pt x="251" y="216"/>
                  <a:pt x="244" y="216"/>
                </a:cubicBezTo>
                <a:moveTo>
                  <a:pt x="216" y="180"/>
                </a:moveTo>
                <a:cubicBezTo>
                  <a:pt x="192" y="180"/>
                  <a:pt x="192" y="180"/>
                  <a:pt x="192" y="180"/>
                </a:cubicBezTo>
                <a:cubicBezTo>
                  <a:pt x="185" y="180"/>
                  <a:pt x="180" y="175"/>
                  <a:pt x="180" y="168"/>
                </a:cubicBezTo>
                <a:cubicBezTo>
                  <a:pt x="180" y="84"/>
                  <a:pt x="180" y="84"/>
                  <a:pt x="180" y="84"/>
                </a:cubicBezTo>
                <a:cubicBezTo>
                  <a:pt x="180" y="77"/>
                  <a:pt x="185" y="72"/>
                  <a:pt x="192" y="72"/>
                </a:cubicBezTo>
                <a:cubicBezTo>
                  <a:pt x="216" y="72"/>
                  <a:pt x="216" y="72"/>
                  <a:pt x="216" y="72"/>
                </a:cubicBezTo>
                <a:cubicBezTo>
                  <a:pt x="223" y="72"/>
                  <a:pt x="228" y="77"/>
                  <a:pt x="228" y="84"/>
                </a:cubicBezTo>
                <a:cubicBezTo>
                  <a:pt x="228" y="168"/>
                  <a:pt x="228" y="168"/>
                  <a:pt x="228" y="168"/>
                </a:cubicBezTo>
                <a:cubicBezTo>
                  <a:pt x="228" y="175"/>
                  <a:pt x="223" y="180"/>
                  <a:pt x="216" y="180"/>
                </a:cubicBezTo>
                <a:moveTo>
                  <a:pt x="148" y="180"/>
                </a:moveTo>
                <a:cubicBezTo>
                  <a:pt x="124" y="180"/>
                  <a:pt x="124" y="180"/>
                  <a:pt x="124" y="180"/>
                </a:cubicBezTo>
                <a:cubicBezTo>
                  <a:pt x="117" y="180"/>
                  <a:pt x="112" y="175"/>
                  <a:pt x="112" y="168"/>
                </a:cubicBezTo>
                <a:cubicBezTo>
                  <a:pt x="112" y="36"/>
                  <a:pt x="112" y="36"/>
                  <a:pt x="112" y="36"/>
                </a:cubicBezTo>
                <a:cubicBezTo>
                  <a:pt x="112" y="29"/>
                  <a:pt x="117" y="24"/>
                  <a:pt x="124" y="24"/>
                </a:cubicBezTo>
                <a:cubicBezTo>
                  <a:pt x="148" y="24"/>
                  <a:pt x="148" y="24"/>
                  <a:pt x="148" y="24"/>
                </a:cubicBezTo>
                <a:cubicBezTo>
                  <a:pt x="155" y="24"/>
                  <a:pt x="160" y="29"/>
                  <a:pt x="160" y="36"/>
                </a:cubicBezTo>
                <a:cubicBezTo>
                  <a:pt x="160" y="168"/>
                  <a:pt x="160" y="168"/>
                  <a:pt x="160" y="168"/>
                </a:cubicBezTo>
                <a:cubicBezTo>
                  <a:pt x="160" y="175"/>
                  <a:pt x="155" y="180"/>
                  <a:pt x="148" y="180"/>
                </a:cubicBezTo>
                <a:moveTo>
                  <a:pt x="80" y="180"/>
                </a:moveTo>
                <a:cubicBezTo>
                  <a:pt x="56" y="180"/>
                  <a:pt x="56" y="180"/>
                  <a:pt x="56" y="180"/>
                </a:cubicBezTo>
                <a:cubicBezTo>
                  <a:pt x="49" y="180"/>
                  <a:pt x="44" y="175"/>
                  <a:pt x="44" y="168"/>
                </a:cubicBezTo>
                <a:cubicBezTo>
                  <a:pt x="44" y="144"/>
                  <a:pt x="44" y="144"/>
                  <a:pt x="44" y="144"/>
                </a:cubicBezTo>
                <a:cubicBezTo>
                  <a:pt x="44" y="137"/>
                  <a:pt x="49" y="132"/>
                  <a:pt x="56" y="132"/>
                </a:cubicBezTo>
                <a:cubicBezTo>
                  <a:pt x="80" y="132"/>
                  <a:pt x="80" y="132"/>
                  <a:pt x="80" y="132"/>
                </a:cubicBezTo>
                <a:cubicBezTo>
                  <a:pt x="87" y="132"/>
                  <a:pt x="92" y="137"/>
                  <a:pt x="92" y="144"/>
                </a:cubicBezTo>
                <a:cubicBezTo>
                  <a:pt x="92" y="168"/>
                  <a:pt x="92" y="168"/>
                  <a:pt x="92" y="168"/>
                </a:cubicBezTo>
                <a:cubicBezTo>
                  <a:pt x="92" y="175"/>
                  <a:pt x="87" y="180"/>
                  <a:pt x="80" y="18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1" name="Group 20"/>
          <p:cNvGrpSpPr/>
          <p:nvPr/>
        </p:nvGrpSpPr>
        <p:grpSpPr>
          <a:xfrm flipH="1">
            <a:off x="3996098" y="1683422"/>
            <a:ext cx="328188" cy="282490"/>
            <a:chOff x="458788" y="325438"/>
            <a:chExt cx="376238" cy="323850"/>
          </a:xfrm>
          <a:solidFill>
            <a:schemeClr val="bg1"/>
          </a:solidFill>
        </p:grpSpPr>
        <p:sp>
          <p:nvSpPr>
            <p:cNvPr id="22" name="Freeform 72"/>
            <p:cNvSpPr>
              <a:spLocks/>
            </p:cNvSpPr>
            <p:nvPr/>
          </p:nvSpPr>
          <p:spPr bwMode="auto">
            <a:xfrm>
              <a:off x="712788" y="339725"/>
              <a:ext cx="60325" cy="76200"/>
            </a:xfrm>
            <a:custGeom>
              <a:avLst/>
              <a:gdLst/>
              <a:ahLst/>
              <a:cxnLst>
                <a:cxn ang="0">
                  <a:pos x="38" y="0"/>
                </a:cxn>
                <a:cxn ang="0">
                  <a:pos x="0" y="0"/>
                </a:cxn>
                <a:cxn ang="0">
                  <a:pos x="0" y="16"/>
                </a:cxn>
                <a:cxn ang="0">
                  <a:pos x="38" y="48"/>
                </a:cxn>
                <a:cxn ang="0">
                  <a:pos x="38" y="0"/>
                </a:cxn>
              </a:cxnLst>
              <a:rect l="0" t="0" r="r" b="b"/>
              <a:pathLst>
                <a:path w="38" h="48">
                  <a:moveTo>
                    <a:pt x="38" y="0"/>
                  </a:moveTo>
                  <a:lnTo>
                    <a:pt x="0" y="0"/>
                  </a:lnTo>
                  <a:lnTo>
                    <a:pt x="0" y="16"/>
                  </a:lnTo>
                  <a:lnTo>
                    <a:pt x="38" y="48"/>
                  </a:lnTo>
                  <a:lnTo>
                    <a:pt x="3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r"/>
              <a:endParaRPr lang="en-US"/>
            </a:p>
          </p:txBody>
        </p:sp>
        <p:sp>
          <p:nvSpPr>
            <p:cNvPr id="23" name="Freeform 73"/>
            <p:cNvSpPr>
              <a:spLocks/>
            </p:cNvSpPr>
            <p:nvPr/>
          </p:nvSpPr>
          <p:spPr bwMode="auto">
            <a:xfrm>
              <a:off x="520700" y="404813"/>
              <a:ext cx="252413" cy="244475"/>
            </a:xfrm>
            <a:custGeom>
              <a:avLst/>
              <a:gdLst/>
              <a:ahLst/>
              <a:cxnLst>
                <a:cxn ang="0">
                  <a:pos x="159" y="82"/>
                </a:cxn>
                <a:cxn ang="0">
                  <a:pos x="159" y="66"/>
                </a:cxn>
                <a:cxn ang="0">
                  <a:pos x="121" y="34"/>
                </a:cxn>
                <a:cxn ang="0">
                  <a:pos x="79" y="0"/>
                </a:cxn>
                <a:cxn ang="0">
                  <a:pos x="0" y="66"/>
                </a:cxn>
                <a:cxn ang="0">
                  <a:pos x="0" y="154"/>
                </a:cxn>
                <a:cxn ang="0">
                  <a:pos x="50" y="154"/>
                </a:cxn>
                <a:cxn ang="0">
                  <a:pos x="50" y="67"/>
                </a:cxn>
                <a:cxn ang="0">
                  <a:pos x="109" y="67"/>
                </a:cxn>
                <a:cxn ang="0">
                  <a:pos x="109" y="154"/>
                </a:cxn>
                <a:cxn ang="0">
                  <a:pos x="159" y="154"/>
                </a:cxn>
                <a:cxn ang="0">
                  <a:pos x="159" y="82"/>
                </a:cxn>
              </a:cxnLst>
              <a:rect l="0" t="0" r="r" b="b"/>
              <a:pathLst>
                <a:path w="159" h="154">
                  <a:moveTo>
                    <a:pt x="159" y="82"/>
                  </a:moveTo>
                  <a:lnTo>
                    <a:pt x="159" y="66"/>
                  </a:lnTo>
                  <a:lnTo>
                    <a:pt x="121" y="34"/>
                  </a:lnTo>
                  <a:lnTo>
                    <a:pt x="79" y="0"/>
                  </a:lnTo>
                  <a:lnTo>
                    <a:pt x="0" y="66"/>
                  </a:lnTo>
                  <a:lnTo>
                    <a:pt x="0" y="154"/>
                  </a:lnTo>
                  <a:lnTo>
                    <a:pt x="50" y="154"/>
                  </a:lnTo>
                  <a:lnTo>
                    <a:pt x="50" y="67"/>
                  </a:lnTo>
                  <a:lnTo>
                    <a:pt x="109" y="67"/>
                  </a:lnTo>
                  <a:lnTo>
                    <a:pt x="109" y="154"/>
                  </a:lnTo>
                  <a:lnTo>
                    <a:pt x="159" y="154"/>
                  </a:lnTo>
                  <a:lnTo>
                    <a:pt x="159" y="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r"/>
              <a:endParaRPr lang="en-US"/>
            </a:p>
          </p:txBody>
        </p:sp>
        <p:sp>
          <p:nvSpPr>
            <p:cNvPr id="24" name="Freeform 74"/>
            <p:cNvSpPr>
              <a:spLocks/>
            </p:cNvSpPr>
            <p:nvPr/>
          </p:nvSpPr>
          <p:spPr bwMode="auto">
            <a:xfrm>
              <a:off x="458788" y="325438"/>
              <a:ext cx="376238" cy="192088"/>
            </a:xfrm>
            <a:custGeom>
              <a:avLst/>
              <a:gdLst/>
              <a:ahLst/>
              <a:cxnLst>
                <a:cxn ang="0">
                  <a:pos x="39" y="107"/>
                </a:cxn>
                <a:cxn ang="0">
                  <a:pos x="118" y="42"/>
                </a:cxn>
                <a:cxn ang="0">
                  <a:pos x="160" y="75"/>
                </a:cxn>
                <a:cxn ang="0">
                  <a:pos x="198" y="107"/>
                </a:cxn>
                <a:cxn ang="0">
                  <a:pos x="217" y="121"/>
                </a:cxn>
                <a:cxn ang="0">
                  <a:pos x="237" y="96"/>
                </a:cxn>
                <a:cxn ang="0">
                  <a:pos x="198" y="66"/>
                </a:cxn>
                <a:cxn ang="0">
                  <a:pos x="160" y="34"/>
                </a:cxn>
                <a:cxn ang="0">
                  <a:pos x="118" y="0"/>
                </a:cxn>
                <a:cxn ang="0">
                  <a:pos x="0" y="96"/>
                </a:cxn>
                <a:cxn ang="0">
                  <a:pos x="20" y="121"/>
                </a:cxn>
                <a:cxn ang="0">
                  <a:pos x="39" y="107"/>
                </a:cxn>
              </a:cxnLst>
              <a:rect l="0" t="0" r="r" b="b"/>
              <a:pathLst>
                <a:path w="237" h="121">
                  <a:moveTo>
                    <a:pt x="39" y="107"/>
                  </a:moveTo>
                  <a:lnTo>
                    <a:pt x="118" y="42"/>
                  </a:lnTo>
                  <a:lnTo>
                    <a:pt x="160" y="75"/>
                  </a:lnTo>
                  <a:lnTo>
                    <a:pt x="198" y="107"/>
                  </a:lnTo>
                  <a:lnTo>
                    <a:pt x="217" y="121"/>
                  </a:lnTo>
                  <a:lnTo>
                    <a:pt x="237" y="96"/>
                  </a:lnTo>
                  <a:lnTo>
                    <a:pt x="198" y="66"/>
                  </a:lnTo>
                  <a:lnTo>
                    <a:pt x="160" y="34"/>
                  </a:lnTo>
                  <a:lnTo>
                    <a:pt x="118" y="0"/>
                  </a:lnTo>
                  <a:lnTo>
                    <a:pt x="0" y="96"/>
                  </a:lnTo>
                  <a:lnTo>
                    <a:pt x="20" y="121"/>
                  </a:lnTo>
                  <a:lnTo>
                    <a:pt x="39" y="10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r"/>
              <a:endParaRPr lang="en-US"/>
            </a:p>
          </p:txBody>
        </p:sp>
      </p:grpSp>
      <p:grpSp>
        <p:nvGrpSpPr>
          <p:cNvPr id="5" name="Group 4">
            <a:extLst>
              <a:ext uri="{FF2B5EF4-FFF2-40B4-BE49-F238E27FC236}">
                <a16:creationId xmlns:a16="http://schemas.microsoft.com/office/drawing/2014/main" id="{DC1E7CF7-C5C6-4C0A-A75E-BEC92FC31A63}"/>
              </a:ext>
            </a:extLst>
          </p:cNvPr>
          <p:cNvGrpSpPr/>
          <p:nvPr/>
        </p:nvGrpSpPr>
        <p:grpSpPr>
          <a:xfrm>
            <a:off x="5158528" y="1000151"/>
            <a:ext cx="3528272" cy="3385397"/>
            <a:chOff x="4929928" y="1000151"/>
            <a:chExt cx="3528272" cy="3385397"/>
          </a:xfrm>
        </p:grpSpPr>
        <p:sp>
          <p:nvSpPr>
            <p:cNvPr id="47" name="ZoneTexte 97"/>
            <p:cNvSpPr txBox="1"/>
            <p:nvPr/>
          </p:nvSpPr>
          <p:spPr>
            <a:xfrm>
              <a:off x="4953000" y="1000151"/>
              <a:ext cx="3505200" cy="1769715"/>
            </a:xfrm>
            <a:prstGeom prst="rect">
              <a:avLst/>
            </a:prstGeom>
            <a:noFill/>
          </p:spPr>
          <p:txBody>
            <a:bodyPr wrap="square" rtlCol="0">
              <a:spAutoFit/>
            </a:bodyPr>
            <a:lstStyle/>
            <a:p>
              <a:pPr>
                <a:lnSpc>
                  <a:spcPct val="150000"/>
                </a:lnSpc>
              </a:pPr>
              <a:r>
                <a:rPr lang="en-US" sz="1400" b="1" dirty="0">
                  <a:solidFill>
                    <a:schemeClr val="accent5"/>
                  </a:solidFill>
                </a:rPr>
                <a:t>Offering Assistance</a:t>
              </a:r>
              <a:endParaRPr lang="en-US" sz="1400" dirty="0">
                <a:solidFill>
                  <a:schemeClr val="accent5"/>
                </a:solidFill>
              </a:endParaRPr>
            </a:p>
            <a:p>
              <a:pPr>
                <a:lnSpc>
                  <a:spcPct val="150000"/>
                </a:lnSpc>
              </a:pPr>
              <a:r>
                <a:rPr lang="en-US" sz="1200" dirty="0">
                  <a:solidFill>
                    <a:schemeClr val="bg1">
                      <a:lumMod val="50000"/>
                    </a:schemeClr>
                  </a:solidFill>
                </a:rPr>
                <a:t>Offer assistance completing forms or understanding written instructions and provide extra time for decision-making. </a:t>
              </a:r>
              <a:r>
                <a:rPr lang="en-US" sz="1200" b="1" dirty="0">
                  <a:solidFill>
                    <a:schemeClr val="bg1">
                      <a:lumMod val="50000"/>
                    </a:schemeClr>
                  </a:solidFill>
                </a:rPr>
                <a:t>Wait for the individual to accept the offer of assistance; do not "over-assist" or be patronizing. </a:t>
              </a:r>
            </a:p>
          </p:txBody>
        </p:sp>
        <p:sp>
          <p:nvSpPr>
            <p:cNvPr id="52" name="ZoneTexte 97"/>
            <p:cNvSpPr txBox="1"/>
            <p:nvPr/>
          </p:nvSpPr>
          <p:spPr>
            <a:xfrm>
              <a:off x="4929928" y="2846665"/>
              <a:ext cx="3505200" cy="1538883"/>
            </a:xfrm>
            <a:prstGeom prst="rect">
              <a:avLst/>
            </a:prstGeom>
            <a:noFill/>
          </p:spPr>
          <p:txBody>
            <a:bodyPr wrap="square" rtlCol="0">
              <a:spAutoFit/>
            </a:bodyPr>
            <a:lstStyle/>
            <a:p>
              <a:pPr>
                <a:lnSpc>
                  <a:spcPct val="150000"/>
                </a:lnSpc>
              </a:pPr>
              <a:r>
                <a:rPr lang="en-US" sz="1400" b="1" dirty="0">
                  <a:solidFill>
                    <a:schemeClr val="accent1"/>
                  </a:solidFill>
                </a:rPr>
                <a:t>Afford Extra Time and Confirm Understanding</a:t>
              </a:r>
              <a:endParaRPr lang="en-US" sz="1400" dirty="0">
                <a:solidFill>
                  <a:schemeClr val="accent1"/>
                </a:solidFill>
              </a:endParaRPr>
            </a:p>
            <a:p>
              <a:pPr>
                <a:lnSpc>
                  <a:spcPct val="150000"/>
                </a:lnSpc>
              </a:pPr>
              <a:r>
                <a:rPr lang="en-US" sz="1200" dirty="0">
                  <a:solidFill>
                    <a:schemeClr val="bg1">
                      <a:lumMod val="50000"/>
                    </a:schemeClr>
                  </a:solidFill>
                </a:rPr>
                <a:t>Be patient, flexible and supportive. Take time to understand the individual and </a:t>
              </a:r>
              <a:r>
                <a:rPr lang="en-US" sz="1200" b="1" dirty="0">
                  <a:solidFill>
                    <a:schemeClr val="bg1">
                      <a:lumMod val="50000"/>
                    </a:schemeClr>
                  </a:solidFill>
                </a:rPr>
                <a:t>make sure the individual understands you</a:t>
              </a:r>
              <a:r>
                <a:rPr lang="en-US" sz="1200" dirty="0">
                  <a:solidFill>
                    <a:schemeClr val="bg1">
                      <a:lumMod val="50000"/>
                    </a:schemeClr>
                  </a:solidFill>
                </a:rPr>
                <a:t>. </a:t>
              </a:r>
            </a:p>
          </p:txBody>
        </p:sp>
      </p:grpSp>
      <p:grpSp>
        <p:nvGrpSpPr>
          <p:cNvPr id="2" name="Group 1">
            <a:extLst>
              <a:ext uri="{FF2B5EF4-FFF2-40B4-BE49-F238E27FC236}">
                <a16:creationId xmlns:a16="http://schemas.microsoft.com/office/drawing/2014/main" id="{6DDD419D-6DD1-4E0C-AA39-8772651160CE}"/>
              </a:ext>
            </a:extLst>
          </p:cNvPr>
          <p:cNvGrpSpPr/>
          <p:nvPr/>
        </p:nvGrpSpPr>
        <p:grpSpPr>
          <a:xfrm>
            <a:off x="597716" y="1012587"/>
            <a:ext cx="3517084" cy="3187983"/>
            <a:chOff x="369116" y="1012587"/>
            <a:chExt cx="3517084" cy="3187983"/>
          </a:xfrm>
        </p:grpSpPr>
        <p:sp>
          <p:nvSpPr>
            <p:cNvPr id="55" name="ZoneTexte 97"/>
            <p:cNvSpPr txBox="1"/>
            <p:nvPr/>
          </p:nvSpPr>
          <p:spPr>
            <a:xfrm>
              <a:off x="381000" y="1012587"/>
              <a:ext cx="3505200" cy="1212320"/>
            </a:xfrm>
            <a:prstGeom prst="rect">
              <a:avLst/>
            </a:prstGeom>
            <a:noFill/>
          </p:spPr>
          <p:txBody>
            <a:bodyPr wrap="square" rtlCol="0">
              <a:spAutoFit/>
            </a:bodyPr>
            <a:lstStyle/>
            <a:p>
              <a:pPr>
                <a:lnSpc>
                  <a:spcPct val="150000"/>
                </a:lnSpc>
              </a:pPr>
              <a:r>
                <a:rPr lang="en-US" sz="1400" b="1" dirty="0">
                  <a:solidFill>
                    <a:schemeClr val="accent1"/>
                  </a:solidFill>
                </a:rPr>
                <a:t>Remove Distractions</a:t>
              </a:r>
              <a:endParaRPr lang="en-US" sz="1400" dirty="0">
                <a:solidFill>
                  <a:schemeClr val="accent1"/>
                </a:solidFill>
              </a:endParaRPr>
            </a:p>
            <a:p>
              <a:pPr>
                <a:lnSpc>
                  <a:spcPct val="150000"/>
                </a:lnSpc>
              </a:pPr>
              <a:r>
                <a:rPr lang="en-US" sz="1200" dirty="0">
                  <a:solidFill>
                    <a:schemeClr val="bg1">
                      <a:lumMod val="50000"/>
                    </a:schemeClr>
                  </a:solidFill>
                </a:rPr>
                <a:t>If you are in a public area with many distractions, </a:t>
              </a:r>
              <a:r>
                <a:rPr lang="en-US" sz="1200" b="1" dirty="0">
                  <a:solidFill>
                    <a:schemeClr val="bg1">
                      <a:lumMod val="50000"/>
                    </a:schemeClr>
                  </a:solidFill>
                </a:rPr>
                <a:t>consider moving to a quiet or private location</a:t>
              </a:r>
              <a:r>
                <a:rPr lang="en-US" sz="1200" dirty="0">
                  <a:solidFill>
                    <a:schemeClr val="bg1">
                      <a:lumMod val="50000"/>
                    </a:schemeClr>
                  </a:solidFill>
                </a:rPr>
                <a:t>. </a:t>
              </a:r>
            </a:p>
          </p:txBody>
        </p:sp>
        <p:sp>
          <p:nvSpPr>
            <p:cNvPr id="57" name="ZoneTexte 97"/>
            <p:cNvSpPr txBox="1"/>
            <p:nvPr/>
          </p:nvSpPr>
          <p:spPr>
            <a:xfrm>
              <a:off x="369116" y="2182592"/>
              <a:ext cx="3505200" cy="938719"/>
            </a:xfrm>
            <a:prstGeom prst="rect">
              <a:avLst/>
            </a:prstGeom>
            <a:noFill/>
          </p:spPr>
          <p:txBody>
            <a:bodyPr wrap="square" rtlCol="0">
              <a:spAutoFit/>
            </a:bodyPr>
            <a:lstStyle/>
            <a:p>
              <a:pPr>
                <a:lnSpc>
                  <a:spcPct val="150000"/>
                </a:lnSpc>
              </a:pPr>
              <a:r>
                <a:rPr lang="en-US" sz="1400" b="1" dirty="0">
                  <a:solidFill>
                    <a:schemeClr val="accent3"/>
                  </a:solidFill>
                </a:rPr>
                <a:t>Repeat Information</a:t>
              </a:r>
              <a:endParaRPr lang="en-US" sz="1400" dirty="0">
                <a:solidFill>
                  <a:schemeClr val="accent3"/>
                </a:solidFill>
              </a:endParaRPr>
            </a:p>
            <a:p>
              <a:pPr>
                <a:lnSpc>
                  <a:spcPct val="150000"/>
                </a:lnSpc>
              </a:pPr>
              <a:r>
                <a:rPr lang="en-US" sz="1200" b="1" dirty="0">
                  <a:solidFill>
                    <a:schemeClr val="bg1">
                      <a:lumMod val="50000"/>
                    </a:schemeClr>
                  </a:solidFill>
                </a:rPr>
                <a:t>Be prepared to repeat what you say</a:t>
              </a:r>
              <a:r>
                <a:rPr lang="en-US" sz="1200" dirty="0">
                  <a:solidFill>
                    <a:schemeClr val="bg1">
                      <a:lumMod val="50000"/>
                    </a:schemeClr>
                  </a:solidFill>
                </a:rPr>
                <a:t>, orally or in writing. </a:t>
              </a:r>
            </a:p>
          </p:txBody>
        </p:sp>
        <p:sp>
          <p:nvSpPr>
            <p:cNvPr id="58" name="ZoneTexte 97"/>
            <p:cNvSpPr txBox="1"/>
            <p:nvPr/>
          </p:nvSpPr>
          <p:spPr>
            <a:xfrm>
              <a:off x="381000" y="3261851"/>
              <a:ext cx="3505200" cy="938719"/>
            </a:xfrm>
            <a:prstGeom prst="rect">
              <a:avLst/>
            </a:prstGeom>
            <a:noFill/>
          </p:spPr>
          <p:txBody>
            <a:bodyPr wrap="square" rtlCol="0">
              <a:spAutoFit/>
            </a:bodyPr>
            <a:lstStyle/>
            <a:p>
              <a:pPr>
                <a:lnSpc>
                  <a:spcPct val="150000"/>
                </a:lnSpc>
              </a:pPr>
              <a:r>
                <a:rPr lang="en-US" sz="1400" b="1" dirty="0">
                  <a:solidFill>
                    <a:schemeClr val="accent4"/>
                  </a:solidFill>
                </a:rPr>
                <a:t>Use Visual Supports</a:t>
              </a:r>
              <a:endParaRPr lang="en-US" sz="1400" dirty="0">
                <a:solidFill>
                  <a:schemeClr val="accent4"/>
                </a:solidFill>
              </a:endParaRPr>
            </a:p>
            <a:p>
              <a:pPr>
                <a:lnSpc>
                  <a:spcPct val="150000"/>
                </a:lnSpc>
              </a:pPr>
              <a:r>
                <a:rPr lang="en-US" sz="1200" b="1" dirty="0">
                  <a:solidFill>
                    <a:schemeClr val="bg1">
                      <a:lumMod val="50000"/>
                    </a:schemeClr>
                  </a:solidFill>
                </a:rPr>
                <a:t>Be prepared to use visual supports/pictures </a:t>
              </a:r>
              <a:r>
                <a:rPr lang="en-US" sz="1200" dirty="0">
                  <a:solidFill>
                    <a:schemeClr val="bg1">
                      <a:lumMod val="50000"/>
                    </a:schemeClr>
                  </a:solidFill>
                </a:rPr>
                <a:t>to aid in communicating.</a:t>
              </a:r>
            </a:p>
          </p:txBody>
        </p:sp>
      </p:grpSp>
      <p:pic>
        <p:nvPicPr>
          <p:cNvPr id="4" name="Picture 3" descr="A picture containing electronics&#10;&#10;Description automatically generated">
            <a:extLst>
              <a:ext uri="{FF2B5EF4-FFF2-40B4-BE49-F238E27FC236}">
                <a16:creationId xmlns:a16="http://schemas.microsoft.com/office/drawing/2014/main" id="{FD263CCE-4B55-410C-A7DA-AA9C381E1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2743" y="2080452"/>
            <a:ext cx="1143000" cy="1143000"/>
          </a:xfrm>
          <a:prstGeom prst="rect">
            <a:avLst/>
          </a:prstGeom>
        </p:spPr>
      </p:pic>
      <p:sp>
        <p:nvSpPr>
          <p:cNvPr id="18" name="Slide Number Placeholder 1">
            <a:extLst>
              <a:ext uri="{FF2B5EF4-FFF2-40B4-BE49-F238E27FC236}">
                <a16:creationId xmlns:a16="http://schemas.microsoft.com/office/drawing/2014/main" id="{37BA294C-8020-4411-9E01-6C142E8302F1}"/>
              </a:ext>
            </a:extLst>
          </p:cNvPr>
          <p:cNvSpPr>
            <a:spLocks noGrp="1"/>
          </p:cNvSpPr>
          <p:nvPr>
            <p:ph type="sldNum" sz="quarter" idx="12"/>
          </p:nvPr>
        </p:nvSpPr>
        <p:spPr>
          <a:xfrm>
            <a:off x="8001000" y="4705350"/>
            <a:ext cx="838200" cy="365125"/>
          </a:xfrm>
          <a:prstGeom prst="rect">
            <a:avLst/>
          </a:prstGeom>
        </p:spPr>
        <p:txBody>
          <a:bodyPr/>
          <a:lstStyle>
            <a:lvl1pPr algn="r">
              <a:defRPr sz="1200"/>
            </a:lvl1pPr>
          </a:lstStyle>
          <a:p>
            <a:fld id="{3A88AA25-0ABF-4444-BF79-A8339D80008A}" type="slidenum">
              <a:rPr lang="en-US" smtClean="0"/>
              <a:pPr/>
              <a:t>24</a:t>
            </a:fld>
            <a:endParaRPr lang="en-US" dirty="0"/>
          </a:p>
        </p:txBody>
      </p:sp>
    </p:spTree>
    <p:extLst>
      <p:ext uri="{BB962C8B-B14F-4D97-AF65-F5344CB8AC3E}">
        <p14:creationId xmlns:p14="http://schemas.microsoft.com/office/powerpoint/2010/main" val="4049512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0" y="2952750"/>
            <a:ext cx="9144000" cy="1752600"/>
          </a:xfrm>
          <a:prstGeom prst="rect">
            <a:avLst/>
          </a:prstGeom>
          <a:solidFill>
            <a:schemeClr val="accent4">
              <a:alpha val="90000"/>
            </a:schemeClr>
          </a:solidFill>
          <a:ln w="28575">
            <a:noFill/>
            <a:round/>
            <a:headEnd/>
            <a:tailEnd/>
          </a:ln>
        </p:spPr>
        <p:txBody>
          <a:bodyPr vert="horz" wrap="square" lIns="91440" tIns="45720" rIns="91440" bIns="45720" numCol="1" rtlCol="0" anchor="ctr" anchorCtr="0" compatLnSpc="1">
            <a:prstTxWarp prst="textNoShape">
              <a:avLst/>
            </a:prstTxWarp>
          </a:bodyPr>
          <a:lstStyle/>
          <a:p>
            <a:pPr algn="ctr">
              <a:lnSpc>
                <a:spcPct val="150000"/>
              </a:lnSpc>
              <a:spcAft>
                <a:spcPts val="900"/>
              </a:spcAft>
            </a:pPr>
            <a:endParaRPr lang="en-US" sz="800">
              <a:solidFill>
                <a:schemeClr val="bg1"/>
              </a:solidFill>
            </a:endParaRPr>
          </a:p>
        </p:txBody>
      </p:sp>
      <p:grpSp>
        <p:nvGrpSpPr>
          <p:cNvPr id="21" name="Group 20"/>
          <p:cNvGrpSpPr/>
          <p:nvPr/>
        </p:nvGrpSpPr>
        <p:grpSpPr>
          <a:xfrm>
            <a:off x="1150792" y="3062925"/>
            <a:ext cx="6824268" cy="1413825"/>
            <a:chOff x="3405267" y="1041569"/>
            <a:chExt cx="5314866" cy="1413825"/>
          </a:xfrm>
        </p:grpSpPr>
        <p:sp>
          <p:nvSpPr>
            <p:cNvPr id="22" name="Inhaltsplatzhalter 4"/>
            <p:cNvSpPr txBox="1">
              <a:spLocks/>
            </p:cNvSpPr>
            <p:nvPr/>
          </p:nvSpPr>
          <p:spPr>
            <a:xfrm>
              <a:off x="3405267" y="1041569"/>
              <a:ext cx="5257800" cy="1107996"/>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3600" b="1" dirty="0">
                  <a:latin typeface="+mj-lt"/>
                </a:rPr>
                <a:t>Job Corps Center Accommodations</a:t>
              </a:r>
              <a:endParaRPr lang="en-US" sz="1200" dirty="0">
                <a:latin typeface="+mn-lt"/>
              </a:endParaRPr>
            </a:p>
          </p:txBody>
        </p:sp>
        <p:sp>
          <p:nvSpPr>
            <p:cNvPr id="27" name="Inhaltsplatzhalter 4"/>
            <p:cNvSpPr txBox="1">
              <a:spLocks/>
            </p:cNvSpPr>
            <p:nvPr/>
          </p:nvSpPr>
          <p:spPr>
            <a:xfrm>
              <a:off x="3462333" y="2086062"/>
              <a:ext cx="5257800"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800" dirty="0">
                  <a:latin typeface="+mn-lt"/>
                </a:rPr>
                <a:t>Examples of Unique Accommodations Provided at JC Centers</a:t>
              </a:r>
            </a:p>
          </p:txBody>
        </p:sp>
      </p:grpSp>
      <p:grpSp>
        <p:nvGrpSpPr>
          <p:cNvPr id="14" name="Group 13"/>
          <p:cNvGrpSpPr/>
          <p:nvPr/>
        </p:nvGrpSpPr>
        <p:grpSpPr>
          <a:xfrm>
            <a:off x="4026397" y="1069985"/>
            <a:ext cx="1091206" cy="1109354"/>
            <a:chOff x="-5943600" y="-1320800"/>
            <a:chExt cx="5059362" cy="5143501"/>
          </a:xfrm>
          <a:solidFill>
            <a:schemeClr val="bg1"/>
          </a:solidFill>
        </p:grpSpPr>
        <p:sp>
          <p:nvSpPr>
            <p:cNvPr id="6" name="Freeform 6"/>
            <p:cNvSpPr>
              <a:spLocks noEditPoints="1"/>
            </p:cNvSpPr>
            <p:nvPr/>
          </p:nvSpPr>
          <p:spPr bwMode="auto">
            <a:xfrm>
              <a:off x="-5943600" y="3113088"/>
              <a:ext cx="4776787" cy="709613"/>
            </a:xfrm>
            <a:custGeom>
              <a:avLst/>
              <a:gdLst>
                <a:gd name="T0" fmla="*/ 265 w 6017"/>
                <a:gd name="T1" fmla="*/ 229 h 893"/>
                <a:gd name="T2" fmla="*/ 228 w 6017"/>
                <a:gd name="T3" fmla="*/ 265 h 893"/>
                <a:gd name="T4" fmla="*/ 222 w 6017"/>
                <a:gd name="T5" fmla="*/ 296 h 893"/>
                <a:gd name="T6" fmla="*/ 230 w 6017"/>
                <a:gd name="T7" fmla="*/ 312 h 893"/>
                <a:gd name="T8" fmla="*/ 255 w 6017"/>
                <a:gd name="T9" fmla="*/ 327 h 893"/>
                <a:gd name="T10" fmla="*/ 1674 w 6017"/>
                <a:gd name="T11" fmla="*/ 435 h 893"/>
                <a:gd name="T12" fmla="*/ 1780 w 6017"/>
                <a:gd name="T13" fmla="*/ 463 h 893"/>
                <a:gd name="T14" fmla="*/ 1872 w 6017"/>
                <a:gd name="T15" fmla="*/ 526 h 893"/>
                <a:gd name="T16" fmla="*/ 1943 w 6017"/>
                <a:gd name="T17" fmla="*/ 614 h 893"/>
                <a:gd name="T18" fmla="*/ 1998 w 6017"/>
                <a:gd name="T19" fmla="*/ 663 h 893"/>
                <a:gd name="T20" fmla="*/ 3896 w 6017"/>
                <a:gd name="T21" fmla="*/ 669 h 893"/>
                <a:gd name="T22" fmla="*/ 3960 w 6017"/>
                <a:gd name="T23" fmla="*/ 644 h 893"/>
                <a:gd name="T24" fmla="*/ 4017 w 6017"/>
                <a:gd name="T25" fmla="*/ 567 h 893"/>
                <a:gd name="T26" fmla="*/ 4098 w 6017"/>
                <a:gd name="T27" fmla="*/ 490 h 893"/>
                <a:gd name="T28" fmla="*/ 4198 w 6017"/>
                <a:gd name="T29" fmla="*/ 445 h 893"/>
                <a:gd name="T30" fmla="*/ 5750 w 6017"/>
                <a:gd name="T31" fmla="*/ 335 h 893"/>
                <a:gd name="T32" fmla="*/ 5789 w 6017"/>
                <a:gd name="T33" fmla="*/ 320 h 893"/>
                <a:gd name="T34" fmla="*/ 5803 w 6017"/>
                <a:gd name="T35" fmla="*/ 304 h 893"/>
                <a:gd name="T36" fmla="*/ 5805 w 6017"/>
                <a:gd name="T37" fmla="*/ 290 h 893"/>
                <a:gd name="T38" fmla="*/ 5785 w 6017"/>
                <a:gd name="T39" fmla="*/ 243 h 893"/>
                <a:gd name="T40" fmla="*/ 5738 w 6017"/>
                <a:gd name="T41" fmla="*/ 223 h 893"/>
                <a:gd name="T42" fmla="*/ 288 w 6017"/>
                <a:gd name="T43" fmla="*/ 0 h 893"/>
                <a:gd name="T44" fmla="*/ 5782 w 6017"/>
                <a:gd name="T45" fmla="*/ 3 h 893"/>
                <a:gd name="T46" fmla="*/ 5878 w 6017"/>
                <a:gd name="T47" fmla="*/ 39 h 893"/>
                <a:gd name="T48" fmla="*/ 5952 w 6017"/>
                <a:gd name="T49" fmla="*/ 104 h 893"/>
                <a:gd name="T50" fmla="*/ 5999 w 6017"/>
                <a:gd name="T51" fmla="*/ 190 h 893"/>
                <a:gd name="T52" fmla="*/ 6017 w 6017"/>
                <a:gd name="T53" fmla="*/ 290 h 893"/>
                <a:gd name="T54" fmla="*/ 6001 w 6017"/>
                <a:gd name="T55" fmla="*/ 382 h 893"/>
                <a:gd name="T56" fmla="*/ 5954 w 6017"/>
                <a:gd name="T57" fmla="*/ 461 h 893"/>
                <a:gd name="T58" fmla="*/ 5876 w 6017"/>
                <a:gd name="T59" fmla="*/ 520 h 893"/>
                <a:gd name="T60" fmla="*/ 5772 w 6017"/>
                <a:gd name="T61" fmla="*/ 557 h 893"/>
                <a:gd name="T62" fmla="*/ 4243 w 6017"/>
                <a:gd name="T63" fmla="*/ 659 h 893"/>
                <a:gd name="T64" fmla="*/ 4194 w 6017"/>
                <a:gd name="T65" fmla="*/ 673 h 893"/>
                <a:gd name="T66" fmla="*/ 4164 w 6017"/>
                <a:gd name="T67" fmla="*/ 714 h 893"/>
                <a:gd name="T68" fmla="*/ 4111 w 6017"/>
                <a:gd name="T69" fmla="*/ 799 h 893"/>
                <a:gd name="T70" fmla="*/ 4033 w 6017"/>
                <a:gd name="T71" fmla="*/ 858 h 893"/>
                <a:gd name="T72" fmla="*/ 3937 w 6017"/>
                <a:gd name="T73" fmla="*/ 889 h 893"/>
                <a:gd name="T74" fmla="*/ 2031 w 6017"/>
                <a:gd name="T75" fmla="*/ 893 h 893"/>
                <a:gd name="T76" fmla="*/ 1929 w 6017"/>
                <a:gd name="T77" fmla="*/ 877 h 893"/>
                <a:gd name="T78" fmla="*/ 1841 w 6017"/>
                <a:gd name="T79" fmla="*/ 832 h 893"/>
                <a:gd name="T80" fmla="*/ 1768 w 6017"/>
                <a:gd name="T81" fmla="*/ 759 h 893"/>
                <a:gd name="T82" fmla="*/ 1729 w 6017"/>
                <a:gd name="T83" fmla="*/ 691 h 893"/>
                <a:gd name="T84" fmla="*/ 1688 w 6017"/>
                <a:gd name="T85" fmla="*/ 663 h 893"/>
                <a:gd name="T86" fmla="*/ 245 w 6017"/>
                <a:gd name="T87" fmla="*/ 557 h 893"/>
                <a:gd name="T88" fmla="*/ 141 w 6017"/>
                <a:gd name="T89" fmla="*/ 520 h 893"/>
                <a:gd name="T90" fmla="*/ 63 w 6017"/>
                <a:gd name="T91" fmla="*/ 461 h 893"/>
                <a:gd name="T92" fmla="*/ 16 w 6017"/>
                <a:gd name="T93" fmla="*/ 382 h 893"/>
                <a:gd name="T94" fmla="*/ 0 w 6017"/>
                <a:gd name="T95" fmla="*/ 290 h 893"/>
                <a:gd name="T96" fmla="*/ 18 w 6017"/>
                <a:gd name="T97" fmla="*/ 186 h 893"/>
                <a:gd name="T98" fmla="*/ 69 w 6017"/>
                <a:gd name="T99" fmla="*/ 100 h 893"/>
                <a:gd name="T100" fmla="*/ 145 w 6017"/>
                <a:gd name="T101" fmla="*/ 37 h 893"/>
                <a:gd name="T102" fmla="*/ 237 w 6017"/>
                <a:gd name="T103" fmla="*/ 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17" h="893">
                  <a:moveTo>
                    <a:pt x="288" y="223"/>
                  </a:moveTo>
                  <a:lnTo>
                    <a:pt x="265" y="229"/>
                  </a:lnTo>
                  <a:lnTo>
                    <a:pt x="243" y="243"/>
                  </a:lnTo>
                  <a:lnTo>
                    <a:pt x="228" y="265"/>
                  </a:lnTo>
                  <a:lnTo>
                    <a:pt x="222" y="290"/>
                  </a:lnTo>
                  <a:lnTo>
                    <a:pt x="222" y="296"/>
                  </a:lnTo>
                  <a:lnTo>
                    <a:pt x="224" y="304"/>
                  </a:lnTo>
                  <a:lnTo>
                    <a:pt x="230" y="312"/>
                  </a:lnTo>
                  <a:lnTo>
                    <a:pt x="239" y="320"/>
                  </a:lnTo>
                  <a:lnTo>
                    <a:pt x="255" y="327"/>
                  </a:lnTo>
                  <a:lnTo>
                    <a:pt x="279" y="335"/>
                  </a:lnTo>
                  <a:lnTo>
                    <a:pt x="1674" y="435"/>
                  </a:lnTo>
                  <a:lnTo>
                    <a:pt x="1729" y="445"/>
                  </a:lnTo>
                  <a:lnTo>
                    <a:pt x="1780" y="463"/>
                  </a:lnTo>
                  <a:lnTo>
                    <a:pt x="1829" y="490"/>
                  </a:lnTo>
                  <a:lnTo>
                    <a:pt x="1872" y="526"/>
                  </a:lnTo>
                  <a:lnTo>
                    <a:pt x="1911" y="567"/>
                  </a:lnTo>
                  <a:lnTo>
                    <a:pt x="1943" y="614"/>
                  </a:lnTo>
                  <a:lnTo>
                    <a:pt x="1968" y="644"/>
                  </a:lnTo>
                  <a:lnTo>
                    <a:pt x="1998" y="663"/>
                  </a:lnTo>
                  <a:lnTo>
                    <a:pt x="2031" y="669"/>
                  </a:lnTo>
                  <a:lnTo>
                    <a:pt x="3896" y="669"/>
                  </a:lnTo>
                  <a:lnTo>
                    <a:pt x="3929" y="663"/>
                  </a:lnTo>
                  <a:lnTo>
                    <a:pt x="3960" y="644"/>
                  </a:lnTo>
                  <a:lnTo>
                    <a:pt x="3986" y="614"/>
                  </a:lnTo>
                  <a:lnTo>
                    <a:pt x="4017" y="567"/>
                  </a:lnTo>
                  <a:lnTo>
                    <a:pt x="4055" y="526"/>
                  </a:lnTo>
                  <a:lnTo>
                    <a:pt x="4098" y="490"/>
                  </a:lnTo>
                  <a:lnTo>
                    <a:pt x="4147" y="463"/>
                  </a:lnTo>
                  <a:lnTo>
                    <a:pt x="4198" y="445"/>
                  </a:lnTo>
                  <a:lnTo>
                    <a:pt x="4253" y="435"/>
                  </a:lnTo>
                  <a:lnTo>
                    <a:pt x="5750" y="335"/>
                  </a:lnTo>
                  <a:lnTo>
                    <a:pt x="5774" y="327"/>
                  </a:lnTo>
                  <a:lnTo>
                    <a:pt x="5789" y="320"/>
                  </a:lnTo>
                  <a:lnTo>
                    <a:pt x="5799" y="312"/>
                  </a:lnTo>
                  <a:lnTo>
                    <a:pt x="5803" y="304"/>
                  </a:lnTo>
                  <a:lnTo>
                    <a:pt x="5805" y="296"/>
                  </a:lnTo>
                  <a:lnTo>
                    <a:pt x="5805" y="290"/>
                  </a:lnTo>
                  <a:lnTo>
                    <a:pt x="5799" y="265"/>
                  </a:lnTo>
                  <a:lnTo>
                    <a:pt x="5785" y="243"/>
                  </a:lnTo>
                  <a:lnTo>
                    <a:pt x="5764" y="229"/>
                  </a:lnTo>
                  <a:lnTo>
                    <a:pt x="5738" y="223"/>
                  </a:lnTo>
                  <a:lnTo>
                    <a:pt x="288" y="223"/>
                  </a:lnTo>
                  <a:close/>
                  <a:moveTo>
                    <a:pt x="288" y="0"/>
                  </a:moveTo>
                  <a:lnTo>
                    <a:pt x="5727" y="0"/>
                  </a:lnTo>
                  <a:lnTo>
                    <a:pt x="5782" y="3"/>
                  </a:lnTo>
                  <a:lnTo>
                    <a:pt x="5831" y="17"/>
                  </a:lnTo>
                  <a:lnTo>
                    <a:pt x="5878" y="39"/>
                  </a:lnTo>
                  <a:lnTo>
                    <a:pt x="5917" y="68"/>
                  </a:lnTo>
                  <a:lnTo>
                    <a:pt x="5952" y="104"/>
                  </a:lnTo>
                  <a:lnTo>
                    <a:pt x="5980" y="145"/>
                  </a:lnTo>
                  <a:lnTo>
                    <a:pt x="5999" y="190"/>
                  </a:lnTo>
                  <a:lnTo>
                    <a:pt x="6013" y="239"/>
                  </a:lnTo>
                  <a:lnTo>
                    <a:pt x="6017" y="290"/>
                  </a:lnTo>
                  <a:lnTo>
                    <a:pt x="6013" y="339"/>
                  </a:lnTo>
                  <a:lnTo>
                    <a:pt x="6001" y="382"/>
                  </a:lnTo>
                  <a:lnTo>
                    <a:pt x="5982" y="424"/>
                  </a:lnTo>
                  <a:lnTo>
                    <a:pt x="5954" y="461"/>
                  </a:lnTo>
                  <a:lnTo>
                    <a:pt x="5919" y="494"/>
                  </a:lnTo>
                  <a:lnTo>
                    <a:pt x="5876" y="520"/>
                  </a:lnTo>
                  <a:lnTo>
                    <a:pt x="5827" y="542"/>
                  </a:lnTo>
                  <a:lnTo>
                    <a:pt x="5772" y="557"/>
                  </a:lnTo>
                  <a:lnTo>
                    <a:pt x="5760" y="557"/>
                  </a:lnTo>
                  <a:lnTo>
                    <a:pt x="4243" y="659"/>
                  </a:lnTo>
                  <a:lnTo>
                    <a:pt x="4217" y="663"/>
                  </a:lnTo>
                  <a:lnTo>
                    <a:pt x="4194" y="673"/>
                  </a:lnTo>
                  <a:lnTo>
                    <a:pt x="4176" y="691"/>
                  </a:lnTo>
                  <a:lnTo>
                    <a:pt x="4164" y="714"/>
                  </a:lnTo>
                  <a:lnTo>
                    <a:pt x="4141" y="759"/>
                  </a:lnTo>
                  <a:lnTo>
                    <a:pt x="4111" y="799"/>
                  </a:lnTo>
                  <a:lnTo>
                    <a:pt x="4074" y="832"/>
                  </a:lnTo>
                  <a:lnTo>
                    <a:pt x="4033" y="858"/>
                  </a:lnTo>
                  <a:lnTo>
                    <a:pt x="3986" y="877"/>
                  </a:lnTo>
                  <a:lnTo>
                    <a:pt x="3937" y="889"/>
                  </a:lnTo>
                  <a:lnTo>
                    <a:pt x="3886" y="893"/>
                  </a:lnTo>
                  <a:lnTo>
                    <a:pt x="2031" y="893"/>
                  </a:lnTo>
                  <a:lnTo>
                    <a:pt x="1980" y="889"/>
                  </a:lnTo>
                  <a:lnTo>
                    <a:pt x="1929" y="877"/>
                  </a:lnTo>
                  <a:lnTo>
                    <a:pt x="1884" y="858"/>
                  </a:lnTo>
                  <a:lnTo>
                    <a:pt x="1841" y="832"/>
                  </a:lnTo>
                  <a:lnTo>
                    <a:pt x="1802" y="799"/>
                  </a:lnTo>
                  <a:lnTo>
                    <a:pt x="1768" y="759"/>
                  </a:lnTo>
                  <a:lnTo>
                    <a:pt x="1741" y="714"/>
                  </a:lnTo>
                  <a:lnTo>
                    <a:pt x="1729" y="691"/>
                  </a:lnTo>
                  <a:lnTo>
                    <a:pt x="1709" y="673"/>
                  </a:lnTo>
                  <a:lnTo>
                    <a:pt x="1688" y="663"/>
                  </a:lnTo>
                  <a:lnTo>
                    <a:pt x="1662" y="659"/>
                  </a:lnTo>
                  <a:lnTo>
                    <a:pt x="245" y="557"/>
                  </a:lnTo>
                  <a:lnTo>
                    <a:pt x="188" y="542"/>
                  </a:lnTo>
                  <a:lnTo>
                    <a:pt x="141" y="520"/>
                  </a:lnTo>
                  <a:lnTo>
                    <a:pt x="98" y="494"/>
                  </a:lnTo>
                  <a:lnTo>
                    <a:pt x="63" y="461"/>
                  </a:lnTo>
                  <a:lnTo>
                    <a:pt x="35" y="424"/>
                  </a:lnTo>
                  <a:lnTo>
                    <a:pt x="16" y="382"/>
                  </a:lnTo>
                  <a:lnTo>
                    <a:pt x="4" y="339"/>
                  </a:lnTo>
                  <a:lnTo>
                    <a:pt x="0" y="290"/>
                  </a:lnTo>
                  <a:lnTo>
                    <a:pt x="4" y="235"/>
                  </a:lnTo>
                  <a:lnTo>
                    <a:pt x="18" y="186"/>
                  </a:lnTo>
                  <a:lnTo>
                    <a:pt x="39" y="139"/>
                  </a:lnTo>
                  <a:lnTo>
                    <a:pt x="69" y="100"/>
                  </a:lnTo>
                  <a:lnTo>
                    <a:pt x="104" y="64"/>
                  </a:lnTo>
                  <a:lnTo>
                    <a:pt x="145" y="37"/>
                  </a:lnTo>
                  <a:lnTo>
                    <a:pt x="190" y="17"/>
                  </a:lnTo>
                  <a:lnTo>
                    <a:pt x="237" y="3"/>
                  </a:lnTo>
                  <a:lnTo>
                    <a:pt x="28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3817938" y="-1320800"/>
              <a:ext cx="531812" cy="1595438"/>
            </a:xfrm>
            <a:custGeom>
              <a:avLst/>
              <a:gdLst>
                <a:gd name="T0" fmla="*/ 363 w 669"/>
                <a:gd name="T1" fmla="*/ 4 h 2011"/>
                <a:gd name="T2" fmla="*/ 414 w 669"/>
                <a:gd name="T3" fmla="*/ 33 h 2011"/>
                <a:gd name="T4" fmla="*/ 541 w 669"/>
                <a:gd name="T5" fmla="*/ 183 h 2011"/>
                <a:gd name="T6" fmla="*/ 626 w 669"/>
                <a:gd name="T7" fmla="*/ 336 h 2011"/>
                <a:gd name="T8" fmla="*/ 665 w 669"/>
                <a:gd name="T9" fmla="*/ 493 h 2011"/>
                <a:gd name="T10" fmla="*/ 665 w 669"/>
                <a:gd name="T11" fmla="*/ 646 h 2011"/>
                <a:gd name="T12" fmla="*/ 622 w 669"/>
                <a:gd name="T13" fmla="*/ 797 h 2011"/>
                <a:gd name="T14" fmla="*/ 538 w 669"/>
                <a:gd name="T15" fmla="*/ 945 h 2011"/>
                <a:gd name="T16" fmla="*/ 414 w 669"/>
                <a:gd name="T17" fmla="*/ 1084 h 2011"/>
                <a:gd name="T18" fmla="*/ 310 w 669"/>
                <a:gd name="T19" fmla="*/ 1198 h 2011"/>
                <a:gd name="T20" fmla="*/ 245 w 669"/>
                <a:gd name="T21" fmla="*/ 1320 h 2011"/>
                <a:gd name="T22" fmla="*/ 224 w 669"/>
                <a:gd name="T23" fmla="*/ 1441 h 2011"/>
                <a:gd name="T24" fmla="*/ 245 w 669"/>
                <a:gd name="T25" fmla="*/ 1565 h 2011"/>
                <a:gd name="T26" fmla="*/ 310 w 669"/>
                <a:gd name="T27" fmla="*/ 1691 h 2011"/>
                <a:gd name="T28" fmla="*/ 414 w 669"/>
                <a:gd name="T29" fmla="*/ 1820 h 2011"/>
                <a:gd name="T30" fmla="*/ 443 w 669"/>
                <a:gd name="T31" fmla="*/ 1871 h 2011"/>
                <a:gd name="T32" fmla="*/ 443 w 669"/>
                <a:gd name="T33" fmla="*/ 1926 h 2011"/>
                <a:gd name="T34" fmla="*/ 414 w 669"/>
                <a:gd name="T35" fmla="*/ 1977 h 2011"/>
                <a:gd name="T36" fmla="*/ 365 w 669"/>
                <a:gd name="T37" fmla="*/ 2007 h 2011"/>
                <a:gd name="T38" fmla="*/ 304 w 669"/>
                <a:gd name="T39" fmla="*/ 2007 h 2011"/>
                <a:gd name="T40" fmla="*/ 257 w 669"/>
                <a:gd name="T41" fmla="*/ 1977 h 2011"/>
                <a:gd name="T42" fmla="*/ 116 w 669"/>
                <a:gd name="T43" fmla="*/ 1799 h 2011"/>
                <a:gd name="T44" fmla="*/ 29 w 669"/>
                <a:gd name="T45" fmla="*/ 1620 h 2011"/>
                <a:gd name="T46" fmla="*/ 0 w 669"/>
                <a:gd name="T47" fmla="*/ 1441 h 2011"/>
                <a:gd name="T48" fmla="*/ 21 w 669"/>
                <a:gd name="T49" fmla="*/ 1290 h 2011"/>
                <a:gd name="T50" fmla="*/ 86 w 669"/>
                <a:gd name="T51" fmla="*/ 1143 h 2011"/>
                <a:gd name="T52" fmla="*/ 190 w 669"/>
                <a:gd name="T53" fmla="*/ 999 h 2011"/>
                <a:gd name="T54" fmla="*/ 314 w 669"/>
                <a:gd name="T55" fmla="*/ 870 h 2011"/>
                <a:gd name="T56" fmla="*/ 398 w 669"/>
                <a:gd name="T57" fmla="*/ 752 h 2011"/>
                <a:gd name="T58" fmla="*/ 441 w 669"/>
                <a:gd name="T59" fmla="*/ 630 h 2011"/>
                <a:gd name="T60" fmla="*/ 441 w 669"/>
                <a:gd name="T61" fmla="*/ 509 h 2011"/>
                <a:gd name="T62" fmla="*/ 398 w 669"/>
                <a:gd name="T63" fmla="*/ 385 h 2011"/>
                <a:gd name="T64" fmla="*/ 314 w 669"/>
                <a:gd name="T65" fmla="*/ 255 h 2011"/>
                <a:gd name="T66" fmla="*/ 237 w 669"/>
                <a:gd name="T67" fmla="*/ 167 h 2011"/>
                <a:gd name="T68" fmla="*/ 224 w 669"/>
                <a:gd name="T69" fmla="*/ 112 h 2011"/>
                <a:gd name="T70" fmla="*/ 237 w 669"/>
                <a:gd name="T71" fmla="*/ 57 h 2011"/>
                <a:gd name="T72" fmla="*/ 280 w 669"/>
                <a:gd name="T73" fmla="*/ 16 h 2011"/>
                <a:gd name="T74" fmla="*/ 335 w 669"/>
                <a:gd name="T75"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9" h="2011">
                  <a:moveTo>
                    <a:pt x="335" y="0"/>
                  </a:moveTo>
                  <a:lnTo>
                    <a:pt x="363" y="4"/>
                  </a:lnTo>
                  <a:lnTo>
                    <a:pt x="388" y="16"/>
                  </a:lnTo>
                  <a:lnTo>
                    <a:pt x="414" y="33"/>
                  </a:lnTo>
                  <a:lnTo>
                    <a:pt x="485" y="106"/>
                  </a:lnTo>
                  <a:lnTo>
                    <a:pt x="541" y="183"/>
                  </a:lnTo>
                  <a:lnTo>
                    <a:pt x="589" y="259"/>
                  </a:lnTo>
                  <a:lnTo>
                    <a:pt x="626" y="336"/>
                  </a:lnTo>
                  <a:lnTo>
                    <a:pt x="649" y="414"/>
                  </a:lnTo>
                  <a:lnTo>
                    <a:pt x="665" y="493"/>
                  </a:lnTo>
                  <a:lnTo>
                    <a:pt x="669" y="569"/>
                  </a:lnTo>
                  <a:lnTo>
                    <a:pt x="665" y="646"/>
                  </a:lnTo>
                  <a:lnTo>
                    <a:pt x="647" y="723"/>
                  </a:lnTo>
                  <a:lnTo>
                    <a:pt x="622" y="797"/>
                  </a:lnTo>
                  <a:lnTo>
                    <a:pt x="585" y="872"/>
                  </a:lnTo>
                  <a:lnTo>
                    <a:pt x="538" y="945"/>
                  </a:lnTo>
                  <a:lnTo>
                    <a:pt x="481" y="1015"/>
                  </a:lnTo>
                  <a:lnTo>
                    <a:pt x="414" y="1084"/>
                  </a:lnTo>
                  <a:lnTo>
                    <a:pt x="357" y="1141"/>
                  </a:lnTo>
                  <a:lnTo>
                    <a:pt x="310" y="1198"/>
                  </a:lnTo>
                  <a:lnTo>
                    <a:pt x="273" y="1259"/>
                  </a:lnTo>
                  <a:lnTo>
                    <a:pt x="245" y="1320"/>
                  </a:lnTo>
                  <a:lnTo>
                    <a:pt x="229" y="1380"/>
                  </a:lnTo>
                  <a:lnTo>
                    <a:pt x="224" y="1441"/>
                  </a:lnTo>
                  <a:lnTo>
                    <a:pt x="229" y="1502"/>
                  </a:lnTo>
                  <a:lnTo>
                    <a:pt x="245" y="1565"/>
                  </a:lnTo>
                  <a:lnTo>
                    <a:pt x="273" y="1628"/>
                  </a:lnTo>
                  <a:lnTo>
                    <a:pt x="310" y="1691"/>
                  </a:lnTo>
                  <a:lnTo>
                    <a:pt x="357" y="1755"/>
                  </a:lnTo>
                  <a:lnTo>
                    <a:pt x="414" y="1820"/>
                  </a:lnTo>
                  <a:lnTo>
                    <a:pt x="432" y="1846"/>
                  </a:lnTo>
                  <a:lnTo>
                    <a:pt x="443" y="1871"/>
                  </a:lnTo>
                  <a:lnTo>
                    <a:pt x="447" y="1899"/>
                  </a:lnTo>
                  <a:lnTo>
                    <a:pt x="443" y="1926"/>
                  </a:lnTo>
                  <a:lnTo>
                    <a:pt x="432" y="1954"/>
                  </a:lnTo>
                  <a:lnTo>
                    <a:pt x="414" y="1977"/>
                  </a:lnTo>
                  <a:lnTo>
                    <a:pt x="390" y="1997"/>
                  </a:lnTo>
                  <a:lnTo>
                    <a:pt x="365" y="2007"/>
                  </a:lnTo>
                  <a:lnTo>
                    <a:pt x="335" y="2011"/>
                  </a:lnTo>
                  <a:lnTo>
                    <a:pt x="304" y="2007"/>
                  </a:lnTo>
                  <a:lnTo>
                    <a:pt x="280" y="1997"/>
                  </a:lnTo>
                  <a:lnTo>
                    <a:pt x="257" y="1977"/>
                  </a:lnTo>
                  <a:lnTo>
                    <a:pt x="180" y="1889"/>
                  </a:lnTo>
                  <a:lnTo>
                    <a:pt x="116" y="1799"/>
                  </a:lnTo>
                  <a:lnTo>
                    <a:pt x="67" y="1710"/>
                  </a:lnTo>
                  <a:lnTo>
                    <a:pt x="29" y="1620"/>
                  </a:lnTo>
                  <a:lnTo>
                    <a:pt x="8" y="1530"/>
                  </a:lnTo>
                  <a:lnTo>
                    <a:pt x="0" y="1441"/>
                  </a:lnTo>
                  <a:lnTo>
                    <a:pt x="6" y="1365"/>
                  </a:lnTo>
                  <a:lnTo>
                    <a:pt x="21" y="1290"/>
                  </a:lnTo>
                  <a:lnTo>
                    <a:pt x="49" y="1217"/>
                  </a:lnTo>
                  <a:lnTo>
                    <a:pt x="86" y="1143"/>
                  </a:lnTo>
                  <a:lnTo>
                    <a:pt x="133" y="1072"/>
                  </a:lnTo>
                  <a:lnTo>
                    <a:pt x="190" y="999"/>
                  </a:lnTo>
                  <a:lnTo>
                    <a:pt x="257" y="927"/>
                  </a:lnTo>
                  <a:lnTo>
                    <a:pt x="314" y="870"/>
                  </a:lnTo>
                  <a:lnTo>
                    <a:pt x="361" y="813"/>
                  </a:lnTo>
                  <a:lnTo>
                    <a:pt x="398" y="752"/>
                  </a:lnTo>
                  <a:lnTo>
                    <a:pt x="424" y="693"/>
                  </a:lnTo>
                  <a:lnTo>
                    <a:pt x="441" y="630"/>
                  </a:lnTo>
                  <a:lnTo>
                    <a:pt x="447" y="569"/>
                  </a:lnTo>
                  <a:lnTo>
                    <a:pt x="441" y="509"/>
                  </a:lnTo>
                  <a:lnTo>
                    <a:pt x="424" y="446"/>
                  </a:lnTo>
                  <a:lnTo>
                    <a:pt x="398" y="385"/>
                  </a:lnTo>
                  <a:lnTo>
                    <a:pt x="361" y="320"/>
                  </a:lnTo>
                  <a:lnTo>
                    <a:pt x="314" y="255"/>
                  </a:lnTo>
                  <a:lnTo>
                    <a:pt x="257" y="190"/>
                  </a:lnTo>
                  <a:lnTo>
                    <a:pt x="237" y="167"/>
                  </a:lnTo>
                  <a:lnTo>
                    <a:pt x="227" y="139"/>
                  </a:lnTo>
                  <a:lnTo>
                    <a:pt x="224" y="112"/>
                  </a:lnTo>
                  <a:lnTo>
                    <a:pt x="227" y="84"/>
                  </a:lnTo>
                  <a:lnTo>
                    <a:pt x="237" y="57"/>
                  </a:lnTo>
                  <a:lnTo>
                    <a:pt x="257" y="33"/>
                  </a:lnTo>
                  <a:lnTo>
                    <a:pt x="280" y="16"/>
                  </a:lnTo>
                  <a:lnTo>
                    <a:pt x="308" y="4"/>
                  </a:lnTo>
                  <a:lnTo>
                    <a:pt x="33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2841625" y="-1320800"/>
              <a:ext cx="530225" cy="1595438"/>
            </a:xfrm>
            <a:custGeom>
              <a:avLst/>
              <a:gdLst>
                <a:gd name="T0" fmla="*/ 336 w 670"/>
                <a:gd name="T1" fmla="*/ 0 h 2011"/>
                <a:gd name="T2" fmla="*/ 389 w 670"/>
                <a:gd name="T3" fmla="*/ 16 h 2011"/>
                <a:gd name="T4" fmla="*/ 483 w 670"/>
                <a:gd name="T5" fmla="*/ 106 h 2011"/>
                <a:gd name="T6" fmla="*/ 589 w 670"/>
                <a:gd name="T7" fmla="*/ 255 h 2011"/>
                <a:gd name="T8" fmla="*/ 650 w 670"/>
                <a:gd name="T9" fmla="*/ 410 h 2011"/>
                <a:gd name="T10" fmla="*/ 670 w 670"/>
                <a:gd name="T11" fmla="*/ 569 h 2011"/>
                <a:gd name="T12" fmla="*/ 648 w 670"/>
                <a:gd name="T13" fmla="*/ 723 h 2011"/>
                <a:gd name="T14" fmla="*/ 583 w 670"/>
                <a:gd name="T15" fmla="*/ 872 h 2011"/>
                <a:gd name="T16" fmla="*/ 473 w 670"/>
                <a:gd name="T17" fmla="*/ 1015 h 2011"/>
                <a:gd name="T18" fmla="*/ 346 w 670"/>
                <a:gd name="T19" fmla="*/ 1141 h 2011"/>
                <a:gd name="T20" fmla="*/ 261 w 670"/>
                <a:gd name="T21" fmla="*/ 1259 h 2011"/>
                <a:gd name="T22" fmla="*/ 218 w 670"/>
                <a:gd name="T23" fmla="*/ 1380 h 2011"/>
                <a:gd name="T24" fmla="*/ 218 w 670"/>
                <a:gd name="T25" fmla="*/ 1502 h 2011"/>
                <a:gd name="T26" fmla="*/ 261 w 670"/>
                <a:gd name="T27" fmla="*/ 1628 h 2011"/>
                <a:gd name="T28" fmla="*/ 346 w 670"/>
                <a:gd name="T29" fmla="*/ 1755 h 2011"/>
                <a:gd name="T30" fmla="*/ 420 w 670"/>
                <a:gd name="T31" fmla="*/ 1846 h 2011"/>
                <a:gd name="T32" fmla="*/ 436 w 670"/>
                <a:gd name="T33" fmla="*/ 1899 h 2011"/>
                <a:gd name="T34" fmla="*/ 420 w 670"/>
                <a:gd name="T35" fmla="*/ 1954 h 2011"/>
                <a:gd name="T36" fmla="*/ 391 w 670"/>
                <a:gd name="T37" fmla="*/ 1993 h 2011"/>
                <a:gd name="T38" fmla="*/ 354 w 670"/>
                <a:gd name="T39" fmla="*/ 2009 h 2011"/>
                <a:gd name="T40" fmla="*/ 305 w 670"/>
                <a:gd name="T41" fmla="*/ 2007 h 2011"/>
                <a:gd name="T42" fmla="*/ 257 w 670"/>
                <a:gd name="T43" fmla="*/ 1977 h 2011"/>
                <a:gd name="T44" fmla="*/ 116 w 670"/>
                <a:gd name="T45" fmla="*/ 1799 h 2011"/>
                <a:gd name="T46" fmla="*/ 30 w 670"/>
                <a:gd name="T47" fmla="*/ 1620 h 2011"/>
                <a:gd name="T48" fmla="*/ 0 w 670"/>
                <a:gd name="T49" fmla="*/ 1441 h 2011"/>
                <a:gd name="T50" fmla="*/ 22 w 670"/>
                <a:gd name="T51" fmla="*/ 1290 h 2011"/>
                <a:gd name="T52" fmla="*/ 85 w 670"/>
                <a:gd name="T53" fmla="*/ 1143 h 2011"/>
                <a:gd name="T54" fmla="*/ 191 w 670"/>
                <a:gd name="T55" fmla="*/ 999 h 2011"/>
                <a:gd name="T56" fmla="*/ 314 w 670"/>
                <a:gd name="T57" fmla="*/ 866 h 2011"/>
                <a:gd name="T58" fmla="*/ 399 w 670"/>
                <a:gd name="T59" fmla="*/ 748 h 2011"/>
                <a:gd name="T60" fmla="*/ 442 w 670"/>
                <a:gd name="T61" fmla="*/ 630 h 2011"/>
                <a:gd name="T62" fmla="*/ 442 w 670"/>
                <a:gd name="T63" fmla="*/ 509 h 2011"/>
                <a:gd name="T64" fmla="*/ 399 w 670"/>
                <a:gd name="T65" fmla="*/ 385 h 2011"/>
                <a:gd name="T66" fmla="*/ 314 w 670"/>
                <a:gd name="T67" fmla="*/ 255 h 2011"/>
                <a:gd name="T68" fmla="*/ 238 w 670"/>
                <a:gd name="T69" fmla="*/ 167 h 2011"/>
                <a:gd name="T70" fmla="*/ 224 w 670"/>
                <a:gd name="T71" fmla="*/ 112 h 2011"/>
                <a:gd name="T72" fmla="*/ 238 w 670"/>
                <a:gd name="T73" fmla="*/ 57 h 2011"/>
                <a:gd name="T74" fmla="*/ 281 w 670"/>
                <a:gd name="T75" fmla="*/ 16 h 2011"/>
                <a:gd name="T76" fmla="*/ 336 w 670"/>
                <a:gd name="T77"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0" h="2011">
                  <a:moveTo>
                    <a:pt x="336" y="0"/>
                  </a:moveTo>
                  <a:lnTo>
                    <a:pt x="336" y="0"/>
                  </a:lnTo>
                  <a:lnTo>
                    <a:pt x="363" y="4"/>
                  </a:lnTo>
                  <a:lnTo>
                    <a:pt x="389" y="16"/>
                  </a:lnTo>
                  <a:lnTo>
                    <a:pt x="412" y="33"/>
                  </a:lnTo>
                  <a:lnTo>
                    <a:pt x="483" y="106"/>
                  </a:lnTo>
                  <a:lnTo>
                    <a:pt x="542" y="181"/>
                  </a:lnTo>
                  <a:lnTo>
                    <a:pt x="589" y="255"/>
                  </a:lnTo>
                  <a:lnTo>
                    <a:pt x="624" y="332"/>
                  </a:lnTo>
                  <a:lnTo>
                    <a:pt x="650" y="410"/>
                  </a:lnTo>
                  <a:lnTo>
                    <a:pt x="666" y="489"/>
                  </a:lnTo>
                  <a:lnTo>
                    <a:pt x="670" y="569"/>
                  </a:lnTo>
                  <a:lnTo>
                    <a:pt x="666" y="646"/>
                  </a:lnTo>
                  <a:lnTo>
                    <a:pt x="648" y="723"/>
                  </a:lnTo>
                  <a:lnTo>
                    <a:pt x="621" y="797"/>
                  </a:lnTo>
                  <a:lnTo>
                    <a:pt x="583" y="872"/>
                  </a:lnTo>
                  <a:lnTo>
                    <a:pt x="534" y="945"/>
                  </a:lnTo>
                  <a:lnTo>
                    <a:pt x="473" y="1015"/>
                  </a:lnTo>
                  <a:lnTo>
                    <a:pt x="403" y="1084"/>
                  </a:lnTo>
                  <a:lnTo>
                    <a:pt x="346" y="1141"/>
                  </a:lnTo>
                  <a:lnTo>
                    <a:pt x="299" y="1198"/>
                  </a:lnTo>
                  <a:lnTo>
                    <a:pt x="261" y="1259"/>
                  </a:lnTo>
                  <a:lnTo>
                    <a:pt x="234" y="1320"/>
                  </a:lnTo>
                  <a:lnTo>
                    <a:pt x="218" y="1380"/>
                  </a:lnTo>
                  <a:lnTo>
                    <a:pt x="212" y="1441"/>
                  </a:lnTo>
                  <a:lnTo>
                    <a:pt x="218" y="1502"/>
                  </a:lnTo>
                  <a:lnTo>
                    <a:pt x="234" y="1565"/>
                  </a:lnTo>
                  <a:lnTo>
                    <a:pt x="261" y="1628"/>
                  </a:lnTo>
                  <a:lnTo>
                    <a:pt x="299" y="1691"/>
                  </a:lnTo>
                  <a:lnTo>
                    <a:pt x="346" y="1755"/>
                  </a:lnTo>
                  <a:lnTo>
                    <a:pt x="403" y="1820"/>
                  </a:lnTo>
                  <a:lnTo>
                    <a:pt x="420" y="1846"/>
                  </a:lnTo>
                  <a:lnTo>
                    <a:pt x="432" y="1871"/>
                  </a:lnTo>
                  <a:lnTo>
                    <a:pt x="436" y="1899"/>
                  </a:lnTo>
                  <a:lnTo>
                    <a:pt x="432" y="1926"/>
                  </a:lnTo>
                  <a:lnTo>
                    <a:pt x="420" y="1954"/>
                  </a:lnTo>
                  <a:lnTo>
                    <a:pt x="403" y="1977"/>
                  </a:lnTo>
                  <a:lnTo>
                    <a:pt x="391" y="1993"/>
                  </a:lnTo>
                  <a:lnTo>
                    <a:pt x="373" y="2003"/>
                  </a:lnTo>
                  <a:lnTo>
                    <a:pt x="354" y="2009"/>
                  </a:lnTo>
                  <a:lnTo>
                    <a:pt x="336" y="2011"/>
                  </a:lnTo>
                  <a:lnTo>
                    <a:pt x="305" y="2007"/>
                  </a:lnTo>
                  <a:lnTo>
                    <a:pt x="279" y="1997"/>
                  </a:lnTo>
                  <a:lnTo>
                    <a:pt x="257" y="1977"/>
                  </a:lnTo>
                  <a:lnTo>
                    <a:pt x="179" y="1889"/>
                  </a:lnTo>
                  <a:lnTo>
                    <a:pt x="116" y="1799"/>
                  </a:lnTo>
                  <a:lnTo>
                    <a:pt x="65" y="1710"/>
                  </a:lnTo>
                  <a:lnTo>
                    <a:pt x="30" y="1620"/>
                  </a:lnTo>
                  <a:lnTo>
                    <a:pt x="8" y="1530"/>
                  </a:lnTo>
                  <a:lnTo>
                    <a:pt x="0" y="1441"/>
                  </a:lnTo>
                  <a:lnTo>
                    <a:pt x="6" y="1365"/>
                  </a:lnTo>
                  <a:lnTo>
                    <a:pt x="22" y="1290"/>
                  </a:lnTo>
                  <a:lnTo>
                    <a:pt x="49" y="1217"/>
                  </a:lnTo>
                  <a:lnTo>
                    <a:pt x="85" y="1143"/>
                  </a:lnTo>
                  <a:lnTo>
                    <a:pt x="134" y="1072"/>
                  </a:lnTo>
                  <a:lnTo>
                    <a:pt x="191" y="999"/>
                  </a:lnTo>
                  <a:lnTo>
                    <a:pt x="257" y="927"/>
                  </a:lnTo>
                  <a:lnTo>
                    <a:pt x="314" y="866"/>
                  </a:lnTo>
                  <a:lnTo>
                    <a:pt x="361" y="807"/>
                  </a:lnTo>
                  <a:lnTo>
                    <a:pt x="399" y="748"/>
                  </a:lnTo>
                  <a:lnTo>
                    <a:pt x="424" y="689"/>
                  </a:lnTo>
                  <a:lnTo>
                    <a:pt x="442" y="630"/>
                  </a:lnTo>
                  <a:lnTo>
                    <a:pt x="448" y="569"/>
                  </a:lnTo>
                  <a:lnTo>
                    <a:pt x="442" y="509"/>
                  </a:lnTo>
                  <a:lnTo>
                    <a:pt x="424" y="446"/>
                  </a:lnTo>
                  <a:lnTo>
                    <a:pt x="399" y="385"/>
                  </a:lnTo>
                  <a:lnTo>
                    <a:pt x="361" y="320"/>
                  </a:lnTo>
                  <a:lnTo>
                    <a:pt x="314" y="255"/>
                  </a:lnTo>
                  <a:lnTo>
                    <a:pt x="257" y="190"/>
                  </a:lnTo>
                  <a:lnTo>
                    <a:pt x="238" y="167"/>
                  </a:lnTo>
                  <a:lnTo>
                    <a:pt x="228" y="139"/>
                  </a:lnTo>
                  <a:lnTo>
                    <a:pt x="224" y="112"/>
                  </a:lnTo>
                  <a:lnTo>
                    <a:pt x="228" y="84"/>
                  </a:lnTo>
                  <a:lnTo>
                    <a:pt x="238" y="57"/>
                  </a:lnTo>
                  <a:lnTo>
                    <a:pt x="257" y="33"/>
                  </a:lnTo>
                  <a:lnTo>
                    <a:pt x="281" y="16"/>
                  </a:lnTo>
                  <a:lnTo>
                    <a:pt x="308" y="4"/>
                  </a:lnTo>
                  <a:lnTo>
                    <a:pt x="3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4703763" y="-1320800"/>
              <a:ext cx="531812" cy="1595438"/>
            </a:xfrm>
            <a:custGeom>
              <a:avLst/>
              <a:gdLst>
                <a:gd name="T0" fmla="*/ 336 w 669"/>
                <a:gd name="T1" fmla="*/ 0 h 2011"/>
                <a:gd name="T2" fmla="*/ 389 w 669"/>
                <a:gd name="T3" fmla="*/ 16 h 2011"/>
                <a:gd name="T4" fmla="*/ 485 w 669"/>
                <a:gd name="T5" fmla="*/ 106 h 2011"/>
                <a:gd name="T6" fmla="*/ 589 w 669"/>
                <a:gd name="T7" fmla="*/ 255 h 2011"/>
                <a:gd name="T8" fmla="*/ 650 w 669"/>
                <a:gd name="T9" fmla="*/ 410 h 2011"/>
                <a:gd name="T10" fmla="*/ 669 w 669"/>
                <a:gd name="T11" fmla="*/ 569 h 2011"/>
                <a:gd name="T12" fmla="*/ 648 w 669"/>
                <a:gd name="T13" fmla="*/ 723 h 2011"/>
                <a:gd name="T14" fmla="*/ 583 w 669"/>
                <a:gd name="T15" fmla="*/ 872 h 2011"/>
                <a:gd name="T16" fmla="*/ 473 w 669"/>
                <a:gd name="T17" fmla="*/ 1015 h 2011"/>
                <a:gd name="T18" fmla="*/ 346 w 669"/>
                <a:gd name="T19" fmla="*/ 1141 h 2011"/>
                <a:gd name="T20" fmla="*/ 261 w 669"/>
                <a:gd name="T21" fmla="*/ 1259 h 2011"/>
                <a:gd name="T22" fmla="*/ 218 w 669"/>
                <a:gd name="T23" fmla="*/ 1380 h 2011"/>
                <a:gd name="T24" fmla="*/ 218 w 669"/>
                <a:gd name="T25" fmla="*/ 1502 h 2011"/>
                <a:gd name="T26" fmla="*/ 261 w 669"/>
                <a:gd name="T27" fmla="*/ 1628 h 2011"/>
                <a:gd name="T28" fmla="*/ 346 w 669"/>
                <a:gd name="T29" fmla="*/ 1755 h 2011"/>
                <a:gd name="T30" fmla="*/ 420 w 669"/>
                <a:gd name="T31" fmla="*/ 1846 h 2011"/>
                <a:gd name="T32" fmla="*/ 436 w 669"/>
                <a:gd name="T33" fmla="*/ 1899 h 2011"/>
                <a:gd name="T34" fmla="*/ 420 w 669"/>
                <a:gd name="T35" fmla="*/ 1954 h 2011"/>
                <a:gd name="T36" fmla="*/ 391 w 669"/>
                <a:gd name="T37" fmla="*/ 1993 h 2011"/>
                <a:gd name="T38" fmla="*/ 353 w 669"/>
                <a:gd name="T39" fmla="*/ 2009 h 2011"/>
                <a:gd name="T40" fmla="*/ 304 w 669"/>
                <a:gd name="T41" fmla="*/ 2007 h 2011"/>
                <a:gd name="T42" fmla="*/ 257 w 669"/>
                <a:gd name="T43" fmla="*/ 1977 h 2011"/>
                <a:gd name="T44" fmla="*/ 116 w 669"/>
                <a:gd name="T45" fmla="*/ 1799 h 2011"/>
                <a:gd name="T46" fmla="*/ 30 w 669"/>
                <a:gd name="T47" fmla="*/ 1620 h 2011"/>
                <a:gd name="T48" fmla="*/ 0 w 669"/>
                <a:gd name="T49" fmla="*/ 1441 h 2011"/>
                <a:gd name="T50" fmla="*/ 22 w 669"/>
                <a:gd name="T51" fmla="*/ 1290 h 2011"/>
                <a:gd name="T52" fmla="*/ 87 w 669"/>
                <a:gd name="T53" fmla="*/ 1143 h 2011"/>
                <a:gd name="T54" fmla="*/ 191 w 669"/>
                <a:gd name="T55" fmla="*/ 999 h 2011"/>
                <a:gd name="T56" fmla="*/ 314 w 669"/>
                <a:gd name="T57" fmla="*/ 866 h 2011"/>
                <a:gd name="T58" fmla="*/ 399 w 669"/>
                <a:gd name="T59" fmla="*/ 748 h 2011"/>
                <a:gd name="T60" fmla="*/ 442 w 669"/>
                <a:gd name="T61" fmla="*/ 630 h 2011"/>
                <a:gd name="T62" fmla="*/ 442 w 669"/>
                <a:gd name="T63" fmla="*/ 509 h 2011"/>
                <a:gd name="T64" fmla="*/ 399 w 669"/>
                <a:gd name="T65" fmla="*/ 385 h 2011"/>
                <a:gd name="T66" fmla="*/ 314 w 669"/>
                <a:gd name="T67" fmla="*/ 255 h 2011"/>
                <a:gd name="T68" fmla="*/ 238 w 669"/>
                <a:gd name="T69" fmla="*/ 167 h 2011"/>
                <a:gd name="T70" fmla="*/ 224 w 669"/>
                <a:gd name="T71" fmla="*/ 112 h 2011"/>
                <a:gd name="T72" fmla="*/ 238 w 669"/>
                <a:gd name="T73" fmla="*/ 57 h 2011"/>
                <a:gd name="T74" fmla="*/ 281 w 669"/>
                <a:gd name="T75" fmla="*/ 16 h 2011"/>
                <a:gd name="T76" fmla="*/ 336 w 669"/>
                <a:gd name="T77"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9" h="2011">
                  <a:moveTo>
                    <a:pt x="336" y="0"/>
                  </a:moveTo>
                  <a:lnTo>
                    <a:pt x="336" y="0"/>
                  </a:lnTo>
                  <a:lnTo>
                    <a:pt x="363" y="4"/>
                  </a:lnTo>
                  <a:lnTo>
                    <a:pt x="389" y="16"/>
                  </a:lnTo>
                  <a:lnTo>
                    <a:pt x="414" y="33"/>
                  </a:lnTo>
                  <a:lnTo>
                    <a:pt x="485" y="106"/>
                  </a:lnTo>
                  <a:lnTo>
                    <a:pt x="542" y="181"/>
                  </a:lnTo>
                  <a:lnTo>
                    <a:pt x="589" y="255"/>
                  </a:lnTo>
                  <a:lnTo>
                    <a:pt x="626" y="332"/>
                  </a:lnTo>
                  <a:lnTo>
                    <a:pt x="650" y="410"/>
                  </a:lnTo>
                  <a:lnTo>
                    <a:pt x="665" y="489"/>
                  </a:lnTo>
                  <a:lnTo>
                    <a:pt x="669" y="569"/>
                  </a:lnTo>
                  <a:lnTo>
                    <a:pt x="665" y="646"/>
                  </a:lnTo>
                  <a:lnTo>
                    <a:pt x="648" y="723"/>
                  </a:lnTo>
                  <a:lnTo>
                    <a:pt x="620" y="797"/>
                  </a:lnTo>
                  <a:lnTo>
                    <a:pt x="583" y="872"/>
                  </a:lnTo>
                  <a:lnTo>
                    <a:pt x="534" y="945"/>
                  </a:lnTo>
                  <a:lnTo>
                    <a:pt x="473" y="1015"/>
                  </a:lnTo>
                  <a:lnTo>
                    <a:pt x="402" y="1084"/>
                  </a:lnTo>
                  <a:lnTo>
                    <a:pt x="346" y="1141"/>
                  </a:lnTo>
                  <a:lnTo>
                    <a:pt x="298" y="1198"/>
                  </a:lnTo>
                  <a:lnTo>
                    <a:pt x="261" y="1259"/>
                  </a:lnTo>
                  <a:lnTo>
                    <a:pt x="234" y="1320"/>
                  </a:lnTo>
                  <a:lnTo>
                    <a:pt x="218" y="1380"/>
                  </a:lnTo>
                  <a:lnTo>
                    <a:pt x="212" y="1441"/>
                  </a:lnTo>
                  <a:lnTo>
                    <a:pt x="218" y="1502"/>
                  </a:lnTo>
                  <a:lnTo>
                    <a:pt x="234" y="1565"/>
                  </a:lnTo>
                  <a:lnTo>
                    <a:pt x="261" y="1628"/>
                  </a:lnTo>
                  <a:lnTo>
                    <a:pt x="298" y="1691"/>
                  </a:lnTo>
                  <a:lnTo>
                    <a:pt x="346" y="1755"/>
                  </a:lnTo>
                  <a:lnTo>
                    <a:pt x="402" y="1820"/>
                  </a:lnTo>
                  <a:lnTo>
                    <a:pt x="420" y="1846"/>
                  </a:lnTo>
                  <a:lnTo>
                    <a:pt x="432" y="1871"/>
                  </a:lnTo>
                  <a:lnTo>
                    <a:pt x="436" y="1899"/>
                  </a:lnTo>
                  <a:lnTo>
                    <a:pt x="432" y="1926"/>
                  </a:lnTo>
                  <a:lnTo>
                    <a:pt x="420" y="1954"/>
                  </a:lnTo>
                  <a:lnTo>
                    <a:pt x="402" y="1977"/>
                  </a:lnTo>
                  <a:lnTo>
                    <a:pt x="391" y="1993"/>
                  </a:lnTo>
                  <a:lnTo>
                    <a:pt x="373" y="2003"/>
                  </a:lnTo>
                  <a:lnTo>
                    <a:pt x="353" y="2009"/>
                  </a:lnTo>
                  <a:lnTo>
                    <a:pt x="336" y="2011"/>
                  </a:lnTo>
                  <a:lnTo>
                    <a:pt x="304" y="2007"/>
                  </a:lnTo>
                  <a:lnTo>
                    <a:pt x="281" y="1997"/>
                  </a:lnTo>
                  <a:lnTo>
                    <a:pt x="257" y="1977"/>
                  </a:lnTo>
                  <a:lnTo>
                    <a:pt x="181" y="1889"/>
                  </a:lnTo>
                  <a:lnTo>
                    <a:pt x="116" y="1799"/>
                  </a:lnTo>
                  <a:lnTo>
                    <a:pt x="67" y="1710"/>
                  </a:lnTo>
                  <a:lnTo>
                    <a:pt x="30" y="1620"/>
                  </a:lnTo>
                  <a:lnTo>
                    <a:pt x="8" y="1530"/>
                  </a:lnTo>
                  <a:lnTo>
                    <a:pt x="0" y="1441"/>
                  </a:lnTo>
                  <a:lnTo>
                    <a:pt x="6" y="1365"/>
                  </a:lnTo>
                  <a:lnTo>
                    <a:pt x="22" y="1290"/>
                  </a:lnTo>
                  <a:lnTo>
                    <a:pt x="49" y="1217"/>
                  </a:lnTo>
                  <a:lnTo>
                    <a:pt x="87" y="1143"/>
                  </a:lnTo>
                  <a:lnTo>
                    <a:pt x="134" y="1072"/>
                  </a:lnTo>
                  <a:lnTo>
                    <a:pt x="191" y="999"/>
                  </a:lnTo>
                  <a:lnTo>
                    <a:pt x="257" y="927"/>
                  </a:lnTo>
                  <a:lnTo>
                    <a:pt x="314" y="866"/>
                  </a:lnTo>
                  <a:lnTo>
                    <a:pt x="361" y="807"/>
                  </a:lnTo>
                  <a:lnTo>
                    <a:pt x="399" y="748"/>
                  </a:lnTo>
                  <a:lnTo>
                    <a:pt x="426" y="689"/>
                  </a:lnTo>
                  <a:lnTo>
                    <a:pt x="442" y="630"/>
                  </a:lnTo>
                  <a:lnTo>
                    <a:pt x="448" y="569"/>
                  </a:lnTo>
                  <a:lnTo>
                    <a:pt x="442" y="509"/>
                  </a:lnTo>
                  <a:lnTo>
                    <a:pt x="426" y="446"/>
                  </a:lnTo>
                  <a:lnTo>
                    <a:pt x="399" y="385"/>
                  </a:lnTo>
                  <a:lnTo>
                    <a:pt x="361" y="320"/>
                  </a:lnTo>
                  <a:lnTo>
                    <a:pt x="314" y="255"/>
                  </a:lnTo>
                  <a:lnTo>
                    <a:pt x="257" y="190"/>
                  </a:lnTo>
                  <a:lnTo>
                    <a:pt x="238" y="167"/>
                  </a:lnTo>
                  <a:lnTo>
                    <a:pt x="228" y="139"/>
                  </a:lnTo>
                  <a:lnTo>
                    <a:pt x="224" y="112"/>
                  </a:lnTo>
                  <a:lnTo>
                    <a:pt x="228" y="84"/>
                  </a:lnTo>
                  <a:lnTo>
                    <a:pt x="238" y="57"/>
                  </a:lnTo>
                  <a:lnTo>
                    <a:pt x="257" y="33"/>
                  </a:lnTo>
                  <a:lnTo>
                    <a:pt x="281" y="16"/>
                  </a:lnTo>
                  <a:lnTo>
                    <a:pt x="308" y="4"/>
                  </a:lnTo>
                  <a:lnTo>
                    <a:pt x="3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5767388" y="630238"/>
              <a:ext cx="4432300" cy="2660650"/>
            </a:xfrm>
            <a:custGeom>
              <a:avLst/>
              <a:gdLst>
                <a:gd name="T0" fmla="*/ 229 w 5583"/>
                <a:gd name="T1" fmla="*/ 474 h 3352"/>
                <a:gd name="T2" fmla="*/ 251 w 5583"/>
                <a:gd name="T3" fmla="*/ 843 h 3352"/>
                <a:gd name="T4" fmla="*/ 294 w 5583"/>
                <a:gd name="T5" fmla="*/ 1198 h 3352"/>
                <a:gd name="T6" fmla="*/ 367 w 5583"/>
                <a:gd name="T7" fmla="*/ 1538 h 3352"/>
                <a:gd name="T8" fmla="*/ 473 w 5583"/>
                <a:gd name="T9" fmla="*/ 1856 h 3352"/>
                <a:gd name="T10" fmla="*/ 616 w 5583"/>
                <a:gd name="T11" fmla="*/ 2151 h 3352"/>
                <a:gd name="T12" fmla="*/ 806 w 5583"/>
                <a:gd name="T13" fmla="*/ 2414 h 3352"/>
                <a:gd name="T14" fmla="*/ 1044 w 5583"/>
                <a:gd name="T15" fmla="*/ 2642 h 3352"/>
                <a:gd name="T16" fmla="*/ 1338 w 5583"/>
                <a:gd name="T17" fmla="*/ 2832 h 3352"/>
                <a:gd name="T18" fmla="*/ 1693 w 5583"/>
                <a:gd name="T19" fmla="*/ 2979 h 3352"/>
                <a:gd name="T20" fmla="*/ 2115 w 5583"/>
                <a:gd name="T21" fmla="*/ 3077 h 3352"/>
                <a:gd name="T22" fmla="*/ 2610 w 5583"/>
                <a:gd name="T23" fmla="*/ 3125 h 3352"/>
                <a:gd name="T24" fmla="*/ 3148 w 5583"/>
                <a:gd name="T25" fmla="*/ 3115 h 3352"/>
                <a:gd name="T26" fmla="*/ 3617 w 5583"/>
                <a:gd name="T27" fmla="*/ 3050 h 3352"/>
                <a:gd name="T28" fmla="*/ 4015 w 5583"/>
                <a:gd name="T29" fmla="*/ 2936 h 3352"/>
                <a:gd name="T30" fmla="*/ 4351 w 5583"/>
                <a:gd name="T31" fmla="*/ 2773 h 3352"/>
                <a:gd name="T32" fmla="*/ 4625 w 5583"/>
                <a:gd name="T33" fmla="*/ 2571 h 3352"/>
                <a:gd name="T34" fmla="*/ 4847 w 5583"/>
                <a:gd name="T35" fmla="*/ 2329 h 3352"/>
                <a:gd name="T36" fmla="*/ 5020 w 5583"/>
                <a:gd name="T37" fmla="*/ 2054 h 3352"/>
                <a:gd name="T38" fmla="*/ 5151 w 5583"/>
                <a:gd name="T39" fmla="*/ 1754 h 3352"/>
                <a:gd name="T40" fmla="*/ 5244 w 5583"/>
                <a:gd name="T41" fmla="*/ 1426 h 3352"/>
                <a:gd name="T42" fmla="*/ 5306 w 5583"/>
                <a:gd name="T43" fmla="*/ 1080 h 3352"/>
                <a:gd name="T44" fmla="*/ 5342 w 5583"/>
                <a:gd name="T45" fmla="*/ 721 h 3352"/>
                <a:gd name="T46" fmla="*/ 5359 w 5583"/>
                <a:gd name="T47" fmla="*/ 348 h 3352"/>
                <a:gd name="T48" fmla="*/ 223 w 5583"/>
                <a:gd name="T49" fmla="*/ 0 h 3352"/>
                <a:gd name="T50" fmla="*/ 5442 w 5583"/>
                <a:gd name="T51" fmla="*/ 16 h 3352"/>
                <a:gd name="T52" fmla="*/ 5546 w 5583"/>
                <a:gd name="T53" fmla="*/ 103 h 3352"/>
                <a:gd name="T54" fmla="*/ 5583 w 5583"/>
                <a:gd name="T55" fmla="*/ 224 h 3352"/>
                <a:gd name="T56" fmla="*/ 5573 w 5583"/>
                <a:gd name="T57" fmla="*/ 592 h 3352"/>
                <a:gd name="T58" fmla="*/ 5546 w 5583"/>
                <a:gd name="T59" fmla="*/ 955 h 3352"/>
                <a:gd name="T60" fmla="*/ 5497 w 5583"/>
                <a:gd name="T61" fmla="*/ 1310 h 3352"/>
                <a:gd name="T62" fmla="*/ 5418 w 5583"/>
                <a:gd name="T63" fmla="*/ 1652 h 3352"/>
                <a:gd name="T64" fmla="*/ 5306 w 5583"/>
                <a:gd name="T65" fmla="*/ 1974 h 3352"/>
                <a:gd name="T66" fmla="*/ 5155 w 5583"/>
                <a:gd name="T67" fmla="*/ 2276 h 3352"/>
                <a:gd name="T68" fmla="*/ 4963 w 5583"/>
                <a:gd name="T69" fmla="*/ 2549 h 3352"/>
                <a:gd name="T70" fmla="*/ 4720 w 5583"/>
                <a:gd name="T71" fmla="*/ 2791 h 3352"/>
                <a:gd name="T72" fmla="*/ 4423 w 5583"/>
                <a:gd name="T73" fmla="*/ 2995 h 3352"/>
                <a:gd name="T74" fmla="*/ 4068 w 5583"/>
                <a:gd name="T75" fmla="*/ 3158 h 3352"/>
                <a:gd name="T76" fmla="*/ 3648 w 5583"/>
                <a:gd name="T77" fmla="*/ 3274 h 3352"/>
                <a:gd name="T78" fmla="*/ 3159 w 5583"/>
                <a:gd name="T79" fmla="*/ 3339 h 3352"/>
                <a:gd name="T80" fmla="*/ 2604 w 5583"/>
                <a:gd name="T81" fmla="*/ 3348 h 3352"/>
                <a:gd name="T82" fmla="*/ 2090 w 5583"/>
                <a:gd name="T83" fmla="*/ 3301 h 3352"/>
                <a:gd name="T84" fmla="*/ 1648 w 5583"/>
                <a:gd name="T85" fmla="*/ 3201 h 3352"/>
                <a:gd name="T86" fmla="*/ 1271 w 5583"/>
                <a:gd name="T87" fmla="*/ 3054 h 3352"/>
                <a:gd name="T88" fmla="*/ 957 w 5583"/>
                <a:gd name="T89" fmla="*/ 2863 h 3352"/>
                <a:gd name="T90" fmla="*/ 696 w 5583"/>
                <a:gd name="T91" fmla="*/ 2634 h 3352"/>
                <a:gd name="T92" fmla="*/ 488 w 5583"/>
                <a:gd name="T93" fmla="*/ 2371 h 3352"/>
                <a:gd name="T94" fmla="*/ 324 w 5583"/>
                <a:gd name="T95" fmla="*/ 2078 h 3352"/>
                <a:gd name="T96" fmla="*/ 200 w 5583"/>
                <a:gd name="T97" fmla="*/ 1762 h 3352"/>
                <a:gd name="T98" fmla="*/ 112 w 5583"/>
                <a:gd name="T99" fmla="*/ 1424 h 3352"/>
                <a:gd name="T100" fmla="*/ 51 w 5583"/>
                <a:gd name="T101" fmla="*/ 1075 h 3352"/>
                <a:gd name="T102" fmla="*/ 17 w 5583"/>
                <a:gd name="T103" fmla="*/ 713 h 3352"/>
                <a:gd name="T104" fmla="*/ 2 w 5583"/>
                <a:gd name="T105" fmla="*/ 346 h 3352"/>
                <a:gd name="T106" fmla="*/ 17 w 5583"/>
                <a:gd name="T107" fmla="*/ 142 h 3352"/>
                <a:gd name="T108" fmla="*/ 104 w 5583"/>
                <a:gd name="T109" fmla="*/ 38 h 3352"/>
                <a:gd name="T110" fmla="*/ 223 w 5583"/>
                <a:gd name="T111" fmla="*/ 0 h 3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83" h="3352">
                  <a:moveTo>
                    <a:pt x="223" y="224"/>
                  </a:moveTo>
                  <a:lnTo>
                    <a:pt x="225" y="348"/>
                  </a:lnTo>
                  <a:lnTo>
                    <a:pt x="229" y="474"/>
                  </a:lnTo>
                  <a:lnTo>
                    <a:pt x="233" y="597"/>
                  </a:lnTo>
                  <a:lnTo>
                    <a:pt x="241" y="721"/>
                  </a:lnTo>
                  <a:lnTo>
                    <a:pt x="251" y="843"/>
                  </a:lnTo>
                  <a:lnTo>
                    <a:pt x="263" y="963"/>
                  </a:lnTo>
                  <a:lnTo>
                    <a:pt x="278" y="1080"/>
                  </a:lnTo>
                  <a:lnTo>
                    <a:pt x="294" y="1198"/>
                  </a:lnTo>
                  <a:lnTo>
                    <a:pt x="316" y="1314"/>
                  </a:lnTo>
                  <a:lnTo>
                    <a:pt x="339" y="1426"/>
                  </a:lnTo>
                  <a:lnTo>
                    <a:pt x="367" y="1538"/>
                  </a:lnTo>
                  <a:lnTo>
                    <a:pt x="398" y="1646"/>
                  </a:lnTo>
                  <a:lnTo>
                    <a:pt x="433" y="1754"/>
                  </a:lnTo>
                  <a:lnTo>
                    <a:pt x="473" y="1856"/>
                  </a:lnTo>
                  <a:lnTo>
                    <a:pt x="516" y="1958"/>
                  </a:lnTo>
                  <a:lnTo>
                    <a:pt x="565" y="2054"/>
                  </a:lnTo>
                  <a:lnTo>
                    <a:pt x="616" y="2151"/>
                  </a:lnTo>
                  <a:lnTo>
                    <a:pt x="675" y="2241"/>
                  </a:lnTo>
                  <a:lnTo>
                    <a:pt x="738" y="2329"/>
                  </a:lnTo>
                  <a:lnTo>
                    <a:pt x="806" y="2414"/>
                  </a:lnTo>
                  <a:lnTo>
                    <a:pt x="879" y="2494"/>
                  </a:lnTo>
                  <a:lnTo>
                    <a:pt x="959" y="2571"/>
                  </a:lnTo>
                  <a:lnTo>
                    <a:pt x="1044" y="2642"/>
                  </a:lnTo>
                  <a:lnTo>
                    <a:pt x="1136" y="2710"/>
                  </a:lnTo>
                  <a:lnTo>
                    <a:pt x="1234" y="2773"/>
                  </a:lnTo>
                  <a:lnTo>
                    <a:pt x="1338" y="2832"/>
                  </a:lnTo>
                  <a:lnTo>
                    <a:pt x="1450" y="2887"/>
                  </a:lnTo>
                  <a:lnTo>
                    <a:pt x="1568" y="2936"/>
                  </a:lnTo>
                  <a:lnTo>
                    <a:pt x="1693" y="2979"/>
                  </a:lnTo>
                  <a:lnTo>
                    <a:pt x="1827" y="3019"/>
                  </a:lnTo>
                  <a:lnTo>
                    <a:pt x="1968" y="3050"/>
                  </a:lnTo>
                  <a:lnTo>
                    <a:pt x="2115" y="3077"/>
                  </a:lnTo>
                  <a:lnTo>
                    <a:pt x="2272" y="3099"/>
                  </a:lnTo>
                  <a:lnTo>
                    <a:pt x="2437" y="3115"/>
                  </a:lnTo>
                  <a:lnTo>
                    <a:pt x="2610" y="3125"/>
                  </a:lnTo>
                  <a:lnTo>
                    <a:pt x="2792" y="3129"/>
                  </a:lnTo>
                  <a:lnTo>
                    <a:pt x="2973" y="3125"/>
                  </a:lnTo>
                  <a:lnTo>
                    <a:pt x="3148" y="3115"/>
                  </a:lnTo>
                  <a:lnTo>
                    <a:pt x="3311" y="3099"/>
                  </a:lnTo>
                  <a:lnTo>
                    <a:pt x="3468" y="3077"/>
                  </a:lnTo>
                  <a:lnTo>
                    <a:pt x="3617" y="3050"/>
                  </a:lnTo>
                  <a:lnTo>
                    <a:pt x="3756" y="3019"/>
                  </a:lnTo>
                  <a:lnTo>
                    <a:pt x="3889" y="2979"/>
                  </a:lnTo>
                  <a:lnTo>
                    <a:pt x="4015" y="2936"/>
                  </a:lnTo>
                  <a:lnTo>
                    <a:pt x="4135" y="2887"/>
                  </a:lnTo>
                  <a:lnTo>
                    <a:pt x="4245" y="2832"/>
                  </a:lnTo>
                  <a:lnTo>
                    <a:pt x="4351" y="2773"/>
                  </a:lnTo>
                  <a:lnTo>
                    <a:pt x="4449" y="2710"/>
                  </a:lnTo>
                  <a:lnTo>
                    <a:pt x="4539" y="2642"/>
                  </a:lnTo>
                  <a:lnTo>
                    <a:pt x="4625" y="2571"/>
                  </a:lnTo>
                  <a:lnTo>
                    <a:pt x="4704" y="2494"/>
                  </a:lnTo>
                  <a:lnTo>
                    <a:pt x="4778" y="2414"/>
                  </a:lnTo>
                  <a:lnTo>
                    <a:pt x="4847" y="2329"/>
                  </a:lnTo>
                  <a:lnTo>
                    <a:pt x="4910" y="2241"/>
                  </a:lnTo>
                  <a:lnTo>
                    <a:pt x="4967" y="2151"/>
                  </a:lnTo>
                  <a:lnTo>
                    <a:pt x="5020" y="2054"/>
                  </a:lnTo>
                  <a:lnTo>
                    <a:pt x="5067" y="1958"/>
                  </a:lnTo>
                  <a:lnTo>
                    <a:pt x="5112" y="1856"/>
                  </a:lnTo>
                  <a:lnTo>
                    <a:pt x="5151" y="1754"/>
                  </a:lnTo>
                  <a:lnTo>
                    <a:pt x="5185" y="1646"/>
                  </a:lnTo>
                  <a:lnTo>
                    <a:pt x="5216" y="1538"/>
                  </a:lnTo>
                  <a:lnTo>
                    <a:pt x="5244" y="1426"/>
                  </a:lnTo>
                  <a:lnTo>
                    <a:pt x="5269" y="1314"/>
                  </a:lnTo>
                  <a:lnTo>
                    <a:pt x="5289" y="1198"/>
                  </a:lnTo>
                  <a:lnTo>
                    <a:pt x="5306" y="1080"/>
                  </a:lnTo>
                  <a:lnTo>
                    <a:pt x="5320" y="963"/>
                  </a:lnTo>
                  <a:lnTo>
                    <a:pt x="5334" y="843"/>
                  </a:lnTo>
                  <a:lnTo>
                    <a:pt x="5342" y="721"/>
                  </a:lnTo>
                  <a:lnTo>
                    <a:pt x="5350" y="597"/>
                  </a:lnTo>
                  <a:lnTo>
                    <a:pt x="5355" y="474"/>
                  </a:lnTo>
                  <a:lnTo>
                    <a:pt x="5359" y="348"/>
                  </a:lnTo>
                  <a:lnTo>
                    <a:pt x="5359" y="224"/>
                  </a:lnTo>
                  <a:lnTo>
                    <a:pt x="223" y="224"/>
                  </a:lnTo>
                  <a:close/>
                  <a:moveTo>
                    <a:pt x="223" y="0"/>
                  </a:moveTo>
                  <a:lnTo>
                    <a:pt x="5359" y="0"/>
                  </a:lnTo>
                  <a:lnTo>
                    <a:pt x="5403" y="4"/>
                  </a:lnTo>
                  <a:lnTo>
                    <a:pt x="5442" y="16"/>
                  </a:lnTo>
                  <a:lnTo>
                    <a:pt x="5481" y="38"/>
                  </a:lnTo>
                  <a:lnTo>
                    <a:pt x="5516" y="67"/>
                  </a:lnTo>
                  <a:lnTo>
                    <a:pt x="5546" y="103"/>
                  </a:lnTo>
                  <a:lnTo>
                    <a:pt x="5567" y="142"/>
                  </a:lnTo>
                  <a:lnTo>
                    <a:pt x="5579" y="181"/>
                  </a:lnTo>
                  <a:lnTo>
                    <a:pt x="5583" y="224"/>
                  </a:lnTo>
                  <a:lnTo>
                    <a:pt x="5581" y="346"/>
                  </a:lnTo>
                  <a:lnTo>
                    <a:pt x="5579" y="468"/>
                  </a:lnTo>
                  <a:lnTo>
                    <a:pt x="5573" y="592"/>
                  </a:lnTo>
                  <a:lnTo>
                    <a:pt x="5567" y="713"/>
                  </a:lnTo>
                  <a:lnTo>
                    <a:pt x="5558" y="833"/>
                  </a:lnTo>
                  <a:lnTo>
                    <a:pt x="5546" y="955"/>
                  </a:lnTo>
                  <a:lnTo>
                    <a:pt x="5532" y="1075"/>
                  </a:lnTo>
                  <a:lnTo>
                    <a:pt x="5516" y="1192"/>
                  </a:lnTo>
                  <a:lnTo>
                    <a:pt x="5497" y="1310"/>
                  </a:lnTo>
                  <a:lnTo>
                    <a:pt x="5473" y="1424"/>
                  </a:lnTo>
                  <a:lnTo>
                    <a:pt x="5448" y="1538"/>
                  </a:lnTo>
                  <a:lnTo>
                    <a:pt x="5418" y="1652"/>
                  </a:lnTo>
                  <a:lnTo>
                    <a:pt x="5385" y="1762"/>
                  </a:lnTo>
                  <a:lnTo>
                    <a:pt x="5348" y="1870"/>
                  </a:lnTo>
                  <a:lnTo>
                    <a:pt x="5306" y="1974"/>
                  </a:lnTo>
                  <a:lnTo>
                    <a:pt x="5261" y="2078"/>
                  </a:lnTo>
                  <a:lnTo>
                    <a:pt x="5210" y="2178"/>
                  </a:lnTo>
                  <a:lnTo>
                    <a:pt x="5155" y="2276"/>
                  </a:lnTo>
                  <a:lnTo>
                    <a:pt x="5096" y="2371"/>
                  </a:lnTo>
                  <a:lnTo>
                    <a:pt x="5032" y="2461"/>
                  </a:lnTo>
                  <a:lnTo>
                    <a:pt x="4963" y="2549"/>
                  </a:lnTo>
                  <a:lnTo>
                    <a:pt x="4886" y="2634"/>
                  </a:lnTo>
                  <a:lnTo>
                    <a:pt x="4806" y="2714"/>
                  </a:lnTo>
                  <a:lnTo>
                    <a:pt x="4720" y="2791"/>
                  </a:lnTo>
                  <a:lnTo>
                    <a:pt x="4627" y="2863"/>
                  </a:lnTo>
                  <a:lnTo>
                    <a:pt x="4529" y="2930"/>
                  </a:lnTo>
                  <a:lnTo>
                    <a:pt x="4423" y="2995"/>
                  </a:lnTo>
                  <a:lnTo>
                    <a:pt x="4311" y="3054"/>
                  </a:lnTo>
                  <a:lnTo>
                    <a:pt x="4194" y="3107"/>
                  </a:lnTo>
                  <a:lnTo>
                    <a:pt x="4068" y="3158"/>
                  </a:lnTo>
                  <a:lnTo>
                    <a:pt x="3935" y="3201"/>
                  </a:lnTo>
                  <a:lnTo>
                    <a:pt x="3795" y="3240"/>
                  </a:lnTo>
                  <a:lnTo>
                    <a:pt x="3648" y="3274"/>
                  </a:lnTo>
                  <a:lnTo>
                    <a:pt x="3493" y="3301"/>
                  </a:lnTo>
                  <a:lnTo>
                    <a:pt x="3330" y="3323"/>
                  </a:lnTo>
                  <a:lnTo>
                    <a:pt x="3159" y="3339"/>
                  </a:lnTo>
                  <a:lnTo>
                    <a:pt x="2979" y="3348"/>
                  </a:lnTo>
                  <a:lnTo>
                    <a:pt x="2792" y="3352"/>
                  </a:lnTo>
                  <a:lnTo>
                    <a:pt x="2604" y="3348"/>
                  </a:lnTo>
                  <a:lnTo>
                    <a:pt x="2425" y="3339"/>
                  </a:lnTo>
                  <a:lnTo>
                    <a:pt x="2253" y="3323"/>
                  </a:lnTo>
                  <a:lnTo>
                    <a:pt x="2090" y="3301"/>
                  </a:lnTo>
                  <a:lnTo>
                    <a:pt x="1935" y="3274"/>
                  </a:lnTo>
                  <a:lnTo>
                    <a:pt x="1788" y="3240"/>
                  </a:lnTo>
                  <a:lnTo>
                    <a:pt x="1648" y="3201"/>
                  </a:lnTo>
                  <a:lnTo>
                    <a:pt x="1517" y="3158"/>
                  </a:lnTo>
                  <a:lnTo>
                    <a:pt x="1391" y="3107"/>
                  </a:lnTo>
                  <a:lnTo>
                    <a:pt x="1271" y="3054"/>
                  </a:lnTo>
                  <a:lnTo>
                    <a:pt x="1160" y="2995"/>
                  </a:lnTo>
                  <a:lnTo>
                    <a:pt x="1056" y="2930"/>
                  </a:lnTo>
                  <a:lnTo>
                    <a:pt x="957" y="2863"/>
                  </a:lnTo>
                  <a:lnTo>
                    <a:pt x="863" y="2791"/>
                  </a:lnTo>
                  <a:lnTo>
                    <a:pt x="777" y="2714"/>
                  </a:lnTo>
                  <a:lnTo>
                    <a:pt x="696" y="2634"/>
                  </a:lnTo>
                  <a:lnTo>
                    <a:pt x="622" y="2549"/>
                  </a:lnTo>
                  <a:lnTo>
                    <a:pt x="551" y="2461"/>
                  </a:lnTo>
                  <a:lnTo>
                    <a:pt x="488" y="2371"/>
                  </a:lnTo>
                  <a:lnTo>
                    <a:pt x="428" y="2276"/>
                  </a:lnTo>
                  <a:lnTo>
                    <a:pt x="373" y="2178"/>
                  </a:lnTo>
                  <a:lnTo>
                    <a:pt x="324" y="2078"/>
                  </a:lnTo>
                  <a:lnTo>
                    <a:pt x="278" y="1974"/>
                  </a:lnTo>
                  <a:lnTo>
                    <a:pt x="237" y="1870"/>
                  </a:lnTo>
                  <a:lnTo>
                    <a:pt x="200" y="1762"/>
                  </a:lnTo>
                  <a:lnTo>
                    <a:pt x="167" y="1652"/>
                  </a:lnTo>
                  <a:lnTo>
                    <a:pt x="137" y="1538"/>
                  </a:lnTo>
                  <a:lnTo>
                    <a:pt x="112" y="1424"/>
                  </a:lnTo>
                  <a:lnTo>
                    <a:pt x="88" y="1310"/>
                  </a:lnTo>
                  <a:lnTo>
                    <a:pt x="68" y="1192"/>
                  </a:lnTo>
                  <a:lnTo>
                    <a:pt x="51" y="1075"/>
                  </a:lnTo>
                  <a:lnTo>
                    <a:pt x="37" y="955"/>
                  </a:lnTo>
                  <a:lnTo>
                    <a:pt x="25" y="833"/>
                  </a:lnTo>
                  <a:lnTo>
                    <a:pt x="17" y="713"/>
                  </a:lnTo>
                  <a:lnTo>
                    <a:pt x="10" y="592"/>
                  </a:lnTo>
                  <a:lnTo>
                    <a:pt x="6" y="468"/>
                  </a:lnTo>
                  <a:lnTo>
                    <a:pt x="2" y="346"/>
                  </a:lnTo>
                  <a:lnTo>
                    <a:pt x="0" y="224"/>
                  </a:lnTo>
                  <a:lnTo>
                    <a:pt x="4" y="181"/>
                  </a:lnTo>
                  <a:lnTo>
                    <a:pt x="17" y="142"/>
                  </a:lnTo>
                  <a:lnTo>
                    <a:pt x="39" y="103"/>
                  </a:lnTo>
                  <a:lnTo>
                    <a:pt x="66" y="67"/>
                  </a:lnTo>
                  <a:lnTo>
                    <a:pt x="104" y="38"/>
                  </a:lnTo>
                  <a:lnTo>
                    <a:pt x="141" y="16"/>
                  </a:lnTo>
                  <a:lnTo>
                    <a:pt x="182" y="4"/>
                  </a:lnTo>
                  <a:lnTo>
                    <a:pt x="22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2079625" y="808038"/>
              <a:ext cx="1195387" cy="1879600"/>
            </a:xfrm>
            <a:custGeom>
              <a:avLst/>
              <a:gdLst>
                <a:gd name="T0" fmla="*/ 932 w 1507"/>
                <a:gd name="T1" fmla="*/ 381 h 2368"/>
                <a:gd name="T2" fmla="*/ 913 w 1507"/>
                <a:gd name="T3" fmla="*/ 658 h 2368"/>
                <a:gd name="T4" fmla="*/ 879 w 1507"/>
                <a:gd name="T5" fmla="*/ 943 h 2368"/>
                <a:gd name="T6" fmla="*/ 828 w 1507"/>
                <a:gd name="T7" fmla="*/ 1228 h 2368"/>
                <a:gd name="T8" fmla="*/ 754 w 1507"/>
                <a:gd name="T9" fmla="*/ 1510 h 2368"/>
                <a:gd name="T10" fmla="*/ 650 w 1507"/>
                <a:gd name="T11" fmla="*/ 1783 h 2368"/>
                <a:gd name="T12" fmla="*/ 514 w 1507"/>
                <a:gd name="T13" fmla="*/ 2044 h 2368"/>
                <a:gd name="T14" fmla="*/ 697 w 1507"/>
                <a:gd name="T15" fmla="*/ 1964 h 2368"/>
                <a:gd name="T16" fmla="*/ 852 w 1507"/>
                <a:gd name="T17" fmla="*/ 1860 h 2368"/>
                <a:gd name="T18" fmla="*/ 979 w 1507"/>
                <a:gd name="T19" fmla="*/ 1736 h 2368"/>
                <a:gd name="T20" fmla="*/ 1081 w 1507"/>
                <a:gd name="T21" fmla="*/ 1597 h 2368"/>
                <a:gd name="T22" fmla="*/ 1160 w 1507"/>
                <a:gd name="T23" fmla="*/ 1448 h 2368"/>
                <a:gd name="T24" fmla="*/ 1217 w 1507"/>
                <a:gd name="T25" fmla="*/ 1290 h 2368"/>
                <a:gd name="T26" fmla="*/ 1254 w 1507"/>
                <a:gd name="T27" fmla="*/ 1129 h 2368"/>
                <a:gd name="T28" fmla="*/ 1272 w 1507"/>
                <a:gd name="T29" fmla="*/ 970 h 2368"/>
                <a:gd name="T30" fmla="*/ 1270 w 1507"/>
                <a:gd name="T31" fmla="*/ 801 h 2368"/>
                <a:gd name="T32" fmla="*/ 1236 w 1507"/>
                <a:gd name="T33" fmla="*/ 629 h 2368"/>
                <a:gd name="T34" fmla="*/ 1178 w 1507"/>
                <a:gd name="T35" fmla="*/ 477 h 2368"/>
                <a:gd name="T36" fmla="*/ 1095 w 1507"/>
                <a:gd name="T37" fmla="*/ 356 h 2368"/>
                <a:gd name="T38" fmla="*/ 993 w 1507"/>
                <a:gd name="T39" fmla="*/ 271 h 2368"/>
                <a:gd name="T40" fmla="*/ 816 w 1507"/>
                <a:gd name="T41" fmla="*/ 0 h 2368"/>
                <a:gd name="T42" fmla="*/ 917 w 1507"/>
                <a:gd name="T43" fmla="*/ 6 h 2368"/>
                <a:gd name="T44" fmla="*/ 1064 w 1507"/>
                <a:gd name="T45" fmla="*/ 51 h 2368"/>
                <a:gd name="T46" fmla="*/ 1197 w 1507"/>
                <a:gd name="T47" fmla="*/ 140 h 2368"/>
                <a:gd name="T48" fmla="*/ 1311 w 1507"/>
                <a:gd name="T49" fmla="*/ 261 h 2368"/>
                <a:gd name="T50" fmla="*/ 1403 w 1507"/>
                <a:gd name="T51" fmla="*/ 415 h 2368"/>
                <a:gd name="T52" fmla="*/ 1468 w 1507"/>
                <a:gd name="T53" fmla="*/ 593 h 2368"/>
                <a:gd name="T54" fmla="*/ 1503 w 1507"/>
                <a:gd name="T55" fmla="*/ 790 h 2368"/>
                <a:gd name="T56" fmla="*/ 1505 w 1507"/>
                <a:gd name="T57" fmla="*/ 984 h 2368"/>
                <a:gd name="T58" fmla="*/ 1484 w 1507"/>
                <a:gd name="T59" fmla="*/ 1167 h 2368"/>
                <a:gd name="T60" fmla="*/ 1442 w 1507"/>
                <a:gd name="T61" fmla="*/ 1349 h 2368"/>
                <a:gd name="T62" fmla="*/ 1378 w 1507"/>
                <a:gd name="T63" fmla="*/ 1524 h 2368"/>
                <a:gd name="T64" fmla="*/ 1291 w 1507"/>
                <a:gd name="T65" fmla="*/ 1693 h 2368"/>
                <a:gd name="T66" fmla="*/ 1183 w 1507"/>
                <a:gd name="T67" fmla="*/ 1848 h 2368"/>
                <a:gd name="T68" fmla="*/ 1050 w 1507"/>
                <a:gd name="T69" fmla="*/ 1989 h 2368"/>
                <a:gd name="T70" fmla="*/ 895 w 1507"/>
                <a:gd name="T71" fmla="*/ 2111 h 2368"/>
                <a:gd name="T72" fmla="*/ 714 w 1507"/>
                <a:gd name="T73" fmla="*/ 2211 h 2368"/>
                <a:gd name="T74" fmla="*/ 510 w 1507"/>
                <a:gd name="T75" fmla="*/ 2288 h 2368"/>
                <a:gd name="T76" fmla="*/ 279 w 1507"/>
                <a:gd name="T77" fmla="*/ 2335 h 2368"/>
                <a:gd name="T78" fmla="*/ 179 w 1507"/>
                <a:gd name="T79" fmla="*/ 2156 h 2368"/>
                <a:gd name="T80" fmla="*/ 334 w 1507"/>
                <a:gd name="T81" fmla="*/ 1931 h 2368"/>
                <a:gd name="T82" fmla="*/ 455 w 1507"/>
                <a:gd name="T83" fmla="*/ 1689 h 2368"/>
                <a:gd name="T84" fmla="*/ 551 w 1507"/>
                <a:gd name="T85" fmla="*/ 1432 h 2368"/>
                <a:gd name="T86" fmla="*/ 620 w 1507"/>
                <a:gd name="T87" fmla="*/ 1167 h 2368"/>
                <a:gd name="T88" fmla="*/ 669 w 1507"/>
                <a:gd name="T89" fmla="*/ 898 h 2368"/>
                <a:gd name="T90" fmla="*/ 701 w 1507"/>
                <a:gd name="T91" fmla="*/ 629 h 2368"/>
                <a:gd name="T92" fmla="*/ 718 w 1507"/>
                <a:gd name="T93" fmla="*/ 366 h 2368"/>
                <a:gd name="T94" fmla="*/ 726 w 1507"/>
                <a:gd name="T95" fmla="*/ 110 h 2368"/>
                <a:gd name="T96" fmla="*/ 816 w 1507"/>
                <a:gd name="T97" fmla="*/ 0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7" h="2368">
                  <a:moveTo>
                    <a:pt x="938" y="246"/>
                  </a:moveTo>
                  <a:lnTo>
                    <a:pt x="932" y="381"/>
                  </a:lnTo>
                  <a:lnTo>
                    <a:pt x="924" y="519"/>
                  </a:lnTo>
                  <a:lnTo>
                    <a:pt x="913" y="658"/>
                  </a:lnTo>
                  <a:lnTo>
                    <a:pt x="899" y="801"/>
                  </a:lnTo>
                  <a:lnTo>
                    <a:pt x="879" y="943"/>
                  </a:lnTo>
                  <a:lnTo>
                    <a:pt x="858" y="1086"/>
                  </a:lnTo>
                  <a:lnTo>
                    <a:pt x="828" y="1228"/>
                  </a:lnTo>
                  <a:lnTo>
                    <a:pt x="795" y="1369"/>
                  </a:lnTo>
                  <a:lnTo>
                    <a:pt x="754" y="1510"/>
                  </a:lnTo>
                  <a:lnTo>
                    <a:pt x="707" y="1648"/>
                  </a:lnTo>
                  <a:lnTo>
                    <a:pt x="650" y="1783"/>
                  </a:lnTo>
                  <a:lnTo>
                    <a:pt x="587" y="1915"/>
                  </a:lnTo>
                  <a:lnTo>
                    <a:pt x="514" y="2044"/>
                  </a:lnTo>
                  <a:lnTo>
                    <a:pt x="608" y="2007"/>
                  </a:lnTo>
                  <a:lnTo>
                    <a:pt x="697" y="1964"/>
                  </a:lnTo>
                  <a:lnTo>
                    <a:pt x="777" y="1915"/>
                  </a:lnTo>
                  <a:lnTo>
                    <a:pt x="852" y="1860"/>
                  </a:lnTo>
                  <a:lnTo>
                    <a:pt x="918" y="1801"/>
                  </a:lnTo>
                  <a:lnTo>
                    <a:pt x="979" y="1736"/>
                  </a:lnTo>
                  <a:lnTo>
                    <a:pt x="1032" y="1669"/>
                  </a:lnTo>
                  <a:lnTo>
                    <a:pt x="1081" y="1597"/>
                  </a:lnTo>
                  <a:lnTo>
                    <a:pt x="1125" y="1524"/>
                  </a:lnTo>
                  <a:lnTo>
                    <a:pt x="1160" y="1448"/>
                  </a:lnTo>
                  <a:lnTo>
                    <a:pt x="1191" y="1369"/>
                  </a:lnTo>
                  <a:lnTo>
                    <a:pt x="1217" y="1290"/>
                  </a:lnTo>
                  <a:lnTo>
                    <a:pt x="1238" y="1210"/>
                  </a:lnTo>
                  <a:lnTo>
                    <a:pt x="1254" y="1129"/>
                  </a:lnTo>
                  <a:lnTo>
                    <a:pt x="1264" y="1051"/>
                  </a:lnTo>
                  <a:lnTo>
                    <a:pt x="1272" y="970"/>
                  </a:lnTo>
                  <a:lnTo>
                    <a:pt x="1274" y="894"/>
                  </a:lnTo>
                  <a:lnTo>
                    <a:pt x="1270" y="801"/>
                  </a:lnTo>
                  <a:lnTo>
                    <a:pt x="1256" y="711"/>
                  </a:lnTo>
                  <a:lnTo>
                    <a:pt x="1236" y="629"/>
                  </a:lnTo>
                  <a:lnTo>
                    <a:pt x="1211" y="550"/>
                  </a:lnTo>
                  <a:lnTo>
                    <a:pt x="1178" y="477"/>
                  </a:lnTo>
                  <a:lnTo>
                    <a:pt x="1138" y="413"/>
                  </a:lnTo>
                  <a:lnTo>
                    <a:pt x="1095" y="356"/>
                  </a:lnTo>
                  <a:lnTo>
                    <a:pt x="1046" y="309"/>
                  </a:lnTo>
                  <a:lnTo>
                    <a:pt x="993" y="271"/>
                  </a:lnTo>
                  <a:lnTo>
                    <a:pt x="938" y="246"/>
                  </a:lnTo>
                  <a:close/>
                  <a:moveTo>
                    <a:pt x="816" y="0"/>
                  </a:moveTo>
                  <a:lnTo>
                    <a:pt x="838" y="0"/>
                  </a:lnTo>
                  <a:lnTo>
                    <a:pt x="917" y="6"/>
                  </a:lnTo>
                  <a:lnTo>
                    <a:pt x="991" y="24"/>
                  </a:lnTo>
                  <a:lnTo>
                    <a:pt x="1064" y="51"/>
                  </a:lnTo>
                  <a:lnTo>
                    <a:pt x="1132" y="91"/>
                  </a:lnTo>
                  <a:lnTo>
                    <a:pt x="1197" y="140"/>
                  </a:lnTo>
                  <a:lnTo>
                    <a:pt x="1256" y="197"/>
                  </a:lnTo>
                  <a:lnTo>
                    <a:pt x="1311" y="261"/>
                  </a:lnTo>
                  <a:lnTo>
                    <a:pt x="1360" y="334"/>
                  </a:lnTo>
                  <a:lnTo>
                    <a:pt x="1403" y="415"/>
                  </a:lnTo>
                  <a:lnTo>
                    <a:pt x="1440" y="501"/>
                  </a:lnTo>
                  <a:lnTo>
                    <a:pt x="1468" y="593"/>
                  </a:lnTo>
                  <a:lnTo>
                    <a:pt x="1490" y="690"/>
                  </a:lnTo>
                  <a:lnTo>
                    <a:pt x="1503" y="790"/>
                  </a:lnTo>
                  <a:lnTo>
                    <a:pt x="1507" y="894"/>
                  </a:lnTo>
                  <a:lnTo>
                    <a:pt x="1505" y="984"/>
                  </a:lnTo>
                  <a:lnTo>
                    <a:pt x="1497" y="1076"/>
                  </a:lnTo>
                  <a:lnTo>
                    <a:pt x="1484" y="1167"/>
                  </a:lnTo>
                  <a:lnTo>
                    <a:pt x="1466" y="1259"/>
                  </a:lnTo>
                  <a:lnTo>
                    <a:pt x="1442" y="1349"/>
                  </a:lnTo>
                  <a:lnTo>
                    <a:pt x="1413" y="1438"/>
                  </a:lnTo>
                  <a:lnTo>
                    <a:pt x="1378" y="1524"/>
                  </a:lnTo>
                  <a:lnTo>
                    <a:pt x="1338" y="1611"/>
                  </a:lnTo>
                  <a:lnTo>
                    <a:pt x="1291" y="1693"/>
                  </a:lnTo>
                  <a:lnTo>
                    <a:pt x="1240" y="1772"/>
                  </a:lnTo>
                  <a:lnTo>
                    <a:pt x="1183" y="1848"/>
                  </a:lnTo>
                  <a:lnTo>
                    <a:pt x="1119" y="1921"/>
                  </a:lnTo>
                  <a:lnTo>
                    <a:pt x="1050" y="1989"/>
                  </a:lnTo>
                  <a:lnTo>
                    <a:pt x="975" y="2052"/>
                  </a:lnTo>
                  <a:lnTo>
                    <a:pt x="895" y="2111"/>
                  </a:lnTo>
                  <a:lnTo>
                    <a:pt x="807" y="2164"/>
                  </a:lnTo>
                  <a:lnTo>
                    <a:pt x="714" y="2211"/>
                  </a:lnTo>
                  <a:lnTo>
                    <a:pt x="614" y="2253"/>
                  </a:lnTo>
                  <a:lnTo>
                    <a:pt x="510" y="2288"/>
                  </a:lnTo>
                  <a:lnTo>
                    <a:pt x="398" y="2315"/>
                  </a:lnTo>
                  <a:lnTo>
                    <a:pt x="279" y="2335"/>
                  </a:lnTo>
                  <a:lnTo>
                    <a:pt x="0" y="2368"/>
                  </a:lnTo>
                  <a:lnTo>
                    <a:pt x="179" y="2156"/>
                  </a:lnTo>
                  <a:lnTo>
                    <a:pt x="261" y="2046"/>
                  </a:lnTo>
                  <a:lnTo>
                    <a:pt x="334" y="1931"/>
                  </a:lnTo>
                  <a:lnTo>
                    <a:pt x="398" y="1813"/>
                  </a:lnTo>
                  <a:lnTo>
                    <a:pt x="455" y="1689"/>
                  </a:lnTo>
                  <a:lnTo>
                    <a:pt x="506" y="1561"/>
                  </a:lnTo>
                  <a:lnTo>
                    <a:pt x="551" y="1432"/>
                  </a:lnTo>
                  <a:lnTo>
                    <a:pt x="589" y="1300"/>
                  </a:lnTo>
                  <a:lnTo>
                    <a:pt x="620" y="1167"/>
                  </a:lnTo>
                  <a:lnTo>
                    <a:pt x="648" y="1033"/>
                  </a:lnTo>
                  <a:lnTo>
                    <a:pt x="669" y="898"/>
                  </a:lnTo>
                  <a:lnTo>
                    <a:pt x="687" y="762"/>
                  </a:lnTo>
                  <a:lnTo>
                    <a:pt x="701" y="629"/>
                  </a:lnTo>
                  <a:lnTo>
                    <a:pt x="710" y="495"/>
                  </a:lnTo>
                  <a:lnTo>
                    <a:pt x="718" y="366"/>
                  </a:lnTo>
                  <a:lnTo>
                    <a:pt x="724" y="236"/>
                  </a:lnTo>
                  <a:lnTo>
                    <a:pt x="726" y="110"/>
                  </a:lnTo>
                  <a:lnTo>
                    <a:pt x="726" y="34"/>
                  </a:lnTo>
                  <a:lnTo>
                    <a:pt x="81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5324475" y="1427163"/>
              <a:ext cx="1331912" cy="1419225"/>
            </a:xfrm>
            <a:custGeom>
              <a:avLst/>
              <a:gdLst>
                <a:gd name="T0" fmla="*/ 147 w 1678"/>
                <a:gd name="T1" fmla="*/ 8 h 1789"/>
                <a:gd name="T2" fmla="*/ 198 w 1678"/>
                <a:gd name="T3" fmla="*/ 41 h 1789"/>
                <a:gd name="T4" fmla="*/ 226 w 1678"/>
                <a:gd name="T5" fmla="*/ 90 h 1789"/>
                <a:gd name="T6" fmla="*/ 294 w 1678"/>
                <a:gd name="T7" fmla="*/ 389 h 1789"/>
                <a:gd name="T8" fmla="*/ 385 w 1678"/>
                <a:gd name="T9" fmla="*/ 650 h 1789"/>
                <a:gd name="T10" fmla="*/ 497 w 1678"/>
                <a:gd name="T11" fmla="*/ 876 h 1789"/>
                <a:gd name="T12" fmla="*/ 634 w 1678"/>
                <a:gd name="T13" fmla="*/ 1070 h 1789"/>
                <a:gd name="T14" fmla="*/ 795 w 1678"/>
                <a:gd name="T15" fmla="*/ 1231 h 1789"/>
                <a:gd name="T16" fmla="*/ 985 w 1678"/>
                <a:gd name="T17" fmla="*/ 1363 h 1789"/>
                <a:gd name="T18" fmla="*/ 1203 w 1678"/>
                <a:gd name="T19" fmla="*/ 1465 h 1789"/>
                <a:gd name="T20" fmla="*/ 1452 w 1678"/>
                <a:gd name="T21" fmla="*/ 1539 h 1789"/>
                <a:gd name="T22" fmla="*/ 1613 w 1678"/>
                <a:gd name="T23" fmla="*/ 1575 h 1789"/>
                <a:gd name="T24" fmla="*/ 1656 w 1678"/>
                <a:gd name="T25" fmla="*/ 1612 h 1789"/>
                <a:gd name="T26" fmla="*/ 1678 w 1678"/>
                <a:gd name="T27" fmla="*/ 1667 h 1789"/>
                <a:gd name="T28" fmla="*/ 1666 w 1678"/>
                <a:gd name="T29" fmla="*/ 1730 h 1789"/>
                <a:gd name="T30" fmla="*/ 1625 w 1678"/>
                <a:gd name="T31" fmla="*/ 1773 h 1789"/>
                <a:gd name="T32" fmla="*/ 1564 w 1678"/>
                <a:gd name="T33" fmla="*/ 1789 h 1789"/>
                <a:gd name="T34" fmla="*/ 1556 w 1678"/>
                <a:gd name="T35" fmla="*/ 1789 h 1789"/>
                <a:gd name="T36" fmla="*/ 1549 w 1678"/>
                <a:gd name="T37" fmla="*/ 1789 h 1789"/>
                <a:gd name="T38" fmla="*/ 1399 w 1678"/>
                <a:gd name="T39" fmla="*/ 1759 h 1789"/>
                <a:gd name="T40" fmla="*/ 1134 w 1678"/>
                <a:gd name="T41" fmla="*/ 1681 h 1789"/>
                <a:gd name="T42" fmla="*/ 899 w 1678"/>
                <a:gd name="T43" fmla="*/ 1575 h 1789"/>
                <a:gd name="T44" fmla="*/ 691 w 1678"/>
                <a:gd name="T45" fmla="*/ 1441 h 1789"/>
                <a:gd name="T46" fmla="*/ 508 w 1678"/>
                <a:gd name="T47" fmla="*/ 1276 h 1789"/>
                <a:gd name="T48" fmla="*/ 353 w 1678"/>
                <a:gd name="T49" fmla="*/ 1082 h 1789"/>
                <a:gd name="T50" fmla="*/ 222 w 1678"/>
                <a:gd name="T51" fmla="*/ 854 h 1789"/>
                <a:gd name="T52" fmla="*/ 116 w 1678"/>
                <a:gd name="T53" fmla="*/ 593 h 1789"/>
                <a:gd name="T54" fmla="*/ 33 w 1678"/>
                <a:gd name="T55" fmla="*/ 296 h 1789"/>
                <a:gd name="T56" fmla="*/ 0 w 1678"/>
                <a:gd name="T57" fmla="*/ 108 h 1789"/>
                <a:gd name="T58" fmla="*/ 22 w 1678"/>
                <a:gd name="T59" fmla="*/ 51 h 1789"/>
                <a:gd name="T60" fmla="*/ 65 w 1678"/>
                <a:gd name="T61" fmla="*/ 12 h 1789"/>
                <a:gd name="T62" fmla="*/ 120 w 1678"/>
                <a:gd name="T63"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8" h="1789">
                  <a:moveTo>
                    <a:pt x="120" y="0"/>
                  </a:moveTo>
                  <a:lnTo>
                    <a:pt x="147" y="8"/>
                  </a:lnTo>
                  <a:lnTo>
                    <a:pt x="175" y="21"/>
                  </a:lnTo>
                  <a:lnTo>
                    <a:pt x="198" y="41"/>
                  </a:lnTo>
                  <a:lnTo>
                    <a:pt x="216" y="65"/>
                  </a:lnTo>
                  <a:lnTo>
                    <a:pt x="226" y="90"/>
                  </a:lnTo>
                  <a:lnTo>
                    <a:pt x="257" y="243"/>
                  </a:lnTo>
                  <a:lnTo>
                    <a:pt x="294" y="389"/>
                  </a:lnTo>
                  <a:lnTo>
                    <a:pt x="336" y="522"/>
                  </a:lnTo>
                  <a:lnTo>
                    <a:pt x="385" y="650"/>
                  </a:lnTo>
                  <a:lnTo>
                    <a:pt x="438" y="768"/>
                  </a:lnTo>
                  <a:lnTo>
                    <a:pt x="497" y="876"/>
                  </a:lnTo>
                  <a:lnTo>
                    <a:pt x="561" y="978"/>
                  </a:lnTo>
                  <a:lnTo>
                    <a:pt x="634" y="1070"/>
                  </a:lnTo>
                  <a:lnTo>
                    <a:pt x="711" y="1155"/>
                  </a:lnTo>
                  <a:lnTo>
                    <a:pt x="795" y="1231"/>
                  </a:lnTo>
                  <a:lnTo>
                    <a:pt x="887" y="1302"/>
                  </a:lnTo>
                  <a:lnTo>
                    <a:pt x="985" y="1363"/>
                  </a:lnTo>
                  <a:lnTo>
                    <a:pt x="1091" y="1418"/>
                  </a:lnTo>
                  <a:lnTo>
                    <a:pt x="1203" y="1465"/>
                  </a:lnTo>
                  <a:lnTo>
                    <a:pt x="1323" y="1506"/>
                  </a:lnTo>
                  <a:lnTo>
                    <a:pt x="1452" y="1539"/>
                  </a:lnTo>
                  <a:lnTo>
                    <a:pt x="1588" y="1565"/>
                  </a:lnTo>
                  <a:lnTo>
                    <a:pt x="1613" y="1575"/>
                  </a:lnTo>
                  <a:lnTo>
                    <a:pt x="1637" y="1590"/>
                  </a:lnTo>
                  <a:lnTo>
                    <a:pt x="1656" y="1612"/>
                  </a:lnTo>
                  <a:lnTo>
                    <a:pt x="1670" y="1638"/>
                  </a:lnTo>
                  <a:lnTo>
                    <a:pt x="1678" y="1667"/>
                  </a:lnTo>
                  <a:lnTo>
                    <a:pt x="1676" y="1700"/>
                  </a:lnTo>
                  <a:lnTo>
                    <a:pt x="1666" y="1730"/>
                  </a:lnTo>
                  <a:lnTo>
                    <a:pt x="1649" y="1755"/>
                  </a:lnTo>
                  <a:lnTo>
                    <a:pt x="1625" y="1773"/>
                  </a:lnTo>
                  <a:lnTo>
                    <a:pt x="1598" y="1785"/>
                  </a:lnTo>
                  <a:lnTo>
                    <a:pt x="1564" y="1789"/>
                  </a:lnTo>
                  <a:lnTo>
                    <a:pt x="1560" y="1789"/>
                  </a:lnTo>
                  <a:lnTo>
                    <a:pt x="1556" y="1789"/>
                  </a:lnTo>
                  <a:lnTo>
                    <a:pt x="1552" y="1789"/>
                  </a:lnTo>
                  <a:lnTo>
                    <a:pt x="1549" y="1789"/>
                  </a:lnTo>
                  <a:lnTo>
                    <a:pt x="1543" y="1789"/>
                  </a:lnTo>
                  <a:lnTo>
                    <a:pt x="1399" y="1759"/>
                  </a:lnTo>
                  <a:lnTo>
                    <a:pt x="1264" y="1724"/>
                  </a:lnTo>
                  <a:lnTo>
                    <a:pt x="1134" y="1681"/>
                  </a:lnTo>
                  <a:lnTo>
                    <a:pt x="1013" y="1632"/>
                  </a:lnTo>
                  <a:lnTo>
                    <a:pt x="899" y="1575"/>
                  </a:lnTo>
                  <a:lnTo>
                    <a:pt x="791" y="1512"/>
                  </a:lnTo>
                  <a:lnTo>
                    <a:pt x="691" y="1441"/>
                  </a:lnTo>
                  <a:lnTo>
                    <a:pt x="597" y="1363"/>
                  </a:lnTo>
                  <a:lnTo>
                    <a:pt x="508" y="1276"/>
                  </a:lnTo>
                  <a:lnTo>
                    <a:pt x="428" y="1182"/>
                  </a:lnTo>
                  <a:lnTo>
                    <a:pt x="353" y="1082"/>
                  </a:lnTo>
                  <a:lnTo>
                    <a:pt x="285" y="972"/>
                  </a:lnTo>
                  <a:lnTo>
                    <a:pt x="222" y="854"/>
                  </a:lnTo>
                  <a:lnTo>
                    <a:pt x="167" y="726"/>
                  </a:lnTo>
                  <a:lnTo>
                    <a:pt x="116" y="593"/>
                  </a:lnTo>
                  <a:lnTo>
                    <a:pt x="73" y="450"/>
                  </a:lnTo>
                  <a:lnTo>
                    <a:pt x="33" y="296"/>
                  </a:lnTo>
                  <a:lnTo>
                    <a:pt x="2" y="135"/>
                  </a:lnTo>
                  <a:lnTo>
                    <a:pt x="0" y="108"/>
                  </a:lnTo>
                  <a:lnTo>
                    <a:pt x="8" y="78"/>
                  </a:lnTo>
                  <a:lnTo>
                    <a:pt x="22" y="51"/>
                  </a:lnTo>
                  <a:lnTo>
                    <a:pt x="41" y="29"/>
                  </a:lnTo>
                  <a:lnTo>
                    <a:pt x="65" y="12"/>
                  </a:lnTo>
                  <a:lnTo>
                    <a:pt x="90" y="2"/>
                  </a:lnTo>
                  <a:lnTo>
                    <a:pt x="12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3" name="Slide Number Placeholder 1">
            <a:extLst>
              <a:ext uri="{FF2B5EF4-FFF2-40B4-BE49-F238E27FC236}">
                <a16:creationId xmlns:a16="http://schemas.microsoft.com/office/drawing/2014/main" id="{A815638B-892B-4178-B79A-B115EBFCED55}"/>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25</a:t>
            </a:fld>
            <a:endParaRPr lang="en-US" dirty="0"/>
          </a:p>
        </p:txBody>
      </p:sp>
      <p:pic>
        <p:nvPicPr>
          <p:cNvPr id="5" name="Picture 4" descr="A picture containing toy, bedroom&#10;&#10;Description automatically generated">
            <a:extLst>
              <a:ext uri="{FF2B5EF4-FFF2-40B4-BE49-F238E27FC236}">
                <a16:creationId xmlns:a16="http://schemas.microsoft.com/office/drawing/2014/main" id="{58852AF1-F4E0-4426-B711-DF3B0A3A7E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9" r="45511" b="52983"/>
          <a:stretch/>
        </p:blipFill>
        <p:spPr>
          <a:xfrm>
            <a:off x="3224908" y="453507"/>
            <a:ext cx="2519906" cy="2418321"/>
          </a:xfrm>
          <a:prstGeom prst="rect">
            <a:avLst/>
          </a:prstGeom>
        </p:spPr>
      </p:pic>
    </p:spTree>
    <p:extLst>
      <p:ext uri="{BB962C8B-B14F-4D97-AF65-F5344CB8AC3E}">
        <p14:creationId xmlns:p14="http://schemas.microsoft.com/office/powerpoint/2010/main" val="790080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bwMode="auto">
          <a:xfrm>
            <a:off x="6234763" y="2571749"/>
            <a:ext cx="2514600" cy="2230437"/>
          </a:xfrm>
          <a:prstGeom prst="rect">
            <a:avLst/>
          </a:prstGeom>
          <a:solidFill>
            <a:schemeClr val="accent3">
              <a:alpha val="5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600" b="1" dirty="0">
              <a:solidFill>
                <a:schemeClr val="bg1"/>
              </a:solidFill>
              <a:latin typeface="Roboto" panose="02000000000000000000" pitchFamily="2" charset="0"/>
              <a:ea typeface="Roboto" panose="02000000000000000000" pitchFamily="2" charset="0"/>
            </a:endParaRPr>
          </a:p>
        </p:txBody>
      </p:sp>
      <p:sp>
        <p:nvSpPr>
          <p:cNvPr id="40" name="Rectangle 39"/>
          <p:cNvSpPr/>
          <p:nvPr/>
        </p:nvSpPr>
        <p:spPr bwMode="auto">
          <a:xfrm>
            <a:off x="3314700" y="2571749"/>
            <a:ext cx="2514600" cy="2230439"/>
          </a:xfrm>
          <a:prstGeom prst="rect">
            <a:avLst/>
          </a:prstGeom>
          <a:solidFill>
            <a:schemeClr val="accent2">
              <a:alpha val="5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600" b="1" dirty="0">
              <a:solidFill>
                <a:schemeClr val="bg1"/>
              </a:solidFill>
              <a:latin typeface="Roboto" panose="02000000000000000000" pitchFamily="2" charset="0"/>
              <a:ea typeface="Roboto" panose="02000000000000000000" pitchFamily="2" charset="0"/>
            </a:endParaRPr>
          </a:p>
        </p:txBody>
      </p:sp>
      <p:sp>
        <p:nvSpPr>
          <p:cNvPr id="6" name="Rectangle 5"/>
          <p:cNvSpPr/>
          <p:nvPr/>
        </p:nvSpPr>
        <p:spPr bwMode="auto">
          <a:xfrm>
            <a:off x="0" y="4804095"/>
            <a:ext cx="9144000" cy="339926"/>
          </a:xfrm>
          <a:prstGeom prst="rect">
            <a:avLst/>
          </a:prstGeom>
          <a:solidFill>
            <a:schemeClr val="tx1">
              <a:lumMod val="75000"/>
              <a:lumOff val="25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Text Placeholder 1"/>
          <p:cNvSpPr>
            <a:spLocks noGrp="1"/>
          </p:cNvSpPr>
          <p:nvPr>
            <p:ph type="body" sz="half" idx="2"/>
          </p:nvPr>
        </p:nvSpPr>
        <p:spPr/>
        <p:txBody>
          <a:bodyPr/>
          <a:lstStyle/>
          <a:p>
            <a:r>
              <a:rPr lang="en-US" sz="1800" dirty="0">
                <a:solidFill>
                  <a:schemeClr val="accent5"/>
                </a:solidFill>
              </a:rPr>
              <a:t>How Job Corps Centers are Accommodating Students with Disabilities</a:t>
            </a:r>
          </a:p>
        </p:txBody>
      </p:sp>
      <p:sp>
        <p:nvSpPr>
          <p:cNvPr id="3" name="Title 2"/>
          <p:cNvSpPr>
            <a:spLocks noGrp="1"/>
          </p:cNvSpPr>
          <p:nvPr>
            <p:ph type="title"/>
          </p:nvPr>
        </p:nvSpPr>
        <p:spPr/>
        <p:txBody>
          <a:bodyPr/>
          <a:lstStyle/>
          <a:p>
            <a:r>
              <a:rPr lang="en-US" dirty="0">
                <a:solidFill>
                  <a:schemeClr val="accent1"/>
                </a:solidFill>
              </a:rPr>
              <a:t>Functional Limitations &amp; Solutions</a:t>
            </a:r>
          </a:p>
        </p:txBody>
      </p:sp>
      <p:sp>
        <p:nvSpPr>
          <p:cNvPr id="83" name="Rectangle 82"/>
          <p:cNvSpPr/>
          <p:nvPr/>
        </p:nvSpPr>
        <p:spPr bwMode="auto">
          <a:xfrm>
            <a:off x="381000" y="1295401"/>
            <a:ext cx="2514600" cy="1657349"/>
          </a:xfrm>
          <a:prstGeom prst="rect">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r>
              <a:rPr lang="en-US" sz="1600" dirty="0">
                <a:solidFill>
                  <a:schemeClr val="accent1">
                    <a:lumMod val="20000"/>
                    <a:lumOff val="80000"/>
                  </a:schemeClr>
                </a:solidFill>
                <a:latin typeface="Calibri" panose="020F0502020204030204" pitchFamily="34" charset="0"/>
                <a:cs typeface="Calibri" panose="020F0502020204030204" pitchFamily="34" charset="0"/>
              </a:rPr>
              <a:t>A student with a double leg amputation and a wheelchair user was having difficulty completing dorm tasks because of inability to reach certain spaces.  </a:t>
            </a:r>
          </a:p>
          <a:p>
            <a:pPr algn="ctr"/>
            <a:endParaRPr lang="en-US" sz="2800" b="1" dirty="0">
              <a:solidFill>
                <a:schemeClr val="bg1"/>
              </a:solidFill>
            </a:endParaRPr>
          </a:p>
        </p:txBody>
      </p:sp>
      <p:sp>
        <p:nvSpPr>
          <p:cNvPr id="86" name="Rectangle 85"/>
          <p:cNvSpPr/>
          <p:nvPr/>
        </p:nvSpPr>
        <p:spPr bwMode="auto">
          <a:xfrm>
            <a:off x="381000" y="2952750"/>
            <a:ext cx="2514600" cy="1849437"/>
          </a:xfrm>
          <a:prstGeom prst="rect">
            <a:avLst/>
          </a:prstGeom>
          <a:solidFill>
            <a:schemeClr val="accent1">
              <a:alpha val="5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buClr>
                <a:schemeClr val="accent6">
                  <a:lumMod val="60000"/>
                  <a:lumOff val="40000"/>
                </a:schemeClr>
              </a:buClr>
            </a:pPr>
            <a:r>
              <a:rPr lang="en-US" sz="1600" b="1" dirty="0">
                <a:solidFill>
                  <a:schemeClr val="bg1"/>
                </a:solidFill>
                <a:latin typeface="Calibri" panose="020F0502020204030204" pitchFamily="34" charset="0"/>
                <a:cs typeface="Calibri" panose="020F0502020204030204" pitchFamily="34" charset="0"/>
              </a:rPr>
              <a:t>The Simple Solution?  </a:t>
            </a:r>
          </a:p>
          <a:p>
            <a:pPr algn="ctr">
              <a:buClr>
                <a:schemeClr val="accent6">
                  <a:lumMod val="60000"/>
                  <a:lumOff val="40000"/>
                </a:schemeClr>
              </a:buClr>
            </a:pPr>
            <a:endParaRPr lang="en-US" sz="1600" b="1" dirty="0">
              <a:solidFill>
                <a:schemeClr val="bg1"/>
              </a:solidFill>
              <a:latin typeface="Calibri" panose="020F0502020204030204" pitchFamily="34" charset="0"/>
              <a:cs typeface="Calibri" panose="020F0502020204030204" pitchFamily="34" charset="0"/>
            </a:endParaRPr>
          </a:p>
          <a:p>
            <a:pPr algn="ctr">
              <a:buClr>
                <a:schemeClr val="accent6">
                  <a:lumMod val="60000"/>
                  <a:lumOff val="40000"/>
                </a:schemeClr>
              </a:buClr>
            </a:pPr>
            <a:r>
              <a:rPr lang="en-US" sz="1600" b="1" dirty="0">
                <a:solidFill>
                  <a:schemeClr val="bg1"/>
                </a:solidFill>
                <a:latin typeface="Calibri" panose="020F0502020204030204" pitchFamily="34" charset="0"/>
                <a:cs typeface="Calibri" panose="020F0502020204030204" pitchFamily="34" charset="0"/>
              </a:rPr>
              <a:t>The center purchased a long-arm duster.</a:t>
            </a:r>
          </a:p>
        </p:txBody>
      </p:sp>
      <p:sp>
        <p:nvSpPr>
          <p:cNvPr id="35" name="Rectangle 34"/>
          <p:cNvSpPr/>
          <p:nvPr/>
        </p:nvSpPr>
        <p:spPr bwMode="auto">
          <a:xfrm>
            <a:off x="6234763" y="1295401"/>
            <a:ext cx="2514600" cy="1301495"/>
          </a:xfrm>
          <a:prstGeom prst="rect">
            <a:avLst/>
          </a:prstGeom>
          <a:solidFill>
            <a:schemeClr val="accent3"/>
          </a:solidFill>
          <a:ln w="9525">
            <a:noFill/>
            <a:round/>
            <a:headEnd/>
            <a:tailEnd/>
          </a:ln>
        </p:spPr>
        <p:txBody>
          <a:bodyPr vert="horz" wrap="square" lIns="91440" tIns="45720" rIns="91440" bIns="45720" numCol="1" rtlCol="0" anchor="t" anchorCtr="0" compatLnSpc="1">
            <a:prstTxWarp prst="textNoShape">
              <a:avLst/>
            </a:prstTxWarp>
          </a:bodyPr>
          <a:lstStyle/>
          <a:p>
            <a:pPr algn="ctr"/>
            <a:r>
              <a:rPr lang="en-US" sz="1600" dirty="0">
                <a:solidFill>
                  <a:schemeClr val="bg1"/>
                </a:solidFill>
                <a:latin typeface="Calibri" panose="020F0502020204030204" pitchFamily="34" charset="0"/>
                <a:cs typeface="Calibri" panose="020F0502020204030204" pitchFamily="34" charset="0"/>
              </a:rPr>
              <a:t>Students needed driving adaptations to complete Driver’s Education and take the state driving test.</a:t>
            </a:r>
          </a:p>
          <a:p>
            <a:pPr algn="ctr"/>
            <a:endParaRPr lang="en-US" sz="1600" dirty="0">
              <a:solidFill>
                <a:schemeClr val="bg1"/>
              </a:solidFill>
              <a:latin typeface="Calibri" panose="020F0502020204030204" pitchFamily="34" charset="0"/>
              <a:cs typeface="Calibri" panose="020F0502020204030204" pitchFamily="34" charset="0"/>
            </a:endParaRPr>
          </a:p>
          <a:p>
            <a:pPr algn="ctr">
              <a:spcBef>
                <a:spcPts val="600"/>
              </a:spcBef>
            </a:pPr>
            <a:r>
              <a:rPr lang="en-US" sz="1600" b="1" dirty="0">
                <a:solidFill>
                  <a:schemeClr val="bg1"/>
                </a:solidFill>
                <a:latin typeface="Calibri" panose="020F0502020204030204" pitchFamily="34" charset="0"/>
                <a:cs typeface="Calibri" panose="020F0502020204030204" pitchFamily="34" charset="0"/>
              </a:rPr>
              <a:t>The Simple Solution? </a:t>
            </a:r>
          </a:p>
          <a:p>
            <a:pPr algn="ctr"/>
            <a:endParaRPr lang="en-US" sz="1600" b="1" dirty="0">
              <a:solidFill>
                <a:schemeClr val="bg1"/>
              </a:solidFill>
              <a:latin typeface="Calibri" panose="020F0502020204030204" pitchFamily="34" charset="0"/>
              <a:cs typeface="Calibri" panose="020F0502020204030204" pitchFamily="34" charset="0"/>
            </a:endParaRPr>
          </a:p>
          <a:p>
            <a:pPr algn="ctr"/>
            <a:r>
              <a:rPr lang="en-US" sz="1600" b="1" dirty="0">
                <a:solidFill>
                  <a:schemeClr val="bg1"/>
                </a:solidFill>
                <a:latin typeface="Calibri" panose="020F0502020204030204" pitchFamily="34" charset="0"/>
                <a:cs typeface="Calibri" panose="020F0502020204030204" pitchFamily="34" charset="0"/>
              </a:rPr>
              <a:t>The center worked with Shriner’s hospital to complete evaluations of students with physical disabilities.</a:t>
            </a:r>
          </a:p>
        </p:txBody>
      </p:sp>
      <p:sp>
        <p:nvSpPr>
          <p:cNvPr id="39" name="Rectangle 38"/>
          <p:cNvSpPr/>
          <p:nvPr/>
        </p:nvSpPr>
        <p:spPr bwMode="auto">
          <a:xfrm>
            <a:off x="3307882" y="1295402"/>
            <a:ext cx="2514600" cy="1276348"/>
          </a:xfrm>
          <a:prstGeom prst="rect">
            <a:avLst/>
          </a:prstGeom>
          <a:solidFill>
            <a:schemeClr val="accent2"/>
          </a:solidFill>
          <a:ln w="9525">
            <a:noFill/>
            <a:round/>
            <a:headEnd/>
            <a:tailEnd/>
          </a:ln>
        </p:spPr>
        <p:txBody>
          <a:bodyPr vert="horz" wrap="square" lIns="91440" tIns="45720" rIns="91440" bIns="45720" numCol="1" rtlCol="0" anchor="t" anchorCtr="0" compatLnSpc="1">
            <a:prstTxWarp prst="textNoShape">
              <a:avLst/>
            </a:prstTxWarp>
          </a:bodyPr>
          <a:lstStyle/>
          <a:p>
            <a:pPr algn="ctr">
              <a:spcBef>
                <a:spcPts val="1200"/>
              </a:spcBef>
              <a:buClr>
                <a:schemeClr val="accent6">
                  <a:lumMod val="60000"/>
                  <a:lumOff val="40000"/>
                </a:schemeClr>
              </a:buClr>
            </a:pPr>
            <a:r>
              <a:rPr lang="en-US" sz="1600" dirty="0">
                <a:solidFill>
                  <a:schemeClr val="accent2">
                    <a:lumMod val="20000"/>
                    <a:lumOff val="80000"/>
                  </a:schemeClr>
                </a:solidFill>
                <a:latin typeface="Calibri" panose="020F0502020204030204" pitchFamily="34" charset="0"/>
                <a:cs typeface="Calibri" panose="020F0502020204030204" pitchFamily="34" charset="0"/>
              </a:rPr>
              <a:t>A student who was visually impaired had difficulty seeing information on the computer screen.  </a:t>
            </a:r>
            <a:endParaRPr lang="en-US" sz="1600" b="1" dirty="0">
              <a:solidFill>
                <a:schemeClr val="accent2">
                  <a:lumMod val="20000"/>
                  <a:lumOff val="80000"/>
                </a:schemeClr>
              </a:solidFill>
              <a:latin typeface="Calibri" panose="020F0502020204030204" pitchFamily="34" charset="0"/>
              <a:cs typeface="Calibri" panose="020F0502020204030204" pitchFamily="34" charset="0"/>
            </a:endParaRPr>
          </a:p>
          <a:p>
            <a:pPr algn="ctr">
              <a:buClr>
                <a:schemeClr val="accent6">
                  <a:lumMod val="60000"/>
                  <a:lumOff val="40000"/>
                </a:schemeClr>
              </a:buClr>
            </a:pPr>
            <a:endParaRPr lang="en-US" sz="1600" b="1" dirty="0">
              <a:solidFill>
                <a:schemeClr val="bg1"/>
              </a:solidFill>
              <a:latin typeface="Calibri" panose="020F0502020204030204" pitchFamily="34" charset="0"/>
              <a:cs typeface="Calibri" panose="020F0502020204030204" pitchFamily="34" charset="0"/>
            </a:endParaRPr>
          </a:p>
          <a:p>
            <a:pPr algn="ctr">
              <a:spcBef>
                <a:spcPts val="600"/>
              </a:spcBef>
              <a:buClr>
                <a:schemeClr val="accent6">
                  <a:lumMod val="60000"/>
                  <a:lumOff val="40000"/>
                </a:schemeClr>
              </a:buClr>
            </a:pPr>
            <a:r>
              <a:rPr lang="en-US" sz="1600" b="1" dirty="0">
                <a:solidFill>
                  <a:schemeClr val="bg1"/>
                </a:solidFill>
                <a:latin typeface="Calibri" panose="020F0502020204030204" pitchFamily="34" charset="0"/>
                <a:cs typeface="Calibri" panose="020F0502020204030204" pitchFamily="34" charset="0"/>
              </a:rPr>
              <a:t>The Simple Solution? </a:t>
            </a:r>
          </a:p>
          <a:p>
            <a:pPr algn="ctr">
              <a:buClr>
                <a:schemeClr val="accent6">
                  <a:lumMod val="60000"/>
                  <a:lumOff val="40000"/>
                </a:schemeClr>
              </a:buClr>
            </a:pPr>
            <a:endParaRPr lang="en-US" sz="1200" dirty="0">
              <a:solidFill>
                <a:schemeClr val="accent5">
                  <a:lumMod val="20000"/>
                  <a:lumOff val="80000"/>
                </a:schemeClr>
              </a:solidFill>
              <a:latin typeface="Calibri" panose="020F0502020204030204" pitchFamily="34" charset="0"/>
              <a:cs typeface="Calibri" panose="020F0502020204030204" pitchFamily="34" charset="0"/>
            </a:endParaRPr>
          </a:p>
          <a:p>
            <a:pPr algn="ctr">
              <a:buClr>
                <a:schemeClr val="accent6">
                  <a:lumMod val="60000"/>
                  <a:lumOff val="40000"/>
                </a:schemeClr>
              </a:buClr>
            </a:pPr>
            <a:r>
              <a:rPr lang="en-US" sz="1600" b="1" dirty="0">
                <a:solidFill>
                  <a:schemeClr val="bg1"/>
                </a:solidFill>
                <a:latin typeface="Calibri" panose="020F0502020204030204" pitchFamily="34" charset="0"/>
                <a:cs typeface="Calibri" panose="020F0502020204030204" pitchFamily="34" charset="0"/>
              </a:rPr>
              <a:t>A disability partner provided the student a magnifying screen for their computer and came to the center to show the student how to use the screen.  </a:t>
            </a:r>
          </a:p>
        </p:txBody>
      </p:sp>
      <p:sp>
        <p:nvSpPr>
          <p:cNvPr id="4" name="Slide Number Placeholder 3">
            <a:extLst>
              <a:ext uri="{FF2B5EF4-FFF2-40B4-BE49-F238E27FC236}">
                <a16:creationId xmlns:a16="http://schemas.microsoft.com/office/drawing/2014/main" id="{86545C38-09B5-425E-98EE-FAA327B2BF3D}"/>
              </a:ext>
            </a:extLst>
          </p:cNvPr>
          <p:cNvSpPr>
            <a:spLocks noGrp="1"/>
          </p:cNvSpPr>
          <p:nvPr>
            <p:ph type="sldNum" sz="quarter" idx="12"/>
          </p:nvPr>
        </p:nvSpPr>
        <p:spPr>
          <a:xfrm>
            <a:off x="8001000" y="4797425"/>
            <a:ext cx="838200" cy="365125"/>
          </a:xfrm>
        </p:spPr>
        <p:txBody>
          <a:bodyPr/>
          <a:lstStyle/>
          <a:p>
            <a:fld id="{3A88AA25-0ABF-4444-BF79-A8339D80008A}" type="slidenum">
              <a:rPr lang="en-US" smtClean="0">
                <a:solidFill>
                  <a:schemeClr val="bg1"/>
                </a:solidFill>
              </a:rPr>
              <a:pPr/>
              <a:t>26</a:t>
            </a:fld>
            <a:endParaRPr lang="en-US" dirty="0">
              <a:solidFill>
                <a:schemeClr val="bg1"/>
              </a:solidFill>
            </a:endParaRPr>
          </a:p>
        </p:txBody>
      </p:sp>
    </p:spTree>
    <p:extLst>
      <p:ext uri="{BB962C8B-B14F-4D97-AF65-F5344CB8AC3E}">
        <p14:creationId xmlns:p14="http://schemas.microsoft.com/office/powerpoint/2010/main" val="528303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bwMode="auto">
          <a:xfrm>
            <a:off x="6234763" y="2571749"/>
            <a:ext cx="2514600" cy="2230437"/>
          </a:xfrm>
          <a:prstGeom prst="rect">
            <a:avLst/>
          </a:prstGeom>
          <a:solidFill>
            <a:schemeClr val="accent3">
              <a:alpha val="5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600" b="1" dirty="0">
              <a:solidFill>
                <a:schemeClr val="bg1"/>
              </a:solidFill>
              <a:latin typeface="Roboto" panose="02000000000000000000" pitchFamily="2" charset="0"/>
              <a:ea typeface="Roboto" panose="02000000000000000000" pitchFamily="2" charset="0"/>
            </a:endParaRPr>
          </a:p>
        </p:txBody>
      </p:sp>
      <p:sp>
        <p:nvSpPr>
          <p:cNvPr id="40" name="Rectangle 39"/>
          <p:cNvSpPr/>
          <p:nvPr/>
        </p:nvSpPr>
        <p:spPr bwMode="auto">
          <a:xfrm>
            <a:off x="3314700" y="2571749"/>
            <a:ext cx="2514600" cy="2230439"/>
          </a:xfrm>
          <a:prstGeom prst="rect">
            <a:avLst/>
          </a:prstGeom>
          <a:solidFill>
            <a:schemeClr val="accent2">
              <a:alpha val="5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600" b="1" dirty="0">
              <a:solidFill>
                <a:schemeClr val="bg1"/>
              </a:solidFill>
              <a:latin typeface="Roboto" panose="02000000000000000000" pitchFamily="2" charset="0"/>
              <a:ea typeface="Roboto" panose="02000000000000000000" pitchFamily="2" charset="0"/>
            </a:endParaRPr>
          </a:p>
        </p:txBody>
      </p:sp>
      <p:sp>
        <p:nvSpPr>
          <p:cNvPr id="6" name="Rectangle 5"/>
          <p:cNvSpPr/>
          <p:nvPr/>
        </p:nvSpPr>
        <p:spPr bwMode="auto">
          <a:xfrm>
            <a:off x="0" y="4804095"/>
            <a:ext cx="9144000" cy="339926"/>
          </a:xfrm>
          <a:prstGeom prst="rect">
            <a:avLst/>
          </a:prstGeom>
          <a:solidFill>
            <a:schemeClr val="tx1">
              <a:lumMod val="75000"/>
              <a:lumOff val="25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Text Placeholder 1"/>
          <p:cNvSpPr>
            <a:spLocks noGrp="1"/>
          </p:cNvSpPr>
          <p:nvPr>
            <p:ph type="body" sz="half" idx="2"/>
          </p:nvPr>
        </p:nvSpPr>
        <p:spPr/>
        <p:txBody>
          <a:bodyPr/>
          <a:lstStyle/>
          <a:p>
            <a:r>
              <a:rPr lang="en-US" sz="1800" dirty="0">
                <a:solidFill>
                  <a:schemeClr val="accent5"/>
                </a:solidFill>
              </a:rPr>
              <a:t>How Job Corps Centers are Accommodating Students with Disabilities</a:t>
            </a:r>
          </a:p>
        </p:txBody>
      </p:sp>
      <p:sp>
        <p:nvSpPr>
          <p:cNvPr id="3" name="Title 2"/>
          <p:cNvSpPr>
            <a:spLocks noGrp="1"/>
          </p:cNvSpPr>
          <p:nvPr>
            <p:ph type="title"/>
          </p:nvPr>
        </p:nvSpPr>
        <p:spPr/>
        <p:txBody>
          <a:bodyPr/>
          <a:lstStyle/>
          <a:p>
            <a:r>
              <a:rPr lang="en-US" dirty="0">
                <a:solidFill>
                  <a:schemeClr val="accent1"/>
                </a:solidFill>
              </a:rPr>
              <a:t>Functional Limitations &amp; Solutions</a:t>
            </a:r>
          </a:p>
        </p:txBody>
      </p:sp>
      <p:sp>
        <p:nvSpPr>
          <p:cNvPr id="83" name="Rectangle 82"/>
          <p:cNvSpPr/>
          <p:nvPr/>
        </p:nvSpPr>
        <p:spPr bwMode="auto">
          <a:xfrm>
            <a:off x="381000" y="1295401"/>
            <a:ext cx="2514600" cy="1301495"/>
          </a:xfrm>
          <a:prstGeom prst="rect">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r>
              <a:rPr lang="en-US" sz="1600" dirty="0">
                <a:solidFill>
                  <a:schemeClr val="accent1">
                    <a:lumMod val="20000"/>
                    <a:lumOff val="80000"/>
                  </a:schemeClr>
                </a:solidFill>
                <a:latin typeface="Calibri" panose="020F0502020204030204" pitchFamily="34" charset="0"/>
                <a:cs typeface="Calibri" panose="020F0502020204030204" pitchFamily="34" charset="0"/>
              </a:rPr>
              <a:t>Student is unable to read print content due to severe dyslexia.</a:t>
            </a:r>
            <a:endParaRPr lang="en-US" b="1" dirty="0">
              <a:solidFill>
                <a:schemeClr val="accent1">
                  <a:lumMod val="20000"/>
                  <a:lumOff val="80000"/>
                </a:schemeClr>
              </a:solidFill>
              <a:latin typeface="Calibri" panose="020F0502020204030204" pitchFamily="34" charset="0"/>
              <a:cs typeface="Calibri" panose="020F0502020204030204" pitchFamily="34" charset="0"/>
            </a:endParaRPr>
          </a:p>
        </p:txBody>
      </p:sp>
      <p:sp>
        <p:nvSpPr>
          <p:cNvPr id="86" name="Rectangle 85"/>
          <p:cNvSpPr/>
          <p:nvPr/>
        </p:nvSpPr>
        <p:spPr bwMode="auto">
          <a:xfrm>
            <a:off x="381000" y="2596896"/>
            <a:ext cx="2514600" cy="2205291"/>
          </a:xfrm>
          <a:prstGeom prst="rect">
            <a:avLst/>
          </a:prstGeom>
          <a:solidFill>
            <a:schemeClr val="accent1">
              <a:alpha val="5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buClr>
                <a:schemeClr val="accent6">
                  <a:lumMod val="60000"/>
                  <a:lumOff val="40000"/>
                </a:schemeClr>
              </a:buClr>
            </a:pPr>
            <a:r>
              <a:rPr lang="en-US" sz="1600" b="1" dirty="0">
                <a:solidFill>
                  <a:schemeClr val="bg1"/>
                </a:solidFill>
                <a:latin typeface="Calibri" panose="020F0502020204030204" pitchFamily="34" charset="0"/>
                <a:cs typeface="Calibri" panose="020F0502020204030204" pitchFamily="34" charset="0"/>
              </a:rPr>
              <a:t>The Simple Solution?</a:t>
            </a:r>
          </a:p>
          <a:p>
            <a:pPr algn="ctr">
              <a:buClr>
                <a:schemeClr val="accent6">
                  <a:lumMod val="60000"/>
                  <a:lumOff val="40000"/>
                </a:schemeClr>
              </a:buClr>
            </a:pPr>
            <a:endParaRPr lang="en-US" sz="1600" b="1" dirty="0">
              <a:solidFill>
                <a:schemeClr val="bg1"/>
              </a:solidFill>
              <a:latin typeface="Calibri" panose="020F0502020204030204" pitchFamily="34" charset="0"/>
              <a:cs typeface="Calibri" panose="020F0502020204030204" pitchFamily="34" charset="0"/>
            </a:endParaRPr>
          </a:p>
          <a:p>
            <a:pPr algn="ctr">
              <a:buClr>
                <a:schemeClr val="accent6">
                  <a:lumMod val="60000"/>
                  <a:lumOff val="40000"/>
                </a:schemeClr>
              </a:buClr>
            </a:pPr>
            <a:r>
              <a:rPr lang="en-US" sz="1600" b="1" dirty="0">
                <a:solidFill>
                  <a:schemeClr val="bg1"/>
                </a:solidFill>
                <a:latin typeface="Calibri" panose="020F0502020204030204" pitchFamily="34" charset="0"/>
                <a:cs typeface="Calibri" panose="020F0502020204030204" pitchFamily="34" charset="0"/>
              </a:rPr>
              <a:t>The center set up a Bookshare account, provided center information verbally and via audio tape, video tape and text-to-speech software. </a:t>
            </a:r>
          </a:p>
          <a:p>
            <a:pPr algn="ctr">
              <a:buClr>
                <a:schemeClr val="accent6">
                  <a:lumMod val="60000"/>
                  <a:lumOff val="40000"/>
                </a:schemeClr>
              </a:buClr>
            </a:pPr>
            <a:endParaRPr lang="en-US" sz="1600" b="1" dirty="0">
              <a:solidFill>
                <a:schemeClr val="bg1"/>
              </a:solidFill>
              <a:latin typeface="Calibri" panose="020F0502020204030204" pitchFamily="34" charset="0"/>
              <a:cs typeface="Calibri" panose="020F0502020204030204" pitchFamily="34" charset="0"/>
            </a:endParaRPr>
          </a:p>
        </p:txBody>
      </p:sp>
      <p:sp>
        <p:nvSpPr>
          <p:cNvPr id="35" name="Rectangle 34"/>
          <p:cNvSpPr/>
          <p:nvPr/>
        </p:nvSpPr>
        <p:spPr bwMode="auto">
          <a:xfrm>
            <a:off x="6234763" y="1295401"/>
            <a:ext cx="2514600" cy="1301495"/>
          </a:xfrm>
          <a:prstGeom prst="rect">
            <a:avLst/>
          </a:prstGeom>
          <a:solidFill>
            <a:schemeClr val="accent3"/>
          </a:solidFill>
          <a:ln w="9525">
            <a:noFill/>
            <a:round/>
            <a:headEnd/>
            <a:tailEnd/>
          </a:ln>
        </p:spPr>
        <p:txBody>
          <a:bodyPr vert="horz" wrap="square" lIns="91440" tIns="45720" rIns="91440" bIns="45720" numCol="1" rtlCol="0" anchor="t" anchorCtr="0" compatLnSpc="1">
            <a:prstTxWarp prst="textNoShape">
              <a:avLst/>
            </a:prstTxWarp>
          </a:bodyPr>
          <a:lstStyle/>
          <a:p>
            <a:pPr algn="ctr"/>
            <a:r>
              <a:rPr lang="en-US" sz="1600" dirty="0">
                <a:solidFill>
                  <a:schemeClr val="accent3">
                    <a:lumMod val="20000"/>
                    <a:lumOff val="80000"/>
                  </a:schemeClr>
                </a:solidFill>
                <a:latin typeface="Calibri" panose="020F0502020204030204" pitchFamily="34" charset="0"/>
                <a:cs typeface="Calibri" panose="020F0502020204030204" pitchFamily="34" charset="0"/>
              </a:rPr>
              <a:t>Student has serious sensory issues related to sound and bright lights</a:t>
            </a:r>
          </a:p>
          <a:p>
            <a:pPr algn="ctr"/>
            <a:endParaRPr lang="en-US" sz="1600" b="1" dirty="0">
              <a:solidFill>
                <a:schemeClr val="bg1"/>
              </a:solidFill>
              <a:latin typeface="Calibri" panose="020F0502020204030204" pitchFamily="34" charset="0"/>
              <a:cs typeface="Calibri" panose="020F0502020204030204" pitchFamily="34" charset="0"/>
            </a:endParaRPr>
          </a:p>
          <a:p>
            <a:pPr algn="ctr"/>
            <a:endParaRPr lang="en-US" sz="1600" b="1" dirty="0">
              <a:solidFill>
                <a:schemeClr val="bg1"/>
              </a:solidFill>
              <a:latin typeface="Calibri" panose="020F0502020204030204" pitchFamily="34" charset="0"/>
              <a:cs typeface="Calibri" panose="020F0502020204030204" pitchFamily="34" charset="0"/>
            </a:endParaRPr>
          </a:p>
          <a:p>
            <a:pPr algn="ctr">
              <a:spcBef>
                <a:spcPts val="600"/>
              </a:spcBef>
            </a:pPr>
            <a:r>
              <a:rPr lang="en-US" sz="1600" b="1" dirty="0">
                <a:solidFill>
                  <a:schemeClr val="bg1"/>
                </a:solidFill>
                <a:latin typeface="Calibri" panose="020F0502020204030204" pitchFamily="34" charset="0"/>
                <a:cs typeface="Calibri" panose="020F0502020204030204" pitchFamily="34" charset="0"/>
              </a:rPr>
              <a:t>The Simple Solution? </a:t>
            </a:r>
          </a:p>
          <a:p>
            <a:pPr algn="ctr"/>
            <a:endParaRPr lang="en-US" sz="1600" b="1" dirty="0">
              <a:solidFill>
                <a:schemeClr val="bg1"/>
              </a:solidFill>
              <a:latin typeface="Calibri" panose="020F0502020204030204" pitchFamily="34" charset="0"/>
              <a:cs typeface="Calibri" panose="020F0502020204030204" pitchFamily="34" charset="0"/>
            </a:endParaRPr>
          </a:p>
          <a:p>
            <a:pPr algn="ctr"/>
            <a:r>
              <a:rPr lang="en-US" sz="1600" b="1" dirty="0">
                <a:solidFill>
                  <a:schemeClr val="bg1"/>
                </a:solidFill>
                <a:latin typeface="Calibri" panose="020F0502020204030204" pitchFamily="34" charset="0"/>
                <a:cs typeface="Calibri" panose="020F0502020204030204" pitchFamily="34" charset="0"/>
              </a:rPr>
              <a:t>Student allowed to use noise cancelling headsets when instructor is not teaching and/or does not pose a safety hazard.  </a:t>
            </a:r>
          </a:p>
          <a:p>
            <a:pPr algn="ctr"/>
            <a:endParaRPr lang="en-US" sz="1600" b="1" dirty="0">
              <a:solidFill>
                <a:schemeClr val="bg1"/>
              </a:solidFill>
              <a:latin typeface="Calibri" panose="020F0502020204030204" pitchFamily="34" charset="0"/>
              <a:cs typeface="Calibri" panose="020F0502020204030204" pitchFamily="34" charset="0"/>
            </a:endParaRPr>
          </a:p>
        </p:txBody>
      </p:sp>
      <p:sp>
        <p:nvSpPr>
          <p:cNvPr id="39" name="Rectangle 38"/>
          <p:cNvSpPr/>
          <p:nvPr/>
        </p:nvSpPr>
        <p:spPr bwMode="auto">
          <a:xfrm>
            <a:off x="3307882" y="1295402"/>
            <a:ext cx="2514600" cy="1276348"/>
          </a:xfrm>
          <a:prstGeom prst="rect">
            <a:avLst/>
          </a:prstGeom>
          <a:solidFill>
            <a:schemeClr val="accent2"/>
          </a:solidFill>
          <a:ln w="9525">
            <a:noFill/>
            <a:round/>
            <a:headEnd/>
            <a:tailEnd/>
          </a:ln>
        </p:spPr>
        <p:txBody>
          <a:bodyPr vert="horz" wrap="square" lIns="91440" tIns="45720" rIns="91440" bIns="45720" numCol="1" rtlCol="0" anchor="t" anchorCtr="0" compatLnSpc="1">
            <a:prstTxWarp prst="textNoShape">
              <a:avLst/>
            </a:prstTxWarp>
          </a:bodyPr>
          <a:lstStyle/>
          <a:p>
            <a:pPr algn="ctr">
              <a:buClr>
                <a:schemeClr val="accent6">
                  <a:lumMod val="60000"/>
                  <a:lumOff val="40000"/>
                </a:schemeClr>
              </a:buClr>
            </a:pPr>
            <a:r>
              <a:rPr lang="en-US" sz="1600" dirty="0">
                <a:solidFill>
                  <a:schemeClr val="accent1">
                    <a:lumMod val="20000"/>
                    <a:lumOff val="80000"/>
                  </a:schemeClr>
                </a:solidFill>
                <a:latin typeface="Calibri" panose="020F0502020204030204" pitchFamily="34" charset="0"/>
                <a:cs typeface="Calibri" panose="020F0502020204030204" pitchFamily="34" charset="0"/>
              </a:rPr>
              <a:t>Student has diabetes and needs access to snacks throughout the day</a:t>
            </a:r>
          </a:p>
          <a:p>
            <a:pPr algn="ctr">
              <a:buClr>
                <a:schemeClr val="accent6">
                  <a:lumMod val="60000"/>
                  <a:lumOff val="40000"/>
                </a:schemeClr>
              </a:buClr>
            </a:pPr>
            <a:endParaRPr lang="en-US" sz="1600" dirty="0">
              <a:solidFill>
                <a:schemeClr val="accent1">
                  <a:lumMod val="20000"/>
                  <a:lumOff val="80000"/>
                </a:schemeClr>
              </a:solidFill>
              <a:latin typeface="Calibri" panose="020F0502020204030204" pitchFamily="34" charset="0"/>
              <a:cs typeface="Calibri" panose="020F0502020204030204" pitchFamily="34" charset="0"/>
            </a:endParaRPr>
          </a:p>
          <a:p>
            <a:pPr algn="ctr">
              <a:buClr>
                <a:schemeClr val="accent6">
                  <a:lumMod val="60000"/>
                  <a:lumOff val="40000"/>
                </a:schemeClr>
              </a:buClr>
            </a:pPr>
            <a:endParaRPr lang="en-US" sz="1600" b="1" dirty="0">
              <a:solidFill>
                <a:schemeClr val="bg1"/>
              </a:solidFill>
              <a:latin typeface="Calibri" panose="020F0502020204030204" pitchFamily="34" charset="0"/>
              <a:cs typeface="Calibri" panose="020F0502020204030204" pitchFamily="34" charset="0"/>
            </a:endParaRPr>
          </a:p>
          <a:p>
            <a:pPr algn="ctr">
              <a:spcBef>
                <a:spcPts val="600"/>
              </a:spcBef>
              <a:buClr>
                <a:schemeClr val="accent6">
                  <a:lumMod val="60000"/>
                  <a:lumOff val="40000"/>
                </a:schemeClr>
              </a:buClr>
            </a:pPr>
            <a:r>
              <a:rPr lang="en-US" sz="1600" b="1" dirty="0">
                <a:solidFill>
                  <a:schemeClr val="bg1"/>
                </a:solidFill>
                <a:latin typeface="Calibri" panose="020F0502020204030204" pitchFamily="34" charset="0"/>
                <a:cs typeface="Calibri" panose="020F0502020204030204" pitchFamily="34" charset="0"/>
              </a:rPr>
              <a:t>The Simple Solution? </a:t>
            </a:r>
          </a:p>
          <a:p>
            <a:pPr algn="ctr">
              <a:buClr>
                <a:schemeClr val="accent6">
                  <a:lumMod val="60000"/>
                  <a:lumOff val="40000"/>
                </a:schemeClr>
              </a:buClr>
            </a:pPr>
            <a:endParaRPr lang="en-US" sz="1600" dirty="0">
              <a:solidFill>
                <a:schemeClr val="accent5">
                  <a:lumMod val="20000"/>
                  <a:lumOff val="80000"/>
                </a:schemeClr>
              </a:solidFill>
              <a:latin typeface="Calibri" panose="020F0502020204030204" pitchFamily="34" charset="0"/>
              <a:cs typeface="Calibri" panose="020F0502020204030204" pitchFamily="34" charset="0"/>
            </a:endParaRPr>
          </a:p>
          <a:p>
            <a:pPr algn="ctr">
              <a:buClr>
                <a:schemeClr val="accent6">
                  <a:lumMod val="60000"/>
                  <a:lumOff val="40000"/>
                </a:schemeClr>
              </a:buClr>
            </a:pPr>
            <a:r>
              <a:rPr lang="en-US" sz="1600" b="1" dirty="0">
                <a:solidFill>
                  <a:schemeClr val="bg1"/>
                </a:solidFill>
                <a:latin typeface="Calibri" panose="020F0502020204030204" pitchFamily="34" charset="0"/>
                <a:cs typeface="Calibri" panose="020F0502020204030204" pitchFamily="34" charset="0"/>
              </a:rPr>
              <a:t>Student was given a special pass to go to cafeteria and select a healthy snack and a refrigerator with healthy snacks was placed in the residential advisor’s office.</a:t>
            </a:r>
          </a:p>
        </p:txBody>
      </p:sp>
      <p:sp>
        <p:nvSpPr>
          <p:cNvPr id="4" name="Slide Number Placeholder 3">
            <a:extLst>
              <a:ext uri="{FF2B5EF4-FFF2-40B4-BE49-F238E27FC236}">
                <a16:creationId xmlns:a16="http://schemas.microsoft.com/office/drawing/2014/main" id="{DB2BAD48-26BF-4DC0-B5C7-9BAD9742E4FE}"/>
              </a:ext>
            </a:extLst>
          </p:cNvPr>
          <p:cNvSpPr>
            <a:spLocks noGrp="1"/>
          </p:cNvSpPr>
          <p:nvPr>
            <p:ph type="sldNum" sz="quarter" idx="12"/>
          </p:nvPr>
        </p:nvSpPr>
        <p:spPr>
          <a:xfrm>
            <a:off x="8001000" y="4797425"/>
            <a:ext cx="838200" cy="365125"/>
          </a:xfrm>
        </p:spPr>
        <p:txBody>
          <a:bodyPr/>
          <a:lstStyle/>
          <a:p>
            <a:fld id="{3A88AA25-0ABF-4444-BF79-A8339D80008A}" type="slidenum">
              <a:rPr lang="en-US" smtClean="0">
                <a:solidFill>
                  <a:schemeClr val="bg1"/>
                </a:solidFill>
              </a:rPr>
              <a:pPr/>
              <a:t>27</a:t>
            </a:fld>
            <a:endParaRPr lang="en-US" dirty="0">
              <a:solidFill>
                <a:schemeClr val="bg1"/>
              </a:solidFill>
            </a:endParaRPr>
          </a:p>
        </p:txBody>
      </p:sp>
    </p:spTree>
    <p:extLst>
      <p:ext uri="{BB962C8B-B14F-4D97-AF65-F5344CB8AC3E}">
        <p14:creationId xmlns:p14="http://schemas.microsoft.com/office/powerpoint/2010/main" val="1885693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2825CB-A533-43BC-B022-BB35D8D785CC}"/>
              </a:ext>
            </a:extLst>
          </p:cNvPr>
          <p:cNvSpPr>
            <a:spLocks noGrp="1"/>
          </p:cNvSpPr>
          <p:nvPr>
            <p:ph type="title"/>
          </p:nvPr>
        </p:nvSpPr>
        <p:spPr>
          <a:xfrm>
            <a:off x="381000" y="341313"/>
            <a:ext cx="8368363" cy="782637"/>
          </a:xfrm>
        </p:spPr>
        <p:txBody>
          <a:bodyPr/>
          <a:lstStyle/>
          <a:p>
            <a:r>
              <a:rPr lang="en-US" dirty="0">
                <a:solidFill>
                  <a:schemeClr val="accent1"/>
                </a:solidFill>
              </a:rPr>
              <a:t>Long Beach Job Corps</a:t>
            </a:r>
            <a:br>
              <a:rPr lang="en-US" dirty="0">
                <a:solidFill>
                  <a:schemeClr val="accent1"/>
                </a:solidFill>
              </a:rPr>
            </a:br>
            <a:r>
              <a:rPr lang="en-US" sz="2400" dirty="0">
                <a:solidFill>
                  <a:schemeClr val="accent1"/>
                </a:solidFill>
              </a:rPr>
              <a:t>Immersive Reader Tutorial</a:t>
            </a:r>
          </a:p>
        </p:txBody>
      </p:sp>
      <p:sp>
        <p:nvSpPr>
          <p:cNvPr id="7" name="Slide Number Placeholder 1">
            <a:extLst>
              <a:ext uri="{FF2B5EF4-FFF2-40B4-BE49-F238E27FC236}">
                <a16:creationId xmlns:a16="http://schemas.microsoft.com/office/drawing/2014/main" id="{AF6377D2-AB0F-4638-AB41-8B686FB78F0F}"/>
              </a:ext>
            </a:extLst>
          </p:cNvPr>
          <p:cNvSpPr>
            <a:spLocks noGrp="1"/>
          </p:cNvSpPr>
          <p:nvPr>
            <p:ph type="sldNum" sz="quarter" idx="12"/>
          </p:nvPr>
        </p:nvSpPr>
        <p:spPr>
          <a:xfrm>
            <a:off x="8001000" y="4705350"/>
            <a:ext cx="838200" cy="365125"/>
          </a:xfrm>
          <a:prstGeom prst="rect">
            <a:avLst/>
          </a:prstGeom>
        </p:spPr>
        <p:txBody>
          <a:bodyPr/>
          <a:lstStyle>
            <a:lvl1pPr algn="r">
              <a:defRPr sz="1200"/>
            </a:lvl1pPr>
          </a:lstStyle>
          <a:p>
            <a:fld id="{3A88AA25-0ABF-4444-BF79-A8339D80008A}" type="slidenum">
              <a:rPr lang="en-US" smtClean="0"/>
              <a:pPr/>
              <a:t>28</a:t>
            </a:fld>
            <a:endParaRPr lang="en-US" dirty="0"/>
          </a:p>
        </p:txBody>
      </p:sp>
      <p:pic>
        <p:nvPicPr>
          <p:cNvPr id="8" name="Picture 7">
            <a:extLst>
              <a:ext uri="{FF2B5EF4-FFF2-40B4-BE49-F238E27FC236}">
                <a16:creationId xmlns:a16="http://schemas.microsoft.com/office/drawing/2014/main" id="{FC249C83-A71B-4187-9B1A-E9FF55E15FDF}"/>
              </a:ext>
            </a:extLst>
          </p:cNvPr>
          <p:cNvPicPr>
            <a:picLocks noChangeAspect="1"/>
          </p:cNvPicPr>
          <p:nvPr/>
        </p:nvPicPr>
        <p:blipFill>
          <a:blip r:embed="rId3"/>
          <a:stretch>
            <a:fillRect/>
          </a:stretch>
        </p:blipFill>
        <p:spPr>
          <a:xfrm>
            <a:off x="1266458" y="1444216"/>
            <a:ext cx="6611084" cy="3429000"/>
          </a:xfrm>
          <a:prstGeom prst="rect">
            <a:avLst/>
          </a:prstGeom>
        </p:spPr>
      </p:pic>
    </p:spTree>
    <p:extLst>
      <p:ext uri="{BB962C8B-B14F-4D97-AF65-F5344CB8AC3E}">
        <p14:creationId xmlns:p14="http://schemas.microsoft.com/office/powerpoint/2010/main" val="3198784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0" y="2952750"/>
            <a:ext cx="9144000" cy="1752600"/>
          </a:xfrm>
          <a:prstGeom prst="rect">
            <a:avLst/>
          </a:prstGeom>
          <a:solidFill>
            <a:schemeClr val="accent4">
              <a:alpha val="90000"/>
            </a:schemeClr>
          </a:solidFill>
          <a:ln w="28575">
            <a:noFill/>
            <a:round/>
            <a:headEnd/>
            <a:tailEnd/>
          </a:ln>
        </p:spPr>
        <p:txBody>
          <a:bodyPr vert="horz" wrap="square" lIns="91440" tIns="45720" rIns="91440" bIns="45720" numCol="1" rtlCol="0" anchor="ctr" anchorCtr="0" compatLnSpc="1">
            <a:prstTxWarp prst="textNoShape">
              <a:avLst/>
            </a:prstTxWarp>
          </a:bodyPr>
          <a:lstStyle/>
          <a:p>
            <a:pPr algn="ctr">
              <a:lnSpc>
                <a:spcPct val="150000"/>
              </a:lnSpc>
              <a:spcAft>
                <a:spcPts val="900"/>
              </a:spcAft>
            </a:pPr>
            <a:endParaRPr lang="en-US" sz="800">
              <a:solidFill>
                <a:schemeClr val="bg1"/>
              </a:solidFill>
            </a:endParaRPr>
          </a:p>
        </p:txBody>
      </p:sp>
      <p:grpSp>
        <p:nvGrpSpPr>
          <p:cNvPr id="21" name="Group 20"/>
          <p:cNvGrpSpPr/>
          <p:nvPr/>
        </p:nvGrpSpPr>
        <p:grpSpPr>
          <a:xfrm>
            <a:off x="1150792" y="3339924"/>
            <a:ext cx="6824268" cy="1136826"/>
            <a:chOff x="3405267" y="1318568"/>
            <a:chExt cx="5314866" cy="1136826"/>
          </a:xfrm>
        </p:grpSpPr>
        <p:sp>
          <p:nvSpPr>
            <p:cNvPr id="22" name="Inhaltsplatzhalter 4"/>
            <p:cNvSpPr txBox="1">
              <a:spLocks/>
            </p:cNvSpPr>
            <p:nvPr/>
          </p:nvSpPr>
          <p:spPr>
            <a:xfrm>
              <a:off x="3405267" y="1318568"/>
              <a:ext cx="5257800"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3600" b="1" dirty="0">
                  <a:latin typeface="+mj-lt"/>
                </a:rPr>
                <a:t>Let’s Review</a:t>
              </a:r>
              <a:endParaRPr lang="en-US" sz="1200" dirty="0">
                <a:latin typeface="+mn-lt"/>
              </a:endParaRPr>
            </a:p>
          </p:txBody>
        </p:sp>
        <p:sp>
          <p:nvSpPr>
            <p:cNvPr id="27" name="Inhaltsplatzhalter 4"/>
            <p:cNvSpPr txBox="1">
              <a:spLocks/>
            </p:cNvSpPr>
            <p:nvPr/>
          </p:nvSpPr>
          <p:spPr>
            <a:xfrm>
              <a:off x="3462333" y="2086062"/>
              <a:ext cx="5257800"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800" dirty="0">
                  <a:latin typeface="+mn-lt"/>
                </a:rPr>
                <a:t>Examples of Disability Sensitivity and Awareness</a:t>
              </a:r>
            </a:p>
          </p:txBody>
        </p:sp>
      </p:grpSp>
      <p:grpSp>
        <p:nvGrpSpPr>
          <p:cNvPr id="14" name="Group 13"/>
          <p:cNvGrpSpPr/>
          <p:nvPr/>
        </p:nvGrpSpPr>
        <p:grpSpPr>
          <a:xfrm>
            <a:off x="4026397" y="1069985"/>
            <a:ext cx="1091206" cy="1109354"/>
            <a:chOff x="-5943600" y="-1320800"/>
            <a:chExt cx="5059362" cy="5143501"/>
          </a:xfrm>
          <a:solidFill>
            <a:schemeClr val="bg1"/>
          </a:solidFill>
        </p:grpSpPr>
        <p:sp>
          <p:nvSpPr>
            <p:cNvPr id="6" name="Freeform 6"/>
            <p:cNvSpPr>
              <a:spLocks noEditPoints="1"/>
            </p:cNvSpPr>
            <p:nvPr/>
          </p:nvSpPr>
          <p:spPr bwMode="auto">
            <a:xfrm>
              <a:off x="-5943600" y="3113088"/>
              <a:ext cx="4776787" cy="709613"/>
            </a:xfrm>
            <a:custGeom>
              <a:avLst/>
              <a:gdLst>
                <a:gd name="T0" fmla="*/ 265 w 6017"/>
                <a:gd name="T1" fmla="*/ 229 h 893"/>
                <a:gd name="T2" fmla="*/ 228 w 6017"/>
                <a:gd name="T3" fmla="*/ 265 h 893"/>
                <a:gd name="T4" fmla="*/ 222 w 6017"/>
                <a:gd name="T5" fmla="*/ 296 h 893"/>
                <a:gd name="T6" fmla="*/ 230 w 6017"/>
                <a:gd name="T7" fmla="*/ 312 h 893"/>
                <a:gd name="T8" fmla="*/ 255 w 6017"/>
                <a:gd name="T9" fmla="*/ 327 h 893"/>
                <a:gd name="T10" fmla="*/ 1674 w 6017"/>
                <a:gd name="T11" fmla="*/ 435 h 893"/>
                <a:gd name="T12" fmla="*/ 1780 w 6017"/>
                <a:gd name="T13" fmla="*/ 463 h 893"/>
                <a:gd name="T14" fmla="*/ 1872 w 6017"/>
                <a:gd name="T15" fmla="*/ 526 h 893"/>
                <a:gd name="T16" fmla="*/ 1943 w 6017"/>
                <a:gd name="T17" fmla="*/ 614 h 893"/>
                <a:gd name="T18" fmla="*/ 1998 w 6017"/>
                <a:gd name="T19" fmla="*/ 663 h 893"/>
                <a:gd name="T20" fmla="*/ 3896 w 6017"/>
                <a:gd name="T21" fmla="*/ 669 h 893"/>
                <a:gd name="T22" fmla="*/ 3960 w 6017"/>
                <a:gd name="T23" fmla="*/ 644 h 893"/>
                <a:gd name="T24" fmla="*/ 4017 w 6017"/>
                <a:gd name="T25" fmla="*/ 567 h 893"/>
                <a:gd name="T26" fmla="*/ 4098 w 6017"/>
                <a:gd name="T27" fmla="*/ 490 h 893"/>
                <a:gd name="T28" fmla="*/ 4198 w 6017"/>
                <a:gd name="T29" fmla="*/ 445 h 893"/>
                <a:gd name="T30" fmla="*/ 5750 w 6017"/>
                <a:gd name="T31" fmla="*/ 335 h 893"/>
                <a:gd name="T32" fmla="*/ 5789 w 6017"/>
                <a:gd name="T33" fmla="*/ 320 h 893"/>
                <a:gd name="T34" fmla="*/ 5803 w 6017"/>
                <a:gd name="T35" fmla="*/ 304 h 893"/>
                <a:gd name="T36" fmla="*/ 5805 w 6017"/>
                <a:gd name="T37" fmla="*/ 290 h 893"/>
                <a:gd name="T38" fmla="*/ 5785 w 6017"/>
                <a:gd name="T39" fmla="*/ 243 h 893"/>
                <a:gd name="T40" fmla="*/ 5738 w 6017"/>
                <a:gd name="T41" fmla="*/ 223 h 893"/>
                <a:gd name="T42" fmla="*/ 288 w 6017"/>
                <a:gd name="T43" fmla="*/ 0 h 893"/>
                <a:gd name="T44" fmla="*/ 5782 w 6017"/>
                <a:gd name="T45" fmla="*/ 3 h 893"/>
                <a:gd name="T46" fmla="*/ 5878 w 6017"/>
                <a:gd name="T47" fmla="*/ 39 h 893"/>
                <a:gd name="T48" fmla="*/ 5952 w 6017"/>
                <a:gd name="T49" fmla="*/ 104 h 893"/>
                <a:gd name="T50" fmla="*/ 5999 w 6017"/>
                <a:gd name="T51" fmla="*/ 190 h 893"/>
                <a:gd name="T52" fmla="*/ 6017 w 6017"/>
                <a:gd name="T53" fmla="*/ 290 h 893"/>
                <a:gd name="T54" fmla="*/ 6001 w 6017"/>
                <a:gd name="T55" fmla="*/ 382 h 893"/>
                <a:gd name="T56" fmla="*/ 5954 w 6017"/>
                <a:gd name="T57" fmla="*/ 461 h 893"/>
                <a:gd name="T58" fmla="*/ 5876 w 6017"/>
                <a:gd name="T59" fmla="*/ 520 h 893"/>
                <a:gd name="T60" fmla="*/ 5772 w 6017"/>
                <a:gd name="T61" fmla="*/ 557 h 893"/>
                <a:gd name="T62" fmla="*/ 4243 w 6017"/>
                <a:gd name="T63" fmla="*/ 659 h 893"/>
                <a:gd name="T64" fmla="*/ 4194 w 6017"/>
                <a:gd name="T65" fmla="*/ 673 h 893"/>
                <a:gd name="T66" fmla="*/ 4164 w 6017"/>
                <a:gd name="T67" fmla="*/ 714 h 893"/>
                <a:gd name="T68" fmla="*/ 4111 w 6017"/>
                <a:gd name="T69" fmla="*/ 799 h 893"/>
                <a:gd name="T70" fmla="*/ 4033 w 6017"/>
                <a:gd name="T71" fmla="*/ 858 h 893"/>
                <a:gd name="T72" fmla="*/ 3937 w 6017"/>
                <a:gd name="T73" fmla="*/ 889 h 893"/>
                <a:gd name="T74" fmla="*/ 2031 w 6017"/>
                <a:gd name="T75" fmla="*/ 893 h 893"/>
                <a:gd name="T76" fmla="*/ 1929 w 6017"/>
                <a:gd name="T77" fmla="*/ 877 h 893"/>
                <a:gd name="T78" fmla="*/ 1841 w 6017"/>
                <a:gd name="T79" fmla="*/ 832 h 893"/>
                <a:gd name="T80" fmla="*/ 1768 w 6017"/>
                <a:gd name="T81" fmla="*/ 759 h 893"/>
                <a:gd name="T82" fmla="*/ 1729 w 6017"/>
                <a:gd name="T83" fmla="*/ 691 h 893"/>
                <a:gd name="T84" fmla="*/ 1688 w 6017"/>
                <a:gd name="T85" fmla="*/ 663 h 893"/>
                <a:gd name="T86" fmla="*/ 245 w 6017"/>
                <a:gd name="T87" fmla="*/ 557 h 893"/>
                <a:gd name="T88" fmla="*/ 141 w 6017"/>
                <a:gd name="T89" fmla="*/ 520 h 893"/>
                <a:gd name="T90" fmla="*/ 63 w 6017"/>
                <a:gd name="T91" fmla="*/ 461 h 893"/>
                <a:gd name="T92" fmla="*/ 16 w 6017"/>
                <a:gd name="T93" fmla="*/ 382 h 893"/>
                <a:gd name="T94" fmla="*/ 0 w 6017"/>
                <a:gd name="T95" fmla="*/ 290 h 893"/>
                <a:gd name="T96" fmla="*/ 18 w 6017"/>
                <a:gd name="T97" fmla="*/ 186 h 893"/>
                <a:gd name="T98" fmla="*/ 69 w 6017"/>
                <a:gd name="T99" fmla="*/ 100 h 893"/>
                <a:gd name="T100" fmla="*/ 145 w 6017"/>
                <a:gd name="T101" fmla="*/ 37 h 893"/>
                <a:gd name="T102" fmla="*/ 237 w 6017"/>
                <a:gd name="T103" fmla="*/ 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17" h="893">
                  <a:moveTo>
                    <a:pt x="288" y="223"/>
                  </a:moveTo>
                  <a:lnTo>
                    <a:pt x="265" y="229"/>
                  </a:lnTo>
                  <a:lnTo>
                    <a:pt x="243" y="243"/>
                  </a:lnTo>
                  <a:lnTo>
                    <a:pt x="228" y="265"/>
                  </a:lnTo>
                  <a:lnTo>
                    <a:pt x="222" y="290"/>
                  </a:lnTo>
                  <a:lnTo>
                    <a:pt x="222" y="296"/>
                  </a:lnTo>
                  <a:lnTo>
                    <a:pt x="224" y="304"/>
                  </a:lnTo>
                  <a:lnTo>
                    <a:pt x="230" y="312"/>
                  </a:lnTo>
                  <a:lnTo>
                    <a:pt x="239" y="320"/>
                  </a:lnTo>
                  <a:lnTo>
                    <a:pt x="255" y="327"/>
                  </a:lnTo>
                  <a:lnTo>
                    <a:pt x="279" y="335"/>
                  </a:lnTo>
                  <a:lnTo>
                    <a:pt x="1674" y="435"/>
                  </a:lnTo>
                  <a:lnTo>
                    <a:pt x="1729" y="445"/>
                  </a:lnTo>
                  <a:lnTo>
                    <a:pt x="1780" y="463"/>
                  </a:lnTo>
                  <a:lnTo>
                    <a:pt x="1829" y="490"/>
                  </a:lnTo>
                  <a:lnTo>
                    <a:pt x="1872" y="526"/>
                  </a:lnTo>
                  <a:lnTo>
                    <a:pt x="1911" y="567"/>
                  </a:lnTo>
                  <a:lnTo>
                    <a:pt x="1943" y="614"/>
                  </a:lnTo>
                  <a:lnTo>
                    <a:pt x="1968" y="644"/>
                  </a:lnTo>
                  <a:lnTo>
                    <a:pt x="1998" y="663"/>
                  </a:lnTo>
                  <a:lnTo>
                    <a:pt x="2031" y="669"/>
                  </a:lnTo>
                  <a:lnTo>
                    <a:pt x="3896" y="669"/>
                  </a:lnTo>
                  <a:lnTo>
                    <a:pt x="3929" y="663"/>
                  </a:lnTo>
                  <a:lnTo>
                    <a:pt x="3960" y="644"/>
                  </a:lnTo>
                  <a:lnTo>
                    <a:pt x="3986" y="614"/>
                  </a:lnTo>
                  <a:lnTo>
                    <a:pt x="4017" y="567"/>
                  </a:lnTo>
                  <a:lnTo>
                    <a:pt x="4055" y="526"/>
                  </a:lnTo>
                  <a:lnTo>
                    <a:pt x="4098" y="490"/>
                  </a:lnTo>
                  <a:lnTo>
                    <a:pt x="4147" y="463"/>
                  </a:lnTo>
                  <a:lnTo>
                    <a:pt x="4198" y="445"/>
                  </a:lnTo>
                  <a:lnTo>
                    <a:pt x="4253" y="435"/>
                  </a:lnTo>
                  <a:lnTo>
                    <a:pt x="5750" y="335"/>
                  </a:lnTo>
                  <a:lnTo>
                    <a:pt x="5774" y="327"/>
                  </a:lnTo>
                  <a:lnTo>
                    <a:pt x="5789" y="320"/>
                  </a:lnTo>
                  <a:lnTo>
                    <a:pt x="5799" y="312"/>
                  </a:lnTo>
                  <a:lnTo>
                    <a:pt x="5803" y="304"/>
                  </a:lnTo>
                  <a:lnTo>
                    <a:pt x="5805" y="296"/>
                  </a:lnTo>
                  <a:lnTo>
                    <a:pt x="5805" y="290"/>
                  </a:lnTo>
                  <a:lnTo>
                    <a:pt x="5799" y="265"/>
                  </a:lnTo>
                  <a:lnTo>
                    <a:pt x="5785" y="243"/>
                  </a:lnTo>
                  <a:lnTo>
                    <a:pt x="5764" y="229"/>
                  </a:lnTo>
                  <a:lnTo>
                    <a:pt x="5738" y="223"/>
                  </a:lnTo>
                  <a:lnTo>
                    <a:pt x="288" y="223"/>
                  </a:lnTo>
                  <a:close/>
                  <a:moveTo>
                    <a:pt x="288" y="0"/>
                  </a:moveTo>
                  <a:lnTo>
                    <a:pt x="5727" y="0"/>
                  </a:lnTo>
                  <a:lnTo>
                    <a:pt x="5782" y="3"/>
                  </a:lnTo>
                  <a:lnTo>
                    <a:pt x="5831" y="17"/>
                  </a:lnTo>
                  <a:lnTo>
                    <a:pt x="5878" y="39"/>
                  </a:lnTo>
                  <a:lnTo>
                    <a:pt x="5917" y="68"/>
                  </a:lnTo>
                  <a:lnTo>
                    <a:pt x="5952" y="104"/>
                  </a:lnTo>
                  <a:lnTo>
                    <a:pt x="5980" y="145"/>
                  </a:lnTo>
                  <a:lnTo>
                    <a:pt x="5999" y="190"/>
                  </a:lnTo>
                  <a:lnTo>
                    <a:pt x="6013" y="239"/>
                  </a:lnTo>
                  <a:lnTo>
                    <a:pt x="6017" y="290"/>
                  </a:lnTo>
                  <a:lnTo>
                    <a:pt x="6013" y="339"/>
                  </a:lnTo>
                  <a:lnTo>
                    <a:pt x="6001" y="382"/>
                  </a:lnTo>
                  <a:lnTo>
                    <a:pt x="5982" y="424"/>
                  </a:lnTo>
                  <a:lnTo>
                    <a:pt x="5954" y="461"/>
                  </a:lnTo>
                  <a:lnTo>
                    <a:pt x="5919" y="494"/>
                  </a:lnTo>
                  <a:lnTo>
                    <a:pt x="5876" y="520"/>
                  </a:lnTo>
                  <a:lnTo>
                    <a:pt x="5827" y="542"/>
                  </a:lnTo>
                  <a:lnTo>
                    <a:pt x="5772" y="557"/>
                  </a:lnTo>
                  <a:lnTo>
                    <a:pt x="5760" y="557"/>
                  </a:lnTo>
                  <a:lnTo>
                    <a:pt x="4243" y="659"/>
                  </a:lnTo>
                  <a:lnTo>
                    <a:pt x="4217" y="663"/>
                  </a:lnTo>
                  <a:lnTo>
                    <a:pt x="4194" y="673"/>
                  </a:lnTo>
                  <a:lnTo>
                    <a:pt x="4176" y="691"/>
                  </a:lnTo>
                  <a:lnTo>
                    <a:pt x="4164" y="714"/>
                  </a:lnTo>
                  <a:lnTo>
                    <a:pt x="4141" y="759"/>
                  </a:lnTo>
                  <a:lnTo>
                    <a:pt x="4111" y="799"/>
                  </a:lnTo>
                  <a:lnTo>
                    <a:pt x="4074" y="832"/>
                  </a:lnTo>
                  <a:lnTo>
                    <a:pt x="4033" y="858"/>
                  </a:lnTo>
                  <a:lnTo>
                    <a:pt x="3986" y="877"/>
                  </a:lnTo>
                  <a:lnTo>
                    <a:pt x="3937" y="889"/>
                  </a:lnTo>
                  <a:lnTo>
                    <a:pt x="3886" y="893"/>
                  </a:lnTo>
                  <a:lnTo>
                    <a:pt x="2031" y="893"/>
                  </a:lnTo>
                  <a:lnTo>
                    <a:pt x="1980" y="889"/>
                  </a:lnTo>
                  <a:lnTo>
                    <a:pt x="1929" y="877"/>
                  </a:lnTo>
                  <a:lnTo>
                    <a:pt x="1884" y="858"/>
                  </a:lnTo>
                  <a:lnTo>
                    <a:pt x="1841" y="832"/>
                  </a:lnTo>
                  <a:lnTo>
                    <a:pt x="1802" y="799"/>
                  </a:lnTo>
                  <a:lnTo>
                    <a:pt x="1768" y="759"/>
                  </a:lnTo>
                  <a:lnTo>
                    <a:pt x="1741" y="714"/>
                  </a:lnTo>
                  <a:lnTo>
                    <a:pt x="1729" y="691"/>
                  </a:lnTo>
                  <a:lnTo>
                    <a:pt x="1709" y="673"/>
                  </a:lnTo>
                  <a:lnTo>
                    <a:pt x="1688" y="663"/>
                  </a:lnTo>
                  <a:lnTo>
                    <a:pt x="1662" y="659"/>
                  </a:lnTo>
                  <a:lnTo>
                    <a:pt x="245" y="557"/>
                  </a:lnTo>
                  <a:lnTo>
                    <a:pt x="188" y="542"/>
                  </a:lnTo>
                  <a:lnTo>
                    <a:pt x="141" y="520"/>
                  </a:lnTo>
                  <a:lnTo>
                    <a:pt x="98" y="494"/>
                  </a:lnTo>
                  <a:lnTo>
                    <a:pt x="63" y="461"/>
                  </a:lnTo>
                  <a:lnTo>
                    <a:pt x="35" y="424"/>
                  </a:lnTo>
                  <a:lnTo>
                    <a:pt x="16" y="382"/>
                  </a:lnTo>
                  <a:lnTo>
                    <a:pt x="4" y="339"/>
                  </a:lnTo>
                  <a:lnTo>
                    <a:pt x="0" y="290"/>
                  </a:lnTo>
                  <a:lnTo>
                    <a:pt x="4" y="235"/>
                  </a:lnTo>
                  <a:lnTo>
                    <a:pt x="18" y="186"/>
                  </a:lnTo>
                  <a:lnTo>
                    <a:pt x="39" y="139"/>
                  </a:lnTo>
                  <a:lnTo>
                    <a:pt x="69" y="100"/>
                  </a:lnTo>
                  <a:lnTo>
                    <a:pt x="104" y="64"/>
                  </a:lnTo>
                  <a:lnTo>
                    <a:pt x="145" y="37"/>
                  </a:lnTo>
                  <a:lnTo>
                    <a:pt x="190" y="17"/>
                  </a:lnTo>
                  <a:lnTo>
                    <a:pt x="237" y="3"/>
                  </a:lnTo>
                  <a:lnTo>
                    <a:pt x="28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3817938" y="-1320800"/>
              <a:ext cx="531812" cy="1595438"/>
            </a:xfrm>
            <a:custGeom>
              <a:avLst/>
              <a:gdLst>
                <a:gd name="T0" fmla="*/ 363 w 669"/>
                <a:gd name="T1" fmla="*/ 4 h 2011"/>
                <a:gd name="T2" fmla="*/ 414 w 669"/>
                <a:gd name="T3" fmla="*/ 33 h 2011"/>
                <a:gd name="T4" fmla="*/ 541 w 669"/>
                <a:gd name="T5" fmla="*/ 183 h 2011"/>
                <a:gd name="T6" fmla="*/ 626 w 669"/>
                <a:gd name="T7" fmla="*/ 336 h 2011"/>
                <a:gd name="T8" fmla="*/ 665 w 669"/>
                <a:gd name="T9" fmla="*/ 493 h 2011"/>
                <a:gd name="T10" fmla="*/ 665 w 669"/>
                <a:gd name="T11" fmla="*/ 646 h 2011"/>
                <a:gd name="T12" fmla="*/ 622 w 669"/>
                <a:gd name="T13" fmla="*/ 797 h 2011"/>
                <a:gd name="T14" fmla="*/ 538 w 669"/>
                <a:gd name="T15" fmla="*/ 945 h 2011"/>
                <a:gd name="T16" fmla="*/ 414 w 669"/>
                <a:gd name="T17" fmla="*/ 1084 h 2011"/>
                <a:gd name="T18" fmla="*/ 310 w 669"/>
                <a:gd name="T19" fmla="*/ 1198 h 2011"/>
                <a:gd name="T20" fmla="*/ 245 w 669"/>
                <a:gd name="T21" fmla="*/ 1320 h 2011"/>
                <a:gd name="T22" fmla="*/ 224 w 669"/>
                <a:gd name="T23" fmla="*/ 1441 h 2011"/>
                <a:gd name="T24" fmla="*/ 245 w 669"/>
                <a:gd name="T25" fmla="*/ 1565 h 2011"/>
                <a:gd name="T26" fmla="*/ 310 w 669"/>
                <a:gd name="T27" fmla="*/ 1691 h 2011"/>
                <a:gd name="T28" fmla="*/ 414 w 669"/>
                <a:gd name="T29" fmla="*/ 1820 h 2011"/>
                <a:gd name="T30" fmla="*/ 443 w 669"/>
                <a:gd name="T31" fmla="*/ 1871 h 2011"/>
                <a:gd name="T32" fmla="*/ 443 w 669"/>
                <a:gd name="T33" fmla="*/ 1926 h 2011"/>
                <a:gd name="T34" fmla="*/ 414 w 669"/>
                <a:gd name="T35" fmla="*/ 1977 h 2011"/>
                <a:gd name="T36" fmla="*/ 365 w 669"/>
                <a:gd name="T37" fmla="*/ 2007 h 2011"/>
                <a:gd name="T38" fmla="*/ 304 w 669"/>
                <a:gd name="T39" fmla="*/ 2007 h 2011"/>
                <a:gd name="T40" fmla="*/ 257 w 669"/>
                <a:gd name="T41" fmla="*/ 1977 h 2011"/>
                <a:gd name="T42" fmla="*/ 116 w 669"/>
                <a:gd name="T43" fmla="*/ 1799 h 2011"/>
                <a:gd name="T44" fmla="*/ 29 w 669"/>
                <a:gd name="T45" fmla="*/ 1620 h 2011"/>
                <a:gd name="T46" fmla="*/ 0 w 669"/>
                <a:gd name="T47" fmla="*/ 1441 h 2011"/>
                <a:gd name="T48" fmla="*/ 21 w 669"/>
                <a:gd name="T49" fmla="*/ 1290 h 2011"/>
                <a:gd name="T50" fmla="*/ 86 w 669"/>
                <a:gd name="T51" fmla="*/ 1143 h 2011"/>
                <a:gd name="T52" fmla="*/ 190 w 669"/>
                <a:gd name="T53" fmla="*/ 999 h 2011"/>
                <a:gd name="T54" fmla="*/ 314 w 669"/>
                <a:gd name="T55" fmla="*/ 870 h 2011"/>
                <a:gd name="T56" fmla="*/ 398 w 669"/>
                <a:gd name="T57" fmla="*/ 752 h 2011"/>
                <a:gd name="T58" fmla="*/ 441 w 669"/>
                <a:gd name="T59" fmla="*/ 630 h 2011"/>
                <a:gd name="T60" fmla="*/ 441 w 669"/>
                <a:gd name="T61" fmla="*/ 509 h 2011"/>
                <a:gd name="T62" fmla="*/ 398 w 669"/>
                <a:gd name="T63" fmla="*/ 385 h 2011"/>
                <a:gd name="T64" fmla="*/ 314 w 669"/>
                <a:gd name="T65" fmla="*/ 255 h 2011"/>
                <a:gd name="T66" fmla="*/ 237 w 669"/>
                <a:gd name="T67" fmla="*/ 167 h 2011"/>
                <a:gd name="T68" fmla="*/ 224 w 669"/>
                <a:gd name="T69" fmla="*/ 112 h 2011"/>
                <a:gd name="T70" fmla="*/ 237 w 669"/>
                <a:gd name="T71" fmla="*/ 57 h 2011"/>
                <a:gd name="T72" fmla="*/ 280 w 669"/>
                <a:gd name="T73" fmla="*/ 16 h 2011"/>
                <a:gd name="T74" fmla="*/ 335 w 669"/>
                <a:gd name="T75"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9" h="2011">
                  <a:moveTo>
                    <a:pt x="335" y="0"/>
                  </a:moveTo>
                  <a:lnTo>
                    <a:pt x="363" y="4"/>
                  </a:lnTo>
                  <a:lnTo>
                    <a:pt x="388" y="16"/>
                  </a:lnTo>
                  <a:lnTo>
                    <a:pt x="414" y="33"/>
                  </a:lnTo>
                  <a:lnTo>
                    <a:pt x="485" y="106"/>
                  </a:lnTo>
                  <a:lnTo>
                    <a:pt x="541" y="183"/>
                  </a:lnTo>
                  <a:lnTo>
                    <a:pt x="589" y="259"/>
                  </a:lnTo>
                  <a:lnTo>
                    <a:pt x="626" y="336"/>
                  </a:lnTo>
                  <a:lnTo>
                    <a:pt x="649" y="414"/>
                  </a:lnTo>
                  <a:lnTo>
                    <a:pt x="665" y="493"/>
                  </a:lnTo>
                  <a:lnTo>
                    <a:pt x="669" y="569"/>
                  </a:lnTo>
                  <a:lnTo>
                    <a:pt x="665" y="646"/>
                  </a:lnTo>
                  <a:lnTo>
                    <a:pt x="647" y="723"/>
                  </a:lnTo>
                  <a:lnTo>
                    <a:pt x="622" y="797"/>
                  </a:lnTo>
                  <a:lnTo>
                    <a:pt x="585" y="872"/>
                  </a:lnTo>
                  <a:lnTo>
                    <a:pt x="538" y="945"/>
                  </a:lnTo>
                  <a:lnTo>
                    <a:pt x="481" y="1015"/>
                  </a:lnTo>
                  <a:lnTo>
                    <a:pt x="414" y="1084"/>
                  </a:lnTo>
                  <a:lnTo>
                    <a:pt x="357" y="1141"/>
                  </a:lnTo>
                  <a:lnTo>
                    <a:pt x="310" y="1198"/>
                  </a:lnTo>
                  <a:lnTo>
                    <a:pt x="273" y="1259"/>
                  </a:lnTo>
                  <a:lnTo>
                    <a:pt x="245" y="1320"/>
                  </a:lnTo>
                  <a:lnTo>
                    <a:pt x="229" y="1380"/>
                  </a:lnTo>
                  <a:lnTo>
                    <a:pt x="224" y="1441"/>
                  </a:lnTo>
                  <a:lnTo>
                    <a:pt x="229" y="1502"/>
                  </a:lnTo>
                  <a:lnTo>
                    <a:pt x="245" y="1565"/>
                  </a:lnTo>
                  <a:lnTo>
                    <a:pt x="273" y="1628"/>
                  </a:lnTo>
                  <a:lnTo>
                    <a:pt x="310" y="1691"/>
                  </a:lnTo>
                  <a:lnTo>
                    <a:pt x="357" y="1755"/>
                  </a:lnTo>
                  <a:lnTo>
                    <a:pt x="414" y="1820"/>
                  </a:lnTo>
                  <a:lnTo>
                    <a:pt x="432" y="1846"/>
                  </a:lnTo>
                  <a:lnTo>
                    <a:pt x="443" y="1871"/>
                  </a:lnTo>
                  <a:lnTo>
                    <a:pt x="447" y="1899"/>
                  </a:lnTo>
                  <a:lnTo>
                    <a:pt x="443" y="1926"/>
                  </a:lnTo>
                  <a:lnTo>
                    <a:pt x="432" y="1954"/>
                  </a:lnTo>
                  <a:lnTo>
                    <a:pt x="414" y="1977"/>
                  </a:lnTo>
                  <a:lnTo>
                    <a:pt x="390" y="1997"/>
                  </a:lnTo>
                  <a:lnTo>
                    <a:pt x="365" y="2007"/>
                  </a:lnTo>
                  <a:lnTo>
                    <a:pt x="335" y="2011"/>
                  </a:lnTo>
                  <a:lnTo>
                    <a:pt x="304" y="2007"/>
                  </a:lnTo>
                  <a:lnTo>
                    <a:pt x="280" y="1997"/>
                  </a:lnTo>
                  <a:lnTo>
                    <a:pt x="257" y="1977"/>
                  </a:lnTo>
                  <a:lnTo>
                    <a:pt x="180" y="1889"/>
                  </a:lnTo>
                  <a:lnTo>
                    <a:pt x="116" y="1799"/>
                  </a:lnTo>
                  <a:lnTo>
                    <a:pt x="67" y="1710"/>
                  </a:lnTo>
                  <a:lnTo>
                    <a:pt x="29" y="1620"/>
                  </a:lnTo>
                  <a:lnTo>
                    <a:pt x="8" y="1530"/>
                  </a:lnTo>
                  <a:lnTo>
                    <a:pt x="0" y="1441"/>
                  </a:lnTo>
                  <a:lnTo>
                    <a:pt x="6" y="1365"/>
                  </a:lnTo>
                  <a:lnTo>
                    <a:pt x="21" y="1290"/>
                  </a:lnTo>
                  <a:lnTo>
                    <a:pt x="49" y="1217"/>
                  </a:lnTo>
                  <a:lnTo>
                    <a:pt x="86" y="1143"/>
                  </a:lnTo>
                  <a:lnTo>
                    <a:pt x="133" y="1072"/>
                  </a:lnTo>
                  <a:lnTo>
                    <a:pt x="190" y="999"/>
                  </a:lnTo>
                  <a:lnTo>
                    <a:pt x="257" y="927"/>
                  </a:lnTo>
                  <a:lnTo>
                    <a:pt x="314" y="870"/>
                  </a:lnTo>
                  <a:lnTo>
                    <a:pt x="361" y="813"/>
                  </a:lnTo>
                  <a:lnTo>
                    <a:pt x="398" y="752"/>
                  </a:lnTo>
                  <a:lnTo>
                    <a:pt x="424" y="693"/>
                  </a:lnTo>
                  <a:lnTo>
                    <a:pt x="441" y="630"/>
                  </a:lnTo>
                  <a:lnTo>
                    <a:pt x="447" y="569"/>
                  </a:lnTo>
                  <a:lnTo>
                    <a:pt x="441" y="509"/>
                  </a:lnTo>
                  <a:lnTo>
                    <a:pt x="424" y="446"/>
                  </a:lnTo>
                  <a:lnTo>
                    <a:pt x="398" y="385"/>
                  </a:lnTo>
                  <a:lnTo>
                    <a:pt x="361" y="320"/>
                  </a:lnTo>
                  <a:lnTo>
                    <a:pt x="314" y="255"/>
                  </a:lnTo>
                  <a:lnTo>
                    <a:pt x="257" y="190"/>
                  </a:lnTo>
                  <a:lnTo>
                    <a:pt x="237" y="167"/>
                  </a:lnTo>
                  <a:lnTo>
                    <a:pt x="227" y="139"/>
                  </a:lnTo>
                  <a:lnTo>
                    <a:pt x="224" y="112"/>
                  </a:lnTo>
                  <a:lnTo>
                    <a:pt x="227" y="84"/>
                  </a:lnTo>
                  <a:lnTo>
                    <a:pt x="237" y="57"/>
                  </a:lnTo>
                  <a:lnTo>
                    <a:pt x="257" y="33"/>
                  </a:lnTo>
                  <a:lnTo>
                    <a:pt x="280" y="16"/>
                  </a:lnTo>
                  <a:lnTo>
                    <a:pt x="308" y="4"/>
                  </a:lnTo>
                  <a:lnTo>
                    <a:pt x="33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2841625" y="-1320800"/>
              <a:ext cx="530225" cy="1595438"/>
            </a:xfrm>
            <a:custGeom>
              <a:avLst/>
              <a:gdLst>
                <a:gd name="T0" fmla="*/ 336 w 670"/>
                <a:gd name="T1" fmla="*/ 0 h 2011"/>
                <a:gd name="T2" fmla="*/ 389 w 670"/>
                <a:gd name="T3" fmla="*/ 16 h 2011"/>
                <a:gd name="T4" fmla="*/ 483 w 670"/>
                <a:gd name="T5" fmla="*/ 106 h 2011"/>
                <a:gd name="T6" fmla="*/ 589 w 670"/>
                <a:gd name="T7" fmla="*/ 255 h 2011"/>
                <a:gd name="T8" fmla="*/ 650 w 670"/>
                <a:gd name="T9" fmla="*/ 410 h 2011"/>
                <a:gd name="T10" fmla="*/ 670 w 670"/>
                <a:gd name="T11" fmla="*/ 569 h 2011"/>
                <a:gd name="T12" fmla="*/ 648 w 670"/>
                <a:gd name="T13" fmla="*/ 723 h 2011"/>
                <a:gd name="T14" fmla="*/ 583 w 670"/>
                <a:gd name="T15" fmla="*/ 872 h 2011"/>
                <a:gd name="T16" fmla="*/ 473 w 670"/>
                <a:gd name="T17" fmla="*/ 1015 h 2011"/>
                <a:gd name="T18" fmla="*/ 346 w 670"/>
                <a:gd name="T19" fmla="*/ 1141 h 2011"/>
                <a:gd name="T20" fmla="*/ 261 w 670"/>
                <a:gd name="T21" fmla="*/ 1259 h 2011"/>
                <a:gd name="T22" fmla="*/ 218 w 670"/>
                <a:gd name="T23" fmla="*/ 1380 h 2011"/>
                <a:gd name="T24" fmla="*/ 218 w 670"/>
                <a:gd name="T25" fmla="*/ 1502 h 2011"/>
                <a:gd name="T26" fmla="*/ 261 w 670"/>
                <a:gd name="T27" fmla="*/ 1628 h 2011"/>
                <a:gd name="T28" fmla="*/ 346 w 670"/>
                <a:gd name="T29" fmla="*/ 1755 h 2011"/>
                <a:gd name="T30" fmla="*/ 420 w 670"/>
                <a:gd name="T31" fmla="*/ 1846 h 2011"/>
                <a:gd name="T32" fmla="*/ 436 w 670"/>
                <a:gd name="T33" fmla="*/ 1899 h 2011"/>
                <a:gd name="T34" fmla="*/ 420 w 670"/>
                <a:gd name="T35" fmla="*/ 1954 h 2011"/>
                <a:gd name="T36" fmla="*/ 391 w 670"/>
                <a:gd name="T37" fmla="*/ 1993 h 2011"/>
                <a:gd name="T38" fmla="*/ 354 w 670"/>
                <a:gd name="T39" fmla="*/ 2009 h 2011"/>
                <a:gd name="T40" fmla="*/ 305 w 670"/>
                <a:gd name="T41" fmla="*/ 2007 h 2011"/>
                <a:gd name="T42" fmla="*/ 257 w 670"/>
                <a:gd name="T43" fmla="*/ 1977 h 2011"/>
                <a:gd name="T44" fmla="*/ 116 w 670"/>
                <a:gd name="T45" fmla="*/ 1799 h 2011"/>
                <a:gd name="T46" fmla="*/ 30 w 670"/>
                <a:gd name="T47" fmla="*/ 1620 h 2011"/>
                <a:gd name="T48" fmla="*/ 0 w 670"/>
                <a:gd name="T49" fmla="*/ 1441 h 2011"/>
                <a:gd name="T50" fmla="*/ 22 w 670"/>
                <a:gd name="T51" fmla="*/ 1290 h 2011"/>
                <a:gd name="T52" fmla="*/ 85 w 670"/>
                <a:gd name="T53" fmla="*/ 1143 h 2011"/>
                <a:gd name="T54" fmla="*/ 191 w 670"/>
                <a:gd name="T55" fmla="*/ 999 h 2011"/>
                <a:gd name="T56" fmla="*/ 314 w 670"/>
                <a:gd name="T57" fmla="*/ 866 h 2011"/>
                <a:gd name="T58" fmla="*/ 399 w 670"/>
                <a:gd name="T59" fmla="*/ 748 h 2011"/>
                <a:gd name="T60" fmla="*/ 442 w 670"/>
                <a:gd name="T61" fmla="*/ 630 h 2011"/>
                <a:gd name="T62" fmla="*/ 442 w 670"/>
                <a:gd name="T63" fmla="*/ 509 h 2011"/>
                <a:gd name="T64" fmla="*/ 399 w 670"/>
                <a:gd name="T65" fmla="*/ 385 h 2011"/>
                <a:gd name="T66" fmla="*/ 314 w 670"/>
                <a:gd name="T67" fmla="*/ 255 h 2011"/>
                <a:gd name="T68" fmla="*/ 238 w 670"/>
                <a:gd name="T69" fmla="*/ 167 h 2011"/>
                <a:gd name="T70" fmla="*/ 224 w 670"/>
                <a:gd name="T71" fmla="*/ 112 h 2011"/>
                <a:gd name="T72" fmla="*/ 238 w 670"/>
                <a:gd name="T73" fmla="*/ 57 h 2011"/>
                <a:gd name="T74" fmla="*/ 281 w 670"/>
                <a:gd name="T75" fmla="*/ 16 h 2011"/>
                <a:gd name="T76" fmla="*/ 336 w 670"/>
                <a:gd name="T77"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0" h="2011">
                  <a:moveTo>
                    <a:pt x="336" y="0"/>
                  </a:moveTo>
                  <a:lnTo>
                    <a:pt x="336" y="0"/>
                  </a:lnTo>
                  <a:lnTo>
                    <a:pt x="363" y="4"/>
                  </a:lnTo>
                  <a:lnTo>
                    <a:pt x="389" y="16"/>
                  </a:lnTo>
                  <a:lnTo>
                    <a:pt x="412" y="33"/>
                  </a:lnTo>
                  <a:lnTo>
                    <a:pt x="483" y="106"/>
                  </a:lnTo>
                  <a:lnTo>
                    <a:pt x="542" y="181"/>
                  </a:lnTo>
                  <a:lnTo>
                    <a:pt x="589" y="255"/>
                  </a:lnTo>
                  <a:lnTo>
                    <a:pt x="624" y="332"/>
                  </a:lnTo>
                  <a:lnTo>
                    <a:pt x="650" y="410"/>
                  </a:lnTo>
                  <a:lnTo>
                    <a:pt x="666" y="489"/>
                  </a:lnTo>
                  <a:lnTo>
                    <a:pt x="670" y="569"/>
                  </a:lnTo>
                  <a:lnTo>
                    <a:pt x="666" y="646"/>
                  </a:lnTo>
                  <a:lnTo>
                    <a:pt x="648" y="723"/>
                  </a:lnTo>
                  <a:lnTo>
                    <a:pt x="621" y="797"/>
                  </a:lnTo>
                  <a:lnTo>
                    <a:pt x="583" y="872"/>
                  </a:lnTo>
                  <a:lnTo>
                    <a:pt x="534" y="945"/>
                  </a:lnTo>
                  <a:lnTo>
                    <a:pt x="473" y="1015"/>
                  </a:lnTo>
                  <a:lnTo>
                    <a:pt x="403" y="1084"/>
                  </a:lnTo>
                  <a:lnTo>
                    <a:pt x="346" y="1141"/>
                  </a:lnTo>
                  <a:lnTo>
                    <a:pt x="299" y="1198"/>
                  </a:lnTo>
                  <a:lnTo>
                    <a:pt x="261" y="1259"/>
                  </a:lnTo>
                  <a:lnTo>
                    <a:pt x="234" y="1320"/>
                  </a:lnTo>
                  <a:lnTo>
                    <a:pt x="218" y="1380"/>
                  </a:lnTo>
                  <a:lnTo>
                    <a:pt x="212" y="1441"/>
                  </a:lnTo>
                  <a:lnTo>
                    <a:pt x="218" y="1502"/>
                  </a:lnTo>
                  <a:lnTo>
                    <a:pt x="234" y="1565"/>
                  </a:lnTo>
                  <a:lnTo>
                    <a:pt x="261" y="1628"/>
                  </a:lnTo>
                  <a:lnTo>
                    <a:pt x="299" y="1691"/>
                  </a:lnTo>
                  <a:lnTo>
                    <a:pt x="346" y="1755"/>
                  </a:lnTo>
                  <a:lnTo>
                    <a:pt x="403" y="1820"/>
                  </a:lnTo>
                  <a:lnTo>
                    <a:pt x="420" y="1846"/>
                  </a:lnTo>
                  <a:lnTo>
                    <a:pt x="432" y="1871"/>
                  </a:lnTo>
                  <a:lnTo>
                    <a:pt x="436" y="1899"/>
                  </a:lnTo>
                  <a:lnTo>
                    <a:pt x="432" y="1926"/>
                  </a:lnTo>
                  <a:lnTo>
                    <a:pt x="420" y="1954"/>
                  </a:lnTo>
                  <a:lnTo>
                    <a:pt x="403" y="1977"/>
                  </a:lnTo>
                  <a:lnTo>
                    <a:pt x="391" y="1993"/>
                  </a:lnTo>
                  <a:lnTo>
                    <a:pt x="373" y="2003"/>
                  </a:lnTo>
                  <a:lnTo>
                    <a:pt x="354" y="2009"/>
                  </a:lnTo>
                  <a:lnTo>
                    <a:pt x="336" y="2011"/>
                  </a:lnTo>
                  <a:lnTo>
                    <a:pt x="305" y="2007"/>
                  </a:lnTo>
                  <a:lnTo>
                    <a:pt x="279" y="1997"/>
                  </a:lnTo>
                  <a:lnTo>
                    <a:pt x="257" y="1977"/>
                  </a:lnTo>
                  <a:lnTo>
                    <a:pt x="179" y="1889"/>
                  </a:lnTo>
                  <a:lnTo>
                    <a:pt x="116" y="1799"/>
                  </a:lnTo>
                  <a:lnTo>
                    <a:pt x="65" y="1710"/>
                  </a:lnTo>
                  <a:lnTo>
                    <a:pt x="30" y="1620"/>
                  </a:lnTo>
                  <a:lnTo>
                    <a:pt x="8" y="1530"/>
                  </a:lnTo>
                  <a:lnTo>
                    <a:pt x="0" y="1441"/>
                  </a:lnTo>
                  <a:lnTo>
                    <a:pt x="6" y="1365"/>
                  </a:lnTo>
                  <a:lnTo>
                    <a:pt x="22" y="1290"/>
                  </a:lnTo>
                  <a:lnTo>
                    <a:pt x="49" y="1217"/>
                  </a:lnTo>
                  <a:lnTo>
                    <a:pt x="85" y="1143"/>
                  </a:lnTo>
                  <a:lnTo>
                    <a:pt x="134" y="1072"/>
                  </a:lnTo>
                  <a:lnTo>
                    <a:pt x="191" y="999"/>
                  </a:lnTo>
                  <a:lnTo>
                    <a:pt x="257" y="927"/>
                  </a:lnTo>
                  <a:lnTo>
                    <a:pt x="314" y="866"/>
                  </a:lnTo>
                  <a:lnTo>
                    <a:pt x="361" y="807"/>
                  </a:lnTo>
                  <a:lnTo>
                    <a:pt x="399" y="748"/>
                  </a:lnTo>
                  <a:lnTo>
                    <a:pt x="424" y="689"/>
                  </a:lnTo>
                  <a:lnTo>
                    <a:pt x="442" y="630"/>
                  </a:lnTo>
                  <a:lnTo>
                    <a:pt x="448" y="569"/>
                  </a:lnTo>
                  <a:lnTo>
                    <a:pt x="442" y="509"/>
                  </a:lnTo>
                  <a:lnTo>
                    <a:pt x="424" y="446"/>
                  </a:lnTo>
                  <a:lnTo>
                    <a:pt x="399" y="385"/>
                  </a:lnTo>
                  <a:lnTo>
                    <a:pt x="361" y="320"/>
                  </a:lnTo>
                  <a:lnTo>
                    <a:pt x="314" y="255"/>
                  </a:lnTo>
                  <a:lnTo>
                    <a:pt x="257" y="190"/>
                  </a:lnTo>
                  <a:lnTo>
                    <a:pt x="238" y="167"/>
                  </a:lnTo>
                  <a:lnTo>
                    <a:pt x="228" y="139"/>
                  </a:lnTo>
                  <a:lnTo>
                    <a:pt x="224" y="112"/>
                  </a:lnTo>
                  <a:lnTo>
                    <a:pt x="228" y="84"/>
                  </a:lnTo>
                  <a:lnTo>
                    <a:pt x="238" y="57"/>
                  </a:lnTo>
                  <a:lnTo>
                    <a:pt x="257" y="33"/>
                  </a:lnTo>
                  <a:lnTo>
                    <a:pt x="281" y="16"/>
                  </a:lnTo>
                  <a:lnTo>
                    <a:pt x="308" y="4"/>
                  </a:lnTo>
                  <a:lnTo>
                    <a:pt x="3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4703763" y="-1320800"/>
              <a:ext cx="531812" cy="1595438"/>
            </a:xfrm>
            <a:custGeom>
              <a:avLst/>
              <a:gdLst>
                <a:gd name="T0" fmla="*/ 336 w 669"/>
                <a:gd name="T1" fmla="*/ 0 h 2011"/>
                <a:gd name="T2" fmla="*/ 389 w 669"/>
                <a:gd name="T3" fmla="*/ 16 h 2011"/>
                <a:gd name="T4" fmla="*/ 485 w 669"/>
                <a:gd name="T5" fmla="*/ 106 h 2011"/>
                <a:gd name="T6" fmla="*/ 589 w 669"/>
                <a:gd name="T7" fmla="*/ 255 h 2011"/>
                <a:gd name="T8" fmla="*/ 650 w 669"/>
                <a:gd name="T9" fmla="*/ 410 h 2011"/>
                <a:gd name="T10" fmla="*/ 669 w 669"/>
                <a:gd name="T11" fmla="*/ 569 h 2011"/>
                <a:gd name="T12" fmla="*/ 648 w 669"/>
                <a:gd name="T13" fmla="*/ 723 h 2011"/>
                <a:gd name="T14" fmla="*/ 583 w 669"/>
                <a:gd name="T15" fmla="*/ 872 h 2011"/>
                <a:gd name="T16" fmla="*/ 473 w 669"/>
                <a:gd name="T17" fmla="*/ 1015 h 2011"/>
                <a:gd name="T18" fmla="*/ 346 w 669"/>
                <a:gd name="T19" fmla="*/ 1141 h 2011"/>
                <a:gd name="T20" fmla="*/ 261 w 669"/>
                <a:gd name="T21" fmla="*/ 1259 h 2011"/>
                <a:gd name="T22" fmla="*/ 218 w 669"/>
                <a:gd name="T23" fmla="*/ 1380 h 2011"/>
                <a:gd name="T24" fmla="*/ 218 w 669"/>
                <a:gd name="T25" fmla="*/ 1502 h 2011"/>
                <a:gd name="T26" fmla="*/ 261 w 669"/>
                <a:gd name="T27" fmla="*/ 1628 h 2011"/>
                <a:gd name="T28" fmla="*/ 346 w 669"/>
                <a:gd name="T29" fmla="*/ 1755 h 2011"/>
                <a:gd name="T30" fmla="*/ 420 w 669"/>
                <a:gd name="T31" fmla="*/ 1846 h 2011"/>
                <a:gd name="T32" fmla="*/ 436 w 669"/>
                <a:gd name="T33" fmla="*/ 1899 h 2011"/>
                <a:gd name="T34" fmla="*/ 420 w 669"/>
                <a:gd name="T35" fmla="*/ 1954 h 2011"/>
                <a:gd name="T36" fmla="*/ 391 w 669"/>
                <a:gd name="T37" fmla="*/ 1993 h 2011"/>
                <a:gd name="T38" fmla="*/ 353 w 669"/>
                <a:gd name="T39" fmla="*/ 2009 h 2011"/>
                <a:gd name="T40" fmla="*/ 304 w 669"/>
                <a:gd name="T41" fmla="*/ 2007 h 2011"/>
                <a:gd name="T42" fmla="*/ 257 w 669"/>
                <a:gd name="T43" fmla="*/ 1977 h 2011"/>
                <a:gd name="T44" fmla="*/ 116 w 669"/>
                <a:gd name="T45" fmla="*/ 1799 h 2011"/>
                <a:gd name="T46" fmla="*/ 30 w 669"/>
                <a:gd name="T47" fmla="*/ 1620 h 2011"/>
                <a:gd name="T48" fmla="*/ 0 w 669"/>
                <a:gd name="T49" fmla="*/ 1441 h 2011"/>
                <a:gd name="T50" fmla="*/ 22 w 669"/>
                <a:gd name="T51" fmla="*/ 1290 h 2011"/>
                <a:gd name="T52" fmla="*/ 87 w 669"/>
                <a:gd name="T53" fmla="*/ 1143 h 2011"/>
                <a:gd name="T54" fmla="*/ 191 w 669"/>
                <a:gd name="T55" fmla="*/ 999 h 2011"/>
                <a:gd name="T56" fmla="*/ 314 w 669"/>
                <a:gd name="T57" fmla="*/ 866 h 2011"/>
                <a:gd name="T58" fmla="*/ 399 w 669"/>
                <a:gd name="T59" fmla="*/ 748 h 2011"/>
                <a:gd name="T60" fmla="*/ 442 w 669"/>
                <a:gd name="T61" fmla="*/ 630 h 2011"/>
                <a:gd name="T62" fmla="*/ 442 w 669"/>
                <a:gd name="T63" fmla="*/ 509 h 2011"/>
                <a:gd name="T64" fmla="*/ 399 w 669"/>
                <a:gd name="T65" fmla="*/ 385 h 2011"/>
                <a:gd name="T66" fmla="*/ 314 w 669"/>
                <a:gd name="T67" fmla="*/ 255 h 2011"/>
                <a:gd name="T68" fmla="*/ 238 w 669"/>
                <a:gd name="T69" fmla="*/ 167 h 2011"/>
                <a:gd name="T70" fmla="*/ 224 w 669"/>
                <a:gd name="T71" fmla="*/ 112 h 2011"/>
                <a:gd name="T72" fmla="*/ 238 w 669"/>
                <a:gd name="T73" fmla="*/ 57 h 2011"/>
                <a:gd name="T74" fmla="*/ 281 w 669"/>
                <a:gd name="T75" fmla="*/ 16 h 2011"/>
                <a:gd name="T76" fmla="*/ 336 w 669"/>
                <a:gd name="T77"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9" h="2011">
                  <a:moveTo>
                    <a:pt x="336" y="0"/>
                  </a:moveTo>
                  <a:lnTo>
                    <a:pt x="336" y="0"/>
                  </a:lnTo>
                  <a:lnTo>
                    <a:pt x="363" y="4"/>
                  </a:lnTo>
                  <a:lnTo>
                    <a:pt x="389" y="16"/>
                  </a:lnTo>
                  <a:lnTo>
                    <a:pt x="414" y="33"/>
                  </a:lnTo>
                  <a:lnTo>
                    <a:pt x="485" y="106"/>
                  </a:lnTo>
                  <a:lnTo>
                    <a:pt x="542" y="181"/>
                  </a:lnTo>
                  <a:lnTo>
                    <a:pt x="589" y="255"/>
                  </a:lnTo>
                  <a:lnTo>
                    <a:pt x="626" y="332"/>
                  </a:lnTo>
                  <a:lnTo>
                    <a:pt x="650" y="410"/>
                  </a:lnTo>
                  <a:lnTo>
                    <a:pt x="665" y="489"/>
                  </a:lnTo>
                  <a:lnTo>
                    <a:pt x="669" y="569"/>
                  </a:lnTo>
                  <a:lnTo>
                    <a:pt x="665" y="646"/>
                  </a:lnTo>
                  <a:lnTo>
                    <a:pt x="648" y="723"/>
                  </a:lnTo>
                  <a:lnTo>
                    <a:pt x="620" y="797"/>
                  </a:lnTo>
                  <a:lnTo>
                    <a:pt x="583" y="872"/>
                  </a:lnTo>
                  <a:lnTo>
                    <a:pt x="534" y="945"/>
                  </a:lnTo>
                  <a:lnTo>
                    <a:pt x="473" y="1015"/>
                  </a:lnTo>
                  <a:lnTo>
                    <a:pt x="402" y="1084"/>
                  </a:lnTo>
                  <a:lnTo>
                    <a:pt x="346" y="1141"/>
                  </a:lnTo>
                  <a:lnTo>
                    <a:pt x="298" y="1198"/>
                  </a:lnTo>
                  <a:lnTo>
                    <a:pt x="261" y="1259"/>
                  </a:lnTo>
                  <a:lnTo>
                    <a:pt x="234" y="1320"/>
                  </a:lnTo>
                  <a:lnTo>
                    <a:pt x="218" y="1380"/>
                  </a:lnTo>
                  <a:lnTo>
                    <a:pt x="212" y="1441"/>
                  </a:lnTo>
                  <a:lnTo>
                    <a:pt x="218" y="1502"/>
                  </a:lnTo>
                  <a:lnTo>
                    <a:pt x="234" y="1565"/>
                  </a:lnTo>
                  <a:lnTo>
                    <a:pt x="261" y="1628"/>
                  </a:lnTo>
                  <a:lnTo>
                    <a:pt x="298" y="1691"/>
                  </a:lnTo>
                  <a:lnTo>
                    <a:pt x="346" y="1755"/>
                  </a:lnTo>
                  <a:lnTo>
                    <a:pt x="402" y="1820"/>
                  </a:lnTo>
                  <a:lnTo>
                    <a:pt x="420" y="1846"/>
                  </a:lnTo>
                  <a:lnTo>
                    <a:pt x="432" y="1871"/>
                  </a:lnTo>
                  <a:lnTo>
                    <a:pt x="436" y="1899"/>
                  </a:lnTo>
                  <a:lnTo>
                    <a:pt x="432" y="1926"/>
                  </a:lnTo>
                  <a:lnTo>
                    <a:pt x="420" y="1954"/>
                  </a:lnTo>
                  <a:lnTo>
                    <a:pt x="402" y="1977"/>
                  </a:lnTo>
                  <a:lnTo>
                    <a:pt x="391" y="1993"/>
                  </a:lnTo>
                  <a:lnTo>
                    <a:pt x="373" y="2003"/>
                  </a:lnTo>
                  <a:lnTo>
                    <a:pt x="353" y="2009"/>
                  </a:lnTo>
                  <a:lnTo>
                    <a:pt x="336" y="2011"/>
                  </a:lnTo>
                  <a:lnTo>
                    <a:pt x="304" y="2007"/>
                  </a:lnTo>
                  <a:lnTo>
                    <a:pt x="281" y="1997"/>
                  </a:lnTo>
                  <a:lnTo>
                    <a:pt x="257" y="1977"/>
                  </a:lnTo>
                  <a:lnTo>
                    <a:pt x="181" y="1889"/>
                  </a:lnTo>
                  <a:lnTo>
                    <a:pt x="116" y="1799"/>
                  </a:lnTo>
                  <a:lnTo>
                    <a:pt x="67" y="1710"/>
                  </a:lnTo>
                  <a:lnTo>
                    <a:pt x="30" y="1620"/>
                  </a:lnTo>
                  <a:lnTo>
                    <a:pt x="8" y="1530"/>
                  </a:lnTo>
                  <a:lnTo>
                    <a:pt x="0" y="1441"/>
                  </a:lnTo>
                  <a:lnTo>
                    <a:pt x="6" y="1365"/>
                  </a:lnTo>
                  <a:lnTo>
                    <a:pt x="22" y="1290"/>
                  </a:lnTo>
                  <a:lnTo>
                    <a:pt x="49" y="1217"/>
                  </a:lnTo>
                  <a:lnTo>
                    <a:pt x="87" y="1143"/>
                  </a:lnTo>
                  <a:lnTo>
                    <a:pt x="134" y="1072"/>
                  </a:lnTo>
                  <a:lnTo>
                    <a:pt x="191" y="999"/>
                  </a:lnTo>
                  <a:lnTo>
                    <a:pt x="257" y="927"/>
                  </a:lnTo>
                  <a:lnTo>
                    <a:pt x="314" y="866"/>
                  </a:lnTo>
                  <a:lnTo>
                    <a:pt x="361" y="807"/>
                  </a:lnTo>
                  <a:lnTo>
                    <a:pt x="399" y="748"/>
                  </a:lnTo>
                  <a:lnTo>
                    <a:pt x="426" y="689"/>
                  </a:lnTo>
                  <a:lnTo>
                    <a:pt x="442" y="630"/>
                  </a:lnTo>
                  <a:lnTo>
                    <a:pt x="448" y="569"/>
                  </a:lnTo>
                  <a:lnTo>
                    <a:pt x="442" y="509"/>
                  </a:lnTo>
                  <a:lnTo>
                    <a:pt x="426" y="446"/>
                  </a:lnTo>
                  <a:lnTo>
                    <a:pt x="399" y="385"/>
                  </a:lnTo>
                  <a:lnTo>
                    <a:pt x="361" y="320"/>
                  </a:lnTo>
                  <a:lnTo>
                    <a:pt x="314" y="255"/>
                  </a:lnTo>
                  <a:lnTo>
                    <a:pt x="257" y="190"/>
                  </a:lnTo>
                  <a:lnTo>
                    <a:pt x="238" y="167"/>
                  </a:lnTo>
                  <a:lnTo>
                    <a:pt x="228" y="139"/>
                  </a:lnTo>
                  <a:lnTo>
                    <a:pt x="224" y="112"/>
                  </a:lnTo>
                  <a:lnTo>
                    <a:pt x="228" y="84"/>
                  </a:lnTo>
                  <a:lnTo>
                    <a:pt x="238" y="57"/>
                  </a:lnTo>
                  <a:lnTo>
                    <a:pt x="257" y="33"/>
                  </a:lnTo>
                  <a:lnTo>
                    <a:pt x="281" y="16"/>
                  </a:lnTo>
                  <a:lnTo>
                    <a:pt x="308" y="4"/>
                  </a:lnTo>
                  <a:lnTo>
                    <a:pt x="3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5767388" y="630238"/>
              <a:ext cx="4432300" cy="2660650"/>
            </a:xfrm>
            <a:custGeom>
              <a:avLst/>
              <a:gdLst>
                <a:gd name="T0" fmla="*/ 229 w 5583"/>
                <a:gd name="T1" fmla="*/ 474 h 3352"/>
                <a:gd name="T2" fmla="*/ 251 w 5583"/>
                <a:gd name="T3" fmla="*/ 843 h 3352"/>
                <a:gd name="T4" fmla="*/ 294 w 5583"/>
                <a:gd name="T5" fmla="*/ 1198 h 3352"/>
                <a:gd name="T6" fmla="*/ 367 w 5583"/>
                <a:gd name="T7" fmla="*/ 1538 h 3352"/>
                <a:gd name="T8" fmla="*/ 473 w 5583"/>
                <a:gd name="T9" fmla="*/ 1856 h 3352"/>
                <a:gd name="T10" fmla="*/ 616 w 5583"/>
                <a:gd name="T11" fmla="*/ 2151 h 3352"/>
                <a:gd name="T12" fmla="*/ 806 w 5583"/>
                <a:gd name="T13" fmla="*/ 2414 h 3352"/>
                <a:gd name="T14" fmla="*/ 1044 w 5583"/>
                <a:gd name="T15" fmla="*/ 2642 h 3352"/>
                <a:gd name="T16" fmla="*/ 1338 w 5583"/>
                <a:gd name="T17" fmla="*/ 2832 h 3352"/>
                <a:gd name="T18" fmla="*/ 1693 w 5583"/>
                <a:gd name="T19" fmla="*/ 2979 h 3352"/>
                <a:gd name="T20" fmla="*/ 2115 w 5583"/>
                <a:gd name="T21" fmla="*/ 3077 h 3352"/>
                <a:gd name="T22" fmla="*/ 2610 w 5583"/>
                <a:gd name="T23" fmla="*/ 3125 h 3352"/>
                <a:gd name="T24" fmla="*/ 3148 w 5583"/>
                <a:gd name="T25" fmla="*/ 3115 h 3352"/>
                <a:gd name="T26" fmla="*/ 3617 w 5583"/>
                <a:gd name="T27" fmla="*/ 3050 h 3352"/>
                <a:gd name="T28" fmla="*/ 4015 w 5583"/>
                <a:gd name="T29" fmla="*/ 2936 h 3352"/>
                <a:gd name="T30" fmla="*/ 4351 w 5583"/>
                <a:gd name="T31" fmla="*/ 2773 h 3352"/>
                <a:gd name="T32" fmla="*/ 4625 w 5583"/>
                <a:gd name="T33" fmla="*/ 2571 h 3352"/>
                <a:gd name="T34" fmla="*/ 4847 w 5583"/>
                <a:gd name="T35" fmla="*/ 2329 h 3352"/>
                <a:gd name="T36" fmla="*/ 5020 w 5583"/>
                <a:gd name="T37" fmla="*/ 2054 h 3352"/>
                <a:gd name="T38" fmla="*/ 5151 w 5583"/>
                <a:gd name="T39" fmla="*/ 1754 h 3352"/>
                <a:gd name="T40" fmla="*/ 5244 w 5583"/>
                <a:gd name="T41" fmla="*/ 1426 h 3352"/>
                <a:gd name="T42" fmla="*/ 5306 w 5583"/>
                <a:gd name="T43" fmla="*/ 1080 h 3352"/>
                <a:gd name="T44" fmla="*/ 5342 w 5583"/>
                <a:gd name="T45" fmla="*/ 721 h 3352"/>
                <a:gd name="T46" fmla="*/ 5359 w 5583"/>
                <a:gd name="T47" fmla="*/ 348 h 3352"/>
                <a:gd name="T48" fmla="*/ 223 w 5583"/>
                <a:gd name="T49" fmla="*/ 0 h 3352"/>
                <a:gd name="T50" fmla="*/ 5442 w 5583"/>
                <a:gd name="T51" fmla="*/ 16 h 3352"/>
                <a:gd name="T52" fmla="*/ 5546 w 5583"/>
                <a:gd name="T53" fmla="*/ 103 h 3352"/>
                <a:gd name="T54" fmla="*/ 5583 w 5583"/>
                <a:gd name="T55" fmla="*/ 224 h 3352"/>
                <a:gd name="T56" fmla="*/ 5573 w 5583"/>
                <a:gd name="T57" fmla="*/ 592 h 3352"/>
                <a:gd name="T58" fmla="*/ 5546 w 5583"/>
                <a:gd name="T59" fmla="*/ 955 h 3352"/>
                <a:gd name="T60" fmla="*/ 5497 w 5583"/>
                <a:gd name="T61" fmla="*/ 1310 h 3352"/>
                <a:gd name="T62" fmla="*/ 5418 w 5583"/>
                <a:gd name="T63" fmla="*/ 1652 h 3352"/>
                <a:gd name="T64" fmla="*/ 5306 w 5583"/>
                <a:gd name="T65" fmla="*/ 1974 h 3352"/>
                <a:gd name="T66" fmla="*/ 5155 w 5583"/>
                <a:gd name="T67" fmla="*/ 2276 h 3352"/>
                <a:gd name="T68" fmla="*/ 4963 w 5583"/>
                <a:gd name="T69" fmla="*/ 2549 h 3352"/>
                <a:gd name="T70" fmla="*/ 4720 w 5583"/>
                <a:gd name="T71" fmla="*/ 2791 h 3352"/>
                <a:gd name="T72" fmla="*/ 4423 w 5583"/>
                <a:gd name="T73" fmla="*/ 2995 h 3352"/>
                <a:gd name="T74" fmla="*/ 4068 w 5583"/>
                <a:gd name="T75" fmla="*/ 3158 h 3352"/>
                <a:gd name="T76" fmla="*/ 3648 w 5583"/>
                <a:gd name="T77" fmla="*/ 3274 h 3352"/>
                <a:gd name="T78" fmla="*/ 3159 w 5583"/>
                <a:gd name="T79" fmla="*/ 3339 h 3352"/>
                <a:gd name="T80" fmla="*/ 2604 w 5583"/>
                <a:gd name="T81" fmla="*/ 3348 h 3352"/>
                <a:gd name="T82" fmla="*/ 2090 w 5583"/>
                <a:gd name="T83" fmla="*/ 3301 h 3352"/>
                <a:gd name="T84" fmla="*/ 1648 w 5583"/>
                <a:gd name="T85" fmla="*/ 3201 h 3352"/>
                <a:gd name="T86" fmla="*/ 1271 w 5583"/>
                <a:gd name="T87" fmla="*/ 3054 h 3352"/>
                <a:gd name="T88" fmla="*/ 957 w 5583"/>
                <a:gd name="T89" fmla="*/ 2863 h 3352"/>
                <a:gd name="T90" fmla="*/ 696 w 5583"/>
                <a:gd name="T91" fmla="*/ 2634 h 3352"/>
                <a:gd name="T92" fmla="*/ 488 w 5583"/>
                <a:gd name="T93" fmla="*/ 2371 h 3352"/>
                <a:gd name="T94" fmla="*/ 324 w 5583"/>
                <a:gd name="T95" fmla="*/ 2078 h 3352"/>
                <a:gd name="T96" fmla="*/ 200 w 5583"/>
                <a:gd name="T97" fmla="*/ 1762 h 3352"/>
                <a:gd name="T98" fmla="*/ 112 w 5583"/>
                <a:gd name="T99" fmla="*/ 1424 h 3352"/>
                <a:gd name="T100" fmla="*/ 51 w 5583"/>
                <a:gd name="T101" fmla="*/ 1075 h 3352"/>
                <a:gd name="T102" fmla="*/ 17 w 5583"/>
                <a:gd name="T103" fmla="*/ 713 h 3352"/>
                <a:gd name="T104" fmla="*/ 2 w 5583"/>
                <a:gd name="T105" fmla="*/ 346 h 3352"/>
                <a:gd name="T106" fmla="*/ 17 w 5583"/>
                <a:gd name="T107" fmla="*/ 142 h 3352"/>
                <a:gd name="T108" fmla="*/ 104 w 5583"/>
                <a:gd name="T109" fmla="*/ 38 h 3352"/>
                <a:gd name="T110" fmla="*/ 223 w 5583"/>
                <a:gd name="T111" fmla="*/ 0 h 3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83" h="3352">
                  <a:moveTo>
                    <a:pt x="223" y="224"/>
                  </a:moveTo>
                  <a:lnTo>
                    <a:pt x="225" y="348"/>
                  </a:lnTo>
                  <a:lnTo>
                    <a:pt x="229" y="474"/>
                  </a:lnTo>
                  <a:lnTo>
                    <a:pt x="233" y="597"/>
                  </a:lnTo>
                  <a:lnTo>
                    <a:pt x="241" y="721"/>
                  </a:lnTo>
                  <a:lnTo>
                    <a:pt x="251" y="843"/>
                  </a:lnTo>
                  <a:lnTo>
                    <a:pt x="263" y="963"/>
                  </a:lnTo>
                  <a:lnTo>
                    <a:pt x="278" y="1080"/>
                  </a:lnTo>
                  <a:lnTo>
                    <a:pt x="294" y="1198"/>
                  </a:lnTo>
                  <a:lnTo>
                    <a:pt x="316" y="1314"/>
                  </a:lnTo>
                  <a:lnTo>
                    <a:pt x="339" y="1426"/>
                  </a:lnTo>
                  <a:lnTo>
                    <a:pt x="367" y="1538"/>
                  </a:lnTo>
                  <a:lnTo>
                    <a:pt x="398" y="1646"/>
                  </a:lnTo>
                  <a:lnTo>
                    <a:pt x="433" y="1754"/>
                  </a:lnTo>
                  <a:lnTo>
                    <a:pt x="473" y="1856"/>
                  </a:lnTo>
                  <a:lnTo>
                    <a:pt x="516" y="1958"/>
                  </a:lnTo>
                  <a:lnTo>
                    <a:pt x="565" y="2054"/>
                  </a:lnTo>
                  <a:lnTo>
                    <a:pt x="616" y="2151"/>
                  </a:lnTo>
                  <a:lnTo>
                    <a:pt x="675" y="2241"/>
                  </a:lnTo>
                  <a:lnTo>
                    <a:pt x="738" y="2329"/>
                  </a:lnTo>
                  <a:lnTo>
                    <a:pt x="806" y="2414"/>
                  </a:lnTo>
                  <a:lnTo>
                    <a:pt x="879" y="2494"/>
                  </a:lnTo>
                  <a:lnTo>
                    <a:pt x="959" y="2571"/>
                  </a:lnTo>
                  <a:lnTo>
                    <a:pt x="1044" y="2642"/>
                  </a:lnTo>
                  <a:lnTo>
                    <a:pt x="1136" y="2710"/>
                  </a:lnTo>
                  <a:lnTo>
                    <a:pt x="1234" y="2773"/>
                  </a:lnTo>
                  <a:lnTo>
                    <a:pt x="1338" y="2832"/>
                  </a:lnTo>
                  <a:lnTo>
                    <a:pt x="1450" y="2887"/>
                  </a:lnTo>
                  <a:lnTo>
                    <a:pt x="1568" y="2936"/>
                  </a:lnTo>
                  <a:lnTo>
                    <a:pt x="1693" y="2979"/>
                  </a:lnTo>
                  <a:lnTo>
                    <a:pt x="1827" y="3019"/>
                  </a:lnTo>
                  <a:lnTo>
                    <a:pt x="1968" y="3050"/>
                  </a:lnTo>
                  <a:lnTo>
                    <a:pt x="2115" y="3077"/>
                  </a:lnTo>
                  <a:lnTo>
                    <a:pt x="2272" y="3099"/>
                  </a:lnTo>
                  <a:lnTo>
                    <a:pt x="2437" y="3115"/>
                  </a:lnTo>
                  <a:lnTo>
                    <a:pt x="2610" y="3125"/>
                  </a:lnTo>
                  <a:lnTo>
                    <a:pt x="2792" y="3129"/>
                  </a:lnTo>
                  <a:lnTo>
                    <a:pt x="2973" y="3125"/>
                  </a:lnTo>
                  <a:lnTo>
                    <a:pt x="3148" y="3115"/>
                  </a:lnTo>
                  <a:lnTo>
                    <a:pt x="3311" y="3099"/>
                  </a:lnTo>
                  <a:lnTo>
                    <a:pt x="3468" y="3077"/>
                  </a:lnTo>
                  <a:lnTo>
                    <a:pt x="3617" y="3050"/>
                  </a:lnTo>
                  <a:lnTo>
                    <a:pt x="3756" y="3019"/>
                  </a:lnTo>
                  <a:lnTo>
                    <a:pt x="3889" y="2979"/>
                  </a:lnTo>
                  <a:lnTo>
                    <a:pt x="4015" y="2936"/>
                  </a:lnTo>
                  <a:lnTo>
                    <a:pt x="4135" y="2887"/>
                  </a:lnTo>
                  <a:lnTo>
                    <a:pt x="4245" y="2832"/>
                  </a:lnTo>
                  <a:lnTo>
                    <a:pt x="4351" y="2773"/>
                  </a:lnTo>
                  <a:lnTo>
                    <a:pt x="4449" y="2710"/>
                  </a:lnTo>
                  <a:lnTo>
                    <a:pt x="4539" y="2642"/>
                  </a:lnTo>
                  <a:lnTo>
                    <a:pt x="4625" y="2571"/>
                  </a:lnTo>
                  <a:lnTo>
                    <a:pt x="4704" y="2494"/>
                  </a:lnTo>
                  <a:lnTo>
                    <a:pt x="4778" y="2414"/>
                  </a:lnTo>
                  <a:lnTo>
                    <a:pt x="4847" y="2329"/>
                  </a:lnTo>
                  <a:lnTo>
                    <a:pt x="4910" y="2241"/>
                  </a:lnTo>
                  <a:lnTo>
                    <a:pt x="4967" y="2151"/>
                  </a:lnTo>
                  <a:lnTo>
                    <a:pt x="5020" y="2054"/>
                  </a:lnTo>
                  <a:lnTo>
                    <a:pt x="5067" y="1958"/>
                  </a:lnTo>
                  <a:lnTo>
                    <a:pt x="5112" y="1856"/>
                  </a:lnTo>
                  <a:lnTo>
                    <a:pt x="5151" y="1754"/>
                  </a:lnTo>
                  <a:lnTo>
                    <a:pt x="5185" y="1646"/>
                  </a:lnTo>
                  <a:lnTo>
                    <a:pt x="5216" y="1538"/>
                  </a:lnTo>
                  <a:lnTo>
                    <a:pt x="5244" y="1426"/>
                  </a:lnTo>
                  <a:lnTo>
                    <a:pt x="5269" y="1314"/>
                  </a:lnTo>
                  <a:lnTo>
                    <a:pt x="5289" y="1198"/>
                  </a:lnTo>
                  <a:lnTo>
                    <a:pt x="5306" y="1080"/>
                  </a:lnTo>
                  <a:lnTo>
                    <a:pt x="5320" y="963"/>
                  </a:lnTo>
                  <a:lnTo>
                    <a:pt x="5334" y="843"/>
                  </a:lnTo>
                  <a:lnTo>
                    <a:pt x="5342" y="721"/>
                  </a:lnTo>
                  <a:lnTo>
                    <a:pt x="5350" y="597"/>
                  </a:lnTo>
                  <a:lnTo>
                    <a:pt x="5355" y="474"/>
                  </a:lnTo>
                  <a:lnTo>
                    <a:pt x="5359" y="348"/>
                  </a:lnTo>
                  <a:lnTo>
                    <a:pt x="5359" y="224"/>
                  </a:lnTo>
                  <a:lnTo>
                    <a:pt x="223" y="224"/>
                  </a:lnTo>
                  <a:close/>
                  <a:moveTo>
                    <a:pt x="223" y="0"/>
                  </a:moveTo>
                  <a:lnTo>
                    <a:pt x="5359" y="0"/>
                  </a:lnTo>
                  <a:lnTo>
                    <a:pt x="5403" y="4"/>
                  </a:lnTo>
                  <a:lnTo>
                    <a:pt x="5442" y="16"/>
                  </a:lnTo>
                  <a:lnTo>
                    <a:pt x="5481" y="38"/>
                  </a:lnTo>
                  <a:lnTo>
                    <a:pt x="5516" y="67"/>
                  </a:lnTo>
                  <a:lnTo>
                    <a:pt x="5546" y="103"/>
                  </a:lnTo>
                  <a:lnTo>
                    <a:pt x="5567" y="142"/>
                  </a:lnTo>
                  <a:lnTo>
                    <a:pt x="5579" y="181"/>
                  </a:lnTo>
                  <a:lnTo>
                    <a:pt x="5583" y="224"/>
                  </a:lnTo>
                  <a:lnTo>
                    <a:pt x="5581" y="346"/>
                  </a:lnTo>
                  <a:lnTo>
                    <a:pt x="5579" y="468"/>
                  </a:lnTo>
                  <a:lnTo>
                    <a:pt x="5573" y="592"/>
                  </a:lnTo>
                  <a:lnTo>
                    <a:pt x="5567" y="713"/>
                  </a:lnTo>
                  <a:lnTo>
                    <a:pt x="5558" y="833"/>
                  </a:lnTo>
                  <a:lnTo>
                    <a:pt x="5546" y="955"/>
                  </a:lnTo>
                  <a:lnTo>
                    <a:pt x="5532" y="1075"/>
                  </a:lnTo>
                  <a:lnTo>
                    <a:pt x="5516" y="1192"/>
                  </a:lnTo>
                  <a:lnTo>
                    <a:pt x="5497" y="1310"/>
                  </a:lnTo>
                  <a:lnTo>
                    <a:pt x="5473" y="1424"/>
                  </a:lnTo>
                  <a:lnTo>
                    <a:pt x="5448" y="1538"/>
                  </a:lnTo>
                  <a:lnTo>
                    <a:pt x="5418" y="1652"/>
                  </a:lnTo>
                  <a:lnTo>
                    <a:pt x="5385" y="1762"/>
                  </a:lnTo>
                  <a:lnTo>
                    <a:pt x="5348" y="1870"/>
                  </a:lnTo>
                  <a:lnTo>
                    <a:pt x="5306" y="1974"/>
                  </a:lnTo>
                  <a:lnTo>
                    <a:pt x="5261" y="2078"/>
                  </a:lnTo>
                  <a:lnTo>
                    <a:pt x="5210" y="2178"/>
                  </a:lnTo>
                  <a:lnTo>
                    <a:pt x="5155" y="2276"/>
                  </a:lnTo>
                  <a:lnTo>
                    <a:pt x="5096" y="2371"/>
                  </a:lnTo>
                  <a:lnTo>
                    <a:pt x="5032" y="2461"/>
                  </a:lnTo>
                  <a:lnTo>
                    <a:pt x="4963" y="2549"/>
                  </a:lnTo>
                  <a:lnTo>
                    <a:pt x="4886" y="2634"/>
                  </a:lnTo>
                  <a:lnTo>
                    <a:pt x="4806" y="2714"/>
                  </a:lnTo>
                  <a:lnTo>
                    <a:pt x="4720" y="2791"/>
                  </a:lnTo>
                  <a:lnTo>
                    <a:pt x="4627" y="2863"/>
                  </a:lnTo>
                  <a:lnTo>
                    <a:pt x="4529" y="2930"/>
                  </a:lnTo>
                  <a:lnTo>
                    <a:pt x="4423" y="2995"/>
                  </a:lnTo>
                  <a:lnTo>
                    <a:pt x="4311" y="3054"/>
                  </a:lnTo>
                  <a:lnTo>
                    <a:pt x="4194" y="3107"/>
                  </a:lnTo>
                  <a:lnTo>
                    <a:pt x="4068" y="3158"/>
                  </a:lnTo>
                  <a:lnTo>
                    <a:pt x="3935" y="3201"/>
                  </a:lnTo>
                  <a:lnTo>
                    <a:pt x="3795" y="3240"/>
                  </a:lnTo>
                  <a:lnTo>
                    <a:pt x="3648" y="3274"/>
                  </a:lnTo>
                  <a:lnTo>
                    <a:pt x="3493" y="3301"/>
                  </a:lnTo>
                  <a:lnTo>
                    <a:pt x="3330" y="3323"/>
                  </a:lnTo>
                  <a:lnTo>
                    <a:pt x="3159" y="3339"/>
                  </a:lnTo>
                  <a:lnTo>
                    <a:pt x="2979" y="3348"/>
                  </a:lnTo>
                  <a:lnTo>
                    <a:pt x="2792" y="3352"/>
                  </a:lnTo>
                  <a:lnTo>
                    <a:pt x="2604" y="3348"/>
                  </a:lnTo>
                  <a:lnTo>
                    <a:pt x="2425" y="3339"/>
                  </a:lnTo>
                  <a:lnTo>
                    <a:pt x="2253" y="3323"/>
                  </a:lnTo>
                  <a:lnTo>
                    <a:pt x="2090" y="3301"/>
                  </a:lnTo>
                  <a:lnTo>
                    <a:pt x="1935" y="3274"/>
                  </a:lnTo>
                  <a:lnTo>
                    <a:pt x="1788" y="3240"/>
                  </a:lnTo>
                  <a:lnTo>
                    <a:pt x="1648" y="3201"/>
                  </a:lnTo>
                  <a:lnTo>
                    <a:pt x="1517" y="3158"/>
                  </a:lnTo>
                  <a:lnTo>
                    <a:pt x="1391" y="3107"/>
                  </a:lnTo>
                  <a:lnTo>
                    <a:pt x="1271" y="3054"/>
                  </a:lnTo>
                  <a:lnTo>
                    <a:pt x="1160" y="2995"/>
                  </a:lnTo>
                  <a:lnTo>
                    <a:pt x="1056" y="2930"/>
                  </a:lnTo>
                  <a:lnTo>
                    <a:pt x="957" y="2863"/>
                  </a:lnTo>
                  <a:lnTo>
                    <a:pt x="863" y="2791"/>
                  </a:lnTo>
                  <a:lnTo>
                    <a:pt x="777" y="2714"/>
                  </a:lnTo>
                  <a:lnTo>
                    <a:pt x="696" y="2634"/>
                  </a:lnTo>
                  <a:lnTo>
                    <a:pt x="622" y="2549"/>
                  </a:lnTo>
                  <a:lnTo>
                    <a:pt x="551" y="2461"/>
                  </a:lnTo>
                  <a:lnTo>
                    <a:pt x="488" y="2371"/>
                  </a:lnTo>
                  <a:lnTo>
                    <a:pt x="428" y="2276"/>
                  </a:lnTo>
                  <a:lnTo>
                    <a:pt x="373" y="2178"/>
                  </a:lnTo>
                  <a:lnTo>
                    <a:pt x="324" y="2078"/>
                  </a:lnTo>
                  <a:lnTo>
                    <a:pt x="278" y="1974"/>
                  </a:lnTo>
                  <a:lnTo>
                    <a:pt x="237" y="1870"/>
                  </a:lnTo>
                  <a:lnTo>
                    <a:pt x="200" y="1762"/>
                  </a:lnTo>
                  <a:lnTo>
                    <a:pt x="167" y="1652"/>
                  </a:lnTo>
                  <a:lnTo>
                    <a:pt x="137" y="1538"/>
                  </a:lnTo>
                  <a:lnTo>
                    <a:pt x="112" y="1424"/>
                  </a:lnTo>
                  <a:lnTo>
                    <a:pt x="88" y="1310"/>
                  </a:lnTo>
                  <a:lnTo>
                    <a:pt x="68" y="1192"/>
                  </a:lnTo>
                  <a:lnTo>
                    <a:pt x="51" y="1075"/>
                  </a:lnTo>
                  <a:lnTo>
                    <a:pt x="37" y="955"/>
                  </a:lnTo>
                  <a:lnTo>
                    <a:pt x="25" y="833"/>
                  </a:lnTo>
                  <a:lnTo>
                    <a:pt x="17" y="713"/>
                  </a:lnTo>
                  <a:lnTo>
                    <a:pt x="10" y="592"/>
                  </a:lnTo>
                  <a:lnTo>
                    <a:pt x="6" y="468"/>
                  </a:lnTo>
                  <a:lnTo>
                    <a:pt x="2" y="346"/>
                  </a:lnTo>
                  <a:lnTo>
                    <a:pt x="0" y="224"/>
                  </a:lnTo>
                  <a:lnTo>
                    <a:pt x="4" y="181"/>
                  </a:lnTo>
                  <a:lnTo>
                    <a:pt x="17" y="142"/>
                  </a:lnTo>
                  <a:lnTo>
                    <a:pt x="39" y="103"/>
                  </a:lnTo>
                  <a:lnTo>
                    <a:pt x="66" y="67"/>
                  </a:lnTo>
                  <a:lnTo>
                    <a:pt x="104" y="38"/>
                  </a:lnTo>
                  <a:lnTo>
                    <a:pt x="141" y="16"/>
                  </a:lnTo>
                  <a:lnTo>
                    <a:pt x="182" y="4"/>
                  </a:lnTo>
                  <a:lnTo>
                    <a:pt x="22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2079625" y="808038"/>
              <a:ext cx="1195387" cy="1879600"/>
            </a:xfrm>
            <a:custGeom>
              <a:avLst/>
              <a:gdLst>
                <a:gd name="T0" fmla="*/ 932 w 1507"/>
                <a:gd name="T1" fmla="*/ 381 h 2368"/>
                <a:gd name="T2" fmla="*/ 913 w 1507"/>
                <a:gd name="T3" fmla="*/ 658 h 2368"/>
                <a:gd name="T4" fmla="*/ 879 w 1507"/>
                <a:gd name="T5" fmla="*/ 943 h 2368"/>
                <a:gd name="T6" fmla="*/ 828 w 1507"/>
                <a:gd name="T7" fmla="*/ 1228 h 2368"/>
                <a:gd name="T8" fmla="*/ 754 w 1507"/>
                <a:gd name="T9" fmla="*/ 1510 h 2368"/>
                <a:gd name="T10" fmla="*/ 650 w 1507"/>
                <a:gd name="T11" fmla="*/ 1783 h 2368"/>
                <a:gd name="T12" fmla="*/ 514 w 1507"/>
                <a:gd name="T13" fmla="*/ 2044 h 2368"/>
                <a:gd name="T14" fmla="*/ 697 w 1507"/>
                <a:gd name="T15" fmla="*/ 1964 h 2368"/>
                <a:gd name="T16" fmla="*/ 852 w 1507"/>
                <a:gd name="T17" fmla="*/ 1860 h 2368"/>
                <a:gd name="T18" fmla="*/ 979 w 1507"/>
                <a:gd name="T19" fmla="*/ 1736 h 2368"/>
                <a:gd name="T20" fmla="*/ 1081 w 1507"/>
                <a:gd name="T21" fmla="*/ 1597 h 2368"/>
                <a:gd name="T22" fmla="*/ 1160 w 1507"/>
                <a:gd name="T23" fmla="*/ 1448 h 2368"/>
                <a:gd name="T24" fmla="*/ 1217 w 1507"/>
                <a:gd name="T25" fmla="*/ 1290 h 2368"/>
                <a:gd name="T26" fmla="*/ 1254 w 1507"/>
                <a:gd name="T27" fmla="*/ 1129 h 2368"/>
                <a:gd name="T28" fmla="*/ 1272 w 1507"/>
                <a:gd name="T29" fmla="*/ 970 h 2368"/>
                <a:gd name="T30" fmla="*/ 1270 w 1507"/>
                <a:gd name="T31" fmla="*/ 801 h 2368"/>
                <a:gd name="T32" fmla="*/ 1236 w 1507"/>
                <a:gd name="T33" fmla="*/ 629 h 2368"/>
                <a:gd name="T34" fmla="*/ 1178 w 1507"/>
                <a:gd name="T35" fmla="*/ 477 h 2368"/>
                <a:gd name="T36" fmla="*/ 1095 w 1507"/>
                <a:gd name="T37" fmla="*/ 356 h 2368"/>
                <a:gd name="T38" fmla="*/ 993 w 1507"/>
                <a:gd name="T39" fmla="*/ 271 h 2368"/>
                <a:gd name="T40" fmla="*/ 816 w 1507"/>
                <a:gd name="T41" fmla="*/ 0 h 2368"/>
                <a:gd name="T42" fmla="*/ 917 w 1507"/>
                <a:gd name="T43" fmla="*/ 6 h 2368"/>
                <a:gd name="T44" fmla="*/ 1064 w 1507"/>
                <a:gd name="T45" fmla="*/ 51 h 2368"/>
                <a:gd name="T46" fmla="*/ 1197 w 1507"/>
                <a:gd name="T47" fmla="*/ 140 h 2368"/>
                <a:gd name="T48" fmla="*/ 1311 w 1507"/>
                <a:gd name="T49" fmla="*/ 261 h 2368"/>
                <a:gd name="T50" fmla="*/ 1403 w 1507"/>
                <a:gd name="T51" fmla="*/ 415 h 2368"/>
                <a:gd name="T52" fmla="*/ 1468 w 1507"/>
                <a:gd name="T53" fmla="*/ 593 h 2368"/>
                <a:gd name="T54" fmla="*/ 1503 w 1507"/>
                <a:gd name="T55" fmla="*/ 790 h 2368"/>
                <a:gd name="T56" fmla="*/ 1505 w 1507"/>
                <a:gd name="T57" fmla="*/ 984 h 2368"/>
                <a:gd name="T58" fmla="*/ 1484 w 1507"/>
                <a:gd name="T59" fmla="*/ 1167 h 2368"/>
                <a:gd name="T60" fmla="*/ 1442 w 1507"/>
                <a:gd name="T61" fmla="*/ 1349 h 2368"/>
                <a:gd name="T62" fmla="*/ 1378 w 1507"/>
                <a:gd name="T63" fmla="*/ 1524 h 2368"/>
                <a:gd name="T64" fmla="*/ 1291 w 1507"/>
                <a:gd name="T65" fmla="*/ 1693 h 2368"/>
                <a:gd name="T66" fmla="*/ 1183 w 1507"/>
                <a:gd name="T67" fmla="*/ 1848 h 2368"/>
                <a:gd name="T68" fmla="*/ 1050 w 1507"/>
                <a:gd name="T69" fmla="*/ 1989 h 2368"/>
                <a:gd name="T70" fmla="*/ 895 w 1507"/>
                <a:gd name="T71" fmla="*/ 2111 h 2368"/>
                <a:gd name="T72" fmla="*/ 714 w 1507"/>
                <a:gd name="T73" fmla="*/ 2211 h 2368"/>
                <a:gd name="T74" fmla="*/ 510 w 1507"/>
                <a:gd name="T75" fmla="*/ 2288 h 2368"/>
                <a:gd name="T76" fmla="*/ 279 w 1507"/>
                <a:gd name="T77" fmla="*/ 2335 h 2368"/>
                <a:gd name="T78" fmla="*/ 179 w 1507"/>
                <a:gd name="T79" fmla="*/ 2156 h 2368"/>
                <a:gd name="T80" fmla="*/ 334 w 1507"/>
                <a:gd name="T81" fmla="*/ 1931 h 2368"/>
                <a:gd name="T82" fmla="*/ 455 w 1507"/>
                <a:gd name="T83" fmla="*/ 1689 h 2368"/>
                <a:gd name="T84" fmla="*/ 551 w 1507"/>
                <a:gd name="T85" fmla="*/ 1432 h 2368"/>
                <a:gd name="T86" fmla="*/ 620 w 1507"/>
                <a:gd name="T87" fmla="*/ 1167 h 2368"/>
                <a:gd name="T88" fmla="*/ 669 w 1507"/>
                <a:gd name="T89" fmla="*/ 898 h 2368"/>
                <a:gd name="T90" fmla="*/ 701 w 1507"/>
                <a:gd name="T91" fmla="*/ 629 h 2368"/>
                <a:gd name="T92" fmla="*/ 718 w 1507"/>
                <a:gd name="T93" fmla="*/ 366 h 2368"/>
                <a:gd name="T94" fmla="*/ 726 w 1507"/>
                <a:gd name="T95" fmla="*/ 110 h 2368"/>
                <a:gd name="T96" fmla="*/ 816 w 1507"/>
                <a:gd name="T97" fmla="*/ 0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7" h="2368">
                  <a:moveTo>
                    <a:pt x="938" y="246"/>
                  </a:moveTo>
                  <a:lnTo>
                    <a:pt x="932" y="381"/>
                  </a:lnTo>
                  <a:lnTo>
                    <a:pt x="924" y="519"/>
                  </a:lnTo>
                  <a:lnTo>
                    <a:pt x="913" y="658"/>
                  </a:lnTo>
                  <a:lnTo>
                    <a:pt x="899" y="801"/>
                  </a:lnTo>
                  <a:lnTo>
                    <a:pt x="879" y="943"/>
                  </a:lnTo>
                  <a:lnTo>
                    <a:pt x="858" y="1086"/>
                  </a:lnTo>
                  <a:lnTo>
                    <a:pt x="828" y="1228"/>
                  </a:lnTo>
                  <a:lnTo>
                    <a:pt x="795" y="1369"/>
                  </a:lnTo>
                  <a:lnTo>
                    <a:pt x="754" y="1510"/>
                  </a:lnTo>
                  <a:lnTo>
                    <a:pt x="707" y="1648"/>
                  </a:lnTo>
                  <a:lnTo>
                    <a:pt x="650" y="1783"/>
                  </a:lnTo>
                  <a:lnTo>
                    <a:pt x="587" y="1915"/>
                  </a:lnTo>
                  <a:lnTo>
                    <a:pt x="514" y="2044"/>
                  </a:lnTo>
                  <a:lnTo>
                    <a:pt x="608" y="2007"/>
                  </a:lnTo>
                  <a:lnTo>
                    <a:pt x="697" y="1964"/>
                  </a:lnTo>
                  <a:lnTo>
                    <a:pt x="777" y="1915"/>
                  </a:lnTo>
                  <a:lnTo>
                    <a:pt x="852" y="1860"/>
                  </a:lnTo>
                  <a:lnTo>
                    <a:pt x="918" y="1801"/>
                  </a:lnTo>
                  <a:lnTo>
                    <a:pt x="979" y="1736"/>
                  </a:lnTo>
                  <a:lnTo>
                    <a:pt x="1032" y="1669"/>
                  </a:lnTo>
                  <a:lnTo>
                    <a:pt x="1081" y="1597"/>
                  </a:lnTo>
                  <a:lnTo>
                    <a:pt x="1125" y="1524"/>
                  </a:lnTo>
                  <a:lnTo>
                    <a:pt x="1160" y="1448"/>
                  </a:lnTo>
                  <a:lnTo>
                    <a:pt x="1191" y="1369"/>
                  </a:lnTo>
                  <a:lnTo>
                    <a:pt x="1217" y="1290"/>
                  </a:lnTo>
                  <a:lnTo>
                    <a:pt x="1238" y="1210"/>
                  </a:lnTo>
                  <a:lnTo>
                    <a:pt x="1254" y="1129"/>
                  </a:lnTo>
                  <a:lnTo>
                    <a:pt x="1264" y="1051"/>
                  </a:lnTo>
                  <a:lnTo>
                    <a:pt x="1272" y="970"/>
                  </a:lnTo>
                  <a:lnTo>
                    <a:pt x="1274" y="894"/>
                  </a:lnTo>
                  <a:lnTo>
                    <a:pt x="1270" y="801"/>
                  </a:lnTo>
                  <a:lnTo>
                    <a:pt x="1256" y="711"/>
                  </a:lnTo>
                  <a:lnTo>
                    <a:pt x="1236" y="629"/>
                  </a:lnTo>
                  <a:lnTo>
                    <a:pt x="1211" y="550"/>
                  </a:lnTo>
                  <a:lnTo>
                    <a:pt x="1178" y="477"/>
                  </a:lnTo>
                  <a:lnTo>
                    <a:pt x="1138" y="413"/>
                  </a:lnTo>
                  <a:lnTo>
                    <a:pt x="1095" y="356"/>
                  </a:lnTo>
                  <a:lnTo>
                    <a:pt x="1046" y="309"/>
                  </a:lnTo>
                  <a:lnTo>
                    <a:pt x="993" y="271"/>
                  </a:lnTo>
                  <a:lnTo>
                    <a:pt x="938" y="246"/>
                  </a:lnTo>
                  <a:close/>
                  <a:moveTo>
                    <a:pt x="816" y="0"/>
                  </a:moveTo>
                  <a:lnTo>
                    <a:pt x="838" y="0"/>
                  </a:lnTo>
                  <a:lnTo>
                    <a:pt x="917" y="6"/>
                  </a:lnTo>
                  <a:lnTo>
                    <a:pt x="991" y="24"/>
                  </a:lnTo>
                  <a:lnTo>
                    <a:pt x="1064" y="51"/>
                  </a:lnTo>
                  <a:lnTo>
                    <a:pt x="1132" y="91"/>
                  </a:lnTo>
                  <a:lnTo>
                    <a:pt x="1197" y="140"/>
                  </a:lnTo>
                  <a:lnTo>
                    <a:pt x="1256" y="197"/>
                  </a:lnTo>
                  <a:lnTo>
                    <a:pt x="1311" y="261"/>
                  </a:lnTo>
                  <a:lnTo>
                    <a:pt x="1360" y="334"/>
                  </a:lnTo>
                  <a:lnTo>
                    <a:pt x="1403" y="415"/>
                  </a:lnTo>
                  <a:lnTo>
                    <a:pt x="1440" y="501"/>
                  </a:lnTo>
                  <a:lnTo>
                    <a:pt x="1468" y="593"/>
                  </a:lnTo>
                  <a:lnTo>
                    <a:pt x="1490" y="690"/>
                  </a:lnTo>
                  <a:lnTo>
                    <a:pt x="1503" y="790"/>
                  </a:lnTo>
                  <a:lnTo>
                    <a:pt x="1507" y="894"/>
                  </a:lnTo>
                  <a:lnTo>
                    <a:pt x="1505" y="984"/>
                  </a:lnTo>
                  <a:lnTo>
                    <a:pt x="1497" y="1076"/>
                  </a:lnTo>
                  <a:lnTo>
                    <a:pt x="1484" y="1167"/>
                  </a:lnTo>
                  <a:lnTo>
                    <a:pt x="1466" y="1259"/>
                  </a:lnTo>
                  <a:lnTo>
                    <a:pt x="1442" y="1349"/>
                  </a:lnTo>
                  <a:lnTo>
                    <a:pt x="1413" y="1438"/>
                  </a:lnTo>
                  <a:lnTo>
                    <a:pt x="1378" y="1524"/>
                  </a:lnTo>
                  <a:lnTo>
                    <a:pt x="1338" y="1611"/>
                  </a:lnTo>
                  <a:lnTo>
                    <a:pt x="1291" y="1693"/>
                  </a:lnTo>
                  <a:lnTo>
                    <a:pt x="1240" y="1772"/>
                  </a:lnTo>
                  <a:lnTo>
                    <a:pt x="1183" y="1848"/>
                  </a:lnTo>
                  <a:lnTo>
                    <a:pt x="1119" y="1921"/>
                  </a:lnTo>
                  <a:lnTo>
                    <a:pt x="1050" y="1989"/>
                  </a:lnTo>
                  <a:lnTo>
                    <a:pt x="975" y="2052"/>
                  </a:lnTo>
                  <a:lnTo>
                    <a:pt x="895" y="2111"/>
                  </a:lnTo>
                  <a:lnTo>
                    <a:pt x="807" y="2164"/>
                  </a:lnTo>
                  <a:lnTo>
                    <a:pt x="714" y="2211"/>
                  </a:lnTo>
                  <a:lnTo>
                    <a:pt x="614" y="2253"/>
                  </a:lnTo>
                  <a:lnTo>
                    <a:pt x="510" y="2288"/>
                  </a:lnTo>
                  <a:lnTo>
                    <a:pt x="398" y="2315"/>
                  </a:lnTo>
                  <a:lnTo>
                    <a:pt x="279" y="2335"/>
                  </a:lnTo>
                  <a:lnTo>
                    <a:pt x="0" y="2368"/>
                  </a:lnTo>
                  <a:lnTo>
                    <a:pt x="179" y="2156"/>
                  </a:lnTo>
                  <a:lnTo>
                    <a:pt x="261" y="2046"/>
                  </a:lnTo>
                  <a:lnTo>
                    <a:pt x="334" y="1931"/>
                  </a:lnTo>
                  <a:lnTo>
                    <a:pt x="398" y="1813"/>
                  </a:lnTo>
                  <a:lnTo>
                    <a:pt x="455" y="1689"/>
                  </a:lnTo>
                  <a:lnTo>
                    <a:pt x="506" y="1561"/>
                  </a:lnTo>
                  <a:lnTo>
                    <a:pt x="551" y="1432"/>
                  </a:lnTo>
                  <a:lnTo>
                    <a:pt x="589" y="1300"/>
                  </a:lnTo>
                  <a:lnTo>
                    <a:pt x="620" y="1167"/>
                  </a:lnTo>
                  <a:lnTo>
                    <a:pt x="648" y="1033"/>
                  </a:lnTo>
                  <a:lnTo>
                    <a:pt x="669" y="898"/>
                  </a:lnTo>
                  <a:lnTo>
                    <a:pt x="687" y="762"/>
                  </a:lnTo>
                  <a:lnTo>
                    <a:pt x="701" y="629"/>
                  </a:lnTo>
                  <a:lnTo>
                    <a:pt x="710" y="495"/>
                  </a:lnTo>
                  <a:lnTo>
                    <a:pt x="718" y="366"/>
                  </a:lnTo>
                  <a:lnTo>
                    <a:pt x="724" y="236"/>
                  </a:lnTo>
                  <a:lnTo>
                    <a:pt x="726" y="110"/>
                  </a:lnTo>
                  <a:lnTo>
                    <a:pt x="726" y="34"/>
                  </a:lnTo>
                  <a:lnTo>
                    <a:pt x="81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5324475" y="1427163"/>
              <a:ext cx="1331912" cy="1419225"/>
            </a:xfrm>
            <a:custGeom>
              <a:avLst/>
              <a:gdLst>
                <a:gd name="T0" fmla="*/ 147 w 1678"/>
                <a:gd name="T1" fmla="*/ 8 h 1789"/>
                <a:gd name="T2" fmla="*/ 198 w 1678"/>
                <a:gd name="T3" fmla="*/ 41 h 1789"/>
                <a:gd name="T4" fmla="*/ 226 w 1678"/>
                <a:gd name="T5" fmla="*/ 90 h 1789"/>
                <a:gd name="T6" fmla="*/ 294 w 1678"/>
                <a:gd name="T7" fmla="*/ 389 h 1789"/>
                <a:gd name="T8" fmla="*/ 385 w 1678"/>
                <a:gd name="T9" fmla="*/ 650 h 1789"/>
                <a:gd name="T10" fmla="*/ 497 w 1678"/>
                <a:gd name="T11" fmla="*/ 876 h 1789"/>
                <a:gd name="T12" fmla="*/ 634 w 1678"/>
                <a:gd name="T13" fmla="*/ 1070 h 1789"/>
                <a:gd name="T14" fmla="*/ 795 w 1678"/>
                <a:gd name="T15" fmla="*/ 1231 h 1789"/>
                <a:gd name="T16" fmla="*/ 985 w 1678"/>
                <a:gd name="T17" fmla="*/ 1363 h 1789"/>
                <a:gd name="T18" fmla="*/ 1203 w 1678"/>
                <a:gd name="T19" fmla="*/ 1465 h 1789"/>
                <a:gd name="T20" fmla="*/ 1452 w 1678"/>
                <a:gd name="T21" fmla="*/ 1539 h 1789"/>
                <a:gd name="T22" fmla="*/ 1613 w 1678"/>
                <a:gd name="T23" fmla="*/ 1575 h 1789"/>
                <a:gd name="T24" fmla="*/ 1656 w 1678"/>
                <a:gd name="T25" fmla="*/ 1612 h 1789"/>
                <a:gd name="T26" fmla="*/ 1678 w 1678"/>
                <a:gd name="T27" fmla="*/ 1667 h 1789"/>
                <a:gd name="T28" fmla="*/ 1666 w 1678"/>
                <a:gd name="T29" fmla="*/ 1730 h 1789"/>
                <a:gd name="T30" fmla="*/ 1625 w 1678"/>
                <a:gd name="T31" fmla="*/ 1773 h 1789"/>
                <a:gd name="T32" fmla="*/ 1564 w 1678"/>
                <a:gd name="T33" fmla="*/ 1789 h 1789"/>
                <a:gd name="T34" fmla="*/ 1556 w 1678"/>
                <a:gd name="T35" fmla="*/ 1789 h 1789"/>
                <a:gd name="T36" fmla="*/ 1549 w 1678"/>
                <a:gd name="T37" fmla="*/ 1789 h 1789"/>
                <a:gd name="T38" fmla="*/ 1399 w 1678"/>
                <a:gd name="T39" fmla="*/ 1759 h 1789"/>
                <a:gd name="T40" fmla="*/ 1134 w 1678"/>
                <a:gd name="T41" fmla="*/ 1681 h 1789"/>
                <a:gd name="T42" fmla="*/ 899 w 1678"/>
                <a:gd name="T43" fmla="*/ 1575 h 1789"/>
                <a:gd name="T44" fmla="*/ 691 w 1678"/>
                <a:gd name="T45" fmla="*/ 1441 h 1789"/>
                <a:gd name="T46" fmla="*/ 508 w 1678"/>
                <a:gd name="T47" fmla="*/ 1276 h 1789"/>
                <a:gd name="T48" fmla="*/ 353 w 1678"/>
                <a:gd name="T49" fmla="*/ 1082 h 1789"/>
                <a:gd name="T50" fmla="*/ 222 w 1678"/>
                <a:gd name="T51" fmla="*/ 854 h 1789"/>
                <a:gd name="T52" fmla="*/ 116 w 1678"/>
                <a:gd name="T53" fmla="*/ 593 h 1789"/>
                <a:gd name="T54" fmla="*/ 33 w 1678"/>
                <a:gd name="T55" fmla="*/ 296 h 1789"/>
                <a:gd name="T56" fmla="*/ 0 w 1678"/>
                <a:gd name="T57" fmla="*/ 108 h 1789"/>
                <a:gd name="T58" fmla="*/ 22 w 1678"/>
                <a:gd name="T59" fmla="*/ 51 h 1789"/>
                <a:gd name="T60" fmla="*/ 65 w 1678"/>
                <a:gd name="T61" fmla="*/ 12 h 1789"/>
                <a:gd name="T62" fmla="*/ 120 w 1678"/>
                <a:gd name="T63"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8" h="1789">
                  <a:moveTo>
                    <a:pt x="120" y="0"/>
                  </a:moveTo>
                  <a:lnTo>
                    <a:pt x="147" y="8"/>
                  </a:lnTo>
                  <a:lnTo>
                    <a:pt x="175" y="21"/>
                  </a:lnTo>
                  <a:lnTo>
                    <a:pt x="198" y="41"/>
                  </a:lnTo>
                  <a:lnTo>
                    <a:pt x="216" y="65"/>
                  </a:lnTo>
                  <a:lnTo>
                    <a:pt x="226" y="90"/>
                  </a:lnTo>
                  <a:lnTo>
                    <a:pt x="257" y="243"/>
                  </a:lnTo>
                  <a:lnTo>
                    <a:pt x="294" y="389"/>
                  </a:lnTo>
                  <a:lnTo>
                    <a:pt x="336" y="522"/>
                  </a:lnTo>
                  <a:lnTo>
                    <a:pt x="385" y="650"/>
                  </a:lnTo>
                  <a:lnTo>
                    <a:pt x="438" y="768"/>
                  </a:lnTo>
                  <a:lnTo>
                    <a:pt x="497" y="876"/>
                  </a:lnTo>
                  <a:lnTo>
                    <a:pt x="561" y="978"/>
                  </a:lnTo>
                  <a:lnTo>
                    <a:pt x="634" y="1070"/>
                  </a:lnTo>
                  <a:lnTo>
                    <a:pt x="711" y="1155"/>
                  </a:lnTo>
                  <a:lnTo>
                    <a:pt x="795" y="1231"/>
                  </a:lnTo>
                  <a:lnTo>
                    <a:pt x="887" y="1302"/>
                  </a:lnTo>
                  <a:lnTo>
                    <a:pt x="985" y="1363"/>
                  </a:lnTo>
                  <a:lnTo>
                    <a:pt x="1091" y="1418"/>
                  </a:lnTo>
                  <a:lnTo>
                    <a:pt x="1203" y="1465"/>
                  </a:lnTo>
                  <a:lnTo>
                    <a:pt x="1323" y="1506"/>
                  </a:lnTo>
                  <a:lnTo>
                    <a:pt x="1452" y="1539"/>
                  </a:lnTo>
                  <a:lnTo>
                    <a:pt x="1588" y="1565"/>
                  </a:lnTo>
                  <a:lnTo>
                    <a:pt x="1613" y="1575"/>
                  </a:lnTo>
                  <a:lnTo>
                    <a:pt x="1637" y="1590"/>
                  </a:lnTo>
                  <a:lnTo>
                    <a:pt x="1656" y="1612"/>
                  </a:lnTo>
                  <a:lnTo>
                    <a:pt x="1670" y="1638"/>
                  </a:lnTo>
                  <a:lnTo>
                    <a:pt x="1678" y="1667"/>
                  </a:lnTo>
                  <a:lnTo>
                    <a:pt x="1676" y="1700"/>
                  </a:lnTo>
                  <a:lnTo>
                    <a:pt x="1666" y="1730"/>
                  </a:lnTo>
                  <a:lnTo>
                    <a:pt x="1649" y="1755"/>
                  </a:lnTo>
                  <a:lnTo>
                    <a:pt x="1625" y="1773"/>
                  </a:lnTo>
                  <a:lnTo>
                    <a:pt x="1598" y="1785"/>
                  </a:lnTo>
                  <a:lnTo>
                    <a:pt x="1564" y="1789"/>
                  </a:lnTo>
                  <a:lnTo>
                    <a:pt x="1560" y="1789"/>
                  </a:lnTo>
                  <a:lnTo>
                    <a:pt x="1556" y="1789"/>
                  </a:lnTo>
                  <a:lnTo>
                    <a:pt x="1552" y="1789"/>
                  </a:lnTo>
                  <a:lnTo>
                    <a:pt x="1549" y="1789"/>
                  </a:lnTo>
                  <a:lnTo>
                    <a:pt x="1543" y="1789"/>
                  </a:lnTo>
                  <a:lnTo>
                    <a:pt x="1399" y="1759"/>
                  </a:lnTo>
                  <a:lnTo>
                    <a:pt x="1264" y="1724"/>
                  </a:lnTo>
                  <a:lnTo>
                    <a:pt x="1134" y="1681"/>
                  </a:lnTo>
                  <a:lnTo>
                    <a:pt x="1013" y="1632"/>
                  </a:lnTo>
                  <a:lnTo>
                    <a:pt x="899" y="1575"/>
                  </a:lnTo>
                  <a:lnTo>
                    <a:pt x="791" y="1512"/>
                  </a:lnTo>
                  <a:lnTo>
                    <a:pt x="691" y="1441"/>
                  </a:lnTo>
                  <a:lnTo>
                    <a:pt x="597" y="1363"/>
                  </a:lnTo>
                  <a:lnTo>
                    <a:pt x="508" y="1276"/>
                  </a:lnTo>
                  <a:lnTo>
                    <a:pt x="428" y="1182"/>
                  </a:lnTo>
                  <a:lnTo>
                    <a:pt x="353" y="1082"/>
                  </a:lnTo>
                  <a:lnTo>
                    <a:pt x="285" y="972"/>
                  </a:lnTo>
                  <a:lnTo>
                    <a:pt x="222" y="854"/>
                  </a:lnTo>
                  <a:lnTo>
                    <a:pt x="167" y="726"/>
                  </a:lnTo>
                  <a:lnTo>
                    <a:pt x="116" y="593"/>
                  </a:lnTo>
                  <a:lnTo>
                    <a:pt x="73" y="450"/>
                  </a:lnTo>
                  <a:lnTo>
                    <a:pt x="33" y="296"/>
                  </a:lnTo>
                  <a:lnTo>
                    <a:pt x="2" y="135"/>
                  </a:lnTo>
                  <a:lnTo>
                    <a:pt x="0" y="108"/>
                  </a:lnTo>
                  <a:lnTo>
                    <a:pt x="8" y="78"/>
                  </a:lnTo>
                  <a:lnTo>
                    <a:pt x="22" y="51"/>
                  </a:lnTo>
                  <a:lnTo>
                    <a:pt x="41" y="29"/>
                  </a:lnTo>
                  <a:lnTo>
                    <a:pt x="65" y="12"/>
                  </a:lnTo>
                  <a:lnTo>
                    <a:pt x="90" y="2"/>
                  </a:lnTo>
                  <a:lnTo>
                    <a:pt x="12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3" name="Slide Number Placeholder 1">
            <a:extLst>
              <a:ext uri="{FF2B5EF4-FFF2-40B4-BE49-F238E27FC236}">
                <a16:creationId xmlns:a16="http://schemas.microsoft.com/office/drawing/2014/main" id="{A815638B-892B-4178-B79A-B115EBFCED55}"/>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29</a:t>
            </a:fld>
            <a:endParaRPr lang="en-US" dirty="0"/>
          </a:p>
        </p:txBody>
      </p:sp>
      <p:pic>
        <p:nvPicPr>
          <p:cNvPr id="3" name="Picture 2" descr="Quizzical burrowing owl looking forward">
            <a:extLst>
              <a:ext uri="{FF2B5EF4-FFF2-40B4-BE49-F238E27FC236}">
                <a16:creationId xmlns:a16="http://schemas.microsoft.com/office/drawing/2014/main" id="{63682C4E-51C0-4BD6-A4BC-0686B1149E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0661" y="266000"/>
            <a:ext cx="3537802" cy="2458150"/>
          </a:xfrm>
          <a:prstGeom prst="rect">
            <a:avLst/>
          </a:prstGeom>
        </p:spPr>
      </p:pic>
    </p:spTree>
    <p:extLst>
      <p:ext uri="{BB962C8B-B14F-4D97-AF65-F5344CB8AC3E}">
        <p14:creationId xmlns:p14="http://schemas.microsoft.com/office/powerpoint/2010/main" val="1818389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0" y="3028950"/>
            <a:ext cx="9144000" cy="1752600"/>
          </a:xfrm>
          <a:prstGeom prst="rect">
            <a:avLst/>
          </a:prstGeom>
          <a:solidFill>
            <a:schemeClr val="accent4">
              <a:alpha val="90000"/>
            </a:schemeClr>
          </a:solidFill>
          <a:ln w="28575">
            <a:noFill/>
            <a:round/>
            <a:headEnd/>
            <a:tailEnd/>
          </a:ln>
        </p:spPr>
        <p:txBody>
          <a:bodyPr vert="horz" wrap="square" lIns="91440" tIns="45720" rIns="91440" bIns="45720" numCol="1" rtlCol="0" anchor="ctr" anchorCtr="0" compatLnSpc="1">
            <a:prstTxWarp prst="textNoShape">
              <a:avLst/>
            </a:prstTxWarp>
          </a:bodyPr>
          <a:lstStyle/>
          <a:p>
            <a:pPr algn="ctr">
              <a:lnSpc>
                <a:spcPct val="150000"/>
              </a:lnSpc>
              <a:spcAft>
                <a:spcPts val="900"/>
              </a:spcAft>
            </a:pPr>
            <a:endParaRPr lang="en-US" sz="800">
              <a:solidFill>
                <a:schemeClr val="bg1"/>
              </a:solidFill>
            </a:endParaRPr>
          </a:p>
        </p:txBody>
      </p:sp>
      <p:grpSp>
        <p:nvGrpSpPr>
          <p:cNvPr id="21" name="Group 20"/>
          <p:cNvGrpSpPr/>
          <p:nvPr/>
        </p:nvGrpSpPr>
        <p:grpSpPr>
          <a:xfrm>
            <a:off x="1166029" y="3333750"/>
            <a:ext cx="6781469" cy="954181"/>
            <a:chOff x="3405267" y="1389722"/>
            <a:chExt cx="5281533" cy="954181"/>
          </a:xfrm>
        </p:grpSpPr>
        <p:sp>
          <p:nvSpPr>
            <p:cNvPr id="22" name="Inhaltsplatzhalter 4"/>
            <p:cNvSpPr txBox="1">
              <a:spLocks/>
            </p:cNvSpPr>
            <p:nvPr/>
          </p:nvSpPr>
          <p:spPr>
            <a:xfrm>
              <a:off x="3405267" y="1389722"/>
              <a:ext cx="5257800"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3600" b="1" dirty="0">
                  <a:latin typeface="+mj-lt"/>
                </a:rPr>
                <a:t>Perceptions</a:t>
              </a:r>
              <a:endParaRPr lang="en-US" sz="1200" dirty="0">
                <a:latin typeface="+mn-lt"/>
              </a:endParaRPr>
            </a:p>
          </p:txBody>
        </p:sp>
        <p:sp>
          <p:nvSpPr>
            <p:cNvPr id="27" name="Inhaltsplatzhalter 4"/>
            <p:cNvSpPr txBox="1">
              <a:spLocks/>
            </p:cNvSpPr>
            <p:nvPr/>
          </p:nvSpPr>
          <p:spPr>
            <a:xfrm>
              <a:off x="3429000" y="1974571"/>
              <a:ext cx="5257800"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800" dirty="0">
                  <a:latin typeface="+mn-lt"/>
                </a:rPr>
                <a:t>We can see the same thing differently!</a:t>
              </a:r>
            </a:p>
          </p:txBody>
        </p:sp>
      </p:grpSp>
      <p:grpSp>
        <p:nvGrpSpPr>
          <p:cNvPr id="14" name="Group 13"/>
          <p:cNvGrpSpPr/>
          <p:nvPr/>
        </p:nvGrpSpPr>
        <p:grpSpPr>
          <a:xfrm>
            <a:off x="4026397" y="1069985"/>
            <a:ext cx="1091206" cy="1109354"/>
            <a:chOff x="-5943600" y="-1320800"/>
            <a:chExt cx="5059362" cy="5143501"/>
          </a:xfrm>
          <a:solidFill>
            <a:schemeClr val="bg1"/>
          </a:solidFill>
        </p:grpSpPr>
        <p:sp>
          <p:nvSpPr>
            <p:cNvPr id="6" name="Freeform 6"/>
            <p:cNvSpPr>
              <a:spLocks noEditPoints="1"/>
            </p:cNvSpPr>
            <p:nvPr/>
          </p:nvSpPr>
          <p:spPr bwMode="auto">
            <a:xfrm>
              <a:off x="-5943600" y="3113088"/>
              <a:ext cx="4776787" cy="709613"/>
            </a:xfrm>
            <a:custGeom>
              <a:avLst/>
              <a:gdLst>
                <a:gd name="T0" fmla="*/ 265 w 6017"/>
                <a:gd name="T1" fmla="*/ 229 h 893"/>
                <a:gd name="T2" fmla="*/ 228 w 6017"/>
                <a:gd name="T3" fmla="*/ 265 h 893"/>
                <a:gd name="T4" fmla="*/ 222 w 6017"/>
                <a:gd name="T5" fmla="*/ 296 h 893"/>
                <a:gd name="T6" fmla="*/ 230 w 6017"/>
                <a:gd name="T7" fmla="*/ 312 h 893"/>
                <a:gd name="T8" fmla="*/ 255 w 6017"/>
                <a:gd name="T9" fmla="*/ 327 h 893"/>
                <a:gd name="T10" fmla="*/ 1674 w 6017"/>
                <a:gd name="T11" fmla="*/ 435 h 893"/>
                <a:gd name="T12" fmla="*/ 1780 w 6017"/>
                <a:gd name="T13" fmla="*/ 463 h 893"/>
                <a:gd name="T14" fmla="*/ 1872 w 6017"/>
                <a:gd name="T15" fmla="*/ 526 h 893"/>
                <a:gd name="T16" fmla="*/ 1943 w 6017"/>
                <a:gd name="T17" fmla="*/ 614 h 893"/>
                <a:gd name="T18" fmla="*/ 1998 w 6017"/>
                <a:gd name="T19" fmla="*/ 663 h 893"/>
                <a:gd name="T20" fmla="*/ 3896 w 6017"/>
                <a:gd name="T21" fmla="*/ 669 h 893"/>
                <a:gd name="T22" fmla="*/ 3960 w 6017"/>
                <a:gd name="T23" fmla="*/ 644 h 893"/>
                <a:gd name="T24" fmla="*/ 4017 w 6017"/>
                <a:gd name="T25" fmla="*/ 567 h 893"/>
                <a:gd name="T26" fmla="*/ 4098 w 6017"/>
                <a:gd name="T27" fmla="*/ 490 h 893"/>
                <a:gd name="T28" fmla="*/ 4198 w 6017"/>
                <a:gd name="T29" fmla="*/ 445 h 893"/>
                <a:gd name="T30" fmla="*/ 5750 w 6017"/>
                <a:gd name="T31" fmla="*/ 335 h 893"/>
                <a:gd name="T32" fmla="*/ 5789 w 6017"/>
                <a:gd name="T33" fmla="*/ 320 h 893"/>
                <a:gd name="T34" fmla="*/ 5803 w 6017"/>
                <a:gd name="T35" fmla="*/ 304 h 893"/>
                <a:gd name="T36" fmla="*/ 5805 w 6017"/>
                <a:gd name="T37" fmla="*/ 290 h 893"/>
                <a:gd name="T38" fmla="*/ 5785 w 6017"/>
                <a:gd name="T39" fmla="*/ 243 h 893"/>
                <a:gd name="T40" fmla="*/ 5738 w 6017"/>
                <a:gd name="T41" fmla="*/ 223 h 893"/>
                <a:gd name="T42" fmla="*/ 288 w 6017"/>
                <a:gd name="T43" fmla="*/ 0 h 893"/>
                <a:gd name="T44" fmla="*/ 5782 w 6017"/>
                <a:gd name="T45" fmla="*/ 3 h 893"/>
                <a:gd name="T46" fmla="*/ 5878 w 6017"/>
                <a:gd name="T47" fmla="*/ 39 h 893"/>
                <a:gd name="T48" fmla="*/ 5952 w 6017"/>
                <a:gd name="T49" fmla="*/ 104 h 893"/>
                <a:gd name="T50" fmla="*/ 5999 w 6017"/>
                <a:gd name="T51" fmla="*/ 190 h 893"/>
                <a:gd name="T52" fmla="*/ 6017 w 6017"/>
                <a:gd name="T53" fmla="*/ 290 h 893"/>
                <a:gd name="T54" fmla="*/ 6001 w 6017"/>
                <a:gd name="T55" fmla="*/ 382 h 893"/>
                <a:gd name="T56" fmla="*/ 5954 w 6017"/>
                <a:gd name="T57" fmla="*/ 461 h 893"/>
                <a:gd name="T58" fmla="*/ 5876 w 6017"/>
                <a:gd name="T59" fmla="*/ 520 h 893"/>
                <a:gd name="T60" fmla="*/ 5772 w 6017"/>
                <a:gd name="T61" fmla="*/ 557 h 893"/>
                <a:gd name="T62" fmla="*/ 4243 w 6017"/>
                <a:gd name="T63" fmla="*/ 659 h 893"/>
                <a:gd name="T64" fmla="*/ 4194 w 6017"/>
                <a:gd name="T65" fmla="*/ 673 h 893"/>
                <a:gd name="T66" fmla="*/ 4164 w 6017"/>
                <a:gd name="T67" fmla="*/ 714 h 893"/>
                <a:gd name="T68" fmla="*/ 4111 w 6017"/>
                <a:gd name="T69" fmla="*/ 799 h 893"/>
                <a:gd name="T70" fmla="*/ 4033 w 6017"/>
                <a:gd name="T71" fmla="*/ 858 h 893"/>
                <a:gd name="T72" fmla="*/ 3937 w 6017"/>
                <a:gd name="T73" fmla="*/ 889 h 893"/>
                <a:gd name="T74" fmla="*/ 2031 w 6017"/>
                <a:gd name="T75" fmla="*/ 893 h 893"/>
                <a:gd name="T76" fmla="*/ 1929 w 6017"/>
                <a:gd name="T77" fmla="*/ 877 h 893"/>
                <a:gd name="T78" fmla="*/ 1841 w 6017"/>
                <a:gd name="T79" fmla="*/ 832 h 893"/>
                <a:gd name="T80" fmla="*/ 1768 w 6017"/>
                <a:gd name="T81" fmla="*/ 759 h 893"/>
                <a:gd name="T82" fmla="*/ 1729 w 6017"/>
                <a:gd name="T83" fmla="*/ 691 h 893"/>
                <a:gd name="T84" fmla="*/ 1688 w 6017"/>
                <a:gd name="T85" fmla="*/ 663 h 893"/>
                <a:gd name="T86" fmla="*/ 245 w 6017"/>
                <a:gd name="T87" fmla="*/ 557 h 893"/>
                <a:gd name="T88" fmla="*/ 141 w 6017"/>
                <a:gd name="T89" fmla="*/ 520 h 893"/>
                <a:gd name="T90" fmla="*/ 63 w 6017"/>
                <a:gd name="T91" fmla="*/ 461 h 893"/>
                <a:gd name="T92" fmla="*/ 16 w 6017"/>
                <a:gd name="T93" fmla="*/ 382 h 893"/>
                <a:gd name="T94" fmla="*/ 0 w 6017"/>
                <a:gd name="T95" fmla="*/ 290 h 893"/>
                <a:gd name="T96" fmla="*/ 18 w 6017"/>
                <a:gd name="T97" fmla="*/ 186 h 893"/>
                <a:gd name="T98" fmla="*/ 69 w 6017"/>
                <a:gd name="T99" fmla="*/ 100 h 893"/>
                <a:gd name="T100" fmla="*/ 145 w 6017"/>
                <a:gd name="T101" fmla="*/ 37 h 893"/>
                <a:gd name="T102" fmla="*/ 237 w 6017"/>
                <a:gd name="T103" fmla="*/ 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17" h="893">
                  <a:moveTo>
                    <a:pt x="288" y="223"/>
                  </a:moveTo>
                  <a:lnTo>
                    <a:pt x="265" y="229"/>
                  </a:lnTo>
                  <a:lnTo>
                    <a:pt x="243" y="243"/>
                  </a:lnTo>
                  <a:lnTo>
                    <a:pt x="228" y="265"/>
                  </a:lnTo>
                  <a:lnTo>
                    <a:pt x="222" y="290"/>
                  </a:lnTo>
                  <a:lnTo>
                    <a:pt x="222" y="296"/>
                  </a:lnTo>
                  <a:lnTo>
                    <a:pt x="224" y="304"/>
                  </a:lnTo>
                  <a:lnTo>
                    <a:pt x="230" y="312"/>
                  </a:lnTo>
                  <a:lnTo>
                    <a:pt x="239" y="320"/>
                  </a:lnTo>
                  <a:lnTo>
                    <a:pt x="255" y="327"/>
                  </a:lnTo>
                  <a:lnTo>
                    <a:pt x="279" y="335"/>
                  </a:lnTo>
                  <a:lnTo>
                    <a:pt x="1674" y="435"/>
                  </a:lnTo>
                  <a:lnTo>
                    <a:pt x="1729" y="445"/>
                  </a:lnTo>
                  <a:lnTo>
                    <a:pt x="1780" y="463"/>
                  </a:lnTo>
                  <a:lnTo>
                    <a:pt x="1829" y="490"/>
                  </a:lnTo>
                  <a:lnTo>
                    <a:pt x="1872" y="526"/>
                  </a:lnTo>
                  <a:lnTo>
                    <a:pt x="1911" y="567"/>
                  </a:lnTo>
                  <a:lnTo>
                    <a:pt x="1943" y="614"/>
                  </a:lnTo>
                  <a:lnTo>
                    <a:pt x="1968" y="644"/>
                  </a:lnTo>
                  <a:lnTo>
                    <a:pt x="1998" y="663"/>
                  </a:lnTo>
                  <a:lnTo>
                    <a:pt x="2031" y="669"/>
                  </a:lnTo>
                  <a:lnTo>
                    <a:pt x="3896" y="669"/>
                  </a:lnTo>
                  <a:lnTo>
                    <a:pt x="3929" y="663"/>
                  </a:lnTo>
                  <a:lnTo>
                    <a:pt x="3960" y="644"/>
                  </a:lnTo>
                  <a:lnTo>
                    <a:pt x="3986" y="614"/>
                  </a:lnTo>
                  <a:lnTo>
                    <a:pt x="4017" y="567"/>
                  </a:lnTo>
                  <a:lnTo>
                    <a:pt x="4055" y="526"/>
                  </a:lnTo>
                  <a:lnTo>
                    <a:pt x="4098" y="490"/>
                  </a:lnTo>
                  <a:lnTo>
                    <a:pt x="4147" y="463"/>
                  </a:lnTo>
                  <a:lnTo>
                    <a:pt x="4198" y="445"/>
                  </a:lnTo>
                  <a:lnTo>
                    <a:pt x="4253" y="435"/>
                  </a:lnTo>
                  <a:lnTo>
                    <a:pt x="5750" y="335"/>
                  </a:lnTo>
                  <a:lnTo>
                    <a:pt x="5774" y="327"/>
                  </a:lnTo>
                  <a:lnTo>
                    <a:pt x="5789" y="320"/>
                  </a:lnTo>
                  <a:lnTo>
                    <a:pt x="5799" y="312"/>
                  </a:lnTo>
                  <a:lnTo>
                    <a:pt x="5803" y="304"/>
                  </a:lnTo>
                  <a:lnTo>
                    <a:pt x="5805" y="296"/>
                  </a:lnTo>
                  <a:lnTo>
                    <a:pt x="5805" y="290"/>
                  </a:lnTo>
                  <a:lnTo>
                    <a:pt x="5799" y="265"/>
                  </a:lnTo>
                  <a:lnTo>
                    <a:pt x="5785" y="243"/>
                  </a:lnTo>
                  <a:lnTo>
                    <a:pt x="5764" y="229"/>
                  </a:lnTo>
                  <a:lnTo>
                    <a:pt x="5738" y="223"/>
                  </a:lnTo>
                  <a:lnTo>
                    <a:pt x="288" y="223"/>
                  </a:lnTo>
                  <a:close/>
                  <a:moveTo>
                    <a:pt x="288" y="0"/>
                  </a:moveTo>
                  <a:lnTo>
                    <a:pt x="5727" y="0"/>
                  </a:lnTo>
                  <a:lnTo>
                    <a:pt x="5782" y="3"/>
                  </a:lnTo>
                  <a:lnTo>
                    <a:pt x="5831" y="17"/>
                  </a:lnTo>
                  <a:lnTo>
                    <a:pt x="5878" y="39"/>
                  </a:lnTo>
                  <a:lnTo>
                    <a:pt x="5917" y="68"/>
                  </a:lnTo>
                  <a:lnTo>
                    <a:pt x="5952" y="104"/>
                  </a:lnTo>
                  <a:lnTo>
                    <a:pt x="5980" y="145"/>
                  </a:lnTo>
                  <a:lnTo>
                    <a:pt x="5999" y="190"/>
                  </a:lnTo>
                  <a:lnTo>
                    <a:pt x="6013" y="239"/>
                  </a:lnTo>
                  <a:lnTo>
                    <a:pt x="6017" y="290"/>
                  </a:lnTo>
                  <a:lnTo>
                    <a:pt x="6013" y="339"/>
                  </a:lnTo>
                  <a:lnTo>
                    <a:pt x="6001" y="382"/>
                  </a:lnTo>
                  <a:lnTo>
                    <a:pt x="5982" y="424"/>
                  </a:lnTo>
                  <a:lnTo>
                    <a:pt x="5954" y="461"/>
                  </a:lnTo>
                  <a:lnTo>
                    <a:pt x="5919" y="494"/>
                  </a:lnTo>
                  <a:lnTo>
                    <a:pt x="5876" y="520"/>
                  </a:lnTo>
                  <a:lnTo>
                    <a:pt x="5827" y="542"/>
                  </a:lnTo>
                  <a:lnTo>
                    <a:pt x="5772" y="557"/>
                  </a:lnTo>
                  <a:lnTo>
                    <a:pt x="5760" y="557"/>
                  </a:lnTo>
                  <a:lnTo>
                    <a:pt x="4243" y="659"/>
                  </a:lnTo>
                  <a:lnTo>
                    <a:pt x="4217" y="663"/>
                  </a:lnTo>
                  <a:lnTo>
                    <a:pt x="4194" y="673"/>
                  </a:lnTo>
                  <a:lnTo>
                    <a:pt x="4176" y="691"/>
                  </a:lnTo>
                  <a:lnTo>
                    <a:pt x="4164" y="714"/>
                  </a:lnTo>
                  <a:lnTo>
                    <a:pt x="4141" y="759"/>
                  </a:lnTo>
                  <a:lnTo>
                    <a:pt x="4111" y="799"/>
                  </a:lnTo>
                  <a:lnTo>
                    <a:pt x="4074" y="832"/>
                  </a:lnTo>
                  <a:lnTo>
                    <a:pt x="4033" y="858"/>
                  </a:lnTo>
                  <a:lnTo>
                    <a:pt x="3986" y="877"/>
                  </a:lnTo>
                  <a:lnTo>
                    <a:pt x="3937" y="889"/>
                  </a:lnTo>
                  <a:lnTo>
                    <a:pt x="3886" y="893"/>
                  </a:lnTo>
                  <a:lnTo>
                    <a:pt x="2031" y="893"/>
                  </a:lnTo>
                  <a:lnTo>
                    <a:pt x="1980" y="889"/>
                  </a:lnTo>
                  <a:lnTo>
                    <a:pt x="1929" y="877"/>
                  </a:lnTo>
                  <a:lnTo>
                    <a:pt x="1884" y="858"/>
                  </a:lnTo>
                  <a:lnTo>
                    <a:pt x="1841" y="832"/>
                  </a:lnTo>
                  <a:lnTo>
                    <a:pt x="1802" y="799"/>
                  </a:lnTo>
                  <a:lnTo>
                    <a:pt x="1768" y="759"/>
                  </a:lnTo>
                  <a:lnTo>
                    <a:pt x="1741" y="714"/>
                  </a:lnTo>
                  <a:lnTo>
                    <a:pt x="1729" y="691"/>
                  </a:lnTo>
                  <a:lnTo>
                    <a:pt x="1709" y="673"/>
                  </a:lnTo>
                  <a:lnTo>
                    <a:pt x="1688" y="663"/>
                  </a:lnTo>
                  <a:lnTo>
                    <a:pt x="1662" y="659"/>
                  </a:lnTo>
                  <a:lnTo>
                    <a:pt x="245" y="557"/>
                  </a:lnTo>
                  <a:lnTo>
                    <a:pt x="188" y="542"/>
                  </a:lnTo>
                  <a:lnTo>
                    <a:pt x="141" y="520"/>
                  </a:lnTo>
                  <a:lnTo>
                    <a:pt x="98" y="494"/>
                  </a:lnTo>
                  <a:lnTo>
                    <a:pt x="63" y="461"/>
                  </a:lnTo>
                  <a:lnTo>
                    <a:pt x="35" y="424"/>
                  </a:lnTo>
                  <a:lnTo>
                    <a:pt x="16" y="382"/>
                  </a:lnTo>
                  <a:lnTo>
                    <a:pt x="4" y="339"/>
                  </a:lnTo>
                  <a:lnTo>
                    <a:pt x="0" y="290"/>
                  </a:lnTo>
                  <a:lnTo>
                    <a:pt x="4" y="235"/>
                  </a:lnTo>
                  <a:lnTo>
                    <a:pt x="18" y="186"/>
                  </a:lnTo>
                  <a:lnTo>
                    <a:pt x="39" y="139"/>
                  </a:lnTo>
                  <a:lnTo>
                    <a:pt x="69" y="100"/>
                  </a:lnTo>
                  <a:lnTo>
                    <a:pt x="104" y="64"/>
                  </a:lnTo>
                  <a:lnTo>
                    <a:pt x="145" y="37"/>
                  </a:lnTo>
                  <a:lnTo>
                    <a:pt x="190" y="17"/>
                  </a:lnTo>
                  <a:lnTo>
                    <a:pt x="237" y="3"/>
                  </a:lnTo>
                  <a:lnTo>
                    <a:pt x="28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3817938" y="-1320800"/>
              <a:ext cx="531812" cy="1595438"/>
            </a:xfrm>
            <a:custGeom>
              <a:avLst/>
              <a:gdLst>
                <a:gd name="T0" fmla="*/ 363 w 669"/>
                <a:gd name="T1" fmla="*/ 4 h 2011"/>
                <a:gd name="T2" fmla="*/ 414 w 669"/>
                <a:gd name="T3" fmla="*/ 33 h 2011"/>
                <a:gd name="T4" fmla="*/ 541 w 669"/>
                <a:gd name="T5" fmla="*/ 183 h 2011"/>
                <a:gd name="T6" fmla="*/ 626 w 669"/>
                <a:gd name="T7" fmla="*/ 336 h 2011"/>
                <a:gd name="T8" fmla="*/ 665 w 669"/>
                <a:gd name="T9" fmla="*/ 493 h 2011"/>
                <a:gd name="T10" fmla="*/ 665 w 669"/>
                <a:gd name="T11" fmla="*/ 646 h 2011"/>
                <a:gd name="T12" fmla="*/ 622 w 669"/>
                <a:gd name="T13" fmla="*/ 797 h 2011"/>
                <a:gd name="T14" fmla="*/ 538 w 669"/>
                <a:gd name="T15" fmla="*/ 945 h 2011"/>
                <a:gd name="T16" fmla="*/ 414 w 669"/>
                <a:gd name="T17" fmla="*/ 1084 h 2011"/>
                <a:gd name="T18" fmla="*/ 310 w 669"/>
                <a:gd name="T19" fmla="*/ 1198 h 2011"/>
                <a:gd name="T20" fmla="*/ 245 w 669"/>
                <a:gd name="T21" fmla="*/ 1320 h 2011"/>
                <a:gd name="T22" fmla="*/ 224 w 669"/>
                <a:gd name="T23" fmla="*/ 1441 h 2011"/>
                <a:gd name="T24" fmla="*/ 245 w 669"/>
                <a:gd name="T25" fmla="*/ 1565 h 2011"/>
                <a:gd name="T26" fmla="*/ 310 w 669"/>
                <a:gd name="T27" fmla="*/ 1691 h 2011"/>
                <a:gd name="T28" fmla="*/ 414 w 669"/>
                <a:gd name="T29" fmla="*/ 1820 h 2011"/>
                <a:gd name="T30" fmla="*/ 443 w 669"/>
                <a:gd name="T31" fmla="*/ 1871 h 2011"/>
                <a:gd name="T32" fmla="*/ 443 w 669"/>
                <a:gd name="T33" fmla="*/ 1926 h 2011"/>
                <a:gd name="T34" fmla="*/ 414 w 669"/>
                <a:gd name="T35" fmla="*/ 1977 h 2011"/>
                <a:gd name="T36" fmla="*/ 365 w 669"/>
                <a:gd name="T37" fmla="*/ 2007 h 2011"/>
                <a:gd name="T38" fmla="*/ 304 w 669"/>
                <a:gd name="T39" fmla="*/ 2007 h 2011"/>
                <a:gd name="T40" fmla="*/ 257 w 669"/>
                <a:gd name="T41" fmla="*/ 1977 h 2011"/>
                <a:gd name="T42" fmla="*/ 116 w 669"/>
                <a:gd name="T43" fmla="*/ 1799 h 2011"/>
                <a:gd name="T44" fmla="*/ 29 w 669"/>
                <a:gd name="T45" fmla="*/ 1620 h 2011"/>
                <a:gd name="T46" fmla="*/ 0 w 669"/>
                <a:gd name="T47" fmla="*/ 1441 h 2011"/>
                <a:gd name="T48" fmla="*/ 21 w 669"/>
                <a:gd name="T49" fmla="*/ 1290 h 2011"/>
                <a:gd name="T50" fmla="*/ 86 w 669"/>
                <a:gd name="T51" fmla="*/ 1143 h 2011"/>
                <a:gd name="T52" fmla="*/ 190 w 669"/>
                <a:gd name="T53" fmla="*/ 999 h 2011"/>
                <a:gd name="T54" fmla="*/ 314 w 669"/>
                <a:gd name="T55" fmla="*/ 870 h 2011"/>
                <a:gd name="T56" fmla="*/ 398 w 669"/>
                <a:gd name="T57" fmla="*/ 752 h 2011"/>
                <a:gd name="T58" fmla="*/ 441 w 669"/>
                <a:gd name="T59" fmla="*/ 630 h 2011"/>
                <a:gd name="T60" fmla="*/ 441 w 669"/>
                <a:gd name="T61" fmla="*/ 509 h 2011"/>
                <a:gd name="T62" fmla="*/ 398 w 669"/>
                <a:gd name="T63" fmla="*/ 385 h 2011"/>
                <a:gd name="T64" fmla="*/ 314 w 669"/>
                <a:gd name="T65" fmla="*/ 255 h 2011"/>
                <a:gd name="T66" fmla="*/ 237 w 669"/>
                <a:gd name="T67" fmla="*/ 167 h 2011"/>
                <a:gd name="T68" fmla="*/ 224 w 669"/>
                <a:gd name="T69" fmla="*/ 112 h 2011"/>
                <a:gd name="T70" fmla="*/ 237 w 669"/>
                <a:gd name="T71" fmla="*/ 57 h 2011"/>
                <a:gd name="T72" fmla="*/ 280 w 669"/>
                <a:gd name="T73" fmla="*/ 16 h 2011"/>
                <a:gd name="T74" fmla="*/ 335 w 669"/>
                <a:gd name="T75"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9" h="2011">
                  <a:moveTo>
                    <a:pt x="335" y="0"/>
                  </a:moveTo>
                  <a:lnTo>
                    <a:pt x="363" y="4"/>
                  </a:lnTo>
                  <a:lnTo>
                    <a:pt x="388" y="16"/>
                  </a:lnTo>
                  <a:lnTo>
                    <a:pt x="414" y="33"/>
                  </a:lnTo>
                  <a:lnTo>
                    <a:pt x="485" y="106"/>
                  </a:lnTo>
                  <a:lnTo>
                    <a:pt x="541" y="183"/>
                  </a:lnTo>
                  <a:lnTo>
                    <a:pt x="589" y="259"/>
                  </a:lnTo>
                  <a:lnTo>
                    <a:pt x="626" y="336"/>
                  </a:lnTo>
                  <a:lnTo>
                    <a:pt x="649" y="414"/>
                  </a:lnTo>
                  <a:lnTo>
                    <a:pt x="665" y="493"/>
                  </a:lnTo>
                  <a:lnTo>
                    <a:pt x="669" y="569"/>
                  </a:lnTo>
                  <a:lnTo>
                    <a:pt x="665" y="646"/>
                  </a:lnTo>
                  <a:lnTo>
                    <a:pt x="647" y="723"/>
                  </a:lnTo>
                  <a:lnTo>
                    <a:pt x="622" y="797"/>
                  </a:lnTo>
                  <a:lnTo>
                    <a:pt x="585" y="872"/>
                  </a:lnTo>
                  <a:lnTo>
                    <a:pt x="538" y="945"/>
                  </a:lnTo>
                  <a:lnTo>
                    <a:pt x="481" y="1015"/>
                  </a:lnTo>
                  <a:lnTo>
                    <a:pt x="414" y="1084"/>
                  </a:lnTo>
                  <a:lnTo>
                    <a:pt x="357" y="1141"/>
                  </a:lnTo>
                  <a:lnTo>
                    <a:pt x="310" y="1198"/>
                  </a:lnTo>
                  <a:lnTo>
                    <a:pt x="273" y="1259"/>
                  </a:lnTo>
                  <a:lnTo>
                    <a:pt x="245" y="1320"/>
                  </a:lnTo>
                  <a:lnTo>
                    <a:pt x="229" y="1380"/>
                  </a:lnTo>
                  <a:lnTo>
                    <a:pt x="224" y="1441"/>
                  </a:lnTo>
                  <a:lnTo>
                    <a:pt x="229" y="1502"/>
                  </a:lnTo>
                  <a:lnTo>
                    <a:pt x="245" y="1565"/>
                  </a:lnTo>
                  <a:lnTo>
                    <a:pt x="273" y="1628"/>
                  </a:lnTo>
                  <a:lnTo>
                    <a:pt x="310" y="1691"/>
                  </a:lnTo>
                  <a:lnTo>
                    <a:pt x="357" y="1755"/>
                  </a:lnTo>
                  <a:lnTo>
                    <a:pt x="414" y="1820"/>
                  </a:lnTo>
                  <a:lnTo>
                    <a:pt x="432" y="1846"/>
                  </a:lnTo>
                  <a:lnTo>
                    <a:pt x="443" y="1871"/>
                  </a:lnTo>
                  <a:lnTo>
                    <a:pt x="447" y="1899"/>
                  </a:lnTo>
                  <a:lnTo>
                    <a:pt x="443" y="1926"/>
                  </a:lnTo>
                  <a:lnTo>
                    <a:pt x="432" y="1954"/>
                  </a:lnTo>
                  <a:lnTo>
                    <a:pt x="414" y="1977"/>
                  </a:lnTo>
                  <a:lnTo>
                    <a:pt x="390" y="1997"/>
                  </a:lnTo>
                  <a:lnTo>
                    <a:pt x="365" y="2007"/>
                  </a:lnTo>
                  <a:lnTo>
                    <a:pt x="335" y="2011"/>
                  </a:lnTo>
                  <a:lnTo>
                    <a:pt x="304" y="2007"/>
                  </a:lnTo>
                  <a:lnTo>
                    <a:pt x="280" y="1997"/>
                  </a:lnTo>
                  <a:lnTo>
                    <a:pt x="257" y="1977"/>
                  </a:lnTo>
                  <a:lnTo>
                    <a:pt x="180" y="1889"/>
                  </a:lnTo>
                  <a:lnTo>
                    <a:pt x="116" y="1799"/>
                  </a:lnTo>
                  <a:lnTo>
                    <a:pt x="67" y="1710"/>
                  </a:lnTo>
                  <a:lnTo>
                    <a:pt x="29" y="1620"/>
                  </a:lnTo>
                  <a:lnTo>
                    <a:pt x="8" y="1530"/>
                  </a:lnTo>
                  <a:lnTo>
                    <a:pt x="0" y="1441"/>
                  </a:lnTo>
                  <a:lnTo>
                    <a:pt x="6" y="1365"/>
                  </a:lnTo>
                  <a:lnTo>
                    <a:pt x="21" y="1290"/>
                  </a:lnTo>
                  <a:lnTo>
                    <a:pt x="49" y="1217"/>
                  </a:lnTo>
                  <a:lnTo>
                    <a:pt x="86" y="1143"/>
                  </a:lnTo>
                  <a:lnTo>
                    <a:pt x="133" y="1072"/>
                  </a:lnTo>
                  <a:lnTo>
                    <a:pt x="190" y="999"/>
                  </a:lnTo>
                  <a:lnTo>
                    <a:pt x="257" y="927"/>
                  </a:lnTo>
                  <a:lnTo>
                    <a:pt x="314" y="870"/>
                  </a:lnTo>
                  <a:lnTo>
                    <a:pt x="361" y="813"/>
                  </a:lnTo>
                  <a:lnTo>
                    <a:pt x="398" y="752"/>
                  </a:lnTo>
                  <a:lnTo>
                    <a:pt x="424" y="693"/>
                  </a:lnTo>
                  <a:lnTo>
                    <a:pt x="441" y="630"/>
                  </a:lnTo>
                  <a:lnTo>
                    <a:pt x="447" y="569"/>
                  </a:lnTo>
                  <a:lnTo>
                    <a:pt x="441" y="509"/>
                  </a:lnTo>
                  <a:lnTo>
                    <a:pt x="424" y="446"/>
                  </a:lnTo>
                  <a:lnTo>
                    <a:pt x="398" y="385"/>
                  </a:lnTo>
                  <a:lnTo>
                    <a:pt x="361" y="320"/>
                  </a:lnTo>
                  <a:lnTo>
                    <a:pt x="314" y="255"/>
                  </a:lnTo>
                  <a:lnTo>
                    <a:pt x="257" y="190"/>
                  </a:lnTo>
                  <a:lnTo>
                    <a:pt x="237" y="167"/>
                  </a:lnTo>
                  <a:lnTo>
                    <a:pt x="227" y="139"/>
                  </a:lnTo>
                  <a:lnTo>
                    <a:pt x="224" y="112"/>
                  </a:lnTo>
                  <a:lnTo>
                    <a:pt x="227" y="84"/>
                  </a:lnTo>
                  <a:lnTo>
                    <a:pt x="237" y="57"/>
                  </a:lnTo>
                  <a:lnTo>
                    <a:pt x="257" y="33"/>
                  </a:lnTo>
                  <a:lnTo>
                    <a:pt x="280" y="16"/>
                  </a:lnTo>
                  <a:lnTo>
                    <a:pt x="308" y="4"/>
                  </a:lnTo>
                  <a:lnTo>
                    <a:pt x="33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2841625" y="-1320800"/>
              <a:ext cx="530225" cy="1595438"/>
            </a:xfrm>
            <a:custGeom>
              <a:avLst/>
              <a:gdLst>
                <a:gd name="T0" fmla="*/ 336 w 670"/>
                <a:gd name="T1" fmla="*/ 0 h 2011"/>
                <a:gd name="T2" fmla="*/ 389 w 670"/>
                <a:gd name="T3" fmla="*/ 16 h 2011"/>
                <a:gd name="T4" fmla="*/ 483 w 670"/>
                <a:gd name="T5" fmla="*/ 106 h 2011"/>
                <a:gd name="T6" fmla="*/ 589 w 670"/>
                <a:gd name="T7" fmla="*/ 255 h 2011"/>
                <a:gd name="T8" fmla="*/ 650 w 670"/>
                <a:gd name="T9" fmla="*/ 410 h 2011"/>
                <a:gd name="T10" fmla="*/ 670 w 670"/>
                <a:gd name="T11" fmla="*/ 569 h 2011"/>
                <a:gd name="T12" fmla="*/ 648 w 670"/>
                <a:gd name="T13" fmla="*/ 723 h 2011"/>
                <a:gd name="T14" fmla="*/ 583 w 670"/>
                <a:gd name="T15" fmla="*/ 872 h 2011"/>
                <a:gd name="T16" fmla="*/ 473 w 670"/>
                <a:gd name="T17" fmla="*/ 1015 h 2011"/>
                <a:gd name="T18" fmla="*/ 346 w 670"/>
                <a:gd name="T19" fmla="*/ 1141 h 2011"/>
                <a:gd name="T20" fmla="*/ 261 w 670"/>
                <a:gd name="T21" fmla="*/ 1259 h 2011"/>
                <a:gd name="T22" fmla="*/ 218 w 670"/>
                <a:gd name="T23" fmla="*/ 1380 h 2011"/>
                <a:gd name="T24" fmla="*/ 218 w 670"/>
                <a:gd name="T25" fmla="*/ 1502 h 2011"/>
                <a:gd name="T26" fmla="*/ 261 w 670"/>
                <a:gd name="T27" fmla="*/ 1628 h 2011"/>
                <a:gd name="T28" fmla="*/ 346 w 670"/>
                <a:gd name="T29" fmla="*/ 1755 h 2011"/>
                <a:gd name="T30" fmla="*/ 420 w 670"/>
                <a:gd name="T31" fmla="*/ 1846 h 2011"/>
                <a:gd name="T32" fmla="*/ 436 w 670"/>
                <a:gd name="T33" fmla="*/ 1899 h 2011"/>
                <a:gd name="T34" fmla="*/ 420 w 670"/>
                <a:gd name="T35" fmla="*/ 1954 h 2011"/>
                <a:gd name="T36" fmla="*/ 391 w 670"/>
                <a:gd name="T37" fmla="*/ 1993 h 2011"/>
                <a:gd name="T38" fmla="*/ 354 w 670"/>
                <a:gd name="T39" fmla="*/ 2009 h 2011"/>
                <a:gd name="T40" fmla="*/ 305 w 670"/>
                <a:gd name="T41" fmla="*/ 2007 h 2011"/>
                <a:gd name="T42" fmla="*/ 257 w 670"/>
                <a:gd name="T43" fmla="*/ 1977 h 2011"/>
                <a:gd name="T44" fmla="*/ 116 w 670"/>
                <a:gd name="T45" fmla="*/ 1799 h 2011"/>
                <a:gd name="T46" fmla="*/ 30 w 670"/>
                <a:gd name="T47" fmla="*/ 1620 h 2011"/>
                <a:gd name="T48" fmla="*/ 0 w 670"/>
                <a:gd name="T49" fmla="*/ 1441 h 2011"/>
                <a:gd name="T50" fmla="*/ 22 w 670"/>
                <a:gd name="T51" fmla="*/ 1290 h 2011"/>
                <a:gd name="T52" fmla="*/ 85 w 670"/>
                <a:gd name="T53" fmla="*/ 1143 h 2011"/>
                <a:gd name="T54" fmla="*/ 191 w 670"/>
                <a:gd name="T55" fmla="*/ 999 h 2011"/>
                <a:gd name="T56" fmla="*/ 314 w 670"/>
                <a:gd name="T57" fmla="*/ 866 h 2011"/>
                <a:gd name="T58" fmla="*/ 399 w 670"/>
                <a:gd name="T59" fmla="*/ 748 h 2011"/>
                <a:gd name="T60" fmla="*/ 442 w 670"/>
                <a:gd name="T61" fmla="*/ 630 h 2011"/>
                <a:gd name="T62" fmla="*/ 442 w 670"/>
                <a:gd name="T63" fmla="*/ 509 h 2011"/>
                <a:gd name="T64" fmla="*/ 399 w 670"/>
                <a:gd name="T65" fmla="*/ 385 h 2011"/>
                <a:gd name="T66" fmla="*/ 314 w 670"/>
                <a:gd name="T67" fmla="*/ 255 h 2011"/>
                <a:gd name="T68" fmla="*/ 238 w 670"/>
                <a:gd name="T69" fmla="*/ 167 h 2011"/>
                <a:gd name="T70" fmla="*/ 224 w 670"/>
                <a:gd name="T71" fmla="*/ 112 h 2011"/>
                <a:gd name="T72" fmla="*/ 238 w 670"/>
                <a:gd name="T73" fmla="*/ 57 h 2011"/>
                <a:gd name="T74" fmla="*/ 281 w 670"/>
                <a:gd name="T75" fmla="*/ 16 h 2011"/>
                <a:gd name="T76" fmla="*/ 336 w 670"/>
                <a:gd name="T77"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0" h="2011">
                  <a:moveTo>
                    <a:pt x="336" y="0"/>
                  </a:moveTo>
                  <a:lnTo>
                    <a:pt x="336" y="0"/>
                  </a:lnTo>
                  <a:lnTo>
                    <a:pt x="363" y="4"/>
                  </a:lnTo>
                  <a:lnTo>
                    <a:pt x="389" y="16"/>
                  </a:lnTo>
                  <a:lnTo>
                    <a:pt x="412" y="33"/>
                  </a:lnTo>
                  <a:lnTo>
                    <a:pt x="483" y="106"/>
                  </a:lnTo>
                  <a:lnTo>
                    <a:pt x="542" y="181"/>
                  </a:lnTo>
                  <a:lnTo>
                    <a:pt x="589" y="255"/>
                  </a:lnTo>
                  <a:lnTo>
                    <a:pt x="624" y="332"/>
                  </a:lnTo>
                  <a:lnTo>
                    <a:pt x="650" y="410"/>
                  </a:lnTo>
                  <a:lnTo>
                    <a:pt x="666" y="489"/>
                  </a:lnTo>
                  <a:lnTo>
                    <a:pt x="670" y="569"/>
                  </a:lnTo>
                  <a:lnTo>
                    <a:pt x="666" y="646"/>
                  </a:lnTo>
                  <a:lnTo>
                    <a:pt x="648" y="723"/>
                  </a:lnTo>
                  <a:lnTo>
                    <a:pt x="621" y="797"/>
                  </a:lnTo>
                  <a:lnTo>
                    <a:pt x="583" y="872"/>
                  </a:lnTo>
                  <a:lnTo>
                    <a:pt x="534" y="945"/>
                  </a:lnTo>
                  <a:lnTo>
                    <a:pt x="473" y="1015"/>
                  </a:lnTo>
                  <a:lnTo>
                    <a:pt x="403" y="1084"/>
                  </a:lnTo>
                  <a:lnTo>
                    <a:pt x="346" y="1141"/>
                  </a:lnTo>
                  <a:lnTo>
                    <a:pt x="299" y="1198"/>
                  </a:lnTo>
                  <a:lnTo>
                    <a:pt x="261" y="1259"/>
                  </a:lnTo>
                  <a:lnTo>
                    <a:pt x="234" y="1320"/>
                  </a:lnTo>
                  <a:lnTo>
                    <a:pt x="218" y="1380"/>
                  </a:lnTo>
                  <a:lnTo>
                    <a:pt x="212" y="1441"/>
                  </a:lnTo>
                  <a:lnTo>
                    <a:pt x="218" y="1502"/>
                  </a:lnTo>
                  <a:lnTo>
                    <a:pt x="234" y="1565"/>
                  </a:lnTo>
                  <a:lnTo>
                    <a:pt x="261" y="1628"/>
                  </a:lnTo>
                  <a:lnTo>
                    <a:pt x="299" y="1691"/>
                  </a:lnTo>
                  <a:lnTo>
                    <a:pt x="346" y="1755"/>
                  </a:lnTo>
                  <a:lnTo>
                    <a:pt x="403" y="1820"/>
                  </a:lnTo>
                  <a:lnTo>
                    <a:pt x="420" y="1846"/>
                  </a:lnTo>
                  <a:lnTo>
                    <a:pt x="432" y="1871"/>
                  </a:lnTo>
                  <a:lnTo>
                    <a:pt x="436" y="1899"/>
                  </a:lnTo>
                  <a:lnTo>
                    <a:pt x="432" y="1926"/>
                  </a:lnTo>
                  <a:lnTo>
                    <a:pt x="420" y="1954"/>
                  </a:lnTo>
                  <a:lnTo>
                    <a:pt x="403" y="1977"/>
                  </a:lnTo>
                  <a:lnTo>
                    <a:pt x="391" y="1993"/>
                  </a:lnTo>
                  <a:lnTo>
                    <a:pt x="373" y="2003"/>
                  </a:lnTo>
                  <a:lnTo>
                    <a:pt x="354" y="2009"/>
                  </a:lnTo>
                  <a:lnTo>
                    <a:pt x="336" y="2011"/>
                  </a:lnTo>
                  <a:lnTo>
                    <a:pt x="305" y="2007"/>
                  </a:lnTo>
                  <a:lnTo>
                    <a:pt x="279" y="1997"/>
                  </a:lnTo>
                  <a:lnTo>
                    <a:pt x="257" y="1977"/>
                  </a:lnTo>
                  <a:lnTo>
                    <a:pt x="179" y="1889"/>
                  </a:lnTo>
                  <a:lnTo>
                    <a:pt x="116" y="1799"/>
                  </a:lnTo>
                  <a:lnTo>
                    <a:pt x="65" y="1710"/>
                  </a:lnTo>
                  <a:lnTo>
                    <a:pt x="30" y="1620"/>
                  </a:lnTo>
                  <a:lnTo>
                    <a:pt x="8" y="1530"/>
                  </a:lnTo>
                  <a:lnTo>
                    <a:pt x="0" y="1441"/>
                  </a:lnTo>
                  <a:lnTo>
                    <a:pt x="6" y="1365"/>
                  </a:lnTo>
                  <a:lnTo>
                    <a:pt x="22" y="1290"/>
                  </a:lnTo>
                  <a:lnTo>
                    <a:pt x="49" y="1217"/>
                  </a:lnTo>
                  <a:lnTo>
                    <a:pt x="85" y="1143"/>
                  </a:lnTo>
                  <a:lnTo>
                    <a:pt x="134" y="1072"/>
                  </a:lnTo>
                  <a:lnTo>
                    <a:pt x="191" y="999"/>
                  </a:lnTo>
                  <a:lnTo>
                    <a:pt x="257" y="927"/>
                  </a:lnTo>
                  <a:lnTo>
                    <a:pt x="314" y="866"/>
                  </a:lnTo>
                  <a:lnTo>
                    <a:pt x="361" y="807"/>
                  </a:lnTo>
                  <a:lnTo>
                    <a:pt x="399" y="748"/>
                  </a:lnTo>
                  <a:lnTo>
                    <a:pt x="424" y="689"/>
                  </a:lnTo>
                  <a:lnTo>
                    <a:pt x="442" y="630"/>
                  </a:lnTo>
                  <a:lnTo>
                    <a:pt x="448" y="569"/>
                  </a:lnTo>
                  <a:lnTo>
                    <a:pt x="442" y="509"/>
                  </a:lnTo>
                  <a:lnTo>
                    <a:pt x="424" y="446"/>
                  </a:lnTo>
                  <a:lnTo>
                    <a:pt x="399" y="385"/>
                  </a:lnTo>
                  <a:lnTo>
                    <a:pt x="361" y="320"/>
                  </a:lnTo>
                  <a:lnTo>
                    <a:pt x="314" y="255"/>
                  </a:lnTo>
                  <a:lnTo>
                    <a:pt x="257" y="190"/>
                  </a:lnTo>
                  <a:lnTo>
                    <a:pt x="238" y="167"/>
                  </a:lnTo>
                  <a:lnTo>
                    <a:pt x="228" y="139"/>
                  </a:lnTo>
                  <a:lnTo>
                    <a:pt x="224" y="112"/>
                  </a:lnTo>
                  <a:lnTo>
                    <a:pt x="228" y="84"/>
                  </a:lnTo>
                  <a:lnTo>
                    <a:pt x="238" y="57"/>
                  </a:lnTo>
                  <a:lnTo>
                    <a:pt x="257" y="33"/>
                  </a:lnTo>
                  <a:lnTo>
                    <a:pt x="281" y="16"/>
                  </a:lnTo>
                  <a:lnTo>
                    <a:pt x="308" y="4"/>
                  </a:lnTo>
                  <a:lnTo>
                    <a:pt x="3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4703763" y="-1320800"/>
              <a:ext cx="531812" cy="1595438"/>
            </a:xfrm>
            <a:custGeom>
              <a:avLst/>
              <a:gdLst>
                <a:gd name="T0" fmla="*/ 336 w 669"/>
                <a:gd name="T1" fmla="*/ 0 h 2011"/>
                <a:gd name="T2" fmla="*/ 389 w 669"/>
                <a:gd name="T3" fmla="*/ 16 h 2011"/>
                <a:gd name="T4" fmla="*/ 485 w 669"/>
                <a:gd name="T5" fmla="*/ 106 h 2011"/>
                <a:gd name="T6" fmla="*/ 589 w 669"/>
                <a:gd name="T7" fmla="*/ 255 h 2011"/>
                <a:gd name="T8" fmla="*/ 650 w 669"/>
                <a:gd name="T9" fmla="*/ 410 h 2011"/>
                <a:gd name="T10" fmla="*/ 669 w 669"/>
                <a:gd name="T11" fmla="*/ 569 h 2011"/>
                <a:gd name="T12" fmla="*/ 648 w 669"/>
                <a:gd name="T13" fmla="*/ 723 h 2011"/>
                <a:gd name="T14" fmla="*/ 583 w 669"/>
                <a:gd name="T15" fmla="*/ 872 h 2011"/>
                <a:gd name="T16" fmla="*/ 473 w 669"/>
                <a:gd name="T17" fmla="*/ 1015 h 2011"/>
                <a:gd name="T18" fmla="*/ 346 w 669"/>
                <a:gd name="T19" fmla="*/ 1141 h 2011"/>
                <a:gd name="T20" fmla="*/ 261 w 669"/>
                <a:gd name="T21" fmla="*/ 1259 h 2011"/>
                <a:gd name="T22" fmla="*/ 218 w 669"/>
                <a:gd name="T23" fmla="*/ 1380 h 2011"/>
                <a:gd name="T24" fmla="*/ 218 w 669"/>
                <a:gd name="T25" fmla="*/ 1502 h 2011"/>
                <a:gd name="T26" fmla="*/ 261 w 669"/>
                <a:gd name="T27" fmla="*/ 1628 h 2011"/>
                <a:gd name="T28" fmla="*/ 346 w 669"/>
                <a:gd name="T29" fmla="*/ 1755 h 2011"/>
                <a:gd name="T30" fmla="*/ 420 w 669"/>
                <a:gd name="T31" fmla="*/ 1846 h 2011"/>
                <a:gd name="T32" fmla="*/ 436 w 669"/>
                <a:gd name="T33" fmla="*/ 1899 h 2011"/>
                <a:gd name="T34" fmla="*/ 420 w 669"/>
                <a:gd name="T35" fmla="*/ 1954 h 2011"/>
                <a:gd name="T36" fmla="*/ 391 w 669"/>
                <a:gd name="T37" fmla="*/ 1993 h 2011"/>
                <a:gd name="T38" fmla="*/ 353 w 669"/>
                <a:gd name="T39" fmla="*/ 2009 h 2011"/>
                <a:gd name="T40" fmla="*/ 304 w 669"/>
                <a:gd name="T41" fmla="*/ 2007 h 2011"/>
                <a:gd name="T42" fmla="*/ 257 w 669"/>
                <a:gd name="T43" fmla="*/ 1977 h 2011"/>
                <a:gd name="T44" fmla="*/ 116 w 669"/>
                <a:gd name="T45" fmla="*/ 1799 h 2011"/>
                <a:gd name="T46" fmla="*/ 30 w 669"/>
                <a:gd name="T47" fmla="*/ 1620 h 2011"/>
                <a:gd name="T48" fmla="*/ 0 w 669"/>
                <a:gd name="T49" fmla="*/ 1441 h 2011"/>
                <a:gd name="T50" fmla="*/ 22 w 669"/>
                <a:gd name="T51" fmla="*/ 1290 h 2011"/>
                <a:gd name="T52" fmla="*/ 87 w 669"/>
                <a:gd name="T53" fmla="*/ 1143 h 2011"/>
                <a:gd name="T54" fmla="*/ 191 w 669"/>
                <a:gd name="T55" fmla="*/ 999 h 2011"/>
                <a:gd name="T56" fmla="*/ 314 w 669"/>
                <a:gd name="T57" fmla="*/ 866 h 2011"/>
                <a:gd name="T58" fmla="*/ 399 w 669"/>
                <a:gd name="T59" fmla="*/ 748 h 2011"/>
                <a:gd name="T60" fmla="*/ 442 w 669"/>
                <a:gd name="T61" fmla="*/ 630 h 2011"/>
                <a:gd name="T62" fmla="*/ 442 w 669"/>
                <a:gd name="T63" fmla="*/ 509 h 2011"/>
                <a:gd name="T64" fmla="*/ 399 w 669"/>
                <a:gd name="T65" fmla="*/ 385 h 2011"/>
                <a:gd name="T66" fmla="*/ 314 w 669"/>
                <a:gd name="T67" fmla="*/ 255 h 2011"/>
                <a:gd name="T68" fmla="*/ 238 w 669"/>
                <a:gd name="T69" fmla="*/ 167 h 2011"/>
                <a:gd name="T70" fmla="*/ 224 w 669"/>
                <a:gd name="T71" fmla="*/ 112 h 2011"/>
                <a:gd name="T72" fmla="*/ 238 w 669"/>
                <a:gd name="T73" fmla="*/ 57 h 2011"/>
                <a:gd name="T74" fmla="*/ 281 w 669"/>
                <a:gd name="T75" fmla="*/ 16 h 2011"/>
                <a:gd name="T76" fmla="*/ 336 w 669"/>
                <a:gd name="T77"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9" h="2011">
                  <a:moveTo>
                    <a:pt x="336" y="0"/>
                  </a:moveTo>
                  <a:lnTo>
                    <a:pt x="336" y="0"/>
                  </a:lnTo>
                  <a:lnTo>
                    <a:pt x="363" y="4"/>
                  </a:lnTo>
                  <a:lnTo>
                    <a:pt x="389" y="16"/>
                  </a:lnTo>
                  <a:lnTo>
                    <a:pt x="414" y="33"/>
                  </a:lnTo>
                  <a:lnTo>
                    <a:pt x="485" y="106"/>
                  </a:lnTo>
                  <a:lnTo>
                    <a:pt x="542" y="181"/>
                  </a:lnTo>
                  <a:lnTo>
                    <a:pt x="589" y="255"/>
                  </a:lnTo>
                  <a:lnTo>
                    <a:pt x="626" y="332"/>
                  </a:lnTo>
                  <a:lnTo>
                    <a:pt x="650" y="410"/>
                  </a:lnTo>
                  <a:lnTo>
                    <a:pt x="665" y="489"/>
                  </a:lnTo>
                  <a:lnTo>
                    <a:pt x="669" y="569"/>
                  </a:lnTo>
                  <a:lnTo>
                    <a:pt x="665" y="646"/>
                  </a:lnTo>
                  <a:lnTo>
                    <a:pt x="648" y="723"/>
                  </a:lnTo>
                  <a:lnTo>
                    <a:pt x="620" y="797"/>
                  </a:lnTo>
                  <a:lnTo>
                    <a:pt x="583" y="872"/>
                  </a:lnTo>
                  <a:lnTo>
                    <a:pt x="534" y="945"/>
                  </a:lnTo>
                  <a:lnTo>
                    <a:pt x="473" y="1015"/>
                  </a:lnTo>
                  <a:lnTo>
                    <a:pt x="402" y="1084"/>
                  </a:lnTo>
                  <a:lnTo>
                    <a:pt x="346" y="1141"/>
                  </a:lnTo>
                  <a:lnTo>
                    <a:pt x="298" y="1198"/>
                  </a:lnTo>
                  <a:lnTo>
                    <a:pt x="261" y="1259"/>
                  </a:lnTo>
                  <a:lnTo>
                    <a:pt x="234" y="1320"/>
                  </a:lnTo>
                  <a:lnTo>
                    <a:pt x="218" y="1380"/>
                  </a:lnTo>
                  <a:lnTo>
                    <a:pt x="212" y="1441"/>
                  </a:lnTo>
                  <a:lnTo>
                    <a:pt x="218" y="1502"/>
                  </a:lnTo>
                  <a:lnTo>
                    <a:pt x="234" y="1565"/>
                  </a:lnTo>
                  <a:lnTo>
                    <a:pt x="261" y="1628"/>
                  </a:lnTo>
                  <a:lnTo>
                    <a:pt x="298" y="1691"/>
                  </a:lnTo>
                  <a:lnTo>
                    <a:pt x="346" y="1755"/>
                  </a:lnTo>
                  <a:lnTo>
                    <a:pt x="402" y="1820"/>
                  </a:lnTo>
                  <a:lnTo>
                    <a:pt x="420" y="1846"/>
                  </a:lnTo>
                  <a:lnTo>
                    <a:pt x="432" y="1871"/>
                  </a:lnTo>
                  <a:lnTo>
                    <a:pt x="436" y="1899"/>
                  </a:lnTo>
                  <a:lnTo>
                    <a:pt x="432" y="1926"/>
                  </a:lnTo>
                  <a:lnTo>
                    <a:pt x="420" y="1954"/>
                  </a:lnTo>
                  <a:lnTo>
                    <a:pt x="402" y="1977"/>
                  </a:lnTo>
                  <a:lnTo>
                    <a:pt x="391" y="1993"/>
                  </a:lnTo>
                  <a:lnTo>
                    <a:pt x="373" y="2003"/>
                  </a:lnTo>
                  <a:lnTo>
                    <a:pt x="353" y="2009"/>
                  </a:lnTo>
                  <a:lnTo>
                    <a:pt x="336" y="2011"/>
                  </a:lnTo>
                  <a:lnTo>
                    <a:pt x="304" y="2007"/>
                  </a:lnTo>
                  <a:lnTo>
                    <a:pt x="281" y="1997"/>
                  </a:lnTo>
                  <a:lnTo>
                    <a:pt x="257" y="1977"/>
                  </a:lnTo>
                  <a:lnTo>
                    <a:pt x="181" y="1889"/>
                  </a:lnTo>
                  <a:lnTo>
                    <a:pt x="116" y="1799"/>
                  </a:lnTo>
                  <a:lnTo>
                    <a:pt x="67" y="1710"/>
                  </a:lnTo>
                  <a:lnTo>
                    <a:pt x="30" y="1620"/>
                  </a:lnTo>
                  <a:lnTo>
                    <a:pt x="8" y="1530"/>
                  </a:lnTo>
                  <a:lnTo>
                    <a:pt x="0" y="1441"/>
                  </a:lnTo>
                  <a:lnTo>
                    <a:pt x="6" y="1365"/>
                  </a:lnTo>
                  <a:lnTo>
                    <a:pt x="22" y="1290"/>
                  </a:lnTo>
                  <a:lnTo>
                    <a:pt x="49" y="1217"/>
                  </a:lnTo>
                  <a:lnTo>
                    <a:pt x="87" y="1143"/>
                  </a:lnTo>
                  <a:lnTo>
                    <a:pt x="134" y="1072"/>
                  </a:lnTo>
                  <a:lnTo>
                    <a:pt x="191" y="999"/>
                  </a:lnTo>
                  <a:lnTo>
                    <a:pt x="257" y="927"/>
                  </a:lnTo>
                  <a:lnTo>
                    <a:pt x="314" y="866"/>
                  </a:lnTo>
                  <a:lnTo>
                    <a:pt x="361" y="807"/>
                  </a:lnTo>
                  <a:lnTo>
                    <a:pt x="399" y="748"/>
                  </a:lnTo>
                  <a:lnTo>
                    <a:pt x="426" y="689"/>
                  </a:lnTo>
                  <a:lnTo>
                    <a:pt x="442" y="630"/>
                  </a:lnTo>
                  <a:lnTo>
                    <a:pt x="448" y="569"/>
                  </a:lnTo>
                  <a:lnTo>
                    <a:pt x="442" y="509"/>
                  </a:lnTo>
                  <a:lnTo>
                    <a:pt x="426" y="446"/>
                  </a:lnTo>
                  <a:lnTo>
                    <a:pt x="399" y="385"/>
                  </a:lnTo>
                  <a:lnTo>
                    <a:pt x="361" y="320"/>
                  </a:lnTo>
                  <a:lnTo>
                    <a:pt x="314" y="255"/>
                  </a:lnTo>
                  <a:lnTo>
                    <a:pt x="257" y="190"/>
                  </a:lnTo>
                  <a:lnTo>
                    <a:pt x="238" y="167"/>
                  </a:lnTo>
                  <a:lnTo>
                    <a:pt x="228" y="139"/>
                  </a:lnTo>
                  <a:lnTo>
                    <a:pt x="224" y="112"/>
                  </a:lnTo>
                  <a:lnTo>
                    <a:pt x="228" y="84"/>
                  </a:lnTo>
                  <a:lnTo>
                    <a:pt x="238" y="57"/>
                  </a:lnTo>
                  <a:lnTo>
                    <a:pt x="257" y="33"/>
                  </a:lnTo>
                  <a:lnTo>
                    <a:pt x="281" y="16"/>
                  </a:lnTo>
                  <a:lnTo>
                    <a:pt x="308" y="4"/>
                  </a:lnTo>
                  <a:lnTo>
                    <a:pt x="3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5767388" y="630238"/>
              <a:ext cx="4432300" cy="2660650"/>
            </a:xfrm>
            <a:custGeom>
              <a:avLst/>
              <a:gdLst>
                <a:gd name="T0" fmla="*/ 229 w 5583"/>
                <a:gd name="T1" fmla="*/ 474 h 3352"/>
                <a:gd name="T2" fmla="*/ 251 w 5583"/>
                <a:gd name="T3" fmla="*/ 843 h 3352"/>
                <a:gd name="T4" fmla="*/ 294 w 5583"/>
                <a:gd name="T5" fmla="*/ 1198 h 3352"/>
                <a:gd name="T6" fmla="*/ 367 w 5583"/>
                <a:gd name="T7" fmla="*/ 1538 h 3352"/>
                <a:gd name="T8" fmla="*/ 473 w 5583"/>
                <a:gd name="T9" fmla="*/ 1856 h 3352"/>
                <a:gd name="T10" fmla="*/ 616 w 5583"/>
                <a:gd name="T11" fmla="*/ 2151 h 3352"/>
                <a:gd name="T12" fmla="*/ 806 w 5583"/>
                <a:gd name="T13" fmla="*/ 2414 h 3352"/>
                <a:gd name="T14" fmla="*/ 1044 w 5583"/>
                <a:gd name="T15" fmla="*/ 2642 h 3352"/>
                <a:gd name="T16" fmla="*/ 1338 w 5583"/>
                <a:gd name="T17" fmla="*/ 2832 h 3352"/>
                <a:gd name="T18" fmla="*/ 1693 w 5583"/>
                <a:gd name="T19" fmla="*/ 2979 h 3352"/>
                <a:gd name="T20" fmla="*/ 2115 w 5583"/>
                <a:gd name="T21" fmla="*/ 3077 h 3352"/>
                <a:gd name="T22" fmla="*/ 2610 w 5583"/>
                <a:gd name="T23" fmla="*/ 3125 h 3352"/>
                <a:gd name="T24" fmla="*/ 3148 w 5583"/>
                <a:gd name="T25" fmla="*/ 3115 h 3352"/>
                <a:gd name="T26" fmla="*/ 3617 w 5583"/>
                <a:gd name="T27" fmla="*/ 3050 h 3352"/>
                <a:gd name="T28" fmla="*/ 4015 w 5583"/>
                <a:gd name="T29" fmla="*/ 2936 h 3352"/>
                <a:gd name="T30" fmla="*/ 4351 w 5583"/>
                <a:gd name="T31" fmla="*/ 2773 h 3352"/>
                <a:gd name="T32" fmla="*/ 4625 w 5583"/>
                <a:gd name="T33" fmla="*/ 2571 h 3352"/>
                <a:gd name="T34" fmla="*/ 4847 w 5583"/>
                <a:gd name="T35" fmla="*/ 2329 h 3352"/>
                <a:gd name="T36" fmla="*/ 5020 w 5583"/>
                <a:gd name="T37" fmla="*/ 2054 h 3352"/>
                <a:gd name="T38" fmla="*/ 5151 w 5583"/>
                <a:gd name="T39" fmla="*/ 1754 h 3352"/>
                <a:gd name="T40" fmla="*/ 5244 w 5583"/>
                <a:gd name="T41" fmla="*/ 1426 h 3352"/>
                <a:gd name="T42" fmla="*/ 5306 w 5583"/>
                <a:gd name="T43" fmla="*/ 1080 h 3352"/>
                <a:gd name="T44" fmla="*/ 5342 w 5583"/>
                <a:gd name="T45" fmla="*/ 721 h 3352"/>
                <a:gd name="T46" fmla="*/ 5359 w 5583"/>
                <a:gd name="T47" fmla="*/ 348 h 3352"/>
                <a:gd name="T48" fmla="*/ 223 w 5583"/>
                <a:gd name="T49" fmla="*/ 0 h 3352"/>
                <a:gd name="T50" fmla="*/ 5442 w 5583"/>
                <a:gd name="T51" fmla="*/ 16 h 3352"/>
                <a:gd name="T52" fmla="*/ 5546 w 5583"/>
                <a:gd name="T53" fmla="*/ 103 h 3352"/>
                <a:gd name="T54" fmla="*/ 5583 w 5583"/>
                <a:gd name="T55" fmla="*/ 224 h 3352"/>
                <a:gd name="T56" fmla="*/ 5573 w 5583"/>
                <a:gd name="T57" fmla="*/ 592 h 3352"/>
                <a:gd name="T58" fmla="*/ 5546 w 5583"/>
                <a:gd name="T59" fmla="*/ 955 h 3352"/>
                <a:gd name="T60" fmla="*/ 5497 w 5583"/>
                <a:gd name="T61" fmla="*/ 1310 h 3352"/>
                <a:gd name="T62" fmla="*/ 5418 w 5583"/>
                <a:gd name="T63" fmla="*/ 1652 h 3352"/>
                <a:gd name="T64" fmla="*/ 5306 w 5583"/>
                <a:gd name="T65" fmla="*/ 1974 h 3352"/>
                <a:gd name="T66" fmla="*/ 5155 w 5583"/>
                <a:gd name="T67" fmla="*/ 2276 h 3352"/>
                <a:gd name="T68" fmla="*/ 4963 w 5583"/>
                <a:gd name="T69" fmla="*/ 2549 h 3352"/>
                <a:gd name="T70" fmla="*/ 4720 w 5583"/>
                <a:gd name="T71" fmla="*/ 2791 h 3352"/>
                <a:gd name="T72" fmla="*/ 4423 w 5583"/>
                <a:gd name="T73" fmla="*/ 2995 h 3352"/>
                <a:gd name="T74" fmla="*/ 4068 w 5583"/>
                <a:gd name="T75" fmla="*/ 3158 h 3352"/>
                <a:gd name="T76" fmla="*/ 3648 w 5583"/>
                <a:gd name="T77" fmla="*/ 3274 h 3352"/>
                <a:gd name="T78" fmla="*/ 3159 w 5583"/>
                <a:gd name="T79" fmla="*/ 3339 h 3352"/>
                <a:gd name="T80" fmla="*/ 2604 w 5583"/>
                <a:gd name="T81" fmla="*/ 3348 h 3352"/>
                <a:gd name="T82" fmla="*/ 2090 w 5583"/>
                <a:gd name="T83" fmla="*/ 3301 h 3352"/>
                <a:gd name="T84" fmla="*/ 1648 w 5583"/>
                <a:gd name="T85" fmla="*/ 3201 h 3352"/>
                <a:gd name="T86" fmla="*/ 1271 w 5583"/>
                <a:gd name="T87" fmla="*/ 3054 h 3352"/>
                <a:gd name="T88" fmla="*/ 957 w 5583"/>
                <a:gd name="T89" fmla="*/ 2863 h 3352"/>
                <a:gd name="T90" fmla="*/ 696 w 5583"/>
                <a:gd name="T91" fmla="*/ 2634 h 3352"/>
                <a:gd name="T92" fmla="*/ 488 w 5583"/>
                <a:gd name="T93" fmla="*/ 2371 h 3352"/>
                <a:gd name="T94" fmla="*/ 324 w 5583"/>
                <a:gd name="T95" fmla="*/ 2078 h 3352"/>
                <a:gd name="T96" fmla="*/ 200 w 5583"/>
                <a:gd name="T97" fmla="*/ 1762 h 3352"/>
                <a:gd name="T98" fmla="*/ 112 w 5583"/>
                <a:gd name="T99" fmla="*/ 1424 h 3352"/>
                <a:gd name="T100" fmla="*/ 51 w 5583"/>
                <a:gd name="T101" fmla="*/ 1075 h 3352"/>
                <a:gd name="T102" fmla="*/ 17 w 5583"/>
                <a:gd name="T103" fmla="*/ 713 h 3352"/>
                <a:gd name="T104" fmla="*/ 2 w 5583"/>
                <a:gd name="T105" fmla="*/ 346 h 3352"/>
                <a:gd name="T106" fmla="*/ 17 w 5583"/>
                <a:gd name="T107" fmla="*/ 142 h 3352"/>
                <a:gd name="T108" fmla="*/ 104 w 5583"/>
                <a:gd name="T109" fmla="*/ 38 h 3352"/>
                <a:gd name="T110" fmla="*/ 223 w 5583"/>
                <a:gd name="T111" fmla="*/ 0 h 3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83" h="3352">
                  <a:moveTo>
                    <a:pt x="223" y="224"/>
                  </a:moveTo>
                  <a:lnTo>
                    <a:pt x="225" y="348"/>
                  </a:lnTo>
                  <a:lnTo>
                    <a:pt x="229" y="474"/>
                  </a:lnTo>
                  <a:lnTo>
                    <a:pt x="233" y="597"/>
                  </a:lnTo>
                  <a:lnTo>
                    <a:pt x="241" y="721"/>
                  </a:lnTo>
                  <a:lnTo>
                    <a:pt x="251" y="843"/>
                  </a:lnTo>
                  <a:lnTo>
                    <a:pt x="263" y="963"/>
                  </a:lnTo>
                  <a:lnTo>
                    <a:pt x="278" y="1080"/>
                  </a:lnTo>
                  <a:lnTo>
                    <a:pt x="294" y="1198"/>
                  </a:lnTo>
                  <a:lnTo>
                    <a:pt x="316" y="1314"/>
                  </a:lnTo>
                  <a:lnTo>
                    <a:pt x="339" y="1426"/>
                  </a:lnTo>
                  <a:lnTo>
                    <a:pt x="367" y="1538"/>
                  </a:lnTo>
                  <a:lnTo>
                    <a:pt x="398" y="1646"/>
                  </a:lnTo>
                  <a:lnTo>
                    <a:pt x="433" y="1754"/>
                  </a:lnTo>
                  <a:lnTo>
                    <a:pt x="473" y="1856"/>
                  </a:lnTo>
                  <a:lnTo>
                    <a:pt x="516" y="1958"/>
                  </a:lnTo>
                  <a:lnTo>
                    <a:pt x="565" y="2054"/>
                  </a:lnTo>
                  <a:lnTo>
                    <a:pt x="616" y="2151"/>
                  </a:lnTo>
                  <a:lnTo>
                    <a:pt x="675" y="2241"/>
                  </a:lnTo>
                  <a:lnTo>
                    <a:pt x="738" y="2329"/>
                  </a:lnTo>
                  <a:lnTo>
                    <a:pt x="806" y="2414"/>
                  </a:lnTo>
                  <a:lnTo>
                    <a:pt x="879" y="2494"/>
                  </a:lnTo>
                  <a:lnTo>
                    <a:pt x="959" y="2571"/>
                  </a:lnTo>
                  <a:lnTo>
                    <a:pt x="1044" y="2642"/>
                  </a:lnTo>
                  <a:lnTo>
                    <a:pt x="1136" y="2710"/>
                  </a:lnTo>
                  <a:lnTo>
                    <a:pt x="1234" y="2773"/>
                  </a:lnTo>
                  <a:lnTo>
                    <a:pt x="1338" y="2832"/>
                  </a:lnTo>
                  <a:lnTo>
                    <a:pt x="1450" y="2887"/>
                  </a:lnTo>
                  <a:lnTo>
                    <a:pt x="1568" y="2936"/>
                  </a:lnTo>
                  <a:lnTo>
                    <a:pt x="1693" y="2979"/>
                  </a:lnTo>
                  <a:lnTo>
                    <a:pt x="1827" y="3019"/>
                  </a:lnTo>
                  <a:lnTo>
                    <a:pt x="1968" y="3050"/>
                  </a:lnTo>
                  <a:lnTo>
                    <a:pt x="2115" y="3077"/>
                  </a:lnTo>
                  <a:lnTo>
                    <a:pt x="2272" y="3099"/>
                  </a:lnTo>
                  <a:lnTo>
                    <a:pt x="2437" y="3115"/>
                  </a:lnTo>
                  <a:lnTo>
                    <a:pt x="2610" y="3125"/>
                  </a:lnTo>
                  <a:lnTo>
                    <a:pt x="2792" y="3129"/>
                  </a:lnTo>
                  <a:lnTo>
                    <a:pt x="2973" y="3125"/>
                  </a:lnTo>
                  <a:lnTo>
                    <a:pt x="3148" y="3115"/>
                  </a:lnTo>
                  <a:lnTo>
                    <a:pt x="3311" y="3099"/>
                  </a:lnTo>
                  <a:lnTo>
                    <a:pt x="3468" y="3077"/>
                  </a:lnTo>
                  <a:lnTo>
                    <a:pt x="3617" y="3050"/>
                  </a:lnTo>
                  <a:lnTo>
                    <a:pt x="3756" y="3019"/>
                  </a:lnTo>
                  <a:lnTo>
                    <a:pt x="3889" y="2979"/>
                  </a:lnTo>
                  <a:lnTo>
                    <a:pt x="4015" y="2936"/>
                  </a:lnTo>
                  <a:lnTo>
                    <a:pt x="4135" y="2887"/>
                  </a:lnTo>
                  <a:lnTo>
                    <a:pt x="4245" y="2832"/>
                  </a:lnTo>
                  <a:lnTo>
                    <a:pt x="4351" y="2773"/>
                  </a:lnTo>
                  <a:lnTo>
                    <a:pt x="4449" y="2710"/>
                  </a:lnTo>
                  <a:lnTo>
                    <a:pt x="4539" y="2642"/>
                  </a:lnTo>
                  <a:lnTo>
                    <a:pt x="4625" y="2571"/>
                  </a:lnTo>
                  <a:lnTo>
                    <a:pt x="4704" y="2494"/>
                  </a:lnTo>
                  <a:lnTo>
                    <a:pt x="4778" y="2414"/>
                  </a:lnTo>
                  <a:lnTo>
                    <a:pt x="4847" y="2329"/>
                  </a:lnTo>
                  <a:lnTo>
                    <a:pt x="4910" y="2241"/>
                  </a:lnTo>
                  <a:lnTo>
                    <a:pt x="4967" y="2151"/>
                  </a:lnTo>
                  <a:lnTo>
                    <a:pt x="5020" y="2054"/>
                  </a:lnTo>
                  <a:lnTo>
                    <a:pt x="5067" y="1958"/>
                  </a:lnTo>
                  <a:lnTo>
                    <a:pt x="5112" y="1856"/>
                  </a:lnTo>
                  <a:lnTo>
                    <a:pt x="5151" y="1754"/>
                  </a:lnTo>
                  <a:lnTo>
                    <a:pt x="5185" y="1646"/>
                  </a:lnTo>
                  <a:lnTo>
                    <a:pt x="5216" y="1538"/>
                  </a:lnTo>
                  <a:lnTo>
                    <a:pt x="5244" y="1426"/>
                  </a:lnTo>
                  <a:lnTo>
                    <a:pt x="5269" y="1314"/>
                  </a:lnTo>
                  <a:lnTo>
                    <a:pt x="5289" y="1198"/>
                  </a:lnTo>
                  <a:lnTo>
                    <a:pt x="5306" y="1080"/>
                  </a:lnTo>
                  <a:lnTo>
                    <a:pt x="5320" y="963"/>
                  </a:lnTo>
                  <a:lnTo>
                    <a:pt x="5334" y="843"/>
                  </a:lnTo>
                  <a:lnTo>
                    <a:pt x="5342" y="721"/>
                  </a:lnTo>
                  <a:lnTo>
                    <a:pt x="5350" y="597"/>
                  </a:lnTo>
                  <a:lnTo>
                    <a:pt x="5355" y="474"/>
                  </a:lnTo>
                  <a:lnTo>
                    <a:pt x="5359" y="348"/>
                  </a:lnTo>
                  <a:lnTo>
                    <a:pt x="5359" y="224"/>
                  </a:lnTo>
                  <a:lnTo>
                    <a:pt x="223" y="224"/>
                  </a:lnTo>
                  <a:close/>
                  <a:moveTo>
                    <a:pt x="223" y="0"/>
                  </a:moveTo>
                  <a:lnTo>
                    <a:pt x="5359" y="0"/>
                  </a:lnTo>
                  <a:lnTo>
                    <a:pt x="5403" y="4"/>
                  </a:lnTo>
                  <a:lnTo>
                    <a:pt x="5442" y="16"/>
                  </a:lnTo>
                  <a:lnTo>
                    <a:pt x="5481" y="38"/>
                  </a:lnTo>
                  <a:lnTo>
                    <a:pt x="5516" y="67"/>
                  </a:lnTo>
                  <a:lnTo>
                    <a:pt x="5546" y="103"/>
                  </a:lnTo>
                  <a:lnTo>
                    <a:pt x="5567" y="142"/>
                  </a:lnTo>
                  <a:lnTo>
                    <a:pt x="5579" y="181"/>
                  </a:lnTo>
                  <a:lnTo>
                    <a:pt x="5583" y="224"/>
                  </a:lnTo>
                  <a:lnTo>
                    <a:pt x="5581" y="346"/>
                  </a:lnTo>
                  <a:lnTo>
                    <a:pt x="5579" y="468"/>
                  </a:lnTo>
                  <a:lnTo>
                    <a:pt x="5573" y="592"/>
                  </a:lnTo>
                  <a:lnTo>
                    <a:pt x="5567" y="713"/>
                  </a:lnTo>
                  <a:lnTo>
                    <a:pt x="5558" y="833"/>
                  </a:lnTo>
                  <a:lnTo>
                    <a:pt x="5546" y="955"/>
                  </a:lnTo>
                  <a:lnTo>
                    <a:pt x="5532" y="1075"/>
                  </a:lnTo>
                  <a:lnTo>
                    <a:pt x="5516" y="1192"/>
                  </a:lnTo>
                  <a:lnTo>
                    <a:pt x="5497" y="1310"/>
                  </a:lnTo>
                  <a:lnTo>
                    <a:pt x="5473" y="1424"/>
                  </a:lnTo>
                  <a:lnTo>
                    <a:pt x="5448" y="1538"/>
                  </a:lnTo>
                  <a:lnTo>
                    <a:pt x="5418" y="1652"/>
                  </a:lnTo>
                  <a:lnTo>
                    <a:pt x="5385" y="1762"/>
                  </a:lnTo>
                  <a:lnTo>
                    <a:pt x="5348" y="1870"/>
                  </a:lnTo>
                  <a:lnTo>
                    <a:pt x="5306" y="1974"/>
                  </a:lnTo>
                  <a:lnTo>
                    <a:pt x="5261" y="2078"/>
                  </a:lnTo>
                  <a:lnTo>
                    <a:pt x="5210" y="2178"/>
                  </a:lnTo>
                  <a:lnTo>
                    <a:pt x="5155" y="2276"/>
                  </a:lnTo>
                  <a:lnTo>
                    <a:pt x="5096" y="2371"/>
                  </a:lnTo>
                  <a:lnTo>
                    <a:pt x="5032" y="2461"/>
                  </a:lnTo>
                  <a:lnTo>
                    <a:pt x="4963" y="2549"/>
                  </a:lnTo>
                  <a:lnTo>
                    <a:pt x="4886" y="2634"/>
                  </a:lnTo>
                  <a:lnTo>
                    <a:pt x="4806" y="2714"/>
                  </a:lnTo>
                  <a:lnTo>
                    <a:pt x="4720" y="2791"/>
                  </a:lnTo>
                  <a:lnTo>
                    <a:pt x="4627" y="2863"/>
                  </a:lnTo>
                  <a:lnTo>
                    <a:pt x="4529" y="2930"/>
                  </a:lnTo>
                  <a:lnTo>
                    <a:pt x="4423" y="2995"/>
                  </a:lnTo>
                  <a:lnTo>
                    <a:pt x="4311" y="3054"/>
                  </a:lnTo>
                  <a:lnTo>
                    <a:pt x="4194" y="3107"/>
                  </a:lnTo>
                  <a:lnTo>
                    <a:pt x="4068" y="3158"/>
                  </a:lnTo>
                  <a:lnTo>
                    <a:pt x="3935" y="3201"/>
                  </a:lnTo>
                  <a:lnTo>
                    <a:pt x="3795" y="3240"/>
                  </a:lnTo>
                  <a:lnTo>
                    <a:pt x="3648" y="3274"/>
                  </a:lnTo>
                  <a:lnTo>
                    <a:pt x="3493" y="3301"/>
                  </a:lnTo>
                  <a:lnTo>
                    <a:pt x="3330" y="3323"/>
                  </a:lnTo>
                  <a:lnTo>
                    <a:pt x="3159" y="3339"/>
                  </a:lnTo>
                  <a:lnTo>
                    <a:pt x="2979" y="3348"/>
                  </a:lnTo>
                  <a:lnTo>
                    <a:pt x="2792" y="3352"/>
                  </a:lnTo>
                  <a:lnTo>
                    <a:pt x="2604" y="3348"/>
                  </a:lnTo>
                  <a:lnTo>
                    <a:pt x="2425" y="3339"/>
                  </a:lnTo>
                  <a:lnTo>
                    <a:pt x="2253" y="3323"/>
                  </a:lnTo>
                  <a:lnTo>
                    <a:pt x="2090" y="3301"/>
                  </a:lnTo>
                  <a:lnTo>
                    <a:pt x="1935" y="3274"/>
                  </a:lnTo>
                  <a:lnTo>
                    <a:pt x="1788" y="3240"/>
                  </a:lnTo>
                  <a:lnTo>
                    <a:pt x="1648" y="3201"/>
                  </a:lnTo>
                  <a:lnTo>
                    <a:pt x="1517" y="3158"/>
                  </a:lnTo>
                  <a:lnTo>
                    <a:pt x="1391" y="3107"/>
                  </a:lnTo>
                  <a:lnTo>
                    <a:pt x="1271" y="3054"/>
                  </a:lnTo>
                  <a:lnTo>
                    <a:pt x="1160" y="2995"/>
                  </a:lnTo>
                  <a:lnTo>
                    <a:pt x="1056" y="2930"/>
                  </a:lnTo>
                  <a:lnTo>
                    <a:pt x="957" y="2863"/>
                  </a:lnTo>
                  <a:lnTo>
                    <a:pt x="863" y="2791"/>
                  </a:lnTo>
                  <a:lnTo>
                    <a:pt x="777" y="2714"/>
                  </a:lnTo>
                  <a:lnTo>
                    <a:pt x="696" y="2634"/>
                  </a:lnTo>
                  <a:lnTo>
                    <a:pt x="622" y="2549"/>
                  </a:lnTo>
                  <a:lnTo>
                    <a:pt x="551" y="2461"/>
                  </a:lnTo>
                  <a:lnTo>
                    <a:pt x="488" y="2371"/>
                  </a:lnTo>
                  <a:lnTo>
                    <a:pt x="428" y="2276"/>
                  </a:lnTo>
                  <a:lnTo>
                    <a:pt x="373" y="2178"/>
                  </a:lnTo>
                  <a:lnTo>
                    <a:pt x="324" y="2078"/>
                  </a:lnTo>
                  <a:lnTo>
                    <a:pt x="278" y="1974"/>
                  </a:lnTo>
                  <a:lnTo>
                    <a:pt x="237" y="1870"/>
                  </a:lnTo>
                  <a:lnTo>
                    <a:pt x="200" y="1762"/>
                  </a:lnTo>
                  <a:lnTo>
                    <a:pt x="167" y="1652"/>
                  </a:lnTo>
                  <a:lnTo>
                    <a:pt x="137" y="1538"/>
                  </a:lnTo>
                  <a:lnTo>
                    <a:pt x="112" y="1424"/>
                  </a:lnTo>
                  <a:lnTo>
                    <a:pt x="88" y="1310"/>
                  </a:lnTo>
                  <a:lnTo>
                    <a:pt x="68" y="1192"/>
                  </a:lnTo>
                  <a:lnTo>
                    <a:pt x="51" y="1075"/>
                  </a:lnTo>
                  <a:lnTo>
                    <a:pt x="37" y="955"/>
                  </a:lnTo>
                  <a:lnTo>
                    <a:pt x="25" y="833"/>
                  </a:lnTo>
                  <a:lnTo>
                    <a:pt x="17" y="713"/>
                  </a:lnTo>
                  <a:lnTo>
                    <a:pt x="10" y="592"/>
                  </a:lnTo>
                  <a:lnTo>
                    <a:pt x="6" y="468"/>
                  </a:lnTo>
                  <a:lnTo>
                    <a:pt x="2" y="346"/>
                  </a:lnTo>
                  <a:lnTo>
                    <a:pt x="0" y="224"/>
                  </a:lnTo>
                  <a:lnTo>
                    <a:pt x="4" y="181"/>
                  </a:lnTo>
                  <a:lnTo>
                    <a:pt x="17" y="142"/>
                  </a:lnTo>
                  <a:lnTo>
                    <a:pt x="39" y="103"/>
                  </a:lnTo>
                  <a:lnTo>
                    <a:pt x="66" y="67"/>
                  </a:lnTo>
                  <a:lnTo>
                    <a:pt x="104" y="38"/>
                  </a:lnTo>
                  <a:lnTo>
                    <a:pt x="141" y="16"/>
                  </a:lnTo>
                  <a:lnTo>
                    <a:pt x="182" y="4"/>
                  </a:lnTo>
                  <a:lnTo>
                    <a:pt x="22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2079625" y="808038"/>
              <a:ext cx="1195387" cy="1879600"/>
            </a:xfrm>
            <a:custGeom>
              <a:avLst/>
              <a:gdLst>
                <a:gd name="T0" fmla="*/ 932 w 1507"/>
                <a:gd name="T1" fmla="*/ 381 h 2368"/>
                <a:gd name="T2" fmla="*/ 913 w 1507"/>
                <a:gd name="T3" fmla="*/ 658 h 2368"/>
                <a:gd name="T4" fmla="*/ 879 w 1507"/>
                <a:gd name="T5" fmla="*/ 943 h 2368"/>
                <a:gd name="T6" fmla="*/ 828 w 1507"/>
                <a:gd name="T7" fmla="*/ 1228 h 2368"/>
                <a:gd name="T8" fmla="*/ 754 w 1507"/>
                <a:gd name="T9" fmla="*/ 1510 h 2368"/>
                <a:gd name="T10" fmla="*/ 650 w 1507"/>
                <a:gd name="T11" fmla="*/ 1783 h 2368"/>
                <a:gd name="T12" fmla="*/ 514 w 1507"/>
                <a:gd name="T13" fmla="*/ 2044 h 2368"/>
                <a:gd name="T14" fmla="*/ 697 w 1507"/>
                <a:gd name="T15" fmla="*/ 1964 h 2368"/>
                <a:gd name="T16" fmla="*/ 852 w 1507"/>
                <a:gd name="T17" fmla="*/ 1860 h 2368"/>
                <a:gd name="T18" fmla="*/ 979 w 1507"/>
                <a:gd name="T19" fmla="*/ 1736 h 2368"/>
                <a:gd name="T20" fmla="*/ 1081 w 1507"/>
                <a:gd name="T21" fmla="*/ 1597 h 2368"/>
                <a:gd name="T22" fmla="*/ 1160 w 1507"/>
                <a:gd name="T23" fmla="*/ 1448 h 2368"/>
                <a:gd name="T24" fmla="*/ 1217 w 1507"/>
                <a:gd name="T25" fmla="*/ 1290 h 2368"/>
                <a:gd name="T26" fmla="*/ 1254 w 1507"/>
                <a:gd name="T27" fmla="*/ 1129 h 2368"/>
                <a:gd name="T28" fmla="*/ 1272 w 1507"/>
                <a:gd name="T29" fmla="*/ 970 h 2368"/>
                <a:gd name="T30" fmla="*/ 1270 w 1507"/>
                <a:gd name="T31" fmla="*/ 801 h 2368"/>
                <a:gd name="T32" fmla="*/ 1236 w 1507"/>
                <a:gd name="T33" fmla="*/ 629 h 2368"/>
                <a:gd name="T34" fmla="*/ 1178 w 1507"/>
                <a:gd name="T35" fmla="*/ 477 h 2368"/>
                <a:gd name="T36" fmla="*/ 1095 w 1507"/>
                <a:gd name="T37" fmla="*/ 356 h 2368"/>
                <a:gd name="T38" fmla="*/ 993 w 1507"/>
                <a:gd name="T39" fmla="*/ 271 h 2368"/>
                <a:gd name="T40" fmla="*/ 816 w 1507"/>
                <a:gd name="T41" fmla="*/ 0 h 2368"/>
                <a:gd name="T42" fmla="*/ 917 w 1507"/>
                <a:gd name="T43" fmla="*/ 6 h 2368"/>
                <a:gd name="T44" fmla="*/ 1064 w 1507"/>
                <a:gd name="T45" fmla="*/ 51 h 2368"/>
                <a:gd name="T46" fmla="*/ 1197 w 1507"/>
                <a:gd name="T47" fmla="*/ 140 h 2368"/>
                <a:gd name="T48" fmla="*/ 1311 w 1507"/>
                <a:gd name="T49" fmla="*/ 261 h 2368"/>
                <a:gd name="T50" fmla="*/ 1403 w 1507"/>
                <a:gd name="T51" fmla="*/ 415 h 2368"/>
                <a:gd name="T52" fmla="*/ 1468 w 1507"/>
                <a:gd name="T53" fmla="*/ 593 h 2368"/>
                <a:gd name="T54" fmla="*/ 1503 w 1507"/>
                <a:gd name="T55" fmla="*/ 790 h 2368"/>
                <a:gd name="T56" fmla="*/ 1505 w 1507"/>
                <a:gd name="T57" fmla="*/ 984 h 2368"/>
                <a:gd name="T58" fmla="*/ 1484 w 1507"/>
                <a:gd name="T59" fmla="*/ 1167 h 2368"/>
                <a:gd name="T60" fmla="*/ 1442 w 1507"/>
                <a:gd name="T61" fmla="*/ 1349 h 2368"/>
                <a:gd name="T62" fmla="*/ 1378 w 1507"/>
                <a:gd name="T63" fmla="*/ 1524 h 2368"/>
                <a:gd name="T64" fmla="*/ 1291 w 1507"/>
                <a:gd name="T65" fmla="*/ 1693 h 2368"/>
                <a:gd name="T66" fmla="*/ 1183 w 1507"/>
                <a:gd name="T67" fmla="*/ 1848 h 2368"/>
                <a:gd name="T68" fmla="*/ 1050 w 1507"/>
                <a:gd name="T69" fmla="*/ 1989 h 2368"/>
                <a:gd name="T70" fmla="*/ 895 w 1507"/>
                <a:gd name="T71" fmla="*/ 2111 h 2368"/>
                <a:gd name="T72" fmla="*/ 714 w 1507"/>
                <a:gd name="T73" fmla="*/ 2211 h 2368"/>
                <a:gd name="T74" fmla="*/ 510 w 1507"/>
                <a:gd name="T75" fmla="*/ 2288 h 2368"/>
                <a:gd name="T76" fmla="*/ 279 w 1507"/>
                <a:gd name="T77" fmla="*/ 2335 h 2368"/>
                <a:gd name="T78" fmla="*/ 179 w 1507"/>
                <a:gd name="T79" fmla="*/ 2156 h 2368"/>
                <a:gd name="T80" fmla="*/ 334 w 1507"/>
                <a:gd name="T81" fmla="*/ 1931 h 2368"/>
                <a:gd name="T82" fmla="*/ 455 w 1507"/>
                <a:gd name="T83" fmla="*/ 1689 h 2368"/>
                <a:gd name="T84" fmla="*/ 551 w 1507"/>
                <a:gd name="T85" fmla="*/ 1432 h 2368"/>
                <a:gd name="T86" fmla="*/ 620 w 1507"/>
                <a:gd name="T87" fmla="*/ 1167 h 2368"/>
                <a:gd name="T88" fmla="*/ 669 w 1507"/>
                <a:gd name="T89" fmla="*/ 898 h 2368"/>
                <a:gd name="T90" fmla="*/ 701 w 1507"/>
                <a:gd name="T91" fmla="*/ 629 h 2368"/>
                <a:gd name="T92" fmla="*/ 718 w 1507"/>
                <a:gd name="T93" fmla="*/ 366 h 2368"/>
                <a:gd name="T94" fmla="*/ 726 w 1507"/>
                <a:gd name="T95" fmla="*/ 110 h 2368"/>
                <a:gd name="T96" fmla="*/ 816 w 1507"/>
                <a:gd name="T97" fmla="*/ 0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7" h="2368">
                  <a:moveTo>
                    <a:pt x="938" y="246"/>
                  </a:moveTo>
                  <a:lnTo>
                    <a:pt x="932" y="381"/>
                  </a:lnTo>
                  <a:lnTo>
                    <a:pt x="924" y="519"/>
                  </a:lnTo>
                  <a:lnTo>
                    <a:pt x="913" y="658"/>
                  </a:lnTo>
                  <a:lnTo>
                    <a:pt x="899" y="801"/>
                  </a:lnTo>
                  <a:lnTo>
                    <a:pt x="879" y="943"/>
                  </a:lnTo>
                  <a:lnTo>
                    <a:pt x="858" y="1086"/>
                  </a:lnTo>
                  <a:lnTo>
                    <a:pt x="828" y="1228"/>
                  </a:lnTo>
                  <a:lnTo>
                    <a:pt x="795" y="1369"/>
                  </a:lnTo>
                  <a:lnTo>
                    <a:pt x="754" y="1510"/>
                  </a:lnTo>
                  <a:lnTo>
                    <a:pt x="707" y="1648"/>
                  </a:lnTo>
                  <a:lnTo>
                    <a:pt x="650" y="1783"/>
                  </a:lnTo>
                  <a:lnTo>
                    <a:pt x="587" y="1915"/>
                  </a:lnTo>
                  <a:lnTo>
                    <a:pt x="514" y="2044"/>
                  </a:lnTo>
                  <a:lnTo>
                    <a:pt x="608" y="2007"/>
                  </a:lnTo>
                  <a:lnTo>
                    <a:pt x="697" y="1964"/>
                  </a:lnTo>
                  <a:lnTo>
                    <a:pt x="777" y="1915"/>
                  </a:lnTo>
                  <a:lnTo>
                    <a:pt x="852" y="1860"/>
                  </a:lnTo>
                  <a:lnTo>
                    <a:pt x="918" y="1801"/>
                  </a:lnTo>
                  <a:lnTo>
                    <a:pt x="979" y="1736"/>
                  </a:lnTo>
                  <a:lnTo>
                    <a:pt x="1032" y="1669"/>
                  </a:lnTo>
                  <a:lnTo>
                    <a:pt x="1081" y="1597"/>
                  </a:lnTo>
                  <a:lnTo>
                    <a:pt x="1125" y="1524"/>
                  </a:lnTo>
                  <a:lnTo>
                    <a:pt x="1160" y="1448"/>
                  </a:lnTo>
                  <a:lnTo>
                    <a:pt x="1191" y="1369"/>
                  </a:lnTo>
                  <a:lnTo>
                    <a:pt x="1217" y="1290"/>
                  </a:lnTo>
                  <a:lnTo>
                    <a:pt x="1238" y="1210"/>
                  </a:lnTo>
                  <a:lnTo>
                    <a:pt x="1254" y="1129"/>
                  </a:lnTo>
                  <a:lnTo>
                    <a:pt x="1264" y="1051"/>
                  </a:lnTo>
                  <a:lnTo>
                    <a:pt x="1272" y="970"/>
                  </a:lnTo>
                  <a:lnTo>
                    <a:pt x="1274" y="894"/>
                  </a:lnTo>
                  <a:lnTo>
                    <a:pt x="1270" y="801"/>
                  </a:lnTo>
                  <a:lnTo>
                    <a:pt x="1256" y="711"/>
                  </a:lnTo>
                  <a:lnTo>
                    <a:pt x="1236" y="629"/>
                  </a:lnTo>
                  <a:lnTo>
                    <a:pt x="1211" y="550"/>
                  </a:lnTo>
                  <a:lnTo>
                    <a:pt x="1178" y="477"/>
                  </a:lnTo>
                  <a:lnTo>
                    <a:pt x="1138" y="413"/>
                  </a:lnTo>
                  <a:lnTo>
                    <a:pt x="1095" y="356"/>
                  </a:lnTo>
                  <a:lnTo>
                    <a:pt x="1046" y="309"/>
                  </a:lnTo>
                  <a:lnTo>
                    <a:pt x="993" y="271"/>
                  </a:lnTo>
                  <a:lnTo>
                    <a:pt x="938" y="246"/>
                  </a:lnTo>
                  <a:close/>
                  <a:moveTo>
                    <a:pt x="816" y="0"/>
                  </a:moveTo>
                  <a:lnTo>
                    <a:pt x="838" y="0"/>
                  </a:lnTo>
                  <a:lnTo>
                    <a:pt x="917" y="6"/>
                  </a:lnTo>
                  <a:lnTo>
                    <a:pt x="991" y="24"/>
                  </a:lnTo>
                  <a:lnTo>
                    <a:pt x="1064" y="51"/>
                  </a:lnTo>
                  <a:lnTo>
                    <a:pt x="1132" y="91"/>
                  </a:lnTo>
                  <a:lnTo>
                    <a:pt x="1197" y="140"/>
                  </a:lnTo>
                  <a:lnTo>
                    <a:pt x="1256" y="197"/>
                  </a:lnTo>
                  <a:lnTo>
                    <a:pt x="1311" y="261"/>
                  </a:lnTo>
                  <a:lnTo>
                    <a:pt x="1360" y="334"/>
                  </a:lnTo>
                  <a:lnTo>
                    <a:pt x="1403" y="415"/>
                  </a:lnTo>
                  <a:lnTo>
                    <a:pt x="1440" y="501"/>
                  </a:lnTo>
                  <a:lnTo>
                    <a:pt x="1468" y="593"/>
                  </a:lnTo>
                  <a:lnTo>
                    <a:pt x="1490" y="690"/>
                  </a:lnTo>
                  <a:lnTo>
                    <a:pt x="1503" y="790"/>
                  </a:lnTo>
                  <a:lnTo>
                    <a:pt x="1507" y="894"/>
                  </a:lnTo>
                  <a:lnTo>
                    <a:pt x="1505" y="984"/>
                  </a:lnTo>
                  <a:lnTo>
                    <a:pt x="1497" y="1076"/>
                  </a:lnTo>
                  <a:lnTo>
                    <a:pt x="1484" y="1167"/>
                  </a:lnTo>
                  <a:lnTo>
                    <a:pt x="1466" y="1259"/>
                  </a:lnTo>
                  <a:lnTo>
                    <a:pt x="1442" y="1349"/>
                  </a:lnTo>
                  <a:lnTo>
                    <a:pt x="1413" y="1438"/>
                  </a:lnTo>
                  <a:lnTo>
                    <a:pt x="1378" y="1524"/>
                  </a:lnTo>
                  <a:lnTo>
                    <a:pt x="1338" y="1611"/>
                  </a:lnTo>
                  <a:lnTo>
                    <a:pt x="1291" y="1693"/>
                  </a:lnTo>
                  <a:lnTo>
                    <a:pt x="1240" y="1772"/>
                  </a:lnTo>
                  <a:lnTo>
                    <a:pt x="1183" y="1848"/>
                  </a:lnTo>
                  <a:lnTo>
                    <a:pt x="1119" y="1921"/>
                  </a:lnTo>
                  <a:lnTo>
                    <a:pt x="1050" y="1989"/>
                  </a:lnTo>
                  <a:lnTo>
                    <a:pt x="975" y="2052"/>
                  </a:lnTo>
                  <a:lnTo>
                    <a:pt x="895" y="2111"/>
                  </a:lnTo>
                  <a:lnTo>
                    <a:pt x="807" y="2164"/>
                  </a:lnTo>
                  <a:lnTo>
                    <a:pt x="714" y="2211"/>
                  </a:lnTo>
                  <a:lnTo>
                    <a:pt x="614" y="2253"/>
                  </a:lnTo>
                  <a:lnTo>
                    <a:pt x="510" y="2288"/>
                  </a:lnTo>
                  <a:lnTo>
                    <a:pt x="398" y="2315"/>
                  </a:lnTo>
                  <a:lnTo>
                    <a:pt x="279" y="2335"/>
                  </a:lnTo>
                  <a:lnTo>
                    <a:pt x="0" y="2368"/>
                  </a:lnTo>
                  <a:lnTo>
                    <a:pt x="179" y="2156"/>
                  </a:lnTo>
                  <a:lnTo>
                    <a:pt x="261" y="2046"/>
                  </a:lnTo>
                  <a:lnTo>
                    <a:pt x="334" y="1931"/>
                  </a:lnTo>
                  <a:lnTo>
                    <a:pt x="398" y="1813"/>
                  </a:lnTo>
                  <a:lnTo>
                    <a:pt x="455" y="1689"/>
                  </a:lnTo>
                  <a:lnTo>
                    <a:pt x="506" y="1561"/>
                  </a:lnTo>
                  <a:lnTo>
                    <a:pt x="551" y="1432"/>
                  </a:lnTo>
                  <a:lnTo>
                    <a:pt x="589" y="1300"/>
                  </a:lnTo>
                  <a:lnTo>
                    <a:pt x="620" y="1167"/>
                  </a:lnTo>
                  <a:lnTo>
                    <a:pt x="648" y="1033"/>
                  </a:lnTo>
                  <a:lnTo>
                    <a:pt x="669" y="898"/>
                  </a:lnTo>
                  <a:lnTo>
                    <a:pt x="687" y="762"/>
                  </a:lnTo>
                  <a:lnTo>
                    <a:pt x="701" y="629"/>
                  </a:lnTo>
                  <a:lnTo>
                    <a:pt x="710" y="495"/>
                  </a:lnTo>
                  <a:lnTo>
                    <a:pt x="718" y="366"/>
                  </a:lnTo>
                  <a:lnTo>
                    <a:pt x="724" y="236"/>
                  </a:lnTo>
                  <a:lnTo>
                    <a:pt x="726" y="110"/>
                  </a:lnTo>
                  <a:lnTo>
                    <a:pt x="726" y="34"/>
                  </a:lnTo>
                  <a:lnTo>
                    <a:pt x="81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5324475" y="1427163"/>
              <a:ext cx="1331912" cy="1419225"/>
            </a:xfrm>
            <a:custGeom>
              <a:avLst/>
              <a:gdLst>
                <a:gd name="T0" fmla="*/ 147 w 1678"/>
                <a:gd name="T1" fmla="*/ 8 h 1789"/>
                <a:gd name="T2" fmla="*/ 198 w 1678"/>
                <a:gd name="T3" fmla="*/ 41 h 1789"/>
                <a:gd name="T4" fmla="*/ 226 w 1678"/>
                <a:gd name="T5" fmla="*/ 90 h 1789"/>
                <a:gd name="T6" fmla="*/ 294 w 1678"/>
                <a:gd name="T7" fmla="*/ 389 h 1789"/>
                <a:gd name="T8" fmla="*/ 385 w 1678"/>
                <a:gd name="T9" fmla="*/ 650 h 1789"/>
                <a:gd name="T10" fmla="*/ 497 w 1678"/>
                <a:gd name="T11" fmla="*/ 876 h 1789"/>
                <a:gd name="T12" fmla="*/ 634 w 1678"/>
                <a:gd name="T13" fmla="*/ 1070 h 1789"/>
                <a:gd name="T14" fmla="*/ 795 w 1678"/>
                <a:gd name="T15" fmla="*/ 1231 h 1789"/>
                <a:gd name="T16" fmla="*/ 985 w 1678"/>
                <a:gd name="T17" fmla="*/ 1363 h 1789"/>
                <a:gd name="T18" fmla="*/ 1203 w 1678"/>
                <a:gd name="T19" fmla="*/ 1465 h 1789"/>
                <a:gd name="T20" fmla="*/ 1452 w 1678"/>
                <a:gd name="T21" fmla="*/ 1539 h 1789"/>
                <a:gd name="T22" fmla="*/ 1613 w 1678"/>
                <a:gd name="T23" fmla="*/ 1575 h 1789"/>
                <a:gd name="T24" fmla="*/ 1656 w 1678"/>
                <a:gd name="T25" fmla="*/ 1612 h 1789"/>
                <a:gd name="T26" fmla="*/ 1678 w 1678"/>
                <a:gd name="T27" fmla="*/ 1667 h 1789"/>
                <a:gd name="T28" fmla="*/ 1666 w 1678"/>
                <a:gd name="T29" fmla="*/ 1730 h 1789"/>
                <a:gd name="T30" fmla="*/ 1625 w 1678"/>
                <a:gd name="T31" fmla="*/ 1773 h 1789"/>
                <a:gd name="T32" fmla="*/ 1564 w 1678"/>
                <a:gd name="T33" fmla="*/ 1789 h 1789"/>
                <a:gd name="T34" fmla="*/ 1556 w 1678"/>
                <a:gd name="T35" fmla="*/ 1789 h 1789"/>
                <a:gd name="T36" fmla="*/ 1549 w 1678"/>
                <a:gd name="T37" fmla="*/ 1789 h 1789"/>
                <a:gd name="T38" fmla="*/ 1399 w 1678"/>
                <a:gd name="T39" fmla="*/ 1759 h 1789"/>
                <a:gd name="T40" fmla="*/ 1134 w 1678"/>
                <a:gd name="T41" fmla="*/ 1681 h 1789"/>
                <a:gd name="T42" fmla="*/ 899 w 1678"/>
                <a:gd name="T43" fmla="*/ 1575 h 1789"/>
                <a:gd name="T44" fmla="*/ 691 w 1678"/>
                <a:gd name="T45" fmla="*/ 1441 h 1789"/>
                <a:gd name="T46" fmla="*/ 508 w 1678"/>
                <a:gd name="T47" fmla="*/ 1276 h 1789"/>
                <a:gd name="T48" fmla="*/ 353 w 1678"/>
                <a:gd name="T49" fmla="*/ 1082 h 1789"/>
                <a:gd name="T50" fmla="*/ 222 w 1678"/>
                <a:gd name="T51" fmla="*/ 854 h 1789"/>
                <a:gd name="T52" fmla="*/ 116 w 1678"/>
                <a:gd name="T53" fmla="*/ 593 h 1789"/>
                <a:gd name="T54" fmla="*/ 33 w 1678"/>
                <a:gd name="T55" fmla="*/ 296 h 1789"/>
                <a:gd name="T56" fmla="*/ 0 w 1678"/>
                <a:gd name="T57" fmla="*/ 108 h 1789"/>
                <a:gd name="T58" fmla="*/ 22 w 1678"/>
                <a:gd name="T59" fmla="*/ 51 h 1789"/>
                <a:gd name="T60" fmla="*/ 65 w 1678"/>
                <a:gd name="T61" fmla="*/ 12 h 1789"/>
                <a:gd name="T62" fmla="*/ 120 w 1678"/>
                <a:gd name="T63"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8" h="1789">
                  <a:moveTo>
                    <a:pt x="120" y="0"/>
                  </a:moveTo>
                  <a:lnTo>
                    <a:pt x="147" y="8"/>
                  </a:lnTo>
                  <a:lnTo>
                    <a:pt x="175" y="21"/>
                  </a:lnTo>
                  <a:lnTo>
                    <a:pt x="198" y="41"/>
                  </a:lnTo>
                  <a:lnTo>
                    <a:pt x="216" y="65"/>
                  </a:lnTo>
                  <a:lnTo>
                    <a:pt x="226" y="90"/>
                  </a:lnTo>
                  <a:lnTo>
                    <a:pt x="257" y="243"/>
                  </a:lnTo>
                  <a:lnTo>
                    <a:pt x="294" y="389"/>
                  </a:lnTo>
                  <a:lnTo>
                    <a:pt x="336" y="522"/>
                  </a:lnTo>
                  <a:lnTo>
                    <a:pt x="385" y="650"/>
                  </a:lnTo>
                  <a:lnTo>
                    <a:pt x="438" y="768"/>
                  </a:lnTo>
                  <a:lnTo>
                    <a:pt x="497" y="876"/>
                  </a:lnTo>
                  <a:lnTo>
                    <a:pt x="561" y="978"/>
                  </a:lnTo>
                  <a:lnTo>
                    <a:pt x="634" y="1070"/>
                  </a:lnTo>
                  <a:lnTo>
                    <a:pt x="711" y="1155"/>
                  </a:lnTo>
                  <a:lnTo>
                    <a:pt x="795" y="1231"/>
                  </a:lnTo>
                  <a:lnTo>
                    <a:pt x="887" y="1302"/>
                  </a:lnTo>
                  <a:lnTo>
                    <a:pt x="985" y="1363"/>
                  </a:lnTo>
                  <a:lnTo>
                    <a:pt x="1091" y="1418"/>
                  </a:lnTo>
                  <a:lnTo>
                    <a:pt x="1203" y="1465"/>
                  </a:lnTo>
                  <a:lnTo>
                    <a:pt x="1323" y="1506"/>
                  </a:lnTo>
                  <a:lnTo>
                    <a:pt x="1452" y="1539"/>
                  </a:lnTo>
                  <a:lnTo>
                    <a:pt x="1588" y="1565"/>
                  </a:lnTo>
                  <a:lnTo>
                    <a:pt x="1613" y="1575"/>
                  </a:lnTo>
                  <a:lnTo>
                    <a:pt x="1637" y="1590"/>
                  </a:lnTo>
                  <a:lnTo>
                    <a:pt x="1656" y="1612"/>
                  </a:lnTo>
                  <a:lnTo>
                    <a:pt x="1670" y="1638"/>
                  </a:lnTo>
                  <a:lnTo>
                    <a:pt x="1678" y="1667"/>
                  </a:lnTo>
                  <a:lnTo>
                    <a:pt x="1676" y="1700"/>
                  </a:lnTo>
                  <a:lnTo>
                    <a:pt x="1666" y="1730"/>
                  </a:lnTo>
                  <a:lnTo>
                    <a:pt x="1649" y="1755"/>
                  </a:lnTo>
                  <a:lnTo>
                    <a:pt x="1625" y="1773"/>
                  </a:lnTo>
                  <a:lnTo>
                    <a:pt x="1598" y="1785"/>
                  </a:lnTo>
                  <a:lnTo>
                    <a:pt x="1564" y="1789"/>
                  </a:lnTo>
                  <a:lnTo>
                    <a:pt x="1560" y="1789"/>
                  </a:lnTo>
                  <a:lnTo>
                    <a:pt x="1556" y="1789"/>
                  </a:lnTo>
                  <a:lnTo>
                    <a:pt x="1552" y="1789"/>
                  </a:lnTo>
                  <a:lnTo>
                    <a:pt x="1549" y="1789"/>
                  </a:lnTo>
                  <a:lnTo>
                    <a:pt x="1543" y="1789"/>
                  </a:lnTo>
                  <a:lnTo>
                    <a:pt x="1399" y="1759"/>
                  </a:lnTo>
                  <a:lnTo>
                    <a:pt x="1264" y="1724"/>
                  </a:lnTo>
                  <a:lnTo>
                    <a:pt x="1134" y="1681"/>
                  </a:lnTo>
                  <a:lnTo>
                    <a:pt x="1013" y="1632"/>
                  </a:lnTo>
                  <a:lnTo>
                    <a:pt x="899" y="1575"/>
                  </a:lnTo>
                  <a:lnTo>
                    <a:pt x="791" y="1512"/>
                  </a:lnTo>
                  <a:lnTo>
                    <a:pt x="691" y="1441"/>
                  </a:lnTo>
                  <a:lnTo>
                    <a:pt x="597" y="1363"/>
                  </a:lnTo>
                  <a:lnTo>
                    <a:pt x="508" y="1276"/>
                  </a:lnTo>
                  <a:lnTo>
                    <a:pt x="428" y="1182"/>
                  </a:lnTo>
                  <a:lnTo>
                    <a:pt x="353" y="1082"/>
                  </a:lnTo>
                  <a:lnTo>
                    <a:pt x="285" y="972"/>
                  </a:lnTo>
                  <a:lnTo>
                    <a:pt x="222" y="854"/>
                  </a:lnTo>
                  <a:lnTo>
                    <a:pt x="167" y="726"/>
                  </a:lnTo>
                  <a:lnTo>
                    <a:pt x="116" y="593"/>
                  </a:lnTo>
                  <a:lnTo>
                    <a:pt x="73" y="450"/>
                  </a:lnTo>
                  <a:lnTo>
                    <a:pt x="33" y="296"/>
                  </a:lnTo>
                  <a:lnTo>
                    <a:pt x="2" y="135"/>
                  </a:lnTo>
                  <a:lnTo>
                    <a:pt x="0" y="108"/>
                  </a:lnTo>
                  <a:lnTo>
                    <a:pt x="8" y="78"/>
                  </a:lnTo>
                  <a:lnTo>
                    <a:pt x="22" y="51"/>
                  </a:lnTo>
                  <a:lnTo>
                    <a:pt x="41" y="29"/>
                  </a:lnTo>
                  <a:lnTo>
                    <a:pt x="65" y="12"/>
                  </a:lnTo>
                  <a:lnTo>
                    <a:pt x="90" y="2"/>
                  </a:lnTo>
                  <a:lnTo>
                    <a:pt x="12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539FCFC9-E36A-4A59-BE74-A60B60BBB560}"/>
              </a:ext>
            </a:extLst>
          </p:cNvPr>
          <p:cNvGrpSpPr/>
          <p:nvPr/>
        </p:nvGrpSpPr>
        <p:grpSpPr>
          <a:xfrm>
            <a:off x="2715789" y="423201"/>
            <a:ext cx="3538144" cy="2211865"/>
            <a:chOff x="2890053" y="902975"/>
            <a:chExt cx="2922206" cy="1721029"/>
          </a:xfrm>
        </p:grpSpPr>
        <p:pic>
          <p:nvPicPr>
            <p:cNvPr id="3" name="Picture 2" descr="A picture containing screenshot&#10;&#10;Description automatically generated">
              <a:extLst>
                <a:ext uri="{FF2B5EF4-FFF2-40B4-BE49-F238E27FC236}">
                  <a16:creationId xmlns:a16="http://schemas.microsoft.com/office/drawing/2014/main" id="{E70F38E9-7E42-4BDB-A291-4EB022F86B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890053" y="902975"/>
              <a:ext cx="2922206" cy="1721029"/>
            </a:xfrm>
            <a:prstGeom prst="rect">
              <a:avLst/>
            </a:prstGeom>
          </p:spPr>
        </p:pic>
        <p:sp>
          <p:nvSpPr>
            <p:cNvPr id="4" name="Rectangle 3">
              <a:extLst>
                <a:ext uri="{FF2B5EF4-FFF2-40B4-BE49-F238E27FC236}">
                  <a16:creationId xmlns:a16="http://schemas.microsoft.com/office/drawing/2014/main" id="{9A59D690-CB65-4CAC-AAE1-571EC5C5C586}"/>
                </a:ext>
              </a:extLst>
            </p:cNvPr>
            <p:cNvSpPr/>
            <p:nvPr/>
          </p:nvSpPr>
          <p:spPr bwMode="auto">
            <a:xfrm>
              <a:off x="4408508" y="2435834"/>
              <a:ext cx="648149" cy="144862"/>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grpSp>
      <p:sp>
        <p:nvSpPr>
          <p:cNvPr id="19" name="Slide Number Placeholder 1">
            <a:extLst>
              <a:ext uri="{FF2B5EF4-FFF2-40B4-BE49-F238E27FC236}">
                <a16:creationId xmlns:a16="http://schemas.microsoft.com/office/drawing/2014/main" id="{EA55EA36-3E9F-49EA-91B7-0BD1AAF92829}"/>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3</a:t>
            </a:fld>
            <a:endParaRPr lang="en-US" dirty="0"/>
          </a:p>
        </p:txBody>
      </p:sp>
    </p:spTree>
    <p:extLst>
      <p:ext uri="{BB962C8B-B14F-4D97-AF65-F5344CB8AC3E}">
        <p14:creationId xmlns:p14="http://schemas.microsoft.com/office/powerpoint/2010/main" val="683619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1"/>
            <a:ext cx="4572000" cy="5143500"/>
          </a:xfrm>
          <a:prstGeom prst="rect">
            <a:avLst/>
          </a:prstGeom>
          <a:solidFill>
            <a:schemeClr val="accent1">
              <a:alpha val="5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9" name="Slide Number Placeholder 1">
            <a:extLst>
              <a:ext uri="{FF2B5EF4-FFF2-40B4-BE49-F238E27FC236}">
                <a16:creationId xmlns:a16="http://schemas.microsoft.com/office/drawing/2014/main" id="{285F690F-052C-4833-93CA-7462396C6887}"/>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30</a:t>
            </a:fld>
            <a:endParaRPr lang="en-US" dirty="0"/>
          </a:p>
        </p:txBody>
      </p:sp>
      <p:sp>
        <p:nvSpPr>
          <p:cNvPr id="7" name="ZoneTexte 13">
            <a:extLst>
              <a:ext uri="{FF2B5EF4-FFF2-40B4-BE49-F238E27FC236}">
                <a16:creationId xmlns:a16="http://schemas.microsoft.com/office/drawing/2014/main" id="{184F55AE-A185-497E-9227-AC291F0DFC01}"/>
              </a:ext>
            </a:extLst>
          </p:cNvPr>
          <p:cNvSpPr txBox="1"/>
          <p:nvPr/>
        </p:nvSpPr>
        <p:spPr>
          <a:xfrm>
            <a:off x="4800600" y="882765"/>
            <a:ext cx="3810000" cy="3822585"/>
          </a:xfrm>
          <a:prstGeom prst="rect">
            <a:avLst/>
          </a:prstGeom>
          <a:noFill/>
        </p:spPr>
        <p:txBody>
          <a:bodyPr wrap="square" rtlCol="0">
            <a:spAutoFit/>
          </a:bodyPr>
          <a:lstStyle/>
          <a:p>
            <a:pPr>
              <a:lnSpc>
                <a:spcPct val="114000"/>
              </a:lnSpc>
              <a:spcBef>
                <a:spcPts val="600"/>
              </a:spcBef>
            </a:pPr>
            <a:r>
              <a:rPr lang="en-US" sz="2800" b="1" dirty="0">
                <a:solidFill>
                  <a:schemeClr val="accent1"/>
                </a:solidFill>
              </a:rPr>
              <a:t>True or False</a:t>
            </a:r>
          </a:p>
          <a:p>
            <a:pPr>
              <a:lnSpc>
                <a:spcPct val="114000"/>
              </a:lnSpc>
              <a:spcBef>
                <a:spcPts val="600"/>
              </a:spcBef>
            </a:pPr>
            <a:r>
              <a:rPr lang="en-US" sz="2400" dirty="0">
                <a:solidFill>
                  <a:schemeClr val="tx1">
                    <a:lumMod val="65000"/>
                    <a:lumOff val="35000"/>
                  </a:schemeClr>
                </a:solidFill>
              </a:rPr>
              <a:t>If you have difficulty understanding someone with a speech or hearing impairment, pretend that you understand what s/he is saying so that you do not offend her/him.</a:t>
            </a:r>
          </a:p>
          <a:p>
            <a:pPr>
              <a:lnSpc>
                <a:spcPct val="150000"/>
              </a:lnSpc>
            </a:pPr>
            <a:endParaRPr lang="fr-CA" sz="1050" dirty="0">
              <a:solidFill>
                <a:schemeClr val="bg1">
                  <a:lumMod val="50000"/>
                </a:schemeClr>
              </a:solidFill>
            </a:endParaRPr>
          </a:p>
        </p:txBody>
      </p:sp>
      <p:pic>
        <p:nvPicPr>
          <p:cNvPr id="3" name="Picture 2" descr="Text&#10;&#10;Description automatically generated">
            <a:extLst>
              <a:ext uri="{FF2B5EF4-FFF2-40B4-BE49-F238E27FC236}">
                <a16:creationId xmlns:a16="http://schemas.microsoft.com/office/drawing/2014/main" id="{59D12F17-C350-4860-8913-BBEC83D86E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500" y="1584703"/>
            <a:ext cx="4300999" cy="2418708"/>
          </a:xfrm>
          <a:prstGeom prst="rect">
            <a:avLst/>
          </a:prstGeom>
        </p:spPr>
      </p:pic>
    </p:spTree>
    <p:extLst>
      <p:ext uri="{BB962C8B-B14F-4D97-AF65-F5344CB8AC3E}">
        <p14:creationId xmlns:p14="http://schemas.microsoft.com/office/powerpoint/2010/main" val="2336901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1"/>
            <a:ext cx="4572000" cy="5143500"/>
          </a:xfrm>
          <a:prstGeom prst="rect">
            <a:avLst/>
          </a:prstGeom>
          <a:solidFill>
            <a:schemeClr val="accent1">
              <a:alpha val="5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9" name="Slide Number Placeholder 1">
            <a:extLst>
              <a:ext uri="{FF2B5EF4-FFF2-40B4-BE49-F238E27FC236}">
                <a16:creationId xmlns:a16="http://schemas.microsoft.com/office/drawing/2014/main" id="{285F690F-052C-4833-93CA-7462396C6887}"/>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31</a:t>
            </a:fld>
            <a:endParaRPr lang="en-US" dirty="0"/>
          </a:p>
        </p:txBody>
      </p:sp>
      <p:sp>
        <p:nvSpPr>
          <p:cNvPr id="7" name="ZoneTexte 13">
            <a:extLst>
              <a:ext uri="{FF2B5EF4-FFF2-40B4-BE49-F238E27FC236}">
                <a16:creationId xmlns:a16="http://schemas.microsoft.com/office/drawing/2014/main" id="{184F55AE-A185-497E-9227-AC291F0DFC01}"/>
              </a:ext>
            </a:extLst>
          </p:cNvPr>
          <p:cNvSpPr txBox="1"/>
          <p:nvPr/>
        </p:nvSpPr>
        <p:spPr>
          <a:xfrm>
            <a:off x="4800600" y="1352550"/>
            <a:ext cx="3810000" cy="2559547"/>
          </a:xfrm>
          <a:prstGeom prst="rect">
            <a:avLst/>
          </a:prstGeom>
          <a:noFill/>
        </p:spPr>
        <p:txBody>
          <a:bodyPr wrap="square" rtlCol="0">
            <a:spAutoFit/>
          </a:bodyPr>
          <a:lstStyle/>
          <a:p>
            <a:pPr>
              <a:lnSpc>
                <a:spcPct val="114000"/>
              </a:lnSpc>
              <a:spcBef>
                <a:spcPts val="600"/>
              </a:spcBef>
            </a:pPr>
            <a:r>
              <a:rPr lang="en-US" sz="2800" b="1" dirty="0">
                <a:solidFill>
                  <a:schemeClr val="accent1"/>
                </a:solidFill>
              </a:rPr>
              <a:t>True or False</a:t>
            </a:r>
          </a:p>
          <a:p>
            <a:pPr>
              <a:lnSpc>
                <a:spcPct val="114000"/>
              </a:lnSpc>
              <a:spcBef>
                <a:spcPts val="600"/>
              </a:spcBef>
            </a:pPr>
            <a:r>
              <a:rPr lang="en-US" sz="2400" dirty="0">
                <a:solidFill>
                  <a:schemeClr val="tx1">
                    <a:lumMod val="65000"/>
                    <a:lumOff val="35000"/>
                  </a:schemeClr>
                </a:solidFill>
              </a:rPr>
              <a:t>It is acceptable to go up and pet a service dog as long as you allow the dog to sniff your hands first.</a:t>
            </a:r>
          </a:p>
          <a:p>
            <a:pPr>
              <a:lnSpc>
                <a:spcPct val="150000"/>
              </a:lnSpc>
            </a:pPr>
            <a:endParaRPr lang="fr-CA" sz="1050" dirty="0">
              <a:solidFill>
                <a:schemeClr val="bg1">
                  <a:lumMod val="50000"/>
                </a:schemeClr>
              </a:solidFill>
            </a:endParaRPr>
          </a:p>
        </p:txBody>
      </p:sp>
      <p:pic>
        <p:nvPicPr>
          <p:cNvPr id="3" name="Picture 2">
            <a:extLst>
              <a:ext uri="{FF2B5EF4-FFF2-40B4-BE49-F238E27FC236}">
                <a16:creationId xmlns:a16="http://schemas.microsoft.com/office/drawing/2014/main" id="{D3EF6DC7-9736-4F1D-AF8D-454E86C602AA}"/>
              </a:ext>
            </a:extLst>
          </p:cNvPr>
          <p:cNvPicPr>
            <a:picLocks noChangeAspect="1"/>
          </p:cNvPicPr>
          <p:nvPr/>
        </p:nvPicPr>
        <p:blipFill rotWithShape="1">
          <a:blip r:embed="rId3">
            <a:extLst>
              <a:ext uri="{28A0092B-C50C-407E-A947-70E740481C1C}">
                <a14:useLocalDpi xmlns:a14="http://schemas.microsoft.com/office/drawing/2010/main" val="0"/>
              </a:ext>
            </a:extLst>
          </a:blip>
          <a:srcRect r="27273"/>
          <a:stretch/>
        </p:blipFill>
        <p:spPr>
          <a:xfrm>
            <a:off x="609600" y="1019175"/>
            <a:ext cx="3385750" cy="3105150"/>
          </a:xfrm>
          <a:prstGeom prst="rect">
            <a:avLst/>
          </a:prstGeom>
        </p:spPr>
      </p:pic>
    </p:spTree>
    <p:extLst>
      <p:ext uri="{BB962C8B-B14F-4D97-AF65-F5344CB8AC3E}">
        <p14:creationId xmlns:p14="http://schemas.microsoft.com/office/powerpoint/2010/main" val="3929630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1"/>
            <a:ext cx="4572000" cy="5143500"/>
          </a:xfrm>
          <a:prstGeom prst="rect">
            <a:avLst/>
          </a:prstGeom>
          <a:solidFill>
            <a:schemeClr val="accent1">
              <a:alpha val="5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9" name="Slide Number Placeholder 1">
            <a:extLst>
              <a:ext uri="{FF2B5EF4-FFF2-40B4-BE49-F238E27FC236}">
                <a16:creationId xmlns:a16="http://schemas.microsoft.com/office/drawing/2014/main" id="{285F690F-052C-4833-93CA-7462396C6887}"/>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32</a:t>
            </a:fld>
            <a:endParaRPr lang="en-US" dirty="0"/>
          </a:p>
        </p:txBody>
      </p:sp>
      <p:sp>
        <p:nvSpPr>
          <p:cNvPr id="7" name="ZoneTexte 13">
            <a:extLst>
              <a:ext uri="{FF2B5EF4-FFF2-40B4-BE49-F238E27FC236}">
                <a16:creationId xmlns:a16="http://schemas.microsoft.com/office/drawing/2014/main" id="{184F55AE-A185-497E-9227-AC291F0DFC01}"/>
              </a:ext>
            </a:extLst>
          </p:cNvPr>
          <p:cNvSpPr txBox="1"/>
          <p:nvPr/>
        </p:nvSpPr>
        <p:spPr>
          <a:xfrm>
            <a:off x="4876800" y="631795"/>
            <a:ext cx="3810000" cy="4243598"/>
          </a:xfrm>
          <a:prstGeom prst="rect">
            <a:avLst/>
          </a:prstGeom>
          <a:noFill/>
        </p:spPr>
        <p:txBody>
          <a:bodyPr wrap="square" rtlCol="0">
            <a:spAutoFit/>
          </a:bodyPr>
          <a:lstStyle/>
          <a:p>
            <a:pPr>
              <a:lnSpc>
                <a:spcPct val="114000"/>
              </a:lnSpc>
              <a:spcBef>
                <a:spcPts val="600"/>
              </a:spcBef>
            </a:pPr>
            <a:r>
              <a:rPr lang="en-US" sz="2800" b="1" dirty="0">
                <a:solidFill>
                  <a:schemeClr val="accent1"/>
                </a:solidFill>
              </a:rPr>
              <a:t>True or False</a:t>
            </a:r>
          </a:p>
          <a:p>
            <a:pPr>
              <a:lnSpc>
                <a:spcPct val="114000"/>
              </a:lnSpc>
              <a:spcBef>
                <a:spcPts val="600"/>
              </a:spcBef>
            </a:pPr>
            <a:r>
              <a:rPr lang="en-US" sz="2400" dirty="0">
                <a:solidFill>
                  <a:schemeClr val="tx1">
                    <a:lumMod val="65000"/>
                    <a:lumOff val="35000"/>
                  </a:schemeClr>
                </a:solidFill>
              </a:rPr>
              <a:t>Never attempt to shake hands with someone who has a prosthetic hand or arm or who has a condition in which their arm is shortened or different from a typical arm/hand.</a:t>
            </a:r>
          </a:p>
          <a:p>
            <a:pPr>
              <a:lnSpc>
                <a:spcPct val="150000"/>
              </a:lnSpc>
            </a:pPr>
            <a:endParaRPr lang="fr-CA" sz="1050" dirty="0">
              <a:solidFill>
                <a:schemeClr val="bg1">
                  <a:lumMod val="50000"/>
                </a:schemeClr>
              </a:solidFill>
            </a:endParaRPr>
          </a:p>
        </p:txBody>
      </p:sp>
      <p:pic>
        <p:nvPicPr>
          <p:cNvPr id="3" name="Picture 2">
            <a:extLst>
              <a:ext uri="{FF2B5EF4-FFF2-40B4-BE49-F238E27FC236}">
                <a16:creationId xmlns:a16="http://schemas.microsoft.com/office/drawing/2014/main" id="{69470D41-5DDA-4579-8CEE-671EE31BF8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965" y="1856458"/>
            <a:ext cx="4214070" cy="1794272"/>
          </a:xfrm>
          <a:prstGeom prst="rect">
            <a:avLst/>
          </a:prstGeom>
        </p:spPr>
      </p:pic>
    </p:spTree>
    <p:extLst>
      <p:ext uri="{BB962C8B-B14F-4D97-AF65-F5344CB8AC3E}">
        <p14:creationId xmlns:p14="http://schemas.microsoft.com/office/powerpoint/2010/main" val="2299305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1"/>
            <a:ext cx="4572000" cy="5143500"/>
          </a:xfrm>
          <a:prstGeom prst="rect">
            <a:avLst/>
          </a:prstGeom>
          <a:solidFill>
            <a:schemeClr val="accent1">
              <a:alpha val="5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9" name="Slide Number Placeholder 1">
            <a:extLst>
              <a:ext uri="{FF2B5EF4-FFF2-40B4-BE49-F238E27FC236}">
                <a16:creationId xmlns:a16="http://schemas.microsoft.com/office/drawing/2014/main" id="{285F690F-052C-4833-93CA-7462396C6887}"/>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33</a:t>
            </a:fld>
            <a:endParaRPr lang="en-US" dirty="0"/>
          </a:p>
        </p:txBody>
      </p:sp>
      <p:sp>
        <p:nvSpPr>
          <p:cNvPr id="7" name="ZoneTexte 13">
            <a:extLst>
              <a:ext uri="{FF2B5EF4-FFF2-40B4-BE49-F238E27FC236}">
                <a16:creationId xmlns:a16="http://schemas.microsoft.com/office/drawing/2014/main" id="{184F55AE-A185-497E-9227-AC291F0DFC01}"/>
              </a:ext>
            </a:extLst>
          </p:cNvPr>
          <p:cNvSpPr txBox="1"/>
          <p:nvPr/>
        </p:nvSpPr>
        <p:spPr>
          <a:xfrm>
            <a:off x="4800600" y="1352550"/>
            <a:ext cx="3810000" cy="2559547"/>
          </a:xfrm>
          <a:prstGeom prst="rect">
            <a:avLst/>
          </a:prstGeom>
          <a:noFill/>
        </p:spPr>
        <p:txBody>
          <a:bodyPr wrap="square" rtlCol="0">
            <a:spAutoFit/>
          </a:bodyPr>
          <a:lstStyle/>
          <a:p>
            <a:pPr>
              <a:lnSpc>
                <a:spcPct val="114000"/>
              </a:lnSpc>
              <a:spcBef>
                <a:spcPts val="600"/>
              </a:spcBef>
            </a:pPr>
            <a:r>
              <a:rPr lang="en-US" sz="2800" b="1" dirty="0">
                <a:solidFill>
                  <a:schemeClr val="accent1"/>
                </a:solidFill>
              </a:rPr>
              <a:t>True or False</a:t>
            </a:r>
          </a:p>
          <a:p>
            <a:pPr>
              <a:lnSpc>
                <a:spcPct val="114000"/>
              </a:lnSpc>
              <a:spcBef>
                <a:spcPts val="600"/>
              </a:spcBef>
            </a:pPr>
            <a:r>
              <a:rPr lang="en-US" sz="2400" dirty="0">
                <a:solidFill>
                  <a:schemeClr val="tx1">
                    <a:lumMod val="65000"/>
                    <a:lumOff val="35000"/>
                  </a:schemeClr>
                </a:solidFill>
              </a:rPr>
              <a:t>You should treat people based on their intellectual age and not their chronological age.</a:t>
            </a:r>
          </a:p>
          <a:p>
            <a:pPr>
              <a:lnSpc>
                <a:spcPct val="150000"/>
              </a:lnSpc>
            </a:pPr>
            <a:endParaRPr lang="fr-CA" sz="1050" dirty="0">
              <a:solidFill>
                <a:schemeClr val="bg1">
                  <a:lumMod val="50000"/>
                </a:schemeClr>
              </a:solidFill>
            </a:endParaRPr>
          </a:p>
        </p:txBody>
      </p:sp>
      <p:sp>
        <p:nvSpPr>
          <p:cNvPr id="3" name="TextBox 2">
            <a:extLst>
              <a:ext uri="{FF2B5EF4-FFF2-40B4-BE49-F238E27FC236}">
                <a16:creationId xmlns:a16="http://schemas.microsoft.com/office/drawing/2014/main" id="{D922BE6C-26BC-476C-BC48-D53D697CFA60}"/>
              </a:ext>
            </a:extLst>
          </p:cNvPr>
          <p:cNvSpPr txBox="1"/>
          <p:nvPr/>
        </p:nvSpPr>
        <p:spPr>
          <a:xfrm>
            <a:off x="595312" y="4009190"/>
            <a:ext cx="3381375" cy="246221"/>
          </a:xfrm>
          <a:prstGeom prst="rect">
            <a:avLst/>
          </a:prstGeom>
          <a:noFill/>
        </p:spPr>
        <p:txBody>
          <a:bodyPr wrap="square" rtlCol="0">
            <a:spAutoFit/>
          </a:bodyPr>
          <a:lstStyle/>
          <a:p>
            <a:pPr algn="ctr"/>
            <a:r>
              <a:rPr lang="en-US" sz="1000" b="0" dirty="0">
                <a:solidFill>
                  <a:srgbClr val="444444"/>
                </a:solidFill>
                <a:effectLst/>
                <a:latin typeface="Calibri Light" panose="020F0302020204030204" pitchFamily="34" charset="0"/>
                <a:cs typeface="Calibri Light" panose="020F0302020204030204" pitchFamily="34" charset="0"/>
              </a:rPr>
              <a:t>https://www.unitedspinal.org/pdf/DisabilityEtiquette.pdf</a:t>
            </a:r>
            <a:endParaRPr lang="en-US" sz="1000" dirty="0">
              <a:latin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50A501B5-FA90-4AAC-A29D-815A0D3B4422}"/>
              </a:ext>
            </a:extLst>
          </p:cNvPr>
          <p:cNvPicPr>
            <a:picLocks noChangeAspect="1"/>
          </p:cNvPicPr>
          <p:nvPr/>
        </p:nvPicPr>
        <p:blipFill rotWithShape="1">
          <a:blip r:embed="rId3"/>
          <a:srcRect l="1938" r="5371" b="2593"/>
          <a:stretch/>
        </p:blipFill>
        <p:spPr>
          <a:xfrm>
            <a:off x="1066800" y="888089"/>
            <a:ext cx="2376175" cy="28399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84817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1"/>
            <a:ext cx="4572000" cy="5143500"/>
          </a:xfrm>
          <a:prstGeom prst="rect">
            <a:avLst/>
          </a:prstGeom>
          <a:solidFill>
            <a:schemeClr val="accent1">
              <a:alpha val="5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9" name="Slide Number Placeholder 1">
            <a:extLst>
              <a:ext uri="{FF2B5EF4-FFF2-40B4-BE49-F238E27FC236}">
                <a16:creationId xmlns:a16="http://schemas.microsoft.com/office/drawing/2014/main" id="{285F690F-052C-4833-93CA-7462396C6887}"/>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34</a:t>
            </a:fld>
            <a:endParaRPr lang="en-US" dirty="0"/>
          </a:p>
        </p:txBody>
      </p:sp>
      <p:sp>
        <p:nvSpPr>
          <p:cNvPr id="7" name="ZoneTexte 13">
            <a:extLst>
              <a:ext uri="{FF2B5EF4-FFF2-40B4-BE49-F238E27FC236}">
                <a16:creationId xmlns:a16="http://schemas.microsoft.com/office/drawing/2014/main" id="{184F55AE-A185-497E-9227-AC291F0DFC01}"/>
              </a:ext>
            </a:extLst>
          </p:cNvPr>
          <p:cNvSpPr txBox="1"/>
          <p:nvPr/>
        </p:nvSpPr>
        <p:spPr>
          <a:xfrm>
            <a:off x="4800600" y="870964"/>
            <a:ext cx="3810000" cy="3401572"/>
          </a:xfrm>
          <a:prstGeom prst="rect">
            <a:avLst/>
          </a:prstGeom>
          <a:noFill/>
        </p:spPr>
        <p:txBody>
          <a:bodyPr wrap="square" rtlCol="0">
            <a:spAutoFit/>
          </a:bodyPr>
          <a:lstStyle/>
          <a:p>
            <a:pPr>
              <a:lnSpc>
                <a:spcPct val="114000"/>
              </a:lnSpc>
              <a:spcBef>
                <a:spcPts val="600"/>
              </a:spcBef>
            </a:pPr>
            <a:r>
              <a:rPr lang="en-US" sz="2800" b="1" dirty="0">
                <a:solidFill>
                  <a:schemeClr val="accent1"/>
                </a:solidFill>
              </a:rPr>
              <a:t>True or False</a:t>
            </a:r>
          </a:p>
          <a:p>
            <a:pPr>
              <a:lnSpc>
                <a:spcPct val="114000"/>
              </a:lnSpc>
              <a:spcBef>
                <a:spcPts val="600"/>
              </a:spcBef>
            </a:pPr>
            <a:r>
              <a:rPr lang="en-US" sz="2400" dirty="0">
                <a:solidFill>
                  <a:schemeClr val="tx1">
                    <a:lumMod val="65000"/>
                    <a:lumOff val="35000"/>
                  </a:schemeClr>
                </a:solidFill>
              </a:rPr>
              <a:t>Always speak directly to a sign language interpreter rather than the person who is deaf so that s/he can follow the conversation accurately.</a:t>
            </a:r>
          </a:p>
          <a:p>
            <a:pPr>
              <a:lnSpc>
                <a:spcPct val="150000"/>
              </a:lnSpc>
            </a:pPr>
            <a:endParaRPr lang="fr-CA" sz="1050" dirty="0">
              <a:solidFill>
                <a:schemeClr val="bg1">
                  <a:lumMod val="50000"/>
                </a:schemeClr>
              </a:solidFill>
            </a:endParaRPr>
          </a:p>
        </p:txBody>
      </p:sp>
      <p:pic>
        <p:nvPicPr>
          <p:cNvPr id="5" name="Picture 4">
            <a:extLst>
              <a:ext uri="{FF2B5EF4-FFF2-40B4-BE49-F238E27FC236}">
                <a16:creationId xmlns:a16="http://schemas.microsoft.com/office/drawing/2014/main" id="{F3A6B8FD-90C7-418C-8801-DCEC49CC2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371" b="16934"/>
          <a:stretch/>
        </p:blipFill>
        <p:spPr>
          <a:xfrm>
            <a:off x="287450" y="1543050"/>
            <a:ext cx="3999367" cy="2057400"/>
          </a:xfrm>
          <a:prstGeom prst="rect">
            <a:avLst/>
          </a:prstGeom>
        </p:spPr>
      </p:pic>
    </p:spTree>
    <p:extLst>
      <p:ext uri="{BB962C8B-B14F-4D97-AF65-F5344CB8AC3E}">
        <p14:creationId xmlns:p14="http://schemas.microsoft.com/office/powerpoint/2010/main" val="2104782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2825CB-A533-43BC-B022-BB35D8D785CC}"/>
              </a:ext>
            </a:extLst>
          </p:cNvPr>
          <p:cNvSpPr>
            <a:spLocks noGrp="1"/>
          </p:cNvSpPr>
          <p:nvPr>
            <p:ph type="title"/>
          </p:nvPr>
        </p:nvSpPr>
        <p:spPr/>
        <p:txBody>
          <a:bodyPr/>
          <a:lstStyle/>
          <a:p>
            <a:r>
              <a:rPr lang="en-US" dirty="0" err="1">
                <a:solidFill>
                  <a:schemeClr val="accent1"/>
                </a:solidFill>
              </a:rPr>
              <a:t>Pepsico</a:t>
            </a:r>
            <a:endParaRPr lang="en-US" dirty="0">
              <a:solidFill>
                <a:schemeClr val="accent1"/>
              </a:solidFill>
            </a:endParaRPr>
          </a:p>
        </p:txBody>
      </p:sp>
      <p:sp>
        <p:nvSpPr>
          <p:cNvPr id="7" name="Slide Number Placeholder 1">
            <a:extLst>
              <a:ext uri="{FF2B5EF4-FFF2-40B4-BE49-F238E27FC236}">
                <a16:creationId xmlns:a16="http://schemas.microsoft.com/office/drawing/2014/main" id="{AF6377D2-AB0F-4638-AB41-8B686FB78F0F}"/>
              </a:ext>
            </a:extLst>
          </p:cNvPr>
          <p:cNvSpPr>
            <a:spLocks noGrp="1"/>
          </p:cNvSpPr>
          <p:nvPr>
            <p:ph type="sldNum" sz="quarter" idx="12"/>
          </p:nvPr>
        </p:nvSpPr>
        <p:spPr>
          <a:xfrm>
            <a:off x="8001000" y="4705350"/>
            <a:ext cx="838200" cy="365125"/>
          </a:xfrm>
          <a:prstGeom prst="rect">
            <a:avLst/>
          </a:prstGeom>
        </p:spPr>
        <p:txBody>
          <a:bodyPr/>
          <a:lstStyle>
            <a:lvl1pPr algn="r">
              <a:defRPr sz="1200"/>
            </a:lvl1pPr>
          </a:lstStyle>
          <a:p>
            <a:fld id="{3A88AA25-0ABF-4444-BF79-A8339D80008A}" type="slidenum">
              <a:rPr lang="en-US" smtClean="0"/>
              <a:pPr/>
              <a:t>35</a:t>
            </a:fld>
            <a:endParaRPr lang="en-US" dirty="0"/>
          </a:p>
        </p:txBody>
      </p:sp>
      <p:pic>
        <p:nvPicPr>
          <p:cNvPr id="4" name="Picture 3">
            <a:extLst>
              <a:ext uri="{FF2B5EF4-FFF2-40B4-BE49-F238E27FC236}">
                <a16:creationId xmlns:a16="http://schemas.microsoft.com/office/drawing/2014/main" id="{F3457646-534C-4186-86DE-E0BA14153295}"/>
              </a:ext>
            </a:extLst>
          </p:cNvPr>
          <p:cNvPicPr>
            <a:picLocks noChangeAspect="1"/>
          </p:cNvPicPr>
          <p:nvPr/>
        </p:nvPicPr>
        <p:blipFill>
          <a:blip r:embed="rId3"/>
          <a:stretch>
            <a:fillRect/>
          </a:stretch>
        </p:blipFill>
        <p:spPr>
          <a:xfrm>
            <a:off x="571500" y="1258682"/>
            <a:ext cx="8001000" cy="2936838"/>
          </a:xfrm>
          <a:prstGeom prst="rect">
            <a:avLst/>
          </a:prstGeom>
        </p:spPr>
      </p:pic>
    </p:spTree>
    <p:extLst>
      <p:ext uri="{BB962C8B-B14F-4D97-AF65-F5344CB8AC3E}">
        <p14:creationId xmlns:p14="http://schemas.microsoft.com/office/powerpoint/2010/main" val="2561718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0" y="2952750"/>
            <a:ext cx="9144000" cy="1752600"/>
          </a:xfrm>
          <a:prstGeom prst="rect">
            <a:avLst/>
          </a:prstGeom>
          <a:solidFill>
            <a:schemeClr val="accent4">
              <a:alpha val="90000"/>
            </a:schemeClr>
          </a:solidFill>
          <a:ln w="28575">
            <a:noFill/>
            <a:round/>
            <a:headEnd/>
            <a:tailEnd/>
          </a:ln>
        </p:spPr>
        <p:txBody>
          <a:bodyPr vert="horz" wrap="square" lIns="91440" tIns="45720" rIns="91440" bIns="45720" numCol="1" rtlCol="0" anchor="ctr" anchorCtr="0" compatLnSpc="1">
            <a:prstTxWarp prst="textNoShape">
              <a:avLst/>
            </a:prstTxWarp>
          </a:bodyPr>
          <a:lstStyle/>
          <a:p>
            <a:pPr algn="ctr">
              <a:lnSpc>
                <a:spcPct val="150000"/>
              </a:lnSpc>
              <a:spcAft>
                <a:spcPts val="900"/>
              </a:spcAft>
            </a:pPr>
            <a:endParaRPr lang="en-US" sz="800">
              <a:solidFill>
                <a:schemeClr val="bg1"/>
              </a:solidFill>
            </a:endParaRPr>
          </a:p>
        </p:txBody>
      </p:sp>
      <p:sp>
        <p:nvSpPr>
          <p:cNvPr id="22" name="Inhaltsplatzhalter 4"/>
          <p:cNvSpPr txBox="1">
            <a:spLocks/>
          </p:cNvSpPr>
          <p:nvPr/>
        </p:nvSpPr>
        <p:spPr>
          <a:xfrm>
            <a:off x="1166029" y="3552051"/>
            <a:ext cx="6750996"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3600" b="1" dirty="0">
                <a:latin typeface="+mj-lt"/>
              </a:rPr>
              <a:t>Resources</a:t>
            </a:r>
            <a:endParaRPr lang="en-US" sz="1200" dirty="0">
              <a:latin typeface="+mn-lt"/>
            </a:endParaRPr>
          </a:p>
        </p:txBody>
      </p:sp>
      <p:grpSp>
        <p:nvGrpSpPr>
          <p:cNvPr id="14" name="Group 13"/>
          <p:cNvGrpSpPr/>
          <p:nvPr/>
        </p:nvGrpSpPr>
        <p:grpSpPr>
          <a:xfrm>
            <a:off x="4026397" y="1069985"/>
            <a:ext cx="1091206" cy="1109354"/>
            <a:chOff x="-5943600" y="-1320800"/>
            <a:chExt cx="5059362" cy="5143501"/>
          </a:xfrm>
          <a:solidFill>
            <a:schemeClr val="bg1"/>
          </a:solidFill>
        </p:grpSpPr>
        <p:sp>
          <p:nvSpPr>
            <p:cNvPr id="6" name="Freeform 6"/>
            <p:cNvSpPr>
              <a:spLocks noEditPoints="1"/>
            </p:cNvSpPr>
            <p:nvPr/>
          </p:nvSpPr>
          <p:spPr bwMode="auto">
            <a:xfrm>
              <a:off x="-5943600" y="3113088"/>
              <a:ext cx="4776787" cy="709613"/>
            </a:xfrm>
            <a:custGeom>
              <a:avLst/>
              <a:gdLst>
                <a:gd name="T0" fmla="*/ 265 w 6017"/>
                <a:gd name="T1" fmla="*/ 229 h 893"/>
                <a:gd name="T2" fmla="*/ 228 w 6017"/>
                <a:gd name="T3" fmla="*/ 265 h 893"/>
                <a:gd name="T4" fmla="*/ 222 w 6017"/>
                <a:gd name="T5" fmla="*/ 296 h 893"/>
                <a:gd name="T6" fmla="*/ 230 w 6017"/>
                <a:gd name="T7" fmla="*/ 312 h 893"/>
                <a:gd name="T8" fmla="*/ 255 w 6017"/>
                <a:gd name="T9" fmla="*/ 327 h 893"/>
                <a:gd name="T10" fmla="*/ 1674 w 6017"/>
                <a:gd name="T11" fmla="*/ 435 h 893"/>
                <a:gd name="T12" fmla="*/ 1780 w 6017"/>
                <a:gd name="T13" fmla="*/ 463 h 893"/>
                <a:gd name="T14" fmla="*/ 1872 w 6017"/>
                <a:gd name="T15" fmla="*/ 526 h 893"/>
                <a:gd name="T16" fmla="*/ 1943 w 6017"/>
                <a:gd name="T17" fmla="*/ 614 h 893"/>
                <a:gd name="T18" fmla="*/ 1998 w 6017"/>
                <a:gd name="T19" fmla="*/ 663 h 893"/>
                <a:gd name="T20" fmla="*/ 3896 w 6017"/>
                <a:gd name="T21" fmla="*/ 669 h 893"/>
                <a:gd name="T22" fmla="*/ 3960 w 6017"/>
                <a:gd name="T23" fmla="*/ 644 h 893"/>
                <a:gd name="T24" fmla="*/ 4017 w 6017"/>
                <a:gd name="T25" fmla="*/ 567 h 893"/>
                <a:gd name="T26" fmla="*/ 4098 w 6017"/>
                <a:gd name="T27" fmla="*/ 490 h 893"/>
                <a:gd name="T28" fmla="*/ 4198 w 6017"/>
                <a:gd name="T29" fmla="*/ 445 h 893"/>
                <a:gd name="T30" fmla="*/ 5750 w 6017"/>
                <a:gd name="T31" fmla="*/ 335 h 893"/>
                <a:gd name="T32" fmla="*/ 5789 w 6017"/>
                <a:gd name="T33" fmla="*/ 320 h 893"/>
                <a:gd name="T34" fmla="*/ 5803 w 6017"/>
                <a:gd name="T35" fmla="*/ 304 h 893"/>
                <a:gd name="T36" fmla="*/ 5805 w 6017"/>
                <a:gd name="T37" fmla="*/ 290 h 893"/>
                <a:gd name="T38" fmla="*/ 5785 w 6017"/>
                <a:gd name="T39" fmla="*/ 243 h 893"/>
                <a:gd name="T40" fmla="*/ 5738 w 6017"/>
                <a:gd name="T41" fmla="*/ 223 h 893"/>
                <a:gd name="T42" fmla="*/ 288 w 6017"/>
                <a:gd name="T43" fmla="*/ 0 h 893"/>
                <a:gd name="T44" fmla="*/ 5782 w 6017"/>
                <a:gd name="T45" fmla="*/ 3 h 893"/>
                <a:gd name="T46" fmla="*/ 5878 w 6017"/>
                <a:gd name="T47" fmla="*/ 39 h 893"/>
                <a:gd name="T48" fmla="*/ 5952 w 6017"/>
                <a:gd name="T49" fmla="*/ 104 h 893"/>
                <a:gd name="T50" fmla="*/ 5999 w 6017"/>
                <a:gd name="T51" fmla="*/ 190 h 893"/>
                <a:gd name="T52" fmla="*/ 6017 w 6017"/>
                <a:gd name="T53" fmla="*/ 290 h 893"/>
                <a:gd name="T54" fmla="*/ 6001 w 6017"/>
                <a:gd name="T55" fmla="*/ 382 h 893"/>
                <a:gd name="T56" fmla="*/ 5954 w 6017"/>
                <a:gd name="T57" fmla="*/ 461 h 893"/>
                <a:gd name="T58" fmla="*/ 5876 w 6017"/>
                <a:gd name="T59" fmla="*/ 520 h 893"/>
                <a:gd name="T60" fmla="*/ 5772 w 6017"/>
                <a:gd name="T61" fmla="*/ 557 h 893"/>
                <a:gd name="T62" fmla="*/ 4243 w 6017"/>
                <a:gd name="T63" fmla="*/ 659 h 893"/>
                <a:gd name="T64" fmla="*/ 4194 w 6017"/>
                <a:gd name="T65" fmla="*/ 673 h 893"/>
                <a:gd name="T66" fmla="*/ 4164 w 6017"/>
                <a:gd name="T67" fmla="*/ 714 h 893"/>
                <a:gd name="T68" fmla="*/ 4111 w 6017"/>
                <a:gd name="T69" fmla="*/ 799 h 893"/>
                <a:gd name="T70" fmla="*/ 4033 w 6017"/>
                <a:gd name="T71" fmla="*/ 858 h 893"/>
                <a:gd name="T72" fmla="*/ 3937 w 6017"/>
                <a:gd name="T73" fmla="*/ 889 h 893"/>
                <a:gd name="T74" fmla="*/ 2031 w 6017"/>
                <a:gd name="T75" fmla="*/ 893 h 893"/>
                <a:gd name="T76" fmla="*/ 1929 w 6017"/>
                <a:gd name="T77" fmla="*/ 877 h 893"/>
                <a:gd name="T78" fmla="*/ 1841 w 6017"/>
                <a:gd name="T79" fmla="*/ 832 h 893"/>
                <a:gd name="T80" fmla="*/ 1768 w 6017"/>
                <a:gd name="T81" fmla="*/ 759 h 893"/>
                <a:gd name="T82" fmla="*/ 1729 w 6017"/>
                <a:gd name="T83" fmla="*/ 691 h 893"/>
                <a:gd name="T84" fmla="*/ 1688 w 6017"/>
                <a:gd name="T85" fmla="*/ 663 h 893"/>
                <a:gd name="T86" fmla="*/ 245 w 6017"/>
                <a:gd name="T87" fmla="*/ 557 h 893"/>
                <a:gd name="T88" fmla="*/ 141 w 6017"/>
                <a:gd name="T89" fmla="*/ 520 h 893"/>
                <a:gd name="T90" fmla="*/ 63 w 6017"/>
                <a:gd name="T91" fmla="*/ 461 h 893"/>
                <a:gd name="T92" fmla="*/ 16 w 6017"/>
                <a:gd name="T93" fmla="*/ 382 h 893"/>
                <a:gd name="T94" fmla="*/ 0 w 6017"/>
                <a:gd name="T95" fmla="*/ 290 h 893"/>
                <a:gd name="T96" fmla="*/ 18 w 6017"/>
                <a:gd name="T97" fmla="*/ 186 h 893"/>
                <a:gd name="T98" fmla="*/ 69 w 6017"/>
                <a:gd name="T99" fmla="*/ 100 h 893"/>
                <a:gd name="T100" fmla="*/ 145 w 6017"/>
                <a:gd name="T101" fmla="*/ 37 h 893"/>
                <a:gd name="T102" fmla="*/ 237 w 6017"/>
                <a:gd name="T103" fmla="*/ 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17" h="893">
                  <a:moveTo>
                    <a:pt x="288" y="223"/>
                  </a:moveTo>
                  <a:lnTo>
                    <a:pt x="265" y="229"/>
                  </a:lnTo>
                  <a:lnTo>
                    <a:pt x="243" y="243"/>
                  </a:lnTo>
                  <a:lnTo>
                    <a:pt x="228" y="265"/>
                  </a:lnTo>
                  <a:lnTo>
                    <a:pt x="222" y="290"/>
                  </a:lnTo>
                  <a:lnTo>
                    <a:pt x="222" y="296"/>
                  </a:lnTo>
                  <a:lnTo>
                    <a:pt x="224" y="304"/>
                  </a:lnTo>
                  <a:lnTo>
                    <a:pt x="230" y="312"/>
                  </a:lnTo>
                  <a:lnTo>
                    <a:pt x="239" y="320"/>
                  </a:lnTo>
                  <a:lnTo>
                    <a:pt x="255" y="327"/>
                  </a:lnTo>
                  <a:lnTo>
                    <a:pt x="279" y="335"/>
                  </a:lnTo>
                  <a:lnTo>
                    <a:pt x="1674" y="435"/>
                  </a:lnTo>
                  <a:lnTo>
                    <a:pt x="1729" y="445"/>
                  </a:lnTo>
                  <a:lnTo>
                    <a:pt x="1780" y="463"/>
                  </a:lnTo>
                  <a:lnTo>
                    <a:pt x="1829" y="490"/>
                  </a:lnTo>
                  <a:lnTo>
                    <a:pt x="1872" y="526"/>
                  </a:lnTo>
                  <a:lnTo>
                    <a:pt x="1911" y="567"/>
                  </a:lnTo>
                  <a:lnTo>
                    <a:pt x="1943" y="614"/>
                  </a:lnTo>
                  <a:lnTo>
                    <a:pt x="1968" y="644"/>
                  </a:lnTo>
                  <a:lnTo>
                    <a:pt x="1998" y="663"/>
                  </a:lnTo>
                  <a:lnTo>
                    <a:pt x="2031" y="669"/>
                  </a:lnTo>
                  <a:lnTo>
                    <a:pt x="3896" y="669"/>
                  </a:lnTo>
                  <a:lnTo>
                    <a:pt x="3929" y="663"/>
                  </a:lnTo>
                  <a:lnTo>
                    <a:pt x="3960" y="644"/>
                  </a:lnTo>
                  <a:lnTo>
                    <a:pt x="3986" y="614"/>
                  </a:lnTo>
                  <a:lnTo>
                    <a:pt x="4017" y="567"/>
                  </a:lnTo>
                  <a:lnTo>
                    <a:pt x="4055" y="526"/>
                  </a:lnTo>
                  <a:lnTo>
                    <a:pt x="4098" y="490"/>
                  </a:lnTo>
                  <a:lnTo>
                    <a:pt x="4147" y="463"/>
                  </a:lnTo>
                  <a:lnTo>
                    <a:pt x="4198" y="445"/>
                  </a:lnTo>
                  <a:lnTo>
                    <a:pt x="4253" y="435"/>
                  </a:lnTo>
                  <a:lnTo>
                    <a:pt x="5750" y="335"/>
                  </a:lnTo>
                  <a:lnTo>
                    <a:pt x="5774" y="327"/>
                  </a:lnTo>
                  <a:lnTo>
                    <a:pt x="5789" y="320"/>
                  </a:lnTo>
                  <a:lnTo>
                    <a:pt x="5799" y="312"/>
                  </a:lnTo>
                  <a:lnTo>
                    <a:pt x="5803" y="304"/>
                  </a:lnTo>
                  <a:lnTo>
                    <a:pt x="5805" y="296"/>
                  </a:lnTo>
                  <a:lnTo>
                    <a:pt x="5805" y="290"/>
                  </a:lnTo>
                  <a:lnTo>
                    <a:pt x="5799" y="265"/>
                  </a:lnTo>
                  <a:lnTo>
                    <a:pt x="5785" y="243"/>
                  </a:lnTo>
                  <a:lnTo>
                    <a:pt x="5764" y="229"/>
                  </a:lnTo>
                  <a:lnTo>
                    <a:pt x="5738" y="223"/>
                  </a:lnTo>
                  <a:lnTo>
                    <a:pt x="288" y="223"/>
                  </a:lnTo>
                  <a:close/>
                  <a:moveTo>
                    <a:pt x="288" y="0"/>
                  </a:moveTo>
                  <a:lnTo>
                    <a:pt x="5727" y="0"/>
                  </a:lnTo>
                  <a:lnTo>
                    <a:pt x="5782" y="3"/>
                  </a:lnTo>
                  <a:lnTo>
                    <a:pt x="5831" y="17"/>
                  </a:lnTo>
                  <a:lnTo>
                    <a:pt x="5878" y="39"/>
                  </a:lnTo>
                  <a:lnTo>
                    <a:pt x="5917" y="68"/>
                  </a:lnTo>
                  <a:lnTo>
                    <a:pt x="5952" y="104"/>
                  </a:lnTo>
                  <a:lnTo>
                    <a:pt x="5980" y="145"/>
                  </a:lnTo>
                  <a:lnTo>
                    <a:pt x="5999" y="190"/>
                  </a:lnTo>
                  <a:lnTo>
                    <a:pt x="6013" y="239"/>
                  </a:lnTo>
                  <a:lnTo>
                    <a:pt x="6017" y="290"/>
                  </a:lnTo>
                  <a:lnTo>
                    <a:pt x="6013" y="339"/>
                  </a:lnTo>
                  <a:lnTo>
                    <a:pt x="6001" y="382"/>
                  </a:lnTo>
                  <a:lnTo>
                    <a:pt x="5982" y="424"/>
                  </a:lnTo>
                  <a:lnTo>
                    <a:pt x="5954" y="461"/>
                  </a:lnTo>
                  <a:lnTo>
                    <a:pt x="5919" y="494"/>
                  </a:lnTo>
                  <a:lnTo>
                    <a:pt x="5876" y="520"/>
                  </a:lnTo>
                  <a:lnTo>
                    <a:pt x="5827" y="542"/>
                  </a:lnTo>
                  <a:lnTo>
                    <a:pt x="5772" y="557"/>
                  </a:lnTo>
                  <a:lnTo>
                    <a:pt x="5760" y="557"/>
                  </a:lnTo>
                  <a:lnTo>
                    <a:pt x="4243" y="659"/>
                  </a:lnTo>
                  <a:lnTo>
                    <a:pt x="4217" y="663"/>
                  </a:lnTo>
                  <a:lnTo>
                    <a:pt x="4194" y="673"/>
                  </a:lnTo>
                  <a:lnTo>
                    <a:pt x="4176" y="691"/>
                  </a:lnTo>
                  <a:lnTo>
                    <a:pt x="4164" y="714"/>
                  </a:lnTo>
                  <a:lnTo>
                    <a:pt x="4141" y="759"/>
                  </a:lnTo>
                  <a:lnTo>
                    <a:pt x="4111" y="799"/>
                  </a:lnTo>
                  <a:lnTo>
                    <a:pt x="4074" y="832"/>
                  </a:lnTo>
                  <a:lnTo>
                    <a:pt x="4033" y="858"/>
                  </a:lnTo>
                  <a:lnTo>
                    <a:pt x="3986" y="877"/>
                  </a:lnTo>
                  <a:lnTo>
                    <a:pt x="3937" y="889"/>
                  </a:lnTo>
                  <a:lnTo>
                    <a:pt x="3886" y="893"/>
                  </a:lnTo>
                  <a:lnTo>
                    <a:pt x="2031" y="893"/>
                  </a:lnTo>
                  <a:lnTo>
                    <a:pt x="1980" y="889"/>
                  </a:lnTo>
                  <a:lnTo>
                    <a:pt x="1929" y="877"/>
                  </a:lnTo>
                  <a:lnTo>
                    <a:pt x="1884" y="858"/>
                  </a:lnTo>
                  <a:lnTo>
                    <a:pt x="1841" y="832"/>
                  </a:lnTo>
                  <a:lnTo>
                    <a:pt x="1802" y="799"/>
                  </a:lnTo>
                  <a:lnTo>
                    <a:pt x="1768" y="759"/>
                  </a:lnTo>
                  <a:lnTo>
                    <a:pt x="1741" y="714"/>
                  </a:lnTo>
                  <a:lnTo>
                    <a:pt x="1729" y="691"/>
                  </a:lnTo>
                  <a:lnTo>
                    <a:pt x="1709" y="673"/>
                  </a:lnTo>
                  <a:lnTo>
                    <a:pt x="1688" y="663"/>
                  </a:lnTo>
                  <a:lnTo>
                    <a:pt x="1662" y="659"/>
                  </a:lnTo>
                  <a:lnTo>
                    <a:pt x="245" y="557"/>
                  </a:lnTo>
                  <a:lnTo>
                    <a:pt x="188" y="542"/>
                  </a:lnTo>
                  <a:lnTo>
                    <a:pt x="141" y="520"/>
                  </a:lnTo>
                  <a:lnTo>
                    <a:pt x="98" y="494"/>
                  </a:lnTo>
                  <a:lnTo>
                    <a:pt x="63" y="461"/>
                  </a:lnTo>
                  <a:lnTo>
                    <a:pt x="35" y="424"/>
                  </a:lnTo>
                  <a:lnTo>
                    <a:pt x="16" y="382"/>
                  </a:lnTo>
                  <a:lnTo>
                    <a:pt x="4" y="339"/>
                  </a:lnTo>
                  <a:lnTo>
                    <a:pt x="0" y="290"/>
                  </a:lnTo>
                  <a:lnTo>
                    <a:pt x="4" y="235"/>
                  </a:lnTo>
                  <a:lnTo>
                    <a:pt x="18" y="186"/>
                  </a:lnTo>
                  <a:lnTo>
                    <a:pt x="39" y="139"/>
                  </a:lnTo>
                  <a:lnTo>
                    <a:pt x="69" y="100"/>
                  </a:lnTo>
                  <a:lnTo>
                    <a:pt x="104" y="64"/>
                  </a:lnTo>
                  <a:lnTo>
                    <a:pt x="145" y="37"/>
                  </a:lnTo>
                  <a:lnTo>
                    <a:pt x="190" y="17"/>
                  </a:lnTo>
                  <a:lnTo>
                    <a:pt x="237" y="3"/>
                  </a:lnTo>
                  <a:lnTo>
                    <a:pt x="28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3817938" y="-1320800"/>
              <a:ext cx="531812" cy="1595438"/>
            </a:xfrm>
            <a:custGeom>
              <a:avLst/>
              <a:gdLst>
                <a:gd name="T0" fmla="*/ 363 w 669"/>
                <a:gd name="T1" fmla="*/ 4 h 2011"/>
                <a:gd name="T2" fmla="*/ 414 w 669"/>
                <a:gd name="T3" fmla="*/ 33 h 2011"/>
                <a:gd name="T4" fmla="*/ 541 w 669"/>
                <a:gd name="T5" fmla="*/ 183 h 2011"/>
                <a:gd name="T6" fmla="*/ 626 w 669"/>
                <a:gd name="T7" fmla="*/ 336 h 2011"/>
                <a:gd name="T8" fmla="*/ 665 w 669"/>
                <a:gd name="T9" fmla="*/ 493 h 2011"/>
                <a:gd name="T10" fmla="*/ 665 w 669"/>
                <a:gd name="T11" fmla="*/ 646 h 2011"/>
                <a:gd name="T12" fmla="*/ 622 w 669"/>
                <a:gd name="T13" fmla="*/ 797 h 2011"/>
                <a:gd name="T14" fmla="*/ 538 w 669"/>
                <a:gd name="T15" fmla="*/ 945 h 2011"/>
                <a:gd name="T16" fmla="*/ 414 w 669"/>
                <a:gd name="T17" fmla="*/ 1084 h 2011"/>
                <a:gd name="T18" fmla="*/ 310 w 669"/>
                <a:gd name="T19" fmla="*/ 1198 h 2011"/>
                <a:gd name="T20" fmla="*/ 245 w 669"/>
                <a:gd name="T21" fmla="*/ 1320 h 2011"/>
                <a:gd name="T22" fmla="*/ 224 w 669"/>
                <a:gd name="T23" fmla="*/ 1441 h 2011"/>
                <a:gd name="T24" fmla="*/ 245 w 669"/>
                <a:gd name="T25" fmla="*/ 1565 h 2011"/>
                <a:gd name="T26" fmla="*/ 310 w 669"/>
                <a:gd name="T27" fmla="*/ 1691 h 2011"/>
                <a:gd name="T28" fmla="*/ 414 w 669"/>
                <a:gd name="T29" fmla="*/ 1820 h 2011"/>
                <a:gd name="T30" fmla="*/ 443 w 669"/>
                <a:gd name="T31" fmla="*/ 1871 h 2011"/>
                <a:gd name="T32" fmla="*/ 443 w 669"/>
                <a:gd name="T33" fmla="*/ 1926 h 2011"/>
                <a:gd name="T34" fmla="*/ 414 w 669"/>
                <a:gd name="T35" fmla="*/ 1977 h 2011"/>
                <a:gd name="T36" fmla="*/ 365 w 669"/>
                <a:gd name="T37" fmla="*/ 2007 h 2011"/>
                <a:gd name="T38" fmla="*/ 304 w 669"/>
                <a:gd name="T39" fmla="*/ 2007 h 2011"/>
                <a:gd name="T40" fmla="*/ 257 w 669"/>
                <a:gd name="T41" fmla="*/ 1977 h 2011"/>
                <a:gd name="T42" fmla="*/ 116 w 669"/>
                <a:gd name="T43" fmla="*/ 1799 h 2011"/>
                <a:gd name="T44" fmla="*/ 29 w 669"/>
                <a:gd name="T45" fmla="*/ 1620 h 2011"/>
                <a:gd name="T46" fmla="*/ 0 w 669"/>
                <a:gd name="T47" fmla="*/ 1441 h 2011"/>
                <a:gd name="T48" fmla="*/ 21 w 669"/>
                <a:gd name="T49" fmla="*/ 1290 h 2011"/>
                <a:gd name="T50" fmla="*/ 86 w 669"/>
                <a:gd name="T51" fmla="*/ 1143 h 2011"/>
                <a:gd name="T52" fmla="*/ 190 w 669"/>
                <a:gd name="T53" fmla="*/ 999 h 2011"/>
                <a:gd name="T54" fmla="*/ 314 w 669"/>
                <a:gd name="T55" fmla="*/ 870 h 2011"/>
                <a:gd name="T56" fmla="*/ 398 w 669"/>
                <a:gd name="T57" fmla="*/ 752 h 2011"/>
                <a:gd name="T58" fmla="*/ 441 w 669"/>
                <a:gd name="T59" fmla="*/ 630 h 2011"/>
                <a:gd name="T60" fmla="*/ 441 w 669"/>
                <a:gd name="T61" fmla="*/ 509 h 2011"/>
                <a:gd name="T62" fmla="*/ 398 w 669"/>
                <a:gd name="T63" fmla="*/ 385 h 2011"/>
                <a:gd name="T64" fmla="*/ 314 w 669"/>
                <a:gd name="T65" fmla="*/ 255 h 2011"/>
                <a:gd name="T66" fmla="*/ 237 w 669"/>
                <a:gd name="T67" fmla="*/ 167 h 2011"/>
                <a:gd name="T68" fmla="*/ 224 w 669"/>
                <a:gd name="T69" fmla="*/ 112 h 2011"/>
                <a:gd name="T70" fmla="*/ 237 w 669"/>
                <a:gd name="T71" fmla="*/ 57 h 2011"/>
                <a:gd name="T72" fmla="*/ 280 w 669"/>
                <a:gd name="T73" fmla="*/ 16 h 2011"/>
                <a:gd name="T74" fmla="*/ 335 w 669"/>
                <a:gd name="T75"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9" h="2011">
                  <a:moveTo>
                    <a:pt x="335" y="0"/>
                  </a:moveTo>
                  <a:lnTo>
                    <a:pt x="363" y="4"/>
                  </a:lnTo>
                  <a:lnTo>
                    <a:pt x="388" y="16"/>
                  </a:lnTo>
                  <a:lnTo>
                    <a:pt x="414" y="33"/>
                  </a:lnTo>
                  <a:lnTo>
                    <a:pt x="485" y="106"/>
                  </a:lnTo>
                  <a:lnTo>
                    <a:pt x="541" y="183"/>
                  </a:lnTo>
                  <a:lnTo>
                    <a:pt x="589" y="259"/>
                  </a:lnTo>
                  <a:lnTo>
                    <a:pt x="626" y="336"/>
                  </a:lnTo>
                  <a:lnTo>
                    <a:pt x="649" y="414"/>
                  </a:lnTo>
                  <a:lnTo>
                    <a:pt x="665" y="493"/>
                  </a:lnTo>
                  <a:lnTo>
                    <a:pt x="669" y="569"/>
                  </a:lnTo>
                  <a:lnTo>
                    <a:pt x="665" y="646"/>
                  </a:lnTo>
                  <a:lnTo>
                    <a:pt x="647" y="723"/>
                  </a:lnTo>
                  <a:lnTo>
                    <a:pt x="622" y="797"/>
                  </a:lnTo>
                  <a:lnTo>
                    <a:pt x="585" y="872"/>
                  </a:lnTo>
                  <a:lnTo>
                    <a:pt x="538" y="945"/>
                  </a:lnTo>
                  <a:lnTo>
                    <a:pt x="481" y="1015"/>
                  </a:lnTo>
                  <a:lnTo>
                    <a:pt x="414" y="1084"/>
                  </a:lnTo>
                  <a:lnTo>
                    <a:pt x="357" y="1141"/>
                  </a:lnTo>
                  <a:lnTo>
                    <a:pt x="310" y="1198"/>
                  </a:lnTo>
                  <a:lnTo>
                    <a:pt x="273" y="1259"/>
                  </a:lnTo>
                  <a:lnTo>
                    <a:pt x="245" y="1320"/>
                  </a:lnTo>
                  <a:lnTo>
                    <a:pt x="229" y="1380"/>
                  </a:lnTo>
                  <a:lnTo>
                    <a:pt x="224" y="1441"/>
                  </a:lnTo>
                  <a:lnTo>
                    <a:pt x="229" y="1502"/>
                  </a:lnTo>
                  <a:lnTo>
                    <a:pt x="245" y="1565"/>
                  </a:lnTo>
                  <a:lnTo>
                    <a:pt x="273" y="1628"/>
                  </a:lnTo>
                  <a:lnTo>
                    <a:pt x="310" y="1691"/>
                  </a:lnTo>
                  <a:lnTo>
                    <a:pt x="357" y="1755"/>
                  </a:lnTo>
                  <a:lnTo>
                    <a:pt x="414" y="1820"/>
                  </a:lnTo>
                  <a:lnTo>
                    <a:pt x="432" y="1846"/>
                  </a:lnTo>
                  <a:lnTo>
                    <a:pt x="443" y="1871"/>
                  </a:lnTo>
                  <a:lnTo>
                    <a:pt x="447" y="1899"/>
                  </a:lnTo>
                  <a:lnTo>
                    <a:pt x="443" y="1926"/>
                  </a:lnTo>
                  <a:lnTo>
                    <a:pt x="432" y="1954"/>
                  </a:lnTo>
                  <a:lnTo>
                    <a:pt x="414" y="1977"/>
                  </a:lnTo>
                  <a:lnTo>
                    <a:pt x="390" y="1997"/>
                  </a:lnTo>
                  <a:lnTo>
                    <a:pt x="365" y="2007"/>
                  </a:lnTo>
                  <a:lnTo>
                    <a:pt x="335" y="2011"/>
                  </a:lnTo>
                  <a:lnTo>
                    <a:pt x="304" y="2007"/>
                  </a:lnTo>
                  <a:lnTo>
                    <a:pt x="280" y="1997"/>
                  </a:lnTo>
                  <a:lnTo>
                    <a:pt x="257" y="1977"/>
                  </a:lnTo>
                  <a:lnTo>
                    <a:pt x="180" y="1889"/>
                  </a:lnTo>
                  <a:lnTo>
                    <a:pt x="116" y="1799"/>
                  </a:lnTo>
                  <a:lnTo>
                    <a:pt x="67" y="1710"/>
                  </a:lnTo>
                  <a:lnTo>
                    <a:pt x="29" y="1620"/>
                  </a:lnTo>
                  <a:lnTo>
                    <a:pt x="8" y="1530"/>
                  </a:lnTo>
                  <a:lnTo>
                    <a:pt x="0" y="1441"/>
                  </a:lnTo>
                  <a:lnTo>
                    <a:pt x="6" y="1365"/>
                  </a:lnTo>
                  <a:lnTo>
                    <a:pt x="21" y="1290"/>
                  </a:lnTo>
                  <a:lnTo>
                    <a:pt x="49" y="1217"/>
                  </a:lnTo>
                  <a:lnTo>
                    <a:pt x="86" y="1143"/>
                  </a:lnTo>
                  <a:lnTo>
                    <a:pt x="133" y="1072"/>
                  </a:lnTo>
                  <a:lnTo>
                    <a:pt x="190" y="999"/>
                  </a:lnTo>
                  <a:lnTo>
                    <a:pt x="257" y="927"/>
                  </a:lnTo>
                  <a:lnTo>
                    <a:pt x="314" y="870"/>
                  </a:lnTo>
                  <a:lnTo>
                    <a:pt x="361" y="813"/>
                  </a:lnTo>
                  <a:lnTo>
                    <a:pt x="398" y="752"/>
                  </a:lnTo>
                  <a:lnTo>
                    <a:pt x="424" y="693"/>
                  </a:lnTo>
                  <a:lnTo>
                    <a:pt x="441" y="630"/>
                  </a:lnTo>
                  <a:lnTo>
                    <a:pt x="447" y="569"/>
                  </a:lnTo>
                  <a:lnTo>
                    <a:pt x="441" y="509"/>
                  </a:lnTo>
                  <a:lnTo>
                    <a:pt x="424" y="446"/>
                  </a:lnTo>
                  <a:lnTo>
                    <a:pt x="398" y="385"/>
                  </a:lnTo>
                  <a:lnTo>
                    <a:pt x="361" y="320"/>
                  </a:lnTo>
                  <a:lnTo>
                    <a:pt x="314" y="255"/>
                  </a:lnTo>
                  <a:lnTo>
                    <a:pt x="257" y="190"/>
                  </a:lnTo>
                  <a:lnTo>
                    <a:pt x="237" y="167"/>
                  </a:lnTo>
                  <a:lnTo>
                    <a:pt x="227" y="139"/>
                  </a:lnTo>
                  <a:lnTo>
                    <a:pt x="224" y="112"/>
                  </a:lnTo>
                  <a:lnTo>
                    <a:pt x="227" y="84"/>
                  </a:lnTo>
                  <a:lnTo>
                    <a:pt x="237" y="57"/>
                  </a:lnTo>
                  <a:lnTo>
                    <a:pt x="257" y="33"/>
                  </a:lnTo>
                  <a:lnTo>
                    <a:pt x="280" y="16"/>
                  </a:lnTo>
                  <a:lnTo>
                    <a:pt x="308" y="4"/>
                  </a:lnTo>
                  <a:lnTo>
                    <a:pt x="33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2841625" y="-1320800"/>
              <a:ext cx="530225" cy="1595438"/>
            </a:xfrm>
            <a:custGeom>
              <a:avLst/>
              <a:gdLst>
                <a:gd name="T0" fmla="*/ 336 w 670"/>
                <a:gd name="T1" fmla="*/ 0 h 2011"/>
                <a:gd name="T2" fmla="*/ 389 w 670"/>
                <a:gd name="T3" fmla="*/ 16 h 2011"/>
                <a:gd name="T4" fmla="*/ 483 w 670"/>
                <a:gd name="T5" fmla="*/ 106 h 2011"/>
                <a:gd name="T6" fmla="*/ 589 w 670"/>
                <a:gd name="T7" fmla="*/ 255 h 2011"/>
                <a:gd name="T8" fmla="*/ 650 w 670"/>
                <a:gd name="T9" fmla="*/ 410 h 2011"/>
                <a:gd name="T10" fmla="*/ 670 w 670"/>
                <a:gd name="T11" fmla="*/ 569 h 2011"/>
                <a:gd name="T12" fmla="*/ 648 w 670"/>
                <a:gd name="T13" fmla="*/ 723 h 2011"/>
                <a:gd name="T14" fmla="*/ 583 w 670"/>
                <a:gd name="T15" fmla="*/ 872 h 2011"/>
                <a:gd name="T16" fmla="*/ 473 w 670"/>
                <a:gd name="T17" fmla="*/ 1015 h 2011"/>
                <a:gd name="T18" fmla="*/ 346 w 670"/>
                <a:gd name="T19" fmla="*/ 1141 h 2011"/>
                <a:gd name="T20" fmla="*/ 261 w 670"/>
                <a:gd name="T21" fmla="*/ 1259 h 2011"/>
                <a:gd name="T22" fmla="*/ 218 w 670"/>
                <a:gd name="T23" fmla="*/ 1380 h 2011"/>
                <a:gd name="T24" fmla="*/ 218 w 670"/>
                <a:gd name="T25" fmla="*/ 1502 h 2011"/>
                <a:gd name="T26" fmla="*/ 261 w 670"/>
                <a:gd name="T27" fmla="*/ 1628 h 2011"/>
                <a:gd name="T28" fmla="*/ 346 w 670"/>
                <a:gd name="T29" fmla="*/ 1755 h 2011"/>
                <a:gd name="T30" fmla="*/ 420 w 670"/>
                <a:gd name="T31" fmla="*/ 1846 h 2011"/>
                <a:gd name="T32" fmla="*/ 436 w 670"/>
                <a:gd name="T33" fmla="*/ 1899 h 2011"/>
                <a:gd name="T34" fmla="*/ 420 w 670"/>
                <a:gd name="T35" fmla="*/ 1954 h 2011"/>
                <a:gd name="T36" fmla="*/ 391 w 670"/>
                <a:gd name="T37" fmla="*/ 1993 h 2011"/>
                <a:gd name="T38" fmla="*/ 354 w 670"/>
                <a:gd name="T39" fmla="*/ 2009 h 2011"/>
                <a:gd name="T40" fmla="*/ 305 w 670"/>
                <a:gd name="T41" fmla="*/ 2007 h 2011"/>
                <a:gd name="T42" fmla="*/ 257 w 670"/>
                <a:gd name="T43" fmla="*/ 1977 h 2011"/>
                <a:gd name="T44" fmla="*/ 116 w 670"/>
                <a:gd name="T45" fmla="*/ 1799 h 2011"/>
                <a:gd name="T46" fmla="*/ 30 w 670"/>
                <a:gd name="T47" fmla="*/ 1620 h 2011"/>
                <a:gd name="T48" fmla="*/ 0 w 670"/>
                <a:gd name="T49" fmla="*/ 1441 h 2011"/>
                <a:gd name="T50" fmla="*/ 22 w 670"/>
                <a:gd name="T51" fmla="*/ 1290 h 2011"/>
                <a:gd name="T52" fmla="*/ 85 w 670"/>
                <a:gd name="T53" fmla="*/ 1143 h 2011"/>
                <a:gd name="T54" fmla="*/ 191 w 670"/>
                <a:gd name="T55" fmla="*/ 999 h 2011"/>
                <a:gd name="T56" fmla="*/ 314 w 670"/>
                <a:gd name="T57" fmla="*/ 866 h 2011"/>
                <a:gd name="T58" fmla="*/ 399 w 670"/>
                <a:gd name="T59" fmla="*/ 748 h 2011"/>
                <a:gd name="T60" fmla="*/ 442 w 670"/>
                <a:gd name="T61" fmla="*/ 630 h 2011"/>
                <a:gd name="T62" fmla="*/ 442 w 670"/>
                <a:gd name="T63" fmla="*/ 509 h 2011"/>
                <a:gd name="T64" fmla="*/ 399 w 670"/>
                <a:gd name="T65" fmla="*/ 385 h 2011"/>
                <a:gd name="T66" fmla="*/ 314 w 670"/>
                <a:gd name="T67" fmla="*/ 255 h 2011"/>
                <a:gd name="T68" fmla="*/ 238 w 670"/>
                <a:gd name="T69" fmla="*/ 167 h 2011"/>
                <a:gd name="T70" fmla="*/ 224 w 670"/>
                <a:gd name="T71" fmla="*/ 112 h 2011"/>
                <a:gd name="T72" fmla="*/ 238 w 670"/>
                <a:gd name="T73" fmla="*/ 57 h 2011"/>
                <a:gd name="T74" fmla="*/ 281 w 670"/>
                <a:gd name="T75" fmla="*/ 16 h 2011"/>
                <a:gd name="T76" fmla="*/ 336 w 670"/>
                <a:gd name="T77"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0" h="2011">
                  <a:moveTo>
                    <a:pt x="336" y="0"/>
                  </a:moveTo>
                  <a:lnTo>
                    <a:pt x="336" y="0"/>
                  </a:lnTo>
                  <a:lnTo>
                    <a:pt x="363" y="4"/>
                  </a:lnTo>
                  <a:lnTo>
                    <a:pt x="389" y="16"/>
                  </a:lnTo>
                  <a:lnTo>
                    <a:pt x="412" y="33"/>
                  </a:lnTo>
                  <a:lnTo>
                    <a:pt x="483" y="106"/>
                  </a:lnTo>
                  <a:lnTo>
                    <a:pt x="542" y="181"/>
                  </a:lnTo>
                  <a:lnTo>
                    <a:pt x="589" y="255"/>
                  </a:lnTo>
                  <a:lnTo>
                    <a:pt x="624" y="332"/>
                  </a:lnTo>
                  <a:lnTo>
                    <a:pt x="650" y="410"/>
                  </a:lnTo>
                  <a:lnTo>
                    <a:pt x="666" y="489"/>
                  </a:lnTo>
                  <a:lnTo>
                    <a:pt x="670" y="569"/>
                  </a:lnTo>
                  <a:lnTo>
                    <a:pt x="666" y="646"/>
                  </a:lnTo>
                  <a:lnTo>
                    <a:pt x="648" y="723"/>
                  </a:lnTo>
                  <a:lnTo>
                    <a:pt x="621" y="797"/>
                  </a:lnTo>
                  <a:lnTo>
                    <a:pt x="583" y="872"/>
                  </a:lnTo>
                  <a:lnTo>
                    <a:pt x="534" y="945"/>
                  </a:lnTo>
                  <a:lnTo>
                    <a:pt x="473" y="1015"/>
                  </a:lnTo>
                  <a:lnTo>
                    <a:pt x="403" y="1084"/>
                  </a:lnTo>
                  <a:lnTo>
                    <a:pt x="346" y="1141"/>
                  </a:lnTo>
                  <a:lnTo>
                    <a:pt x="299" y="1198"/>
                  </a:lnTo>
                  <a:lnTo>
                    <a:pt x="261" y="1259"/>
                  </a:lnTo>
                  <a:lnTo>
                    <a:pt x="234" y="1320"/>
                  </a:lnTo>
                  <a:lnTo>
                    <a:pt x="218" y="1380"/>
                  </a:lnTo>
                  <a:lnTo>
                    <a:pt x="212" y="1441"/>
                  </a:lnTo>
                  <a:lnTo>
                    <a:pt x="218" y="1502"/>
                  </a:lnTo>
                  <a:lnTo>
                    <a:pt x="234" y="1565"/>
                  </a:lnTo>
                  <a:lnTo>
                    <a:pt x="261" y="1628"/>
                  </a:lnTo>
                  <a:lnTo>
                    <a:pt x="299" y="1691"/>
                  </a:lnTo>
                  <a:lnTo>
                    <a:pt x="346" y="1755"/>
                  </a:lnTo>
                  <a:lnTo>
                    <a:pt x="403" y="1820"/>
                  </a:lnTo>
                  <a:lnTo>
                    <a:pt x="420" y="1846"/>
                  </a:lnTo>
                  <a:lnTo>
                    <a:pt x="432" y="1871"/>
                  </a:lnTo>
                  <a:lnTo>
                    <a:pt x="436" y="1899"/>
                  </a:lnTo>
                  <a:lnTo>
                    <a:pt x="432" y="1926"/>
                  </a:lnTo>
                  <a:lnTo>
                    <a:pt x="420" y="1954"/>
                  </a:lnTo>
                  <a:lnTo>
                    <a:pt x="403" y="1977"/>
                  </a:lnTo>
                  <a:lnTo>
                    <a:pt x="391" y="1993"/>
                  </a:lnTo>
                  <a:lnTo>
                    <a:pt x="373" y="2003"/>
                  </a:lnTo>
                  <a:lnTo>
                    <a:pt x="354" y="2009"/>
                  </a:lnTo>
                  <a:lnTo>
                    <a:pt x="336" y="2011"/>
                  </a:lnTo>
                  <a:lnTo>
                    <a:pt x="305" y="2007"/>
                  </a:lnTo>
                  <a:lnTo>
                    <a:pt x="279" y="1997"/>
                  </a:lnTo>
                  <a:lnTo>
                    <a:pt x="257" y="1977"/>
                  </a:lnTo>
                  <a:lnTo>
                    <a:pt x="179" y="1889"/>
                  </a:lnTo>
                  <a:lnTo>
                    <a:pt x="116" y="1799"/>
                  </a:lnTo>
                  <a:lnTo>
                    <a:pt x="65" y="1710"/>
                  </a:lnTo>
                  <a:lnTo>
                    <a:pt x="30" y="1620"/>
                  </a:lnTo>
                  <a:lnTo>
                    <a:pt x="8" y="1530"/>
                  </a:lnTo>
                  <a:lnTo>
                    <a:pt x="0" y="1441"/>
                  </a:lnTo>
                  <a:lnTo>
                    <a:pt x="6" y="1365"/>
                  </a:lnTo>
                  <a:lnTo>
                    <a:pt x="22" y="1290"/>
                  </a:lnTo>
                  <a:lnTo>
                    <a:pt x="49" y="1217"/>
                  </a:lnTo>
                  <a:lnTo>
                    <a:pt x="85" y="1143"/>
                  </a:lnTo>
                  <a:lnTo>
                    <a:pt x="134" y="1072"/>
                  </a:lnTo>
                  <a:lnTo>
                    <a:pt x="191" y="999"/>
                  </a:lnTo>
                  <a:lnTo>
                    <a:pt x="257" y="927"/>
                  </a:lnTo>
                  <a:lnTo>
                    <a:pt x="314" y="866"/>
                  </a:lnTo>
                  <a:lnTo>
                    <a:pt x="361" y="807"/>
                  </a:lnTo>
                  <a:lnTo>
                    <a:pt x="399" y="748"/>
                  </a:lnTo>
                  <a:lnTo>
                    <a:pt x="424" y="689"/>
                  </a:lnTo>
                  <a:lnTo>
                    <a:pt x="442" y="630"/>
                  </a:lnTo>
                  <a:lnTo>
                    <a:pt x="448" y="569"/>
                  </a:lnTo>
                  <a:lnTo>
                    <a:pt x="442" y="509"/>
                  </a:lnTo>
                  <a:lnTo>
                    <a:pt x="424" y="446"/>
                  </a:lnTo>
                  <a:lnTo>
                    <a:pt x="399" y="385"/>
                  </a:lnTo>
                  <a:lnTo>
                    <a:pt x="361" y="320"/>
                  </a:lnTo>
                  <a:lnTo>
                    <a:pt x="314" y="255"/>
                  </a:lnTo>
                  <a:lnTo>
                    <a:pt x="257" y="190"/>
                  </a:lnTo>
                  <a:lnTo>
                    <a:pt x="238" y="167"/>
                  </a:lnTo>
                  <a:lnTo>
                    <a:pt x="228" y="139"/>
                  </a:lnTo>
                  <a:lnTo>
                    <a:pt x="224" y="112"/>
                  </a:lnTo>
                  <a:lnTo>
                    <a:pt x="228" y="84"/>
                  </a:lnTo>
                  <a:lnTo>
                    <a:pt x="238" y="57"/>
                  </a:lnTo>
                  <a:lnTo>
                    <a:pt x="257" y="33"/>
                  </a:lnTo>
                  <a:lnTo>
                    <a:pt x="281" y="16"/>
                  </a:lnTo>
                  <a:lnTo>
                    <a:pt x="308" y="4"/>
                  </a:lnTo>
                  <a:lnTo>
                    <a:pt x="3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4703763" y="-1320800"/>
              <a:ext cx="531812" cy="1595438"/>
            </a:xfrm>
            <a:custGeom>
              <a:avLst/>
              <a:gdLst>
                <a:gd name="T0" fmla="*/ 336 w 669"/>
                <a:gd name="T1" fmla="*/ 0 h 2011"/>
                <a:gd name="T2" fmla="*/ 389 w 669"/>
                <a:gd name="T3" fmla="*/ 16 h 2011"/>
                <a:gd name="T4" fmla="*/ 485 w 669"/>
                <a:gd name="T5" fmla="*/ 106 h 2011"/>
                <a:gd name="T6" fmla="*/ 589 w 669"/>
                <a:gd name="T7" fmla="*/ 255 h 2011"/>
                <a:gd name="T8" fmla="*/ 650 w 669"/>
                <a:gd name="T9" fmla="*/ 410 h 2011"/>
                <a:gd name="T10" fmla="*/ 669 w 669"/>
                <a:gd name="T11" fmla="*/ 569 h 2011"/>
                <a:gd name="T12" fmla="*/ 648 w 669"/>
                <a:gd name="T13" fmla="*/ 723 h 2011"/>
                <a:gd name="T14" fmla="*/ 583 w 669"/>
                <a:gd name="T15" fmla="*/ 872 h 2011"/>
                <a:gd name="T16" fmla="*/ 473 w 669"/>
                <a:gd name="T17" fmla="*/ 1015 h 2011"/>
                <a:gd name="T18" fmla="*/ 346 w 669"/>
                <a:gd name="T19" fmla="*/ 1141 h 2011"/>
                <a:gd name="T20" fmla="*/ 261 w 669"/>
                <a:gd name="T21" fmla="*/ 1259 h 2011"/>
                <a:gd name="T22" fmla="*/ 218 w 669"/>
                <a:gd name="T23" fmla="*/ 1380 h 2011"/>
                <a:gd name="T24" fmla="*/ 218 w 669"/>
                <a:gd name="T25" fmla="*/ 1502 h 2011"/>
                <a:gd name="T26" fmla="*/ 261 w 669"/>
                <a:gd name="T27" fmla="*/ 1628 h 2011"/>
                <a:gd name="T28" fmla="*/ 346 w 669"/>
                <a:gd name="T29" fmla="*/ 1755 h 2011"/>
                <a:gd name="T30" fmla="*/ 420 w 669"/>
                <a:gd name="T31" fmla="*/ 1846 h 2011"/>
                <a:gd name="T32" fmla="*/ 436 w 669"/>
                <a:gd name="T33" fmla="*/ 1899 h 2011"/>
                <a:gd name="T34" fmla="*/ 420 w 669"/>
                <a:gd name="T35" fmla="*/ 1954 h 2011"/>
                <a:gd name="T36" fmla="*/ 391 w 669"/>
                <a:gd name="T37" fmla="*/ 1993 h 2011"/>
                <a:gd name="T38" fmla="*/ 353 w 669"/>
                <a:gd name="T39" fmla="*/ 2009 h 2011"/>
                <a:gd name="T40" fmla="*/ 304 w 669"/>
                <a:gd name="T41" fmla="*/ 2007 h 2011"/>
                <a:gd name="T42" fmla="*/ 257 w 669"/>
                <a:gd name="T43" fmla="*/ 1977 h 2011"/>
                <a:gd name="T44" fmla="*/ 116 w 669"/>
                <a:gd name="T45" fmla="*/ 1799 h 2011"/>
                <a:gd name="T46" fmla="*/ 30 w 669"/>
                <a:gd name="T47" fmla="*/ 1620 h 2011"/>
                <a:gd name="T48" fmla="*/ 0 w 669"/>
                <a:gd name="T49" fmla="*/ 1441 h 2011"/>
                <a:gd name="T50" fmla="*/ 22 w 669"/>
                <a:gd name="T51" fmla="*/ 1290 h 2011"/>
                <a:gd name="T52" fmla="*/ 87 w 669"/>
                <a:gd name="T53" fmla="*/ 1143 h 2011"/>
                <a:gd name="T54" fmla="*/ 191 w 669"/>
                <a:gd name="T55" fmla="*/ 999 h 2011"/>
                <a:gd name="T56" fmla="*/ 314 w 669"/>
                <a:gd name="T57" fmla="*/ 866 h 2011"/>
                <a:gd name="T58" fmla="*/ 399 w 669"/>
                <a:gd name="T59" fmla="*/ 748 h 2011"/>
                <a:gd name="T60" fmla="*/ 442 w 669"/>
                <a:gd name="T61" fmla="*/ 630 h 2011"/>
                <a:gd name="T62" fmla="*/ 442 w 669"/>
                <a:gd name="T63" fmla="*/ 509 h 2011"/>
                <a:gd name="T64" fmla="*/ 399 w 669"/>
                <a:gd name="T65" fmla="*/ 385 h 2011"/>
                <a:gd name="T66" fmla="*/ 314 w 669"/>
                <a:gd name="T67" fmla="*/ 255 h 2011"/>
                <a:gd name="T68" fmla="*/ 238 w 669"/>
                <a:gd name="T69" fmla="*/ 167 h 2011"/>
                <a:gd name="T70" fmla="*/ 224 w 669"/>
                <a:gd name="T71" fmla="*/ 112 h 2011"/>
                <a:gd name="T72" fmla="*/ 238 w 669"/>
                <a:gd name="T73" fmla="*/ 57 h 2011"/>
                <a:gd name="T74" fmla="*/ 281 w 669"/>
                <a:gd name="T75" fmla="*/ 16 h 2011"/>
                <a:gd name="T76" fmla="*/ 336 w 669"/>
                <a:gd name="T77"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9" h="2011">
                  <a:moveTo>
                    <a:pt x="336" y="0"/>
                  </a:moveTo>
                  <a:lnTo>
                    <a:pt x="336" y="0"/>
                  </a:lnTo>
                  <a:lnTo>
                    <a:pt x="363" y="4"/>
                  </a:lnTo>
                  <a:lnTo>
                    <a:pt x="389" y="16"/>
                  </a:lnTo>
                  <a:lnTo>
                    <a:pt x="414" y="33"/>
                  </a:lnTo>
                  <a:lnTo>
                    <a:pt x="485" y="106"/>
                  </a:lnTo>
                  <a:lnTo>
                    <a:pt x="542" y="181"/>
                  </a:lnTo>
                  <a:lnTo>
                    <a:pt x="589" y="255"/>
                  </a:lnTo>
                  <a:lnTo>
                    <a:pt x="626" y="332"/>
                  </a:lnTo>
                  <a:lnTo>
                    <a:pt x="650" y="410"/>
                  </a:lnTo>
                  <a:lnTo>
                    <a:pt x="665" y="489"/>
                  </a:lnTo>
                  <a:lnTo>
                    <a:pt x="669" y="569"/>
                  </a:lnTo>
                  <a:lnTo>
                    <a:pt x="665" y="646"/>
                  </a:lnTo>
                  <a:lnTo>
                    <a:pt x="648" y="723"/>
                  </a:lnTo>
                  <a:lnTo>
                    <a:pt x="620" y="797"/>
                  </a:lnTo>
                  <a:lnTo>
                    <a:pt x="583" y="872"/>
                  </a:lnTo>
                  <a:lnTo>
                    <a:pt x="534" y="945"/>
                  </a:lnTo>
                  <a:lnTo>
                    <a:pt x="473" y="1015"/>
                  </a:lnTo>
                  <a:lnTo>
                    <a:pt x="402" y="1084"/>
                  </a:lnTo>
                  <a:lnTo>
                    <a:pt x="346" y="1141"/>
                  </a:lnTo>
                  <a:lnTo>
                    <a:pt x="298" y="1198"/>
                  </a:lnTo>
                  <a:lnTo>
                    <a:pt x="261" y="1259"/>
                  </a:lnTo>
                  <a:lnTo>
                    <a:pt x="234" y="1320"/>
                  </a:lnTo>
                  <a:lnTo>
                    <a:pt x="218" y="1380"/>
                  </a:lnTo>
                  <a:lnTo>
                    <a:pt x="212" y="1441"/>
                  </a:lnTo>
                  <a:lnTo>
                    <a:pt x="218" y="1502"/>
                  </a:lnTo>
                  <a:lnTo>
                    <a:pt x="234" y="1565"/>
                  </a:lnTo>
                  <a:lnTo>
                    <a:pt x="261" y="1628"/>
                  </a:lnTo>
                  <a:lnTo>
                    <a:pt x="298" y="1691"/>
                  </a:lnTo>
                  <a:lnTo>
                    <a:pt x="346" y="1755"/>
                  </a:lnTo>
                  <a:lnTo>
                    <a:pt x="402" y="1820"/>
                  </a:lnTo>
                  <a:lnTo>
                    <a:pt x="420" y="1846"/>
                  </a:lnTo>
                  <a:lnTo>
                    <a:pt x="432" y="1871"/>
                  </a:lnTo>
                  <a:lnTo>
                    <a:pt x="436" y="1899"/>
                  </a:lnTo>
                  <a:lnTo>
                    <a:pt x="432" y="1926"/>
                  </a:lnTo>
                  <a:lnTo>
                    <a:pt x="420" y="1954"/>
                  </a:lnTo>
                  <a:lnTo>
                    <a:pt x="402" y="1977"/>
                  </a:lnTo>
                  <a:lnTo>
                    <a:pt x="391" y="1993"/>
                  </a:lnTo>
                  <a:lnTo>
                    <a:pt x="373" y="2003"/>
                  </a:lnTo>
                  <a:lnTo>
                    <a:pt x="353" y="2009"/>
                  </a:lnTo>
                  <a:lnTo>
                    <a:pt x="336" y="2011"/>
                  </a:lnTo>
                  <a:lnTo>
                    <a:pt x="304" y="2007"/>
                  </a:lnTo>
                  <a:lnTo>
                    <a:pt x="281" y="1997"/>
                  </a:lnTo>
                  <a:lnTo>
                    <a:pt x="257" y="1977"/>
                  </a:lnTo>
                  <a:lnTo>
                    <a:pt x="181" y="1889"/>
                  </a:lnTo>
                  <a:lnTo>
                    <a:pt x="116" y="1799"/>
                  </a:lnTo>
                  <a:lnTo>
                    <a:pt x="67" y="1710"/>
                  </a:lnTo>
                  <a:lnTo>
                    <a:pt x="30" y="1620"/>
                  </a:lnTo>
                  <a:lnTo>
                    <a:pt x="8" y="1530"/>
                  </a:lnTo>
                  <a:lnTo>
                    <a:pt x="0" y="1441"/>
                  </a:lnTo>
                  <a:lnTo>
                    <a:pt x="6" y="1365"/>
                  </a:lnTo>
                  <a:lnTo>
                    <a:pt x="22" y="1290"/>
                  </a:lnTo>
                  <a:lnTo>
                    <a:pt x="49" y="1217"/>
                  </a:lnTo>
                  <a:lnTo>
                    <a:pt x="87" y="1143"/>
                  </a:lnTo>
                  <a:lnTo>
                    <a:pt x="134" y="1072"/>
                  </a:lnTo>
                  <a:lnTo>
                    <a:pt x="191" y="999"/>
                  </a:lnTo>
                  <a:lnTo>
                    <a:pt x="257" y="927"/>
                  </a:lnTo>
                  <a:lnTo>
                    <a:pt x="314" y="866"/>
                  </a:lnTo>
                  <a:lnTo>
                    <a:pt x="361" y="807"/>
                  </a:lnTo>
                  <a:lnTo>
                    <a:pt x="399" y="748"/>
                  </a:lnTo>
                  <a:lnTo>
                    <a:pt x="426" y="689"/>
                  </a:lnTo>
                  <a:lnTo>
                    <a:pt x="442" y="630"/>
                  </a:lnTo>
                  <a:lnTo>
                    <a:pt x="448" y="569"/>
                  </a:lnTo>
                  <a:lnTo>
                    <a:pt x="442" y="509"/>
                  </a:lnTo>
                  <a:lnTo>
                    <a:pt x="426" y="446"/>
                  </a:lnTo>
                  <a:lnTo>
                    <a:pt x="399" y="385"/>
                  </a:lnTo>
                  <a:lnTo>
                    <a:pt x="361" y="320"/>
                  </a:lnTo>
                  <a:lnTo>
                    <a:pt x="314" y="255"/>
                  </a:lnTo>
                  <a:lnTo>
                    <a:pt x="257" y="190"/>
                  </a:lnTo>
                  <a:lnTo>
                    <a:pt x="238" y="167"/>
                  </a:lnTo>
                  <a:lnTo>
                    <a:pt x="228" y="139"/>
                  </a:lnTo>
                  <a:lnTo>
                    <a:pt x="224" y="112"/>
                  </a:lnTo>
                  <a:lnTo>
                    <a:pt x="228" y="84"/>
                  </a:lnTo>
                  <a:lnTo>
                    <a:pt x="238" y="57"/>
                  </a:lnTo>
                  <a:lnTo>
                    <a:pt x="257" y="33"/>
                  </a:lnTo>
                  <a:lnTo>
                    <a:pt x="281" y="16"/>
                  </a:lnTo>
                  <a:lnTo>
                    <a:pt x="308" y="4"/>
                  </a:lnTo>
                  <a:lnTo>
                    <a:pt x="3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5767388" y="630238"/>
              <a:ext cx="4432300" cy="2660650"/>
            </a:xfrm>
            <a:custGeom>
              <a:avLst/>
              <a:gdLst>
                <a:gd name="T0" fmla="*/ 229 w 5583"/>
                <a:gd name="T1" fmla="*/ 474 h 3352"/>
                <a:gd name="T2" fmla="*/ 251 w 5583"/>
                <a:gd name="T3" fmla="*/ 843 h 3352"/>
                <a:gd name="T4" fmla="*/ 294 w 5583"/>
                <a:gd name="T5" fmla="*/ 1198 h 3352"/>
                <a:gd name="T6" fmla="*/ 367 w 5583"/>
                <a:gd name="T7" fmla="*/ 1538 h 3352"/>
                <a:gd name="T8" fmla="*/ 473 w 5583"/>
                <a:gd name="T9" fmla="*/ 1856 h 3352"/>
                <a:gd name="T10" fmla="*/ 616 w 5583"/>
                <a:gd name="T11" fmla="*/ 2151 h 3352"/>
                <a:gd name="T12" fmla="*/ 806 w 5583"/>
                <a:gd name="T13" fmla="*/ 2414 h 3352"/>
                <a:gd name="T14" fmla="*/ 1044 w 5583"/>
                <a:gd name="T15" fmla="*/ 2642 h 3352"/>
                <a:gd name="T16" fmla="*/ 1338 w 5583"/>
                <a:gd name="T17" fmla="*/ 2832 h 3352"/>
                <a:gd name="T18" fmla="*/ 1693 w 5583"/>
                <a:gd name="T19" fmla="*/ 2979 h 3352"/>
                <a:gd name="T20" fmla="*/ 2115 w 5583"/>
                <a:gd name="T21" fmla="*/ 3077 h 3352"/>
                <a:gd name="T22" fmla="*/ 2610 w 5583"/>
                <a:gd name="T23" fmla="*/ 3125 h 3352"/>
                <a:gd name="T24" fmla="*/ 3148 w 5583"/>
                <a:gd name="T25" fmla="*/ 3115 h 3352"/>
                <a:gd name="T26" fmla="*/ 3617 w 5583"/>
                <a:gd name="T27" fmla="*/ 3050 h 3352"/>
                <a:gd name="T28" fmla="*/ 4015 w 5583"/>
                <a:gd name="T29" fmla="*/ 2936 h 3352"/>
                <a:gd name="T30" fmla="*/ 4351 w 5583"/>
                <a:gd name="T31" fmla="*/ 2773 h 3352"/>
                <a:gd name="T32" fmla="*/ 4625 w 5583"/>
                <a:gd name="T33" fmla="*/ 2571 h 3352"/>
                <a:gd name="T34" fmla="*/ 4847 w 5583"/>
                <a:gd name="T35" fmla="*/ 2329 h 3352"/>
                <a:gd name="T36" fmla="*/ 5020 w 5583"/>
                <a:gd name="T37" fmla="*/ 2054 h 3352"/>
                <a:gd name="T38" fmla="*/ 5151 w 5583"/>
                <a:gd name="T39" fmla="*/ 1754 h 3352"/>
                <a:gd name="T40" fmla="*/ 5244 w 5583"/>
                <a:gd name="T41" fmla="*/ 1426 h 3352"/>
                <a:gd name="T42" fmla="*/ 5306 w 5583"/>
                <a:gd name="T43" fmla="*/ 1080 h 3352"/>
                <a:gd name="T44" fmla="*/ 5342 w 5583"/>
                <a:gd name="T45" fmla="*/ 721 h 3352"/>
                <a:gd name="T46" fmla="*/ 5359 w 5583"/>
                <a:gd name="T47" fmla="*/ 348 h 3352"/>
                <a:gd name="T48" fmla="*/ 223 w 5583"/>
                <a:gd name="T49" fmla="*/ 0 h 3352"/>
                <a:gd name="T50" fmla="*/ 5442 w 5583"/>
                <a:gd name="T51" fmla="*/ 16 h 3352"/>
                <a:gd name="T52" fmla="*/ 5546 w 5583"/>
                <a:gd name="T53" fmla="*/ 103 h 3352"/>
                <a:gd name="T54" fmla="*/ 5583 w 5583"/>
                <a:gd name="T55" fmla="*/ 224 h 3352"/>
                <a:gd name="T56" fmla="*/ 5573 w 5583"/>
                <a:gd name="T57" fmla="*/ 592 h 3352"/>
                <a:gd name="T58" fmla="*/ 5546 w 5583"/>
                <a:gd name="T59" fmla="*/ 955 h 3352"/>
                <a:gd name="T60" fmla="*/ 5497 w 5583"/>
                <a:gd name="T61" fmla="*/ 1310 h 3352"/>
                <a:gd name="T62" fmla="*/ 5418 w 5583"/>
                <a:gd name="T63" fmla="*/ 1652 h 3352"/>
                <a:gd name="T64" fmla="*/ 5306 w 5583"/>
                <a:gd name="T65" fmla="*/ 1974 h 3352"/>
                <a:gd name="T66" fmla="*/ 5155 w 5583"/>
                <a:gd name="T67" fmla="*/ 2276 h 3352"/>
                <a:gd name="T68" fmla="*/ 4963 w 5583"/>
                <a:gd name="T69" fmla="*/ 2549 h 3352"/>
                <a:gd name="T70" fmla="*/ 4720 w 5583"/>
                <a:gd name="T71" fmla="*/ 2791 h 3352"/>
                <a:gd name="T72" fmla="*/ 4423 w 5583"/>
                <a:gd name="T73" fmla="*/ 2995 h 3352"/>
                <a:gd name="T74" fmla="*/ 4068 w 5583"/>
                <a:gd name="T75" fmla="*/ 3158 h 3352"/>
                <a:gd name="T76" fmla="*/ 3648 w 5583"/>
                <a:gd name="T77" fmla="*/ 3274 h 3352"/>
                <a:gd name="T78" fmla="*/ 3159 w 5583"/>
                <a:gd name="T79" fmla="*/ 3339 h 3352"/>
                <a:gd name="T80" fmla="*/ 2604 w 5583"/>
                <a:gd name="T81" fmla="*/ 3348 h 3352"/>
                <a:gd name="T82" fmla="*/ 2090 w 5583"/>
                <a:gd name="T83" fmla="*/ 3301 h 3352"/>
                <a:gd name="T84" fmla="*/ 1648 w 5583"/>
                <a:gd name="T85" fmla="*/ 3201 h 3352"/>
                <a:gd name="T86" fmla="*/ 1271 w 5583"/>
                <a:gd name="T87" fmla="*/ 3054 h 3352"/>
                <a:gd name="T88" fmla="*/ 957 w 5583"/>
                <a:gd name="T89" fmla="*/ 2863 h 3352"/>
                <a:gd name="T90" fmla="*/ 696 w 5583"/>
                <a:gd name="T91" fmla="*/ 2634 h 3352"/>
                <a:gd name="T92" fmla="*/ 488 w 5583"/>
                <a:gd name="T93" fmla="*/ 2371 h 3352"/>
                <a:gd name="T94" fmla="*/ 324 w 5583"/>
                <a:gd name="T95" fmla="*/ 2078 h 3352"/>
                <a:gd name="T96" fmla="*/ 200 w 5583"/>
                <a:gd name="T97" fmla="*/ 1762 h 3352"/>
                <a:gd name="T98" fmla="*/ 112 w 5583"/>
                <a:gd name="T99" fmla="*/ 1424 h 3352"/>
                <a:gd name="T100" fmla="*/ 51 w 5583"/>
                <a:gd name="T101" fmla="*/ 1075 h 3352"/>
                <a:gd name="T102" fmla="*/ 17 w 5583"/>
                <a:gd name="T103" fmla="*/ 713 h 3352"/>
                <a:gd name="T104" fmla="*/ 2 w 5583"/>
                <a:gd name="T105" fmla="*/ 346 h 3352"/>
                <a:gd name="T106" fmla="*/ 17 w 5583"/>
                <a:gd name="T107" fmla="*/ 142 h 3352"/>
                <a:gd name="T108" fmla="*/ 104 w 5583"/>
                <a:gd name="T109" fmla="*/ 38 h 3352"/>
                <a:gd name="T110" fmla="*/ 223 w 5583"/>
                <a:gd name="T111" fmla="*/ 0 h 3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83" h="3352">
                  <a:moveTo>
                    <a:pt x="223" y="224"/>
                  </a:moveTo>
                  <a:lnTo>
                    <a:pt x="225" y="348"/>
                  </a:lnTo>
                  <a:lnTo>
                    <a:pt x="229" y="474"/>
                  </a:lnTo>
                  <a:lnTo>
                    <a:pt x="233" y="597"/>
                  </a:lnTo>
                  <a:lnTo>
                    <a:pt x="241" y="721"/>
                  </a:lnTo>
                  <a:lnTo>
                    <a:pt x="251" y="843"/>
                  </a:lnTo>
                  <a:lnTo>
                    <a:pt x="263" y="963"/>
                  </a:lnTo>
                  <a:lnTo>
                    <a:pt x="278" y="1080"/>
                  </a:lnTo>
                  <a:lnTo>
                    <a:pt x="294" y="1198"/>
                  </a:lnTo>
                  <a:lnTo>
                    <a:pt x="316" y="1314"/>
                  </a:lnTo>
                  <a:lnTo>
                    <a:pt x="339" y="1426"/>
                  </a:lnTo>
                  <a:lnTo>
                    <a:pt x="367" y="1538"/>
                  </a:lnTo>
                  <a:lnTo>
                    <a:pt x="398" y="1646"/>
                  </a:lnTo>
                  <a:lnTo>
                    <a:pt x="433" y="1754"/>
                  </a:lnTo>
                  <a:lnTo>
                    <a:pt x="473" y="1856"/>
                  </a:lnTo>
                  <a:lnTo>
                    <a:pt x="516" y="1958"/>
                  </a:lnTo>
                  <a:lnTo>
                    <a:pt x="565" y="2054"/>
                  </a:lnTo>
                  <a:lnTo>
                    <a:pt x="616" y="2151"/>
                  </a:lnTo>
                  <a:lnTo>
                    <a:pt x="675" y="2241"/>
                  </a:lnTo>
                  <a:lnTo>
                    <a:pt x="738" y="2329"/>
                  </a:lnTo>
                  <a:lnTo>
                    <a:pt x="806" y="2414"/>
                  </a:lnTo>
                  <a:lnTo>
                    <a:pt x="879" y="2494"/>
                  </a:lnTo>
                  <a:lnTo>
                    <a:pt x="959" y="2571"/>
                  </a:lnTo>
                  <a:lnTo>
                    <a:pt x="1044" y="2642"/>
                  </a:lnTo>
                  <a:lnTo>
                    <a:pt x="1136" y="2710"/>
                  </a:lnTo>
                  <a:lnTo>
                    <a:pt x="1234" y="2773"/>
                  </a:lnTo>
                  <a:lnTo>
                    <a:pt x="1338" y="2832"/>
                  </a:lnTo>
                  <a:lnTo>
                    <a:pt x="1450" y="2887"/>
                  </a:lnTo>
                  <a:lnTo>
                    <a:pt x="1568" y="2936"/>
                  </a:lnTo>
                  <a:lnTo>
                    <a:pt x="1693" y="2979"/>
                  </a:lnTo>
                  <a:lnTo>
                    <a:pt x="1827" y="3019"/>
                  </a:lnTo>
                  <a:lnTo>
                    <a:pt x="1968" y="3050"/>
                  </a:lnTo>
                  <a:lnTo>
                    <a:pt x="2115" y="3077"/>
                  </a:lnTo>
                  <a:lnTo>
                    <a:pt x="2272" y="3099"/>
                  </a:lnTo>
                  <a:lnTo>
                    <a:pt x="2437" y="3115"/>
                  </a:lnTo>
                  <a:lnTo>
                    <a:pt x="2610" y="3125"/>
                  </a:lnTo>
                  <a:lnTo>
                    <a:pt x="2792" y="3129"/>
                  </a:lnTo>
                  <a:lnTo>
                    <a:pt x="2973" y="3125"/>
                  </a:lnTo>
                  <a:lnTo>
                    <a:pt x="3148" y="3115"/>
                  </a:lnTo>
                  <a:lnTo>
                    <a:pt x="3311" y="3099"/>
                  </a:lnTo>
                  <a:lnTo>
                    <a:pt x="3468" y="3077"/>
                  </a:lnTo>
                  <a:lnTo>
                    <a:pt x="3617" y="3050"/>
                  </a:lnTo>
                  <a:lnTo>
                    <a:pt x="3756" y="3019"/>
                  </a:lnTo>
                  <a:lnTo>
                    <a:pt x="3889" y="2979"/>
                  </a:lnTo>
                  <a:lnTo>
                    <a:pt x="4015" y="2936"/>
                  </a:lnTo>
                  <a:lnTo>
                    <a:pt x="4135" y="2887"/>
                  </a:lnTo>
                  <a:lnTo>
                    <a:pt x="4245" y="2832"/>
                  </a:lnTo>
                  <a:lnTo>
                    <a:pt x="4351" y="2773"/>
                  </a:lnTo>
                  <a:lnTo>
                    <a:pt x="4449" y="2710"/>
                  </a:lnTo>
                  <a:lnTo>
                    <a:pt x="4539" y="2642"/>
                  </a:lnTo>
                  <a:lnTo>
                    <a:pt x="4625" y="2571"/>
                  </a:lnTo>
                  <a:lnTo>
                    <a:pt x="4704" y="2494"/>
                  </a:lnTo>
                  <a:lnTo>
                    <a:pt x="4778" y="2414"/>
                  </a:lnTo>
                  <a:lnTo>
                    <a:pt x="4847" y="2329"/>
                  </a:lnTo>
                  <a:lnTo>
                    <a:pt x="4910" y="2241"/>
                  </a:lnTo>
                  <a:lnTo>
                    <a:pt x="4967" y="2151"/>
                  </a:lnTo>
                  <a:lnTo>
                    <a:pt x="5020" y="2054"/>
                  </a:lnTo>
                  <a:lnTo>
                    <a:pt x="5067" y="1958"/>
                  </a:lnTo>
                  <a:lnTo>
                    <a:pt x="5112" y="1856"/>
                  </a:lnTo>
                  <a:lnTo>
                    <a:pt x="5151" y="1754"/>
                  </a:lnTo>
                  <a:lnTo>
                    <a:pt x="5185" y="1646"/>
                  </a:lnTo>
                  <a:lnTo>
                    <a:pt x="5216" y="1538"/>
                  </a:lnTo>
                  <a:lnTo>
                    <a:pt x="5244" y="1426"/>
                  </a:lnTo>
                  <a:lnTo>
                    <a:pt x="5269" y="1314"/>
                  </a:lnTo>
                  <a:lnTo>
                    <a:pt x="5289" y="1198"/>
                  </a:lnTo>
                  <a:lnTo>
                    <a:pt x="5306" y="1080"/>
                  </a:lnTo>
                  <a:lnTo>
                    <a:pt x="5320" y="963"/>
                  </a:lnTo>
                  <a:lnTo>
                    <a:pt x="5334" y="843"/>
                  </a:lnTo>
                  <a:lnTo>
                    <a:pt x="5342" y="721"/>
                  </a:lnTo>
                  <a:lnTo>
                    <a:pt x="5350" y="597"/>
                  </a:lnTo>
                  <a:lnTo>
                    <a:pt x="5355" y="474"/>
                  </a:lnTo>
                  <a:lnTo>
                    <a:pt x="5359" y="348"/>
                  </a:lnTo>
                  <a:lnTo>
                    <a:pt x="5359" y="224"/>
                  </a:lnTo>
                  <a:lnTo>
                    <a:pt x="223" y="224"/>
                  </a:lnTo>
                  <a:close/>
                  <a:moveTo>
                    <a:pt x="223" y="0"/>
                  </a:moveTo>
                  <a:lnTo>
                    <a:pt x="5359" y="0"/>
                  </a:lnTo>
                  <a:lnTo>
                    <a:pt x="5403" y="4"/>
                  </a:lnTo>
                  <a:lnTo>
                    <a:pt x="5442" y="16"/>
                  </a:lnTo>
                  <a:lnTo>
                    <a:pt x="5481" y="38"/>
                  </a:lnTo>
                  <a:lnTo>
                    <a:pt x="5516" y="67"/>
                  </a:lnTo>
                  <a:lnTo>
                    <a:pt x="5546" y="103"/>
                  </a:lnTo>
                  <a:lnTo>
                    <a:pt x="5567" y="142"/>
                  </a:lnTo>
                  <a:lnTo>
                    <a:pt x="5579" y="181"/>
                  </a:lnTo>
                  <a:lnTo>
                    <a:pt x="5583" y="224"/>
                  </a:lnTo>
                  <a:lnTo>
                    <a:pt x="5581" y="346"/>
                  </a:lnTo>
                  <a:lnTo>
                    <a:pt x="5579" y="468"/>
                  </a:lnTo>
                  <a:lnTo>
                    <a:pt x="5573" y="592"/>
                  </a:lnTo>
                  <a:lnTo>
                    <a:pt x="5567" y="713"/>
                  </a:lnTo>
                  <a:lnTo>
                    <a:pt x="5558" y="833"/>
                  </a:lnTo>
                  <a:lnTo>
                    <a:pt x="5546" y="955"/>
                  </a:lnTo>
                  <a:lnTo>
                    <a:pt x="5532" y="1075"/>
                  </a:lnTo>
                  <a:lnTo>
                    <a:pt x="5516" y="1192"/>
                  </a:lnTo>
                  <a:lnTo>
                    <a:pt x="5497" y="1310"/>
                  </a:lnTo>
                  <a:lnTo>
                    <a:pt x="5473" y="1424"/>
                  </a:lnTo>
                  <a:lnTo>
                    <a:pt x="5448" y="1538"/>
                  </a:lnTo>
                  <a:lnTo>
                    <a:pt x="5418" y="1652"/>
                  </a:lnTo>
                  <a:lnTo>
                    <a:pt x="5385" y="1762"/>
                  </a:lnTo>
                  <a:lnTo>
                    <a:pt x="5348" y="1870"/>
                  </a:lnTo>
                  <a:lnTo>
                    <a:pt x="5306" y="1974"/>
                  </a:lnTo>
                  <a:lnTo>
                    <a:pt x="5261" y="2078"/>
                  </a:lnTo>
                  <a:lnTo>
                    <a:pt x="5210" y="2178"/>
                  </a:lnTo>
                  <a:lnTo>
                    <a:pt x="5155" y="2276"/>
                  </a:lnTo>
                  <a:lnTo>
                    <a:pt x="5096" y="2371"/>
                  </a:lnTo>
                  <a:lnTo>
                    <a:pt x="5032" y="2461"/>
                  </a:lnTo>
                  <a:lnTo>
                    <a:pt x="4963" y="2549"/>
                  </a:lnTo>
                  <a:lnTo>
                    <a:pt x="4886" y="2634"/>
                  </a:lnTo>
                  <a:lnTo>
                    <a:pt x="4806" y="2714"/>
                  </a:lnTo>
                  <a:lnTo>
                    <a:pt x="4720" y="2791"/>
                  </a:lnTo>
                  <a:lnTo>
                    <a:pt x="4627" y="2863"/>
                  </a:lnTo>
                  <a:lnTo>
                    <a:pt x="4529" y="2930"/>
                  </a:lnTo>
                  <a:lnTo>
                    <a:pt x="4423" y="2995"/>
                  </a:lnTo>
                  <a:lnTo>
                    <a:pt x="4311" y="3054"/>
                  </a:lnTo>
                  <a:lnTo>
                    <a:pt x="4194" y="3107"/>
                  </a:lnTo>
                  <a:lnTo>
                    <a:pt x="4068" y="3158"/>
                  </a:lnTo>
                  <a:lnTo>
                    <a:pt x="3935" y="3201"/>
                  </a:lnTo>
                  <a:lnTo>
                    <a:pt x="3795" y="3240"/>
                  </a:lnTo>
                  <a:lnTo>
                    <a:pt x="3648" y="3274"/>
                  </a:lnTo>
                  <a:lnTo>
                    <a:pt x="3493" y="3301"/>
                  </a:lnTo>
                  <a:lnTo>
                    <a:pt x="3330" y="3323"/>
                  </a:lnTo>
                  <a:lnTo>
                    <a:pt x="3159" y="3339"/>
                  </a:lnTo>
                  <a:lnTo>
                    <a:pt x="2979" y="3348"/>
                  </a:lnTo>
                  <a:lnTo>
                    <a:pt x="2792" y="3352"/>
                  </a:lnTo>
                  <a:lnTo>
                    <a:pt x="2604" y="3348"/>
                  </a:lnTo>
                  <a:lnTo>
                    <a:pt x="2425" y="3339"/>
                  </a:lnTo>
                  <a:lnTo>
                    <a:pt x="2253" y="3323"/>
                  </a:lnTo>
                  <a:lnTo>
                    <a:pt x="2090" y="3301"/>
                  </a:lnTo>
                  <a:lnTo>
                    <a:pt x="1935" y="3274"/>
                  </a:lnTo>
                  <a:lnTo>
                    <a:pt x="1788" y="3240"/>
                  </a:lnTo>
                  <a:lnTo>
                    <a:pt x="1648" y="3201"/>
                  </a:lnTo>
                  <a:lnTo>
                    <a:pt x="1517" y="3158"/>
                  </a:lnTo>
                  <a:lnTo>
                    <a:pt x="1391" y="3107"/>
                  </a:lnTo>
                  <a:lnTo>
                    <a:pt x="1271" y="3054"/>
                  </a:lnTo>
                  <a:lnTo>
                    <a:pt x="1160" y="2995"/>
                  </a:lnTo>
                  <a:lnTo>
                    <a:pt x="1056" y="2930"/>
                  </a:lnTo>
                  <a:lnTo>
                    <a:pt x="957" y="2863"/>
                  </a:lnTo>
                  <a:lnTo>
                    <a:pt x="863" y="2791"/>
                  </a:lnTo>
                  <a:lnTo>
                    <a:pt x="777" y="2714"/>
                  </a:lnTo>
                  <a:lnTo>
                    <a:pt x="696" y="2634"/>
                  </a:lnTo>
                  <a:lnTo>
                    <a:pt x="622" y="2549"/>
                  </a:lnTo>
                  <a:lnTo>
                    <a:pt x="551" y="2461"/>
                  </a:lnTo>
                  <a:lnTo>
                    <a:pt x="488" y="2371"/>
                  </a:lnTo>
                  <a:lnTo>
                    <a:pt x="428" y="2276"/>
                  </a:lnTo>
                  <a:lnTo>
                    <a:pt x="373" y="2178"/>
                  </a:lnTo>
                  <a:lnTo>
                    <a:pt x="324" y="2078"/>
                  </a:lnTo>
                  <a:lnTo>
                    <a:pt x="278" y="1974"/>
                  </a:lnTo>
                  <a:lnTo>
                    <a:pt x="237" y="1870"/>
                  </a:lnTo>
                  <a:lnTo>
                    <a:pt x="200" y="1762"/>
                  </a:lnTo>
                  <a:lnTo>
                    <a:pt x="167" y="1652"/>
                  </a:lnTo>
                  <a:lnTo>
                    <a:pt x="137" y="1538"/>
                  </a:lnTo>
                  <a:lnTo>
                    <a:pt x="112" y="1424"/>
                  </a:lnTo>
                  <a:lnTo>
                    <a:pt x="88" y="1310"/>
                  </a:lnTo>
                  <a:lnTo>
                    <a:pt x="68" y="1192"/>
                  </a:lnTo>
                  <a:lnTo>
                    <a:pt x="51" y="1075"/>
                  </a:lnTo>
                  <a:lnTo>
                    <a:pt x="37" y="955"/>
                  </a:lnTo>
                  <a:lnTo>
                    <a:pt x="25" y="833"/>
                  </a:lnTo>
                  <a:lnTo>
                    <a:pt x="17" y="713"/>
                  </a:lnTo>
                  <a:lnTo>
                    <a:pt x="10" y="592"/>
                  </a:lnTo>
                  <a:lnTo>
                    <a:pt x="6" y="468"/>
                  </a:lnTo>
                  <a:lnTo>
                    <a:pt x="2" y="346"/>
                  </a:lnTo>
                  <a:lnTo>
                    <a:pt x="0" y="224"/>
                  </a:lnTo>
                  <a:lnTo>
                    <a:pt x="4" y="181"/>
                  </a:lnTo>
                  <a:lnTo>
                    <a:pt x="17" y="142"/>
                  </a:lnTo>
                  <a:lnTo>
                    <a:pt x="39" y="103"/>
                  </a:lnTo>
                  <a:lnTo>
                    <a:pt x="66" y="67"/>
                  </a:lnTo>
                  <a:lnTo>
                    <a:pt x="104" y="38"/>
                  </a:lnTo>
                  <a:lnTo>
                    <a:pt x="141" y="16"/>
                  </a:lnTo>
                  <a:lnTo>
                    <a:pt x="182" y="4"/>
                  </a:lnTo>
                  <a:lnTo>
                    <a:pt x="22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2079625" y="808038"/>
              <a:ext cx="1195387" cy="1879600"/>
            </a:xfrm>
            <a:custGeom>
              <a:avLst/>
              <a:gdLst>
                <a:gd name="T0" fmla="*/ 932 w 1507"/>
                <a:gd name="T1" fmla="*/ 381 h 2368"/>
                <a:gd name="T2" fmla="*/ 913 w 1507"/>
                <a:gd name="T3" fmla="*/ 658 h 2368"/>
                <a:gd name="T4" fmla="*/ 879 w 1507"/>
                <a:gd name="T5" fmla="*/ 943 h 2368"/>
                <a:gd name="T6" fmla="*/ 828 w 1507"/>
                <a:gd name="T7" fmla="*/ 1228 h 2368"/>
                <a:gd name="T8" fmla="*/ 754 w 1507"/>
                <a:gd name="T9" fmla="*/ 1510 h 2368"/>
                <a:gd name="T10" fmla="*/ 650 w 1507"/>
                <a:gd name="T11" fmla="*/ 1783 h 2368"/>
                <a:gd name="T12" fmla="*/ 514 w 1507"/>
                <a:gd name="T13" fmla="*/ 2044 h 2368"/>
                <a:gd name="T14" fmla="*/ 697 w 1507"/>
                <a:gd name="T15" fmla="*/ 1964 h 2368"/>
                <a:gd name="T16" fmla="*/ 852 w 1507"/>
                <a:gd name="T17" fmla="*/ 1860 h 2368"/>
                <a:gd name="T18" fmla="*/ 979 w 1507"/>
                <a:gd name="T19" fmla="*/ 1736 h 2368"/>
                <a:gd name="T20" fmla="*/ 1081 w 1507"/>
                <a:gd name="T21" fmla="*/ 1597 h 2368"/>
                <a:gd name="T22" fmla="*/ 1160 w 1507"/>
                <a:gd name="T23" fmla="*/ 1448 h 2368"/>
                <a:gd name="T24" fmla="*/ 1217 w 1507"/>
                <a:gd name="T25" fmla="*/ 1290 h 2368"/>
                <a:gd name="T26" fmla="*/ 1254 w 1507"/>
                <a:gd name="T27" fmla="*/ 1129 h 2368"/>
                <a:gd name="T28" fmla="*/ 1272 w 1507"/>
                <a:gd name="T29" fmla="*/ 970 h 2368"/>
                <a:gd name="T30" fmla="*/ 1270 w 1507"/>
                <a:gd name="T31" fmla="*/ 801 h 2368"/>
                <a:gd name="T32" fmla="*/ 1236 w 1507"/>
                <a:gd name="T33" fmla="*/ 629 h 2368"/>
                <a:gd name="T34" fmla="*/ 1178 w 1507"/>
                <a:gd name="T35" fmla="*/ 477 h 2368"/>
                <a:gd name="T36" fmla="*/ 1095 w 1507"/>
                <a:gd name="T37" fmla="*/ 356 h 2368"/>
                <a:gd name="T38" fmla="*/ 993 w 1507"/>
                <a:gd name="T39" fmla="*/ 271 h 2368"/>
                <a:gd name="T40" fmla="*/ 816 w 1507"/>
                <a:gd name="T41" fmla="*/ 0 h 2368"/>
                <a:gd name="T42" fmla="*/ 917 w 1507"/>
                <a:gd name="T43" fmla="*/ 6 h 2368"/>
                <a:gd name="T44" fmla="*/ 1064 w 1507"/>
                <a:gd name="T45" fmla="*/ 51 h 2368"/>
                <a:gd name="T46" fmla="*/ 1197 w 1507"/>
                <a:gd name="T47" fmla="*/ 140 h 2368"/>
                <a:gd name="T48" fmla="*/ 1311 w 1507"/>
                <a:gd name="T49" fmla="*/ 261 h 2368"/>
                <a:gd name="T50" fmla="*/ 1403 w 1507"/>
                <a:gd name="T51" fmla="*/ 415 h 2368"/>
                <a:gd name="T52" fmla="*/ 1468 w 1507"/>
                <a:gd name="T53" fmla="*/ 593 h 2368"/>
                <a:gd name="T54" fmla="*/ 1503 w 1507"/>
                <a:gd name="T55" fmla="*/ 790 h 2368"/>
                <a:gd name="T56" fmla="*/ 1505 w 1507"/>
                <a:gd name="T57" fmla="*/ 984 h 2368"/>
                <a:gd name="T58" fmla="*/ 1484 w 1507"/>
                <a:gd name="T59" fmla="*/ 1167 h 2368"/>
                <a:gd name="T60" fmla="*/ 1442 w 1507"/>
                <a:gd name="T61" fmla="*/ 1349 h 2368"/>
                <a:gd name="T62" fmla="*/ 1378 w 1507"/>
                <a:gd name="T63" fmla="*/ 1524 h 2368"/>
                <a:gd name="T64" fmla="*/ 1291 w 1507"/>
                <a:gd name="T65" fmla="*/ 1693 h 2368"/>
                <a:gd name="T66" fmla="*/ 1183 w 1507"/>
                <a:gd name="T67" fmla="*/ 1848 h 2368"/>
                <a:gd name="T68" fmla="*/ 1050 w 1507"/>
                <a:gd name="T69" fmla="*/ 1989 h 2368"/>
                <a:gd name="T70" fmla="*/ 895 w 1507"/>
                <a:gd name="T71" fmla="*/ 2111 h 2368"/>
                <a:gd name="T72" fmla="*/ 714 w 1507"/>
                <a:gd name="T73" fmla="*/ 2211 h 2368"/>
                <a:gd name="T74" fmla="*/ 510 w 1507"/>
                <a:gd name="T75" fmla="*/ 2288 h 2368"/>
                <a:gd name="T76" fmla="*/ 279 w 1507"/>
                <a:gd name="T77" fmla="*/ 2335 h 2368"/>
                <a:gd name="T78" fmla="*/ 179 w 1507"/>
                <a:gd name="T79" fmla="*/ 2156 h 2368"/>
                <a:gd name="T80" fmla="*/ 334 w 1507"/>
                <a:gd name="T81" fmla="*/ 1931 h 2368"/>
                <a:gd name="T82" fmla="*/ 455 w 1507"/>
                <a:gd name="T83" fmla="*/ 1689 h 2368"/>
                <a:gd name="T84" fmla="*/ 551 w 1507"/>
                <a:gd name="T85" fmla="*/ 1432 h 2368"/>
                <a:gd name="T86" fmla="*/ 620 w 1507"/>
                <a:gd name="T87" fmla="*/ 1167 h 2368"/>
                <a:gd name="T88" fmla="*/ 669 w 1507"/>
                <a:gd name="T89" fmla="*/ 898 h 2368"/>
                <a:gd name="T90" fmla="*/ 701 w 1507"/>
                <a:gd name="T91" fmla="*/ 629 h 2368"/>
                <a:gd name="T92" fmla="*/ 718 w 1507"/>
                <a:gd name="T93" fmla="*/ 366 h 2368"/>
                <a:gd name="T94" fmla="*/ 726 w 1507"/>
                <a:gd name="T95" fmla="*/ 110 h 2368"/>
                <a:gd name="T96" fmla="*/ 816 w 1507"/>
                <a:gd name="T97" fmla="*/ 0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7" h="2368">
                  <a:moveTo>
                    <a:pt x="938" y="246"/>
                  </a:moveTo>
                  <a:lnTo>
                    <a:pt x="932" y="381"/>
                  </a:lnTo>
                  <a:lnTo>
                    <a:pt x="924" y="519"/>
                  </a:lnTo>
                  <a:lnTo>
                    <a:pt x="913" y="658"/>
                  </a:lnTo>
                  <a:lnTo>
                    <a:pt x="899" y="801"/>
                  </a:lnTo>
                  <a:lnTo>
                    <a:pt x="879" y="943"/>
                  </a:lnTo>
                  <a:lnTo>
                    <a:pt x="858" y="1086"/>
                  </a:lnTo>
                  <a:lnTo>
                    <a:pt x="828" y="1228"/>
                  </a:lnTo>
                  <a:lnTo>
                    <a:pt x="795" y="1369"/>
                  </a:lnTo>
                  <a:lnTo>
                    <a:pt x="754" y="1510"/>
                  </a:lnTo>
                  <a:lnTo>
                    <a:pt x="707" y="1648"/>
                  </a:lnTo>
                  <a:lnTo>
                    <a:pt x="650" y="1783"/>
                  </a:lnTo>
                  <a:lnTo>
                    <a:pt x="587" y="1915"/>
                  </a:lnTo>
                  <a:lnTo>
                    <a:pt x="514" y="2044"/>
                  </a:lnTo>
                  <a:lnTo>
                    <a:pt x="608" y="2007"/>
                  </a:lnTo>
                  <a:lnTo>
                    <a:pt x="697" y="1964"/>
                  </a:lnTo>
                  <a:lnTo>
                    <a:pt x="777" y="1915"/>
                  </a:lnTo>
                  <a:lnTo>
                    <a:pt x="852" y="1860"/>
                  </a:lnTo>
                  <a:lnTo>
                    <a:pt x="918" y="1801"/>
                  </a:lnTo>
                  <a:lnTo>
                    <a:pt x="979" y="1736"/>
                  </a:lnTo>
                  <a:lnTo>
                    <a:pt x="1032" y="1669"/>
                  </a:lnTo>
                  <a:lnTo>
                    <a:pt x="1081" y="1597"/>
                  </a:lnTo>
                  <a:lnTo>
                    <a:pt x="1125" y="1524"/>
                  </a:lnTo>
                  <a:lnTo>
                    <a:pt x="1160" y="1448"/>
                  </a:lnTo>
                  <a:lnTo>
                    <a:pt x="1191" y="1369"/>
                  </a:lnTo>
                  <a:lnTo>
                    <a:pt x="1217" y="1290"/>
                  </a:lnTo>
                  <a:lnTo>
                    <a:pt x="1238" y="1210"/>
                  </a:lnTo>
                  <a:lnTo>
                    <a:pt x="1254" y="1129"/>
                  </a:lnTo>
                  <a:lnTo>
                    <a:pt x="1264" y="1051"/>
                  </a:lnTo>
                  <a:lnTo>
                    <a:pt x="1272" y="970"/>
                  </a:lnTo>
                  <a:lnTo>
                    <a:pt x="1274" y="894"/>
                  </a:lnTo>
                  <a:lnTo>
                    <a:pt x="1270" y="801"/>
                  </a:lnTo>
                  <a:lnTo>
                    <a:pt x="1256" y="711"/>
                  </a:lnTo>
                  <a:lnTo>
                    <a:pt x="1236" y="629"/>
                  </a:lnTo>
                  <a:lnTo>
                    <a:pt x="1211" y="550"/>
                  </a:lnTo>
                  <a:lnTo>
                    <a:pt x="1178" y="477"/>
                  </a:lnTo>
                  <a:lnTo>
                    <a:pt x="1138" y="413"/>
                  </a:lnTo>
                  <a:lnTo>
                    <a:pt x="1095" y="356"/>
                  </a:lnTo>
                  <a:lnTo>
                    <a:pt x="1046" y="309"/>
                  </a:lnTo>
                  <a:lnTo>
                    <a:pt x="993" y="271"/>
                  </a:lnTo>
                  <a:lnTo>
                    <a:pt x="938" y="246"/>
                  </a:lnTo>
                  <a:close/>
                  <a:moveTo>
                    <a:pt x="816" y="0"/>
                  </a:moveTo>
                  <a:lnTo>
                    <a:pt x="838" y="0"/>
                  </a:lnTo>
                  <a:lnTo>
                    <a:pt x="917" y="6"/>
                  </a:lnTo>
                  <a:lnTo>
                    <a:pt x="991" y="24"/>
                  </a:lnTo>
                  <a:lnTo>
                    <a:pt x="1064" y="51"/>
                  </a:lnTo>
                  <a:lnTo>
                    <a:pt x="1132" y="91"/>
                  </a:lnTo>
                  <a:lnTo>
                    <a:pt x="1197" y="140"/>
                  </a:lnTo>
                  <a:lnTo>
                    <a:pt x="1256" y="197"/>
                  </a:lnTo>
                  <a:lnTo>
                    <a:pt x="1311" y="261"/>
                  </a:lnTo>
                  <a:lnTo>
                    <a:pt x="1360" y="334"/>
                  </a:lnTo>
                  <a:lnTo>
                    <a:pt x="1403" y="415"/>
                  </a:lnTo>
                  <a:lnTo>
                    <a:pt x="1440" y="501"/>
                  </a:lnTo>
                  <a:lnTo>
                    <a:pt x="1468" y="593"/>
                  </a:lnTo>
                  <a:lnTo>
                    <a:pt x="1490" y="690"/>
                  </a:lnTo>
                  <a:lnTo>
                    <a:pt x="1503" y="790"/>
                  </a:lnTo>
                  <a:lnTo>
                    <a:pt x="1507" y="894"/>
                  </a:lnTo>
                  <a:lnTo>
                    <a:pt x="1505" y="984"/>
                  </a:lnTo>
                  <a:lnTo>
                    <a:pt x="1497" y="1076"/>
                  </a:lnTo>
                  <a:lnTo>
                    <a:pt x="1484" y="1167"/>
                  </a:lnTo>
                  <a:lnTo>
                    <a:pt x="1466" y="1259"/>
                  </a:lnTo>
                  <a:lnTo>
                    <a:pt x="1442" y="1349"/>
                  </a:lnTo>
                  <a:lnTo>
                    <a:pt x="1413" y="1438"/>
                  </a:lnTo>
                  <a:lnTo>
                    <a:pt x="1378" y="1524"/>
                  </a:lnTo>
                  <a:lnTo>
                    <a:pt x="1338" y="1611"/>
                  </a:lnTo>
                  <a:lnTo>
                    <a:pt x="1291" y="1693"/>
                  </a:lnTo>
                  <a:lnTo>
                    <a:pt x="1240" y="1772"/>
                  </a:lnTo>
                  <a:lnTo>
                    <a:pt x="1183" y="1848"/>
                  </a:lnTo>
                  <a:lnTo>
                    <a:pt x="1119" y="1921"/>
                  </a:lnTo>
                  <a:lnTo>
                    <a:pt x="1050" y="1989"/>
                  </a:lnTo>
                  <a:lnTo>
                    <a:pt x="975" y="2052"/>
                  </a:lnTo>
                  <a:lnTo>
                    <a:pt x="895" y="2111"/>
                  </a:lnTo>
                  <a:lnTo>
                    <a:pt x="807" y="2164"/>
                  </a:lnTo>
                  <a:lnTo>
                    <a:pt x="714" y="2211"/>
                  </a:lnTo>
                  <a:lnTo>
                    <a:pt x="614" y="2253"/>
                  </a:lnTo>
                  <a:lnTo>
                    <a:pt x="510" y="2288"/>
                  </a:lnTo>
                  <a:lnTo>
                    <a:pt x="398" y="2315"/>
                  </a:lnTo>
                  <a:lnTo>
                    <a:pt x="279" y="2335"/>
                  </a:lnTo>
                  <a:lnTo>
                    <a:pt x="0" y="2368"/>
                  </a:lnTo>
                  <a:lnTo>
                    <a:pt x="179" y="2156"/>
                  </a:lnTo>
                  <a:lnTo>
                    <a:pt x="261" y="2046"/>
                  </a:lnTo>
                  <a:lnTo>
                    <a:pt x="334" y="1931"/>
                  </a:lnTo>
                  <a:lnTo>
                    <a:pt x="398" y="1813"/>
                  </a:lnTo>
                  <a:lnTo>
                    <a:pt x="455" y="1689"/>
                  </a:lnTo>
                  <a:lnTo>
                    <a:pt x="506" y="1561"/>
                  </a:lnTo>
                  <a:lnTo>
                    <a:pt x="551" y="1432"/>
                  </a:lnTo>
                  <a:lnTo>
                    <a:pt x="589" y="1300"/>
                  </a:lnTo>
                  <a:lnTo>
                    <a:pt x="620" y="1167"/>
                  </a:lnTo>
                  <a:lnTo>
                    <a:pt x="648" y="1033"/>
                  </a:lnTo>
                  <a:lnTo>
                    <a:pt x="669" y="898"/>
                  </a:lnTo>
                  <a:lnTo>
                    <a:pt x="687" y="762"/>
                  </a:lnTo>
                  <a:lnTo>
                    <a:pt x="701" y="629"/>
                  </a:lnTo>
                  <a:lnTo>
                    <a:pt x="710" y="495"/>
                  </a:lnTo>
                  <a:lnTo>
                    <a:pt x="718" y="366"/>
                  </a:lnTo>
                  <a:lnTo>
                    <a:pt x="724" y="236"/>
                  </a:lnTo>
                  <a:lnTo>
                    <a:pt x="726" y="110"/>
                  </a:lnTo>
                  <a:lnTo>
                    <a:pt x="726" y="34"/>
                  </a:lnTo>
                  <a:lnTo>
                    <a:pt x="81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5324475" y="1427163"/>
              <a:ext cx="1331912" cy="1419225"/>
            </a:xfrm>
            <a:custGeom>
              <a:avLst/>
              <a:gdLst>
                <a:gd name="T0" fmla="*/ 147 w 1678"/>
                <a:gd name="T1" fmla="*/ 8 h 1789"/>
                <a:gd name="T2" fmla="*/ 198 w 1678"/>
                <a:gd name="T3" fmla="*/ 41 h 1789"/>
                <a:gd name="T4" fmla="*/ 226 w 1678"/>
                <a:gd name="T5" fmla="*/ 90 h 1789"/>
                <a:gd name="T6" fmla="*/ 294 w 1678"/>
                <a:gd name="T7" fmla="*/ 389 h 1789"/>
                <a:gd name="T8" fmla="*/ 385 w 1678"/>
                <a:gd name="T9" fmla="*/ 650 h 1789"/>
                <a:gd name="T10" fmla="*/ 497 w 1678"/>
                <a:gd name="T11" fmla="*/ 876 h 1789"/>
                <a:gd name="T12" fmla="*/ 634 w 1678"/>
                <a:gd name="T13" fmla="*/ 1070 h 1789"/>
                <a:gd name="T14" fmla="*/ 795 w 1678"/>
                <a:gd name="T15" fmla="*/ 1231 h 1789"/>
                <a:gd name="T16" fmla="*/ 985 w 1678"/>
                <a:gd name="T17" fmla="*/ 1363 h 1789"/>
                <a:gd name="T18" fmla="*/ 1203 w 1678"/>
                <a:gd name="T19" fmla="*/ 1465 h 1789"/>
                <a:gd name="T20" fmla="*/ 1452 w 1678"/>
                <a:gd name="T21" fmla="*/ 1539 h 1789"/>
                <a:gd name="T22" fmla="*/ 1613 w 1678"/>
                <a:gd name="T23" fmla="*/ 1575 h 1789"/>
                <a:gd name="T24" fmla="*/ 1656 w 1678"/>
                <a:gd name="T25" fmla="*/ 1612 h 1789"/>
                <a:gd name="T26" fmla="*/ 1678 w 1678"/>
                <a:gd name="T27" fmla="*/ 1667 h 1789"/>
                <a:gd name="T28" fmla="*/ 1666 w 1678"/>
                <a:gd name="T29" fmla="*/ 1730 h 1789"/>
                <a:gd name="T30" fmla="*/ 1625 w 1678"/>
                <a:gd name="T31" fmla="*/ 1773 h 1789"/>
                <a:gd name="T32" fmla="*/ 1564 w 1678"/>
                <a:gd name="T33" fmla="*/ 1789 h 1789"/>
                <a:gd name="T34" fmla="*/ 1556 w 1678"/>
                <a:gd name="T35" fmla="*/ 1789 h 1789"/>
                <a:gd name="T36" fmla="*/ 1549 w 1678"/>
                <a:gd name="T37" fmla="*/ 1789 h 1789"/>
                <a:gd name="T38" fmla="*/ 1399 w 1678"/>
                <a:gd name="T39" fmla="*/ 1759 h 1789"/>
                <a:gd name="T40" fmla="*/ 1134 w 1678"/>
                <a:gd name="T41" fmla="*/ 1681 h 1789"/>
                <a:gd name="T42" fmla="*/ 899 w 1678"/>
                <a:gd name="T43" fmla="*/ 1575 h 1789"/>
                <a:gd name="T44" fmla="*/ 691 w 1678"/>
                <a:gd name="T45" fmla="*/ 1441 h 1789"/>
                <a:gd name="T46" fmla="*/ 508 w 1678"/>
                <a:gd name="T47" fmla="*/ 1276 h 1789"/>
                <a:gd name="T48" fmla="*/ 353 w 1678"/>
                <a:gd name="T49" fmla="*/ 1082 h 1789"/>
                <a:gd name="T50" fmla="*/ 222 w 1678"/>
                <a:gd name="T51" fmla="*/ 854 h 1789"/>
                <a:gd name="T52" fmla="*/ 116 w 1678"/>
                <a:gd name="T53" fmla="*/ 593 h 1789"/>
                <a:gd name="T54" fmla="*/ 33 w 1678"/>
                <a:gd name="T55" fmla="*/ 296 h 1789"/>
                <a:gd name="T56" fmla="*/ 0 w 1678"/>
                <a:gd name="T57" fmla="*/ 108 h 1789"/>
                <a:gd name="T58" fmla="*/ 22 w 1678"/>
                <a:gd name="T59" fmla="*/ 51 h 1789"/>
                <a:gd name="T60" fmla="*/ 65 w 1678"/>
                <a:gd name="T61" fmla="*/ 12 h 1789"/>
                <a:gd name="T62" fmla="*/ 120 w 1678"/>
                <a:gd name="T63"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8" h="1789">
                  <a:moveTo>
                    <a:pt x="120" y="0"/>
                  </a:moveTo>
                  <a:lnTo>
                    <a:pt x="147" y="8"/>
                  </a:lnTo>
                  <a:lnTo>
                    <a:pt x="175" y="21"/>
                  </a:lnTo>
                  <a:lnTo>
                    <a:pt x="198" y="41"/>
                  </a:lnTo>
                  <a:lnTo>
                    <a:pt x="216" y="65"/>
                  </a:lnTo>
                  <a:lnTo>
                    <a:pt x="226" y="90"/>
                  </a:lnTo>
                  <a:lnTo>
                    <a:pt x="257" y="243"/>
                  </a:lnTo>
                  <a:lnTo>
                    <a:pt x="294" y="389"/>
                  </a:lnTo>
                  <a:lnTo>
                    <a:pt x="336" y="522"/>
                  </a:lnTo>
                  <a:lnTo>
                    <a:pt x="385" y="650"/>
                  </a:lnTo>
                  <a:lnTo>
                    <a:pt x="438" y="768"/>
                  </a:lnTo>
                  <a:lnTo>
                    <a:pt x="497" y="876"/>
                  </a:lnTo>
                  <a:lnTo>
                    <a:pt x="561" y="978"/>
                  </a:lnTo>
                  <a:lnTo>
                    <a:pt x="634" y="1070"/>
                  </a:lnTo>
                  <a:lnTo>
                    <a:pt x="711" y="1155"/>
                  </a:lnTo>
                  <a:lnTo>
                    <a:pt x="795" y="1231"/>
                  </a:lnTo>
                  <a:lnTo>
                    <a:pt x="887" y="1302"/>
                  </a:lnTo>
                  <a:lnTo>
                    <a:pt x="985" y="1363"/>
                  </a:lnTo>
                  <a:lnTo>
                    <a:pt x="1091" y="1418"/>
                  </a:lnTo>
                  <a:lnTo>
                    <a:pt x="1203" y="1465"/>
                  </a:lnTo>
                  <a:lnTo>
                    <a:pt x="1323" y="1506"/>
                  </a:lnTo>
                  <a:lnTo>
                    <a:pt x="1452" y="1539"/>
                  </a:lnTo>
                  <a:lnTo>
                    <a:pt x="1588" y="1565"/>
                  </a:lnTo>
                  <a:lnTo>
                    <a:pt x="1613" y="1575"/>
                  </a:lnTo>
                  <a:lnTo>
                    <a:pt x="1637" y="1590"/>
                  </a:lnTo>
                  <a:lnTo>
                    <a:pt x="1656" y="1612"/>
                  </a:lnTo>
                  <a:lnTo>
                    <a:pt x="1670" y="1638"/>
                  </a:lnTo>
                  <a:lnTo>
                    <a:pt x="1678" y="1667"/>
                  </a:lnTo>
                  <a:lnTo>
                    <a:pt x="1676" y="1700"/>
                  </a:lnTo>
                  <a:lnTo>
                    <a:pt x="1666" y="1730"/>
                  </a:lnTo>
                  <a:lnTo>
                    <a:pt x="1649" y="1755"/>
                  </a:lnTo>
                  <a:lnTo>
                    <a:pt x="1625" y="1773"/>
                  </a:lnTo>
                  <a:lnTo>
                    <a:pt x="1598" y="1785"/>
                  </a:lnTo>
                  <a:lnTo>
                    <a:pt x="1564" y="1789"/>
                  </a:lnTo>
                  <a:lnTo>
                    <a:pt x="1560" y="1789"/>
                  </a:lnTo>
                  <a:lnTo>
                    <a:pt x="1556" y="1789"/>
                  </a:lnTo>
                  <a:lnTo>
                    <a:pt x="1552" y="1789"/>
                  </a:lnTo>
                  <a:lnTo>
                    <a:pt x="1549" y="1789"/>
                  </a:lnTo>
                  <a:lnTo>
                    <a:pt x="1543" y="1789"/>
                  </a:lnTo>
                  <a:lnTo>
                    <a:pt x="1399" y="1759"/>
                  </a:lnTo>
                  <a:lnTo>
                    <a:pt x="1264" y="1724"/>
                  </a:lnTo>
                  <a:lnTo>
                    <a:pt x="1134" y="1681"/>
                  </a:lnTo>
                  <a:lnTo>
                    <a:pt x="1013" y="1632"/>
                  </a:lnTo>
                  <a:lnTo>
                    <a:pt x="899" y="1575"/>
                  </a:lnTo>
                  <a:lnTo>
                    <a:pt x="791" y="1512"/>
                  </a:lnTo>
                  <a:lnTo>
                    <a:pt x="691" y="1441"/>
                  </a:lnTo>
                  <a:lnTo>
                    <a:pt x="597" y="1363"/>
                  </a:lnTo>
                  <a:lnTo>
                    <a:pt x="508" y="1276"/>
                  </a:lnTo>
                  <a:lnTo>
                    <a:pt x="428" y="1182"/>
                  </a:lnTo>
                  <a:lnTo>
                    <a:pt x="353" y="1082"/>
                  </a:lnTo>
                  <a:lnTo>
                    <a:pt x="285" y="972"/>
                  </a:lnTo>
                  <a:lnTo>
                    <a:pt x="222" y="854"/>
                  </a:lnTo>
                  <a:lnTo>
                    <a:pt x="167" y="726"/>
                  </a:lnTo>
                  <a:lnTo>
                    <a:pt x="116" y="593"/>
                  </a:lnTo>
                  <a:lnTo>
                    <a:pt x="73" y="450"/>
                  </a:lnTo>
                  <a:lnTo>
                    <a:pt x="33" y="296"/>
                  </a:lnTo>
                  <a:lnTo>
                    <a:pt x="2" y="135"/>
                  </a:lnTo>
                  <a:lnTo>
                    <a:pt x="0" y="108"/>
                  </a:lnTo>
                  <a:lnTo>
                    <a:pt x="8" y="78"/>
                  </a:lnTo>
                  <a:lnTo>
                    <a:pt x="22" y="51"/>
                  </a:lnTo>
                  <a:lnTo>
                    <a:pt x="41" y="29"/>
                  </a:lnTo>
                  <a:lnTo>
                    <a:pt x="65" y="12"/>
                  </a:lnTo>
                  <a:lnTo>
                    <a:pt x="90" y="2"/>
                  </a:lnTo>
                  <a:lnTo>
                    <a:pt x="12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3" name="Picture 2" descr="A close up of a logo&#10;&#10;Description automatically generated">
            <a:extLst>
              <a:ext uri="{FF2B5EF4-FFF2-40B4-BE49-F238E27FC236}">
                <a16:creationId xmlns:a16="http://schemas.microsoft.com/office/drawing/2014/main" id="{F6EEF7CF-5E03-493D-B396-3F49E5337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8735" y="176086"/>
            <a:ext cx="2684844" cy="2706096"/>
          </a:xfrm>
          <a:prstGeom prst="rect">
            <a:avLst/>
          </a:prstGeom>
        </p:spPr>
      </p:pic>
      <p:sp>
        <p:nvSpPr>
          <p:cNvPr id="17" name="Slide Number Placeholder 1">
            <a:extLst>
              <a:ext uri="{FF2B5EF4-FFF2-40B4-BE49-F238E27FC236}">
                <a16:creationId xmlns:a16="http://schemas.microsoft.com/office/drawing/2014/main" id="{54EF481A-A397-4348-B801-678184B63A6E}"/>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36</a:t>
            </a:fld>
            <a:endParaRPr lang="en-US" dirty="0"/>
          </a:p>
        </p:txBody>
      </p:sp>
    </p:spTree>
    <p:extLst>
      <p:ext uri="{BB962C8B-B14F-4D97-AF65-F5344CB8AC3E}">
        <p14:creationId xmlns:p14="http://schemas.microsoft.com/office/powerpoint/2010/main" val="1806442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5FEFA0-ABA4-4681-B7FB-D863EE2F660D}"/>
              </a:ext>
            </a:extLst>
          </p:cNvPr>
          <p:cNvPicPr>
            <a:picLocks noChangeAspect="1"/>
          </p:cNvPicPr>
          <p:nvPr/>
        </p:nvPicPr>
        <p:blipFill>
          <a:blip r:embed="rId3"/>
          <a:stretch>
            <a:fillRect/>
          </a:stretch>
        </p:blipFill>
        <p:spPr>
          <a:xfrm>
            <a:off x="0" y="0"/>
            <a:ext cx="9144000" cy="5143500"/>
          </a:xfrm>
          <a:prstGeom prst="rect">
            <a:avLst/>
          </a:prstGeom>
        </p:spPr>
      </p:pic>
      <p:sp>
        <p:nvSpPr>
          <p:cNvPr id="4" name="Slide Number Placeholder 1">
            <a:extLst>
              <a:ext uri="{FF2B5EF4-FFF2-40B4-BE49-F238E27FC236}">
                <a16:creationId xmlns:a16="http://schemas.microsoft.com/office/drawing/2014/main" id="{EE8EB8BC-9F50-4DA7-A6B1-12CB954023AA}"/>
              </a:ext>
            </a:extLst>
          </p:cNvPr>
          <p:cNvSpPr>
            <a:spLocks noGrp="1"/>
          </p:cNvSpPr>
          <p:nvPr>
            <p:ph type="sldNum" sz="quarter" idx="12"/>
          </p:nvPr>
        </p:nvSpPr>
        <p:spPr>
          <a:xfrm>
            <a:off x="8001000" y="4705350"/>
            <a:ext cx="838200" cy="365125"/>
          </a:xfrm>
          <a:prstGeom prst="rect">
            <a:avLst/>
          </a:prstGeom>
        </p:spPr>
        <p:txBody>
          <a:bodyPr/>
          <a:lstStyle>
            <a:lvl1pPr algn="r">
              <a:defRPr sz="1200"/>
            </a:lvl1pPr>
          </a:lstStyle>
          <a:p>
            <a:fld id="{3A88AA25-0ABF-4444-BF79-A8339D80008A}" type="slidenum">
              <a:rPr lang="en-US" smtClean="0">
                <a:solidFill>
                  <a:schemeClr val="bg1"/>
                </a:solidFill>
              </a:rPr>
              <a:pPr/>
              <a:t>37</a:t>
            </a:fld>
            <a:endParaRPr lang="en-US" dirty="0">
              <a:solidFill>
                <a:schemeClr val="bg1"/>
              </a:solidFill>
            </a:endParaRPr>
          </a:p>
        </p:txBody>
      </p:sp>
    </p:spTree>
    <p:extLst>
      <p:ext uri="{BB962C8B-B14F-4D97-AF65-F5344CB8AC3E}">
        <p14:creationId xmlns:p14="http://schemas.microsoft.com/office/powerpoint/2010/main" val="2043171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334DB7-C340-4C36-B3E3-BC7A1054FBE3}"/>
              </a:ext>
            </a:extLst>
          </p:cNvPr>
          <p:cNvPicPr>
            <a:picLocks noChangeAspect="1"/>
          </p:cNvPicPr>
          <p:nvPr/>
        </p:nvPicPr>
        <p:blipFill rotWithShape="1">
          <a:blip r:embed="rId3"/>
          <a:srcRect b="12791"/>
          <a:stretch/>
        </p:blipFill>
        <p:spPr>
          <a:xfrm>
            <a:off x="20" y="10"/>
            <a:ext cx="9143980" cy="5143490"/>
          </a:xfrm>
          <a:prstGeom prst="rect">
            <a:avLst/>
          </a:prstGeom>
          <a:noFill/>
          <a:ln w="19050">
            <a:noFill/>
          </a:ln>
        </p:spPr>
      </p:pic>
      <p:sp>
        <p:nvSpPr>
          <p:cNvPr id="4" name="Slide Number Placeholder 1" hidden="1">
            <a:extLst>
              <a:ext uri="{FF2B5EF4-FFF2-40B4-BE49-F238E27FC236}">
                <a16:creationId xmlns:a16="http://schemas.microsoft.com/office/drawing/2014/main" id="{EE8EB8BC-9F50-4DA7-A6B1-12CB954023AA}"/>
              </a:ext>
            </a:extLst>
          </p:cNvPr>
          <p:cNvSpPr>
            <a:spLocks noGrp="1"/>
          </p:cNvSpPr>
          <p:nvPr>
            <p:ph type="sldNum" sz="quarter" idx="4294967295"/>
          </p:nvPr>
        </p:nvSpPr>
        <p:spPr>
          <a:xfrm>
            <a:off x="8001000" y="4705350"/>
            <a:ext cx="838200" cy="365125"/>
          </a:xfrm>
          <a:prstGeom prst="rect">
            <a:avLst/>
          </a:prstGeom>
        </p:spPr>
        <p:txBody>
          <a:bodyPr/>
          <a:lstStyle>
            <a:lvl1pPr algn="r">
              <a:defRPr sz="1200"/>
            </a:lvl1pPr>
          </a:lstStyle>
          <a:p>
            <a:pPr>
              <a:spcAft>
                <a:spcPts val="600"/>
              </a:spcAft>
            </a:pPr>
            <a:fld id="{3A88AA25-0ABF-4444-BF79-A8339D80008A}" type="slidenum">
              <a:rPr lang="en-US" smtClean="0">
                <a:solidFill>
                  <a:schemeClr val="bg1"/>
                </a:solidFill>
              </a:rPr>
              <a:pPr>
                <a:spcAft>
                  <a:spcPts val="600"/>
                </a:spcAft>
              </a:pPr>
              <a:t>38</a:t>
            </a:fld>
            <a:endParaRPr lang="en-US">
              <a:solidFill>
                <a:schemeClr val="bg1"/>
              </a:solidFill>
            </a:endParaRPr>
          </a:p>
        </p:txBody>
      </p:sp>
      <p:sp>
        <p:nvSpPr>
          <p:cNvPr id="5" name="Slide Number Placeholder 3">
            <a:extLst>
              <a:ext uri="{FF2B5EF4-FFF2-40B4-BE49-F238E27FC236}">
                <a16:creationId xmlns:a16="http://schemas.microsoft.com/office/drawing/2014/main" id="{555B4308-0E13-45E8-8F98-99500B3E5939}"/>
              </a:ext>
            </a:extLst>
          </p:cNvPr>
          <p:cNvSpPr txBox="1">
            <a:spLocks/>
          </p:cNvSpPr>
          <p:nvPr/>
        </p:nvSpPr>
        <p:spPr>
          <a:xfrm>
            <a:off x="6457950" y="4767263"/>
            <a:ext cx="2057400" cy="2746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6B96132-3E90-4AFC-AC45-7C0AA1505F5F}" type="slidenum">
              <a:rPr lang="en-US" sz="1200" smtClean="0">
                <a:solidFill>
                  <a:schemeClr val="tx1">
                    <a:lumMod val="75000"/>
                    <a:lumOff val="25000"/>
                  </a:schemeClr>
                </a:solidFill>
              </a:rPr>
              <a:pPr algn="r"/>
              <a:t>38</a:t>
            </a:fld>
            <a:endParaRPr lang="en-US" sz="1200" dirty="0">
              <a:solidFill>
                <a:schemeClr val="tx1">
                  <a:lumMod val="75000"/>
                  <a:lumOff val="25000"/>
                </a:schemeClr>
              </a:solidFill>
            </a:endParaRPr>
          </a:p>
        </p:txBody>
      </p:sp>
      <p:sp>
        <p:nvSpPr>
          <p:cNvPr id="8" name="Slide Number Placeholder 1">
            <a:extLst>
              <a:ext uri="{FF2B5EF4-FFF2-40B4-BE49-F238E27FC236}">
                <a16:creationId xmlns:a16="http://schemas.microsoft.com/office/drawing/2014/main" id="{50F1684D-D184-44EA-865E-F6E23F198986}"/>
              </a:ext>
            </a:extLst>
          </p:cNvPr>
          <p:cNvSpPr txBox="1">
            <a:spLocks/>
          </p:cNvSpPr>
          <p:nvPr/>
        </p:nvSpPr>
        <p:spPr>
          <a:xfrm>
            <a:off x="8153400" y="48577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solidFill>
                  <a:schemeClr val="bg1"/>
                </a:solidFill>
              </a:rPr>
              <a:pPr/>
              <a:t>38</a:t>
            </a:fld>
            <a:endParaRPr lang="en-US" dirty="0">
              <a:solidFill>
                <a:schemeClr val="bg1"/>
              </a:solidFill>
            </a:endParaRPr>
          </a:p>
        </p:txBody>
      </p:sp>
    </p:spTree>
    <p:extLst>
      <p:ext uri="{BB962C8B-B14F-4D97-AF65-F5344CB8AC3E}">
        <p14:creationId xmlns:p14="http://schemas.microsoft.com/office/powerpoint/2010/main" val="3444945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D7CD62-E74E-40A2-A6B8-37928EAFA078}"/>
              </a:ext>
            </a:extLst>
          </p:cNvPr>
          <p:cNvSpPr>
            <a:spLocks noGrp="1"/>
          </p:cNvSpPr>
          <p:nvPr>
            <p:ph type="title"/>
          </p:nvPr>
        </p:nvSpPr>
        <p:spPr>
          <a:xfrm>
            <a:off x="685800" y="1565071"/>
            <a:ext cx="3352800" cy="1008601"/>
          </a:xfrm>
        </p:spPr>
        <p:txBody>
          <a:bodyPr/>
          <a:lstStyle/>
          <a:p>
            <a:r>
              <a:rPr lang="en-US" dirty="0">
                <a:solidFill>
                  <a:schemeClr val="accent4"/>
                </a:solidFill>
              </a:rPr>
              <a:t>United Spinal Association</a:t>
            </a:r>
          </a:p>
        </p:txBody>
      </p:sp>
      <p:sp>
        <p:nvSpPr>
          <p:cNvPr id="8" name="Slide Number Placeholder 1">
            <a:extLst>
              <a:ext uri="{FF2B5EF4-FFF2-40B4-BE49-F238E27FC236}">
                <a16:creationId xmlns:a16="http://schemas.microsoft.com/office/drawing/2014/main" id="{3C069CCF-55B7-431B-B4E1-192D24473D75}"/>
              </a:ext>
            </a:extLst>
          </p:cNvPr>
          <p:cNvSpPr>
            <a:spLocks noGrp="1"/>
          </p:cNvSpPr>
          <p:nvPr>
            <p:ph type="sldNum" sz="quarter" idx="12"/>
          </p:nvPr>
        </p:nvSpPr>
        <p:spPr>
          <a:xfrm>
            <a:off x="8001000" y="4705350"/>
            <a:ext cx="838200" cy="365125"/>
          </a:xfrm>
          <a:prstGeom prst="rect">
            <a:avLst/>
          </a:prstGeom>
        </p:spPr>
        <p:txBody>
          <a:bodyPr/>
          <a:lstStyle>
            <a:lvl1pPr algn="r">
              <a:defRPr sz="1200"/>
            </a:lvl1pPr>
          </a:lstStyle>
          <a:p>
            <a:fld id="{3A88AA25-0ABF-4444-BF79-A8339D80008A}" type="slidenum">
              <a:rPr lang="en-US" smtClean="0"/>
              <a:pPr/>
              <a:t>39</a:t>
            </a:fld>
            <a:endParaRPr lang="en-US" dirty="0"/>
          </a:p>
        </p:txBody>
      </p:sp>
      <p:pic>
        <p:nvPicPr>
          <p:cNvPr id="9" name="Picture 8">
            <a:extLst>
              <a:ext uri="{FF2B5EF4-FFF2-40B4-BE49-F238E27FC236}">
                <a16:creationId xmlns:a16="http://schemas.microsoft.com/office/drawing/2014/main" id="{AB43F3EF-08F3-4A20-AFF1-9EACE58FE1AE}"/>
              </a:ext>
            </a:extLst>
          </p:cNvPr>
          <p:cNvPicPr>
            <a:picLocks noChangeAspect="1"/>
          </p:cNvPicPr>
          <p:nvPr/>
        </p:nvPicPr>
        <p:blipFill>
          <a:blip r:embed="rId3"/>
          <a:stretch>
            <a:fillRect/>
          </a:stretch>
        </p:blipFill>
        <p:spPr>
          <a:xfrm>
            <a:off x="4560815" y="182562"/>
            <a:ext cx="3158534" cy="4705350"/>
          </a:xfrm>
          <a:prstGeom prst="rect">
            <a:avLst/>
          </a:prstGeom>
          <a:ln>
            <a:noFill/>
          </a:ln>
          <a:effectLst>
            <a:outerShdw blurRad="190500" algn="tl" rotWithShape="0">
              <a:srgbClr val="000000">
                <a:alpha val="70000"/>
              </a:srgbClr>
            </a:outerShdw>
          </a:effectLst>
        </p:spPr>
      </p:pic>
      <p:sp>
        <p:nvSpPr>
          <p:cNvPr id="12" name="Title 2">
            <a:extLst>
              <a:ext uri="{FF2B5EF4-FFF2-40B4-BE49-F238E27FC236}">
                <a16:creationId xmlns:a16="http://schemas.microsoft.com/office/drawing/2014/main" id="{D2F491C6-3F2B-4856-BE3E-A9E595AA7EE3}"/>
              </a:ext>
            </a:extLst>
          </p:cNvPr>
          <p:cNvSpPr txBox="1">
            <a:spLocks/>
          </p:cNvSpPr>
          <p:nvPr/>
        </p:nvSpPr>
        <p:spPr>
          <a:xfrm>
            <a:off x="584393" y="2800350"/>
            <a:ext cx="3555614" cy="1008601"/>
          </a:xfrm>
          <a:prstGeom prst="rect">
            <a:avLst/>
          </a:prstGeom>
        </p:spPr>
        <p:txBody>
          <a:bodyPr lIns="0" tIns="0" rIns="0" bIns="0" anchor="ctr"/>
          <a:lstStyle>
            <a:lvl1pPr algn="ctr" defTabSz="914400" rtl="0" eaLnBrk="1" latinLnBrk="0" hangingPunct="1">
              <a:spcBef>
                <a:spcPct val="0"/>
              </a:spcBef>
              <a:buNone/>
              <a:defRPr sz="3600" kern="1200">
                <a:solidFill>
                  <a:schemeClr val="tx1">
                    <a:lumMod val="50000"/>
                    <a:lumOff val="50000"/>
                  </a:schemeClr>
                </a:solidFill>
                <a:latin typeface="+mj-lt"/>
                <a:ea typeface="+mj-ea"/>
                <a:cs typeface="+mj-cs"/>
              </a:defRPr>
            </a:lvl1pPr>
          </a:lstStyle>
          <a:p>
            <a:r>
              <a:rPr lang="en-US" sz="1800" dirty="0">
                <a:solidFill>
                  <a:schemeClr val="tx1">
                    <a:lumMod val="75000"/>
                    <a:lumOff val="25000"/>
                  </a:schemeClr>
                </a:solidFill>
              </a:rPr>
              <a:t>https://www.unitedspinal.org/pdf/DisabilityEtiquette.pdf</a:t>
            </a:r>
          </a:p>
        </p:txBody>
      </p:sp>
    </p:spTree>
    <p:extLst>
      <p:ext uri="{BB962C8B-B14F-4D97-AF65-F5344CB8AC3E}">
        <p14:creationId xmlns:p14="http://schemas.microsoft.com/office/powerpoint/2010/main" val="2265342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bwMode="auto">
          <a:xfrm>
            <a:off x="1" y="0"/>
            <a:ext cx="4572000" cy="5143500"/>
          </a:xfrm>
          <a:prstGeom prst="roundRect">
            <a:avLst>
              <a:gd name="adj" fmla="val 0"/>
            </a:avLst>
          </a:prstGeom>
          <a:solidFill>
            <a:schemeClr val="accent4"/>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4" name="Title 3"/>
          <p:cNvSpPr>
            <a:spLocks noGrp="1"/>
          </p:cNvSpPr>
          <p:nvPr>
            <p:ph type="title"/>
          </p:nvPr>
        </p:nvSpPr>
        <p:spPr>
          <a:xfrm>
            <a:off x="286229" y="338658"/>
            <a:ext cx="3886200" cy="495383"/>
          </a:xfrm>
        </p:spPr>
        <p:txBody>
          <a:bodyPr/>
          <a:lstStyle/>
          <a:p>
            <a:r>
              <a:rPr lang="en-US" dirty="0"/>
              <a:t>What Do You See?</a:t>
            </a:r>
          </a:p>
        </p:txBody>
      </p:sp>
      <p:grpSp>
        <p:nvGrpSpPr>
          <p:cNvPr id="7" name="Group 6">
            <a:extLst>
              <a:ext uri="{FF2B5EF4-FFF2-40B4-BE49-F238E27FC236}">
                <a16:creationId xmlns:a16="http://schemas.microsoft.com/office/drawing/2014/main" id="{ABDE8FCB-D553-4185-801E-A6C2AB5E3F4B}"/>
              </a:ext>
            </a:extLst>
          </p:cNvPr>
          <p:cNvGrpSpPr/>
          <p:nvPr/>
        </p:nvGrpSpPr>
        <p:grpSpPr>
          <a:xfrm>
            <a:off x="361315" y="1172699"/>
            <a:ext cx="3791429" cy="1200329"/>
            <a:chOff x="381000" y="1465163"/>
            <a:chExt cx="3791429" cy="1200329"/>
          </a:xfrm>
        </p:grpSpPr>
        <p:sp>
          <p:nvSpPr>
            <p:cNvPr id="50" name="Inhaltsplatzhalter 4"/>
            <p:cNvSpPr txBox="1">
              <a:spLocks/>
            </p:cNvSpPr>
            <p:nvPr/>
          </p:nvSpPr>
          <p:spPr>
            <a:xfrm>
              <a:off x="833265" y="1465163"/>
              <a:ext cx="3339164" cy="120032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sz="1800" b="1" dirty="0">
                  <a:latin typeface="+mj-lt"/>
                </a:rPr>
                <a:t>What do you know about each of these individuals from looking at their pictures?</a:t>
              </a:r>
            </a:p>
          </p:txBody>
        </p:sp>
        <p:grpSp>
          <p:nvGrpSpPr>
            <p:cNvPr id="51" name="Group 50"/>
            <p:cNvGrpSpPr/>
            <p:nvPr/>
          </p:nvGrpSpPr>
          <p:grpSpPr>
            <a:xfrm>
              <a:off x="381000" y="1905185"/>
              <a:ext cx="320644" cy="320282"/>
              <a:chOff x="3867150" y="1868488"/>
              <a:chExt cx="1406525" cy="1404938"/>
            </a:xfrm>
            <a:solidFill>
              <a:schemeClr val="bg1"/>
            </a:solidFill>
          </p:grpSpPr>
          <p:sp>
            <p:nvSpPr>
              <p:cNvPr id="52" name="Freeform 6"/>
              <p:cNvSpPr>
                <a:spLocks/>
              </p:cNvSpPr>
              <p:nvPr/>
            </p:nvSpPr>
            <p:spPr bwMode="auto">
              <a:xfrm>
                <a:off x="4225925" y="2312988"/>
                <a:ext cx="715963" cy="539750"/>
              </a:xfrm>
              <a:custGeom>
                <a:avLst/>
                <a:gdLst>
                  <a:gd name="T0" fmla="*/ 1534 w 1806"/>
                  <a:gd name="T1" fmla="*/ 0 h 1359"/>
                  <a:gd name="T2" fmla="*/ 1806 w 1806"/>
                  <a:gd name="T3" fmla="*/ 280 h 1359"/>
                  <a:gd name="T4" fmla="*/ 693 w 1806"/>
                  <a:gd name="T5" fmla="*/ 1359 h 1359"/>
                  <a:gd name="T6" fmla="*/ 0 w 1806"/>
                  <a:gd name="T7" fmla="*/ 668 h 1359"/>
                  <a:gd name="T8" fmla="*/ 236 w 1806"/>
                  <a:gd name="T9" fmla="*/ 432 h 1359"/>
                  <a:gd name="T10" fmla="*/ 676 w 1806"/>
                  <a:gd name="T11" fmla="*/ 873 h 1359"/>
                  <a:gd name="T12" fmla="*/ 1534 w 1806"/>
                  <a:gd name="T13" fmla="*/ 0 h 1359"/>
                </a:gdLst>
                <a:ahLst/>
                <a:cxnLst>
                  <a:cxn ang="0">
                    <a:pos x="T0" y="T1"/>
                  </a:cxn>
                  <a:cxn ang="0">
                    <a:pos x="T2" y="T3"/>
                  </a:cxn>
                  <a:cxn ang="0">
                    <a:pos x="T4" y="T5"/>
                  </a:cxn>
                  <a:cxn ang="0">
                    <a:pos x="T6" y="T7"/>
                  </a:cxn>
                  <a:cxn ang="0">
                    <a:pos x="T8" y="T9"/>
                  </a:cxn>
                  <a:cxn ang="0">
                    <a:pos x="T10" y="T11"/>
                  </a:cxn>
                  <a:cxn ang="0">
                    <a:pos x="T12" y="T13"/>
                  </a:cxn>
                </a:cxnLst>
                <a:rect l="0" t="0" r="r" b="b"/>
                <a:pathLst>
                  <a:path w="1806" h="1359">
                    <a:moveTo>
                      <a:pt x="1534" y="0"/>
                    </a:moveTo>
                    <a:lnTo>
                      <a:pt x="1806" y="280"/>
                    </a:lnTo>
                    <a:lnTo>
                      <a:pt x="693" y="1359"/>
                    </a:lnTo>
                    <a:lnTo>
                      <a:pt x="0" y="668"/>
                    </a:lnTo>
                    <a:lnTo>
                      <a:pt x="236" y="432"/>
                    </a:lnTo>
                    <a:lnTo>
                      <a:pt x="676" y="873"/>
                    </a:lnTo>
                    <a:lnTo>
                      <a:pt x="15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7"/>
              <p:cNvSpPr>
                <a:spLocks noEditPoints="1"/>
              </p:cNvSpPr>
              <p:nvPr/>
            </p:nvSpPr>
            <p:spPr bwMode="auto">
              <a:xfrm>
                <a:off x="3867150" y="1868488"/>
                <a:ext cx="1406525" cy="1404938"/>
              </a:xfrm>
              <a:custGeom>
                <a:avLst/>
                <a:gdLst>
                  <a:gd name="T0" fmla="*/ 1480 w 3546"/>
                  <a:gd name="T1" fmla="*/ 351 h 3543"/>
                  <a:gd name="T2" fmla="*/ 1122 w 3546"/>
                  <a:gd name="T3" fmla="*/ 475 h 3543"/>
                  <a:gd name="T4" fmla="*/ 814 w 3546"/>
                  <a:gd name="T5" fmla="*/ 683 h 3543"/>
                  <a:gd name="T6" fmla="*/ 569 w 3546"/>
                  <a:gd name="T7" fmla="*/ 962 h 3543"/>
                  <a:gd name="T8" fmla="*/ 401 w 3546"/>
                  <a:gd name="T9" fmla="*/ 1296 h 3543"/>
                  <a:gd name="T10" fmla="*/ 324 w 3546"/>
                  <a:gd name="T11" fmla="*/ 1673 h 3543"/>
                  <a:gd name="T12" fmla="*/ 350 w 3546"/>
                  <a:gd name="T13" fmla="*/ 2064 h 3543"/>
                  <a:gd name="T14" fmla="*/ 474 w 3546"/>
                  <a:gd name="T15" fmla="*/ 2422 h 3543"/>
                  <a:gd name="T16" fmla="*/ 682 w 3546"/>
                  <a:gd name="T17" fmla="*/ 2731 h 3543"/>
                  <a:gd name="T18" fmla="*/ 961 w 3546"/>
                  <a:gd name="T19" fmla="*/ 2976 h 3543"/>
                  <a:gd name="T20" fmla="*/ 1296 w 3546"/>
                  <a:gd name="T21" fmla="*/ 3143 h 3543"/>
                  <a:gd name="T22" fmla="*/ 1673 w 3546"/>
                  <a:gd name="T23" fmla="*/ 3220 h 3543"/>
                  <a:gd name="T24" fmla="*/ 2065 w 3546"/>
                  <a:gd name="T25" fmla="*/ 3194 h 3543"/>
                  <a:gd name="T26" fmla="*/ 2423 w 3546"/>
                  <a:gd name="T27" fmla="*/ 3070 h 3543"/>
                  <a:gd name="T28" fmla="*/ 2731 w 3546"/>
                  <a:gd name="T29" fmla="*/ 2861 h 3543"/>
                  <a:gd name="T30" fmla="*/ 2977 w 3546"/>
                  <a:gd name="T31" fmla="*/ 2583 h 3543"/>
                  <a:gd name="T32" fmla="*/ 3144 w 3546"/>
                  <a:gd name="T33" fmla="*/ 2249 h 3543"/>
                  <a:gd name="T34" fmla="*/ 3221 w 3546"/>
                  <a:gd name="T35" fmla="*/ 1871 h 3543"/>
                  <a:gd name="T36" fmla="*/ 3195 w 3546"/>
                  <a:gd name="T37" fmla="*/ 1481 h 3543"/>
                  <a:gd name="T38" fmla="*/ 3070 w 3546"/>
                  <a:gd name="T39" fmla="*/ 1122 h 3543"/>
                  <a:gd name="T40" fmla="*/ 2862 w 3546"/>
                  <a:gd name="T41" fmla="*/ 815 h 3543"/>
                  <a:gd name="T42" fmla="*/ 2584 w 3546"/>
                  <a:gd name="T43" fmla="*/ 570 h 3543"/>
                  <a:gd name="T44" fmla="*/ 2249 w 3546"/>
                  <a:gd name="T45" fmla="*/ 402 h 3543"/>
                  <a:gd name="T46" fmla="*/ 1872 w 3546"/>
                  <a:gd name="T47" fmla="*/ 325 h 3543"/>
                  <a:gd name="T48" fmla="*/ 1987 w 3546"/>
                  <a:gd name="T49" fmla="*/ 13 h 3543"/>
                  <a:gd name="T50" fmla="*/ 2391 w 3546"/>
                  <a:gd name="T51" fmla="*/ 112 h 3543"/>
                  <a:gd name="T52" fmla="*/ 2753 w 3546"/>
                  <a:gd name="T53" fmla="*/ 296 h 3543"/>
                  <a:gd name="T54" fmla="*/ 3061 w 3546"/>
                  <a:gd name="T55" fmla="*/ 556 h 3543"/>
                  <a:gd name="T56" fmla="*/ 3304 w 3546"/>
                  <a:gd name="T57" fmla="*/ 879 h 3543"/>
                  <a:gd name="T58" fmla="*/ 3468 w 3546"/>
                  <a:gd name="T59" fmla="*/ 1252 h 3543"/>
                  <a:gd name="T60" fmla="*/ 3542 w 3546"/>
                  <a:gd name="T61" fmla="*/ 1664 h 3543"/>
                  <a:gd name="T62" fmla="*/ 3516 w 3546"/>
                  <a:gd name="T63" fmla="*/ 2091 h 3543"/>
                  <a:gd name="T64" fmla="*/ 3395 w 3546"/>
                  <a:gd name="T65" fmla="*/ 2485 h 3543"/>
                  <a:gd name="T66" fmla="*/ 3191 w 3546"/>
                  <a:gd name="T67" fmla="*/ 2834 h 3543"/>
                  <a:gd name="T68" fmla="*/ 2915 w 3546"/>
                  <a:gd name="T69" fmla="*/ 3127 h 3543"/>
                  <a:gd name="T70" fmla="*/ 2578 w 3546"/>
                  <a:gd name="T71" fmla="*/ 3350 h 3543"/>
                  <a:gd name="T72" fmla="*/ 2194 w 3546"/>
                  <a:gd name="T73" fmla="*/ 3494 h 3543"/>
                  <a:gd name="T74" fmla="*/ 1773 w 3546"/>
                  <a:gd name="T75" fmla="*/ 3543 h 3543"/>
                  <a:gd name="T76" fmla="*/ 1352 w 3546"/>
                  <a:gd name="T77" fmla="*/ 3494 h 3543"/>
                  <a:gd name="T78" fmla="*/ 967 w 3546"/>
                  <a:gd name="T79" fmla="*/ 3350 h 3543"/>
                  <a:gd name="T80" fmla="*/ 631 w 3546"/>
                  <a:gd name="T81" fmla="*/ 3127 h 3543"/>
                  <a:gd name="T82" fmla="*/ 354 w 3546"/>
                  <a:gd name="T83" fmla="*/ 2834 h 3543"/>
                  <a:gd name="T84" fmla="*/ 149 w 3546"/>
                  <a:gd name="T85" fmla="*/ 2485 h 3543"/>
                  <a:gd name="T86" fmla="*/ 28 w 3546"/>
                  <a:gd name="T87" fmla="*/ 2091 h 3543"/>
                  <a:gd name="T88" fmla="*/ 3 w 3546"/>
                  <a:gd name="T89" fmla="*/ 1664 h 3543"/>
                  <a:gd name="T90" fmla="*/ 78 w 3546"/>
                  <a:gd name="T91" fmla="*/ 1252 h 3543"/>
                  <a:gd name="T92" fmla="*/ 242 w 3546"/>
                  <a:gd name="T93" fmla="*/ 879 h 3543"/>
                  <a:gd name="T94" fmla="*/ 484 w 3546"/>
                  <a:gd name="T95" fmla="*/ 556 h 3543"/>
                  <a:gd name="T96" fmla="*/ 791 w 3546"/>
                  <a:gd name="T97" fmla="*/ 296 h 3543"/>
                  <a:gd name="T98" fmla="*/ 1154 w 3546"/>
                  <a:gd name="T99" fmla="*/ 112 h 3543"/>
                  <a:gd name="T100" fmla="*/ 1558 w 3546"/>
                  <a:gd name="T101" fmla="*/ 13 h 3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46" h="3543">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8" name="Group 7">
            <a:extLst>
              <a:ext uri="{FF2B5EF4-FFF2-40B4-BE49-F238E27FC236}">
                <a16:creationId xmlns:a16="http://schemas.microsoft.com/office/drawing/2014/main" id="{ABA89675-7752-444A-BBC3-ADFF467BDD85}"/>
              </a:ext>
            </a:extLst>
          </p:cNvPr>
          <p:cNvGrpSpPr/>
          <p:nvPr/>
        </p:nvGrpSpPr>
        <p:grpSpPr>
          <a:xfrm>
            <a:off x="361315" y="2596933"/>
            <a:ext cx="3791429" cy="1200329"/>
            <a:chOff x="381000" y="2861368"/>
            <a:chExt cx="3791429" cy="1200329"/>
          </a:xfrm>
        </p:grpSpPr>
        <p:sp>
          <p:nvSpPr>
            <p:cNvPr id="58" name="Inhaltsplatzhalter 4"/>
            <p:cNvSpPr txBox="1">
              <a:spLocks/>
            </p:cNvSpPr>
            <p:nvPr/>
          </p:nvSpPr>
          <p:spPr>
            <a:xfrm>
              <a:off x="833265" y="2861368"/>
              <a:ext cx="3339164" cy="120032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sz="1800" b="1" dirty="0">
                  <a:latin typeface="+mj-lt"/>
                </a:rPr>
                <a:t>What are your impressions about each individual based upon what you see?</a:t>
              </a:r>
              <a:endParaRPr lang="en-US" sz="1800" dirty="0">
                <a:latin typeface="+mn-lt"/>
              </a:endParaRPr>
            </a:p>
          </p:txBody>
        </p:sp>
        <p:grpSp>
          <p:nvGrpSpPr>
            <p:cNvPr id="59" name="Group 58"/>
            <p:cNvGrpSpPr/>
            <p:nvPr/>
          </p:nvGrpSpPr>
          <p:grpSpPr>
            <a:xfrm>
              <a:off x="381000" y="3301391"/>
              <a:ext cx="320644" cy="320282"/>
              <a:chOff x="3867150" y="1868488"/>
              <a:chExt cx="1406525" cy="1404938"/>
            </a:xfrm>
            <a:solidFill>
              <a:schemeClr val="bg1"/>
            </a:solidFill>
          </p:grpSpPr>
          <p:sp>
            <p:nvSpPr>
              <p:cNvPr id="70" name="Freeform 6"/>
              <p:cNvSpPr>
                <a:spLocks/>
              </p:cNvSpPr>
              <p:nvPr/>
            </p:nvSpPr>
            <p:spPr bwMode="auto">
              <a:xfrm>
                <a:off x="4225925" y="2312988"/>
                <a:ext cx="715963" cy="539750"/>
              </a:xfrm>
              <a:custGeom>
                <a:avLst/>
                <a:gdLst>
                  <a:gd name="T0" fmla="*/ 1534 w 1806"/>
                  <a:gd name="T1" fmla="*/ 0 h 1359"/>
                  <a:gd name="T2" fmla="*/ 1806 w 1806"/>
                  <a:gd name="T3" fmla="*/ 280 h 1359"/>
                  <a:gd name="T4" fmla="*/ 693 w 1806"/>
                  <a:gd name="T5" fmla="*/ 1359 h 1359"/>
                  <a:gd name="T6" fmla="*/ 0 w 1806"/>
                  <a:gd name="T7" fmla="*/ 668 h 1359"/>
                  <a:gd name="T8" fmla="*/ 236 w 1806"/>
                  <a:gd name="T9" fmla="*/ 432 h 1359"/>
                  <a:gd name="T10" fmla="*/ 676 w 1806"/>
                  <a:gd name="T11" fmla="*/ 873 h 1359"/>
                  <a:gd name="T12" fmla="*/ 1534 w 1806"/>
                  <a:gd name="T13" fmla="*/ 0 h 1359"/>
                </a:gdLst>
                <a:ahLst/>
                <a:cxnLst>
                  <a:cxn ang="0">
                    <a:pos x="T0" y="T1"/>
                  </a:cxn>
                  <a:cxn ang="0">
                    <a:pos x="T2" y="T3"/>
                  </a:cxn>
                  <a:cxn ang="0">
                    <a:pos x="T4" y="T5"/>
                  </a:cxn>
                  <a:cxn ang="0">
                    <a:pos x="T6" y="T7"/>
                  </a:cxn>
                  <a:cxn ang="0">
                    <a:pos x="T8" y="T9"/>
                  </a:cxn>
                  <a:cxn ang="0">
                    <a:pos x="T10" y="T11"/>
                  </a:cxn>
                  <a:cxn ang="0">
                    <a:pos x="T12" y="T13"/>
                  </a:cxn>
                </a:cxnLst>
                <a:rect l="0" t="0" r="r" b="b"/>
                <a:pathLst>
                  <a:path w="1806" h="1359">
                    <a:moveTo>
                      <a:pt x="1534" y="0"/>
                    </a:moveTo>
                    <a:lnTo>
                      <a:pt x="1806" y="280"/>
                    </a:lnTo>
                    <a:lnTo>
                      <a:pt x="693" y="1359"/>
                    </a:lnTo>
                    <a:lnTo>
                      <a:pt x="0" y="668"/>
                    </a:lnTo>
                    <a:lnTo>
                      <a:pt x="236" y="432"/>
                    </a:lnTo>
                    <a:lnTo>
                      <a:pt x="676" y="873"/>
                    </a:lnTo>
                    <a:lnTo>
                      <a:pt x="15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7"/>
              <p:cNvSpPr>
                <a:spLocks noEditPoints="1"/>
              </p:cNvSpPr>
              <p:nvPr/>
            </p:nvSpPr>
            <p:spPr bwMode="auto">
              <a:xfrm>
                <a:off x="3867150" y="1868488"/>
                <a:ext cx="1406525" cy="1404938"/>
              </a:xfrm>
              <a:custGeom>
                <a:avLst/>
                <a:gdLst>
                  <a:gd name="T0" fmla="*/ 1480 w 3546"/>
                  <a:gd name="T1" fmla="*/ 351 h 3543"/>
                  <a:gd name="T2" fmla="*/ 1122 w 3546"/>
                  <a:gd name="T3" fmla="*/ 475 h 3543"/>
                  <a:gd name="T4" fmla="*/ 814 w 3546"/>
                  <a:gd name="T5" fmla="*/ 683 h 3543"/>
                  <a:gd name="T6" fmla="*/ 569 w 3546"/>
                  <a:gd name="T7" fmla="*/ 962 h 3543"/>
                  <a:gd name="T8" fmla="*/ 401 w 3546"/>
                  <a:gd name="T9" fmla="*/ 1296 h 3543"/>
                  <a:gd name="T10" fmla="*/ 324 w 3546"/>
                  <a:gd name="T11" fmla="*/ 1673 h 3543"/>
                  <a:gd name="T12" fmla="*/ 350 w 3546"/>
                  <a:gd name="T13" fmla="*/ 2064 h 3543"/>
                  <a:gd name="T14" fmla="*/ 474 w 3546"/>
                  <a:gd name="T15" fmla="*/ 2422 h 3543"/>
                  <a:gd name="T16" fmla="*/ 682 w 3546"/>
                  <a:gd name="T17" fmla="*/ 2731 h 3543"/>
                  <a:gd name="T18" fmla="*/ 961 w 3546"/>
                  <a:gd name="T19" fmla="*/ 2976 h 3543"/>
                  <a:gd name="T20" fmla="*/ 1296 w 3546"/>
                  <a:gd name="T21" fmla="*/ 3143 h 3543"/>
                  <a:gd name="T22" fmla="*/ 1673 w 3546"/>
                  <a:gd name="T23" fmla="*/ 3220 h 3543"/>
                  <a:gd name="T24" fmla="*/ 2065 w 3546"/>
                  <a:gd name="T25" fmla="*/ 3194 h 3543"/>
                  <a:gd name="T26" fmla="*/ 2423 w 3546"/>
                  <a:gd name="T27" fmla="*/ 3070 h 3543"/>
                  <a:gd name="T28" fmla="*/ 2731 w 3546"/>
                  <a:gd name="T29" fmla="*/ 2861 h 3543"/>
                  <a:gd name="T30" fmla="*/ 2977 w 3546"/>
                  <a:gd name="T31" fmla="*/ 2583 h 3543"/>
                  <a:gd name="T32" fmla="*/ 3144 w 3546"/>
                  <a:gd name="T33" fmla="*/ 2249 h 3543"/>
                  <a:gd name="T34" fmla="*/ 3221 w 3546"/>
                  <a:gd name="T35" fmla="*/ 1871 h 3543"/>
                  <a:gd name="T36" fmla="*/ 3195 w 3546"/>
                  <a:gd name="T37" fmla="*/ 1481 h 3543"/>
                  <a:gd name="T38" fmla="*/ 3070 w 3546"/>
                  <a:gd name="T39" fmla="*/ 1122 h 3543"/>
                  <a:gd name="T40" fmla="*/ 2862 w 3546"/>
                  <a:gd name="T41" fmla="*/ 815 h 3543"/>
                  <a:gd name="T42" fmla="*/ 2584 w 3546"/>
                  <a:gd name="T43" fmla="*/ 570 h 3543"/>
                  <a:gd name="T44" fmla="*/ 2249 w 3546"/>
                  <a:gd name="T45" fmla="*/ 402 h 3543"/>
                  <a:gd name="T46" fmla="*/ 1872 w 3546"/>
                  <a:gd name="T47" fmla="*/ 325 h 3543"/>
                  <a:gd name="T48" fmla="*/ 1987 w 3546"/>
                  <a:gd name="T49" fmla="*/ 13 h 3543"/>
                  <a:gd name="T50" fmla="*/ 2391 w 3546"/>
                  <a:gd name="T51" fmla="*/ 112 h 3543"/>
                  <a:gd name="T52" fmla="*/ 2753 w 3546"/>
                  <a:gd name="T53" fmla="*/ 296 h 3543"/>
                  <a:gd name="T54" fmla="*/ 3061 w 3546"/>
                  <a:gd name="T55" fmla="*/ 556 h 3543"/>
                  <a:gd name="T56" fmla="*/ 3304 w 3546"/>
                  <a:gd name="T57" fmla="*/ 879 h 3543"/>
                  <a:gd name="T58" fmla="*/ 3468 w 3546"/>
                  <a:gd name="T59" fmla="*/ 1252 h 3543"/>
                  <a:gd name="T60" fmla="*/ 3542 w 3546"/>
                  <a:gd name="T61" fmla="*/ 1664 h 3543"/>
                  <a:gd name="T62" fmla="*/ 3516 w 3546"/>
                  <a:gd name="T63" fmla="*/ 2091 h 3543"/>
                  <a:gd name="T64" fmla="*/ 3395 w 3546"/>
                  <a:gd name="T65" fmla="*/ 2485 h 3543"/>
                  <a:gd name="T66" fmla="*/ 3191 w 3546"/>
                  <a:gd name="T67" fmla="*/ 2834 h 3543"/>
                  <a:gd name="T68" fmla="*/ 2915 w 3546"/>
                  <a:gd name="T69" fmla="*/ 3127 h 3543"/>
                  <a:gd name="T70" fmla="*/ 2578 w 3546"/>
                  <a:gd name="T71" fmla="*/ 3350 h 3543"/>
                  <a:gd name="T72" fmla="*/ 2194 w 3546"/>
                  <a:gd name="T73" fmla="*/ 3494 h 3543"/>
                  <a:gd name="T74" fmla="*/ 1773 w 3546"/>
                  <a:gd name="T75" fmla="*/ 3543 h 3543"/>
                  <a:gd name="T76" fmla="*/ 1352 w 3546"/>
                  <a:gd name="T77" fmla="*/ 3494 h 3543"/>
                  <a:gd name="T78" fmla="*/ 967 w 3546"/>
                  <a:gd name="T79" fmla="*/ 3350 h 3543"/>
                  <a:gd name="T80" fmla="*/ 631 w 3546"/>
                  <a:gd name="T81" fmla="*/ 3127 h 3543"/>
                  <a:gd name="T82" fmla="*/ 354 w 3546"/>
                  <a:gd name="T83" fmla="*/ 2834 h 3543"/>
                  <a:gd name="T84" fmla="*/ 149 w 3546"/>
                  <a:gd name="T85" fmla="*/ 2485 h 3543"/>
                  <a:gd name="T86" fmla="*/ 28 w 3546"/>
                  <a:gd name="T87" fmla="*/ 2091 h 3543"/>
                  <a:gd name="T88" fmla="*/ 3 w 3546"/>
                  <a:gd name="T89" fmla="*/ 1664 h 3543"/>
                  <a:gd name="T90" fmla="*/ 78 w 3546"/>
                  <a:gd name="T91" fmla="*/ 1252 h 3543"/>
                  <a:gd name="T92" fmla="*/ 242 w 3546"/>
                  <a:gd name="T93" fmla="*/ 879 h 3543"/>
                  <a:gd name="T94" fmla="*/ 484 w 3546"/>
                  <a:gd name="T95" fmla="*/ 556 h 3543"/>
                  <a:gd name="T96" fmla="*/ 791 w 3546"/>
                  <a:gd name="T97" fmla="*/ 296 h 3543"/>
                  <a:gd name="T98" fmla="*/ 1154 w 3546"/>
                  <a:gd name="T99" fmla="*/ 112 h 3543"/>
                  <a:gd name="T100" fmla="*/ 1558 w 3546"/>
                  <a:gd name="T101" fmla="*/ 13 h 3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46" h="3543">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pic>
        <p:nvPicPr>
          <p:cNvPr id="22" name="Picture 21">
            <a:extLst>
              <a:ext uri="{FF2B5EF4-FFF2-40B4-BE49-F238E27FC236}">
                <a16:creationId xmlns:a16="http://schemas.microsoft.com/office/drawing/2014/main" id="{3CB4981C-FBDB-49C0-94D9-4E1691CEF7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1023" y="2397953"/>
            <a:ext cx="2108718" cy="1581539"/>
          </a:xfrm>
          <a:prstGeom prst="rect">
            <a:avLst/>
          </a:prstGeom>
        </p:spPr>
      </p:pic>
      <p:pic>
        <p:nvPicPr>
          <p:cNvPr id="23" name="Picture 22">
            <a:extLst>
              <a:ext uri="{FF2B5EF4-FFF2-40B4-BE49-F238E27FC236}">
                <a16:creationId xmlns:a16="http://schemas.microsoft.com/office/drawing/2014/main" id="{2B98883C-FA73-4C20-AB70-200F3F2E2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2099" y="785812"/>
            <a:ext cx="2143125" cy="1785938"/>
          </a:xfrm>
          <a:prstGeom prst="rect">
            <a:avLst/>
          </a:prstGeom>
        </p:spPr>
      </p:pic>
      <p:pic>
        <p:nvPicPr>
          <p:cNvPr id="24" name="Picture 23">
            <a:extLst>
              <a:ext uri="{FF2B5EF4-FFF2-40B4-BE49-F238E27FC236}">
                <a16:creationId xmlns:a16="http://schemas.microsoft.com/office/drawing/2014/main" id="{51DBFD00-8FAB-4F08-94D8-927FEE2033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393766" y="2571749"/>
            <a:ext cx="1359355" cy="1771262"/>
          </a:xfrm>
          <a:prstGeom prst="rect">
            <a:avLst/>
          </a:prstGeom>
        </p:spPr>
      </p:pic>
      <p:pic>
        <p:nvPicPr>
          <p:cNvPr id="25" name="Picture 24">
            <a:extLst>
              <a:ext uri="{FF2B5EF4-FFF2-40B4-BE49-F238E27FC236}">
                <a16:creationId xmlns:a16="http://schemas.microsoft.com/office/drawing/2014/main" id="{0F6B1FED-ED7E-464F-906C-97AE4D4158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995224" y="677888"/>
            <a:ext cx="769775" cy="1823551"/>
          </a:xfrm>
          <a:prstGeom prst="rect">
            <a:avLst/>
          </a:prstGeom>
        </p:spPr>
      </p:pic>
      <p:sp>
        <p:nvSpPr>
          <p:cNvPr id="20" name="Slide Number Placeholder 1">
            <a:extLst>
              <a:ext uri="{FF2B5EF4-FFF2-40B4-BE49-F238E27FC236}">
                <a16:creationId xmlns:a16="http://schemas.microsoft.com/office/drawing/2014/main" id="{A201D419-73DE-4D7F-A089-8FDE8D509749}"/>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4</a:t>
            </a:fld>
            <a:endParaRPr lang="en-US" dirty="0"/>
          </a:p>
        </p:txBody>
      </p:sp>
    </p:spTree>
    <p:extLst>
      <p:ext uri="{BB962C8B-B14F-4D97-AF65-F5344CB8AC3E}">
        <p14:creationId xmlns:p14="http://schemas.microsoft.com/office/powerpoint/2010/main" val="1412495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5CE610-2AE6-4ABD-9B9E-49F4FE271825}"/>
              </a:ext>
            </a:extLst>
          </p:cNvPr>
          <p:cNvSpPr>
            <a:spLocks noGrp="1"/>
          </p:cNvSpPr>
          <p:nvPr>
            <p:ph type="body" sz="half" idx="2"/>
          </p:nvPr>
        </p:nvSpPr>
        <p:spPr/>
        <p:txBody>
          <a:bodyPr/>
          <a:lstStyle/>
          <a:p>
            <a:r>
              <a:rPr lang="en-US" dirty="0">
                <a:solidFill>
                  <a:schemeClr val="tx1">
                    <a:lumMod val="75000"/>
                    <a:lumOff val="25000"/>
                  </a:schemeClr>
                </a:solidFill>
              </a:rPr>
              <a:t>https://supportservices.jobcorps.gov/disability/Pages/Disability%20Awareness%20and%20Etiquette.aspx</a:t>
            </a:r>
          </a:p>
        </p:txBody>
      </p:sp>
      <p:sp>
        <p:nvSpPr>
          <p:cNvPr id="3" name="Title 2">
            <a:extLst>
              <a:ext uri="{FF2B5EF4-FFF2-40B4-BE49-F238E27FC236}">
                <a16:creationId xmlns:a16="http://schemas.microsoft.com/office/drawing/2014/main" id="{5ED7CD62-E74E-40A2-A6B8-37928EAFA078}"/>
              </a:ext>
            </a:extLst>
          </p:cNvPr>
          <p:cNvSpPr>
            <a:spLocks noGrp="1"/>
          </p:cNvSpPr>
          <p:nvPr>
            <p:ph type="title"/>
          </p:nvPr>
        </p:nvSpPr>
        <p:spPr/>
        <p:txBody>
          <a:bodyPr/>
          <a:lstStyle/>
          <a:p>
            <a:r>
              <a:rPr lang="en-US" dirty="0">
                <a:solidFill>
                  <a:schemeClr val="accent4"/>
                </a:solidFill>
              </a:rPr>
              <a:t>Job Corps Disability Website</a:t>
            </a:r>
          </a:p>
        </p:txBody>
      </p:sp>
      <p:grpSp>
        <p:nvGrpSpPr>
          <p:cNvPr id="7" name="Group 6">
            <a:extLst>
              <a:ext uri="{FF2B5EF4-FFF2-40B4-BE49-F238E27FC236}">
                <a16:creationId xmlns:a16="http://schemas.microsoft.com/office/drawing/2014/main" id="{C266747B-C66F-40B7-9D83-211E66CD89C8}"/>
              </a:ext>
            </a:extLst>
          </p:cNvPr>
          <p:cNvGrpSpPr/>
          <p:nvPr/>
        </p:nvGrpSpPr>
        <p:grpSpPr>
          <a:xfrm>
            <a:off x="304800" y="1420529"/>
            <a:ext cx="8485886" cy="3154251"/>
            <a:chOff x="304800" y="1420529"/>
            <a:chExt cx="8485886" cy="3154251"/>
          </a:xfrm>
        </p:grpSpPr>
        <p:pic>
          <p:nvPicPr>
            <p:cNvPr id="4" name="Picture 3">
              <a:extLst>
                <a:ext uri="{FF2B5EF4-FFF2-40B4-BE49-F238E27FC236}">
                  <a16:creationId xmlns:a16="http://schemas.microsoft.com/office/drawing/2014/main" id="{F822B15B-46ED-4F64-9085-83CE59D60BDF}"/>
                </a:ext>
              </a:extLst>
            </p:cNvPr>
            <p:cNvPicPr>
              <a:picLocks noChangeAspect="1"/>
            </p:cNvPicPr>
            <p:nvPr/>
          </p:nvPicPr>
          <p:blipFill>
            <a:blip r:embed="rId3"/>
            <a:stretch>
              <a:fillRect/>
            </a:stretch>
          </p:blipFill>
          <p:spPr>
            <a:xfrm>
              <a:off x="339673" y="1420529"/>
              <a:ext cx="8451013" cy="3154251"/>
            </a:xfrm>
            <a:prstGeom prst="rect">
              <a:avLst/>
            </a:prstGeom>
          </p:spPr>
        </p:pic>
        <p:sp>
          <p:nvSpPr>
            <p:cNvPr id="5" name="Rectangle 4">
              <a:extLst>
                <a:ext uri="{FF2B5EF4-FFF2-40B4-BE49-F238E27FC236}">
                  <a16:creationId xmlns:a16="http://schemas.microsoft.com/office/drawing/2014/main" id="{0415A5EA-8598-4A77-BD18-29F94E7F9E45}"/>
                </a:ext>
              </a:extLst>
            </p:cNvPr>
            <p:cNvSpPr/>
            <p:nvPr/>
          </p:nvSpPr>
          <p:spPr bwMode="auto">
            <a:xfrm>
              <a:off x="304800" y="2724149"/>
              <a:ext cx="914400" cy="283029"/>
            </a:xfrm>
            <a:prstGeom prst="rect">
              <a:avLst/>
            </a:prstGeom>
            <a:noFill/>
            <a:ln w="38100">
              <a:solidFill>
                <a:schemeClr val="accent4"/>
              </a:solid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grpSp>
      <p:sp>
        <p:nvSpPr>
          <p:cNvPr id="9" name="Slide Number Placeholder 1">
            <a:extLst>
              <a:ext uri="{FF2B5EF4-FFF2-40B4-BE49-F238E27FC236}">
                <a16:creationId xmlns:a16="http://schemas.microsoft.com/office/drawing/2014/main" id="{46695B83-CBA5-46A3-BA27-B9987A1BA30D}"/>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40</a:t>
            </a:fld>
            <a:endParaRPr lang="en-US" dirty="0"/>
          </a:p>
        </p:txBody>
      </p:sp>
    </p:spTree>
    <p:extLst>
      <p:ext uri="{BB962C8B-B14F-4D97-AF65-F5344CB8AC3E}">
        <p14:creationId xmlns:p14="http://schemas.microsoft.com/office/powerpoint/2010/main" val="2390681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rot="9900000">
            <a:off x="6587269" y="1581150"/>
            <a:ext cx="2209800" cy="2971800"/>
          </a:xfrm>
          <a:prstGeom prst="roundRect">
            <a:avLst>
              <a:gd name="adj" fmla="val 1998"/>
            </a:avLst>
          </a:prstGeom>
          <a:solidFill>
            <a:schemeClr val="accent4">
              <a:alpha val="7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40" name="Inhaltsplatzhalter 4"/>
          <p:cNvSpPr txBox="1">
            <a:spLocks/>
          </p:cNvSpPr>
          <p:nvPr/>
        </p:nvSpPr>
        <p:spPr>
          <a:xfrm rot="20700000" flipH="1">
            <a:off x="6980236" y="3250710"/>
            <a:ext cx="1634321"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1600" b="1" dirty="0">
                <a:latin typeface="+mj-lt"/>
              </a:rPr>
              <a:t>Discussion</a:t>
            </a:r>
            <a:endParaRPr lang="en-US" sz="1600" dirty="0">
              <a:latin typeface="+mn-lt"/>
            </a:endParaRPr>
          </a:p>
        </p:txBody>
      </p:sp>
      <p:sp>
        <p:nvSpPr>
          <p:cNvPr id="10" name="Rounded Rectangle 9"/>
          <p:cNvSpPr/>
          <p:nvPr/>
        </p:nvSpPr>
        <p:spPr bwMode="auto">
          <a:xfrm rot="1800000">
            <a:off x="4507157" y="1581150"/>
            <a:ext cx="2209800" cy="2971800"/>
          </a:xfrm>
          <a:prstGeom prst="roundRect">
            <a:avLst>
              <a:gd name="adj" fmla="val 1998"/>
            </a:avLst>
          </a:prstGeom>
          <a:solidFill>
            <a:schemeClr val="accent3">
              <a:alpha val="7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9" name="Inhaltsplatzhalter 4"/>
          <p:cNvSpPr txBox="1">
            <a:spLocks/>
          </p:cNvSpPr>
          <p:nvPr/>
        </p:nvSpPr>
        <p:spPr>
          <a:xfrm rot="1800000" flipH="1">
            <a:off x="5200388" y="2555976"/>
            <a:ext cx="1295797"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1600" b="1" dirty="0">
                <a:latin typeface="+mj-lt"/>
              </a:rPr>
              <a:t>Suggestions</a:t>
            </a:r>
            <a:endParaRPr lang="en-US" sz="1600" dirty="0">
              <a:latin typeface="+mn-lt"/>
            </a:endParaRPr>
          </a:p>
        </p:txBody>
      </p:sp>
      <p:sp>
        <p:nvSpPr>
          <p:cNvPr id="9" name="Rounded Rectangle 8"/>
          <p:cNvSpPr/>
          <p:nvPr/>
        </p:nvSpPr>
        <p:spPr bwMode="auto">
          <a:xfrm rot="9900000">
            <a:off x="2427044" y="1581150"/>
            <a:ext cx="2209800" cy="2971800"/>
          </a:xfrm>
          <a:prstGeom prst="roundRect">
            <a:avLst>
              <a:gd name="adj" fmla="val 1998"/>
            </a:avLst>
          </a:prstGeom>
          <a:solidFill>
            <a:schemeClr val="accent2">
              <a:alpha val="7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39" name="Inhaltsplatzhalter 4"/>
          <p:cNvSpPr txBox="1">
            <a:spLocks/>
          </p:cNvSpPr>
          <p:nvPr/>
        </p:nvSpPr>
        <p:spPr>
          <a:xfrm rot="20700000" flipH="1">
            <a:off x="3095458" y="3322952"/>
            <a:ext cx="1076083"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1600" b="1" dirty="0">
                <a:latin typeface="+mj-lt"/>
              </a:rPr>
              <a:t>Questions</a:t>
            </a:r>
            <a:endParaRPr lang="en-US" sz="1600" dirty="0">
              <a:latin typeface="+mn-lt"/>
            </a:endParaRPr>
          </a:p>
        </p:txBody>
      </p:sp>
      <p:sp>
        <p:nvSpPr>
          <p:cNvPr id="8" name="Rounded Rectangle 7"/>
          <p:cNvSpPr/>
          <p:nvPr/>
        </p:nvSpPr>
        <p:spPr bwMode="auto">
          <a:xfrm rot="900000">
            <a:off x="346931" y="1581150"/>
            <a:ext cx="2209800" cy="2971800"/>
          </a:xfrm>
          <a:prstGeom prst="roundRect">
            <a:avLst>
              <a:gd name="adj" fmla="val 1998"/>
            </a:avLst>
          </a:prstGeom>
          <a:solidFill>
            <a:schemeClr val="accent1">
              <a:alpha val="7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8" name="Inhaltsplatzhalter 4"/>
          <p:cNvSpPr txBox="1">
            <a:spLocks/>
          </p:cNvSpPr>
          <p:nvPr/>
        </p:nvSpPr>
        <p:spPr>
          <a:xfrm rot="900000" flipH="1">
            <a:off x="1057019" y="2409404"/>
            <a:ext cx="1076083"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1600" b="1" dirty="0">
                <a:latin typeface="+mj-lt"/>
              </a:rPr>
              <a:t>Comments</a:t>
            </a:r>
            <a:endParaRPr lang="en-US" sz="1600" dirty="0">
              <a:latin typeface="+mn-lt"/>
            </a:endParaRPr>
          </a:p>
        </p:txBody>
      </p:sp>
      <p:sp>
        <p:nvSpPr>
          <p:cNvPr id="3" name="Title 2"/>
          <p:cNvSpPr>
            <a:spLocks noGrp="1"/>
          </p:cNvSpPr>
          <p:nvPr>
            <p:ph type="title"/>
          </p:nvPr>
        </p:nvSpPr>
        <p:spPr/>
        <p:txBody>
          <a:bodyPr/>
          <a:lstStyle/>
          <a:p>
            <a:r>
              <a:rPr lang="fr-CA" dirty="0">
                <a:solidFill>
                  <a:schemeClr val="accent1"/>
                </a:solidFill>
              </a:rPr>
              <a:t>Thank You!</a:t>
            </a:r>
            <a:endParaRPr lang="en-US" dirty="0">
              <a:solidFill>
                <a:schemeClr val="accent1"/>
              </a:solidFill>
            </a:endParaRPr>
          </a:p>
        </p:txBody>
      </p:sp>
      <p:pic>
        <p:nvPicPr>
          <p:cNvPr id="7" name="Picture Placeholder 6" descr="A close up of a logo&#10;&#10;Description automatically generated">
            <a:extLst>
              <a:ext uri="{FF2B5EF4-FFF2-40B4-BE49-F238E27FC236}">
                <a16:creationId xmlns:a16="http://schemas.microsoft.com/office/drawing/2014/main" id="{679E8216-AC15-4304-972D-AA68396CBE44}"/>
              </a:ext>
            </a:extLst>
          </p:cNvPr>
          <p:cNvPicPr>
            <a:picLocks noGrp="1" noChangeAspect="1"/>
          </p:cNvPicPr>
          <p:nvPr>
            <p:ph type="pic" sz="quarter" idx="13"/>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16351" b="16351"/>
          <a:stretch>
            <a:fillRect/>
          </a:stretch>
        </p:blipFill>
        <p:spPr>
          <a:xfrm rot="1109790">
            <a:off x="288804" y="3052746"/>
            <a:ext cx="2014585" cy="1356157"/>
          </a:xfrm>
        </p:spPr>
      </p:pic>
      <p:pic>
        <p:nvPicPr>
          <p:cNvPr id="13" name="Picture Placeholder 12">
            <a:extLst>
              <a:ext uri="{FF2B5EF4-FFF2-40B4-BE49-F238E27FC236}">
                <a16:creationId xmlns:a16="http://schemas.microsoft.com/office/drawing/2014/main" id="{F17FE4CA-AD5A-4E2B-A758-6A48E833C831}"/>
              </a:ext>
            </a:extLst>
          </p:cNvPr>
          <p:cNvPicPr>
            <a:picLocks noGrp="1" noChangeAspect="1"/>
          </p:cNvPicPr>
          <p:nvPr>
            <p:ph type="pic" sz="quarter" idx="14"/>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p:pic>
      <p:pic>
        <p:nvPicPr>
          <p:cNvPr id="27" name="Picture Placeholder 26" descr="A close up of a speaker&#10;&#10;Description automatically generated">
            <a:extLst>
              <a:ext uri="{FF2B5EF4-FFF2-40B4-BE49-F238E27FC236}">
                <a16:creationId xmlns:a16="http://schemas.microsoft.com/office/drawing/2014/main" id="{DDC31850-EDF6-44B9-811C-83DE0554AD28}"/>
              </a:ext>
            </a:extLst>
          </p:cNvPr>
          <p:cNvPicPr>
            <a:picLocks noGrp="1" noChangeAspect="1"/>
          </p:cNvPicPr>
          <p:nvPr>
            <p:ph type="pic" sz="quarter" idx="16"/>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t="18070" b="18070"/>
          <a:stretch>
            <a:fillRect/>
          </a:stretch>
        </p:blipFill>
        <p:spPr/>
      </p:pic>
      <p:pic>
        <p:nvPicPr>
          <p:cNvPr id="31" name="Picture Placeholder 30" descr="A close up of a logo&#10;&#10;Description automatically generated">
            <a:extLst>
              <a:ext uri="{FF2B5EF4-FFF2-40B4-BE49-F238E27FC236}">
                <a16:creationId xmlns:a16="http://schemas.microsoft.com/office/drawing/2014/main" id="{14A886E2-CDC3-4278-99D2-854029EA0C90}"/>
              </a:ext>
            </a:extLst>
          </p:cNvPr>
          <p:cNvPicPr>
            <a:picLocks noGrp="1" noChangeAspect="1"/>
          </p:cNvPicPr>
          <p:nvPr>
            <p:ph type="pic" sz="quarter" idx="15"/>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p:pic>
      <p:sp>
        <p:nvSpPr>
          <p:cNvPr id="34" name="Slide Number Placeholder 1">
            <a:extLst>
              <a:ext uri="{FF2B5EF4-FFF2-40B4-BE49-F238E27FC236}">
                <a16:creationId xmlns:a16="http://schemas.microsoft.com/office/drawing/2014/main" id="{05046AF8-DFB2-46B7-80D7-FDDC27072F09}"/>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41</a:t>
            </a:fld>
            <a:endParaRPr lang="en-US" dirty="0"/>
          </a:p>
        </p:txBody>
      </p:sp>
    </p:spTree>
    <p:extLst>
      <p:ext uri="{BB962C8B-B14F-4D97-AF65-F5344CB8AC3E}">
        <p14:creationId xmlns:p14="http://schemas.microsoft.com/office/powerpoint/2010/main" val="1130220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17488" y="847"/>
            <a:ext cx="2303488" cy="5148051"/>
          </a:xfrm>
          <a:prstGeom prst="rect">
            <a:avLst/>
          </a:prstGeom>
          <a:solidFill>
            <a:schemeClr val="accent1">
              <a:alpha val="6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5" name="TextBox 14"/>
          <p:cNvSpPr txBox="1"/>
          <p:nvPr/>
        </p:nvSpPr>
        <p:spPr>
          <a:xfrm>
            <a:off x="259080" y="2588422"/>
            <a:ext cx="1767840" cy="579646"/>
          </a:xfrm>
          <a:prstGeom prst="rect">
            <a:avLst/>
          </a:prstGeom>
          <a:solidFill>
            <a:schemeClr val="accent1"/>
          </a:solidFill>
          <a:ln>
            <a:noFill/>
          </a:ln>
        </p:spPr>
        <p:txBody>
          <a:bodyPr wrap="square" rtlCol="0">
            <a:spAutoFit/>
          </a:bodyPr>
          <a:lstStyle/>
          <a:p>
            <a:pPr algn="ctr">
              <a:lnSpc>
                <a:spcPts val="1900"/>
              </a:lnSpc>
            </a:pPr>
            <a:r>
              <a:rPr lang="en-US" b="1" dirty="0">
                <a:solidFill>
                  <a:schemeClr val="bg1"/>
                </a:solidFill>
              </a:rPr>
              <a:t>Chef who is blind</a:t>
            </a:r>
          </a:p>
        </p:txBody>
      </p:sp>
      <p:sp>
        <p:nvSpPr>
          <p:cNvPr id="21" name="Rectangle 20"/>
          <p:cNvSpPr/>
          <p:nvPr/>
        </p:nvSpPr>
        <p:spPr bwMode="auto">
          <a:xfrm>
            <a:off x="2286000" y="847"/>
            <a:ext cx="2285999" cy="5148051"/>
          </a:xfrm>
          <a:prstGeom prst="rect">
            <a:avLst/>
          </a:prstGeom>
          <a:solidFill>
            <a:schemeClr val="accent2">
              <a:alpha val="6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2" name="Rectangle 21"/>
          <p:cNvSpPr/>
          <p:nvPr/>
        </p:nvSpPr>
        <p:spPr bwMode="auto">
          <a:xfrm>
            <a:off x="4572001" y="0"/>
            <a:ext cx="2285999" cy="5148051"/>
          </a:xfrm>
          <a:prstGeom prst="rect">
            <a:avLst/>
          </a:prstGeom>
          <a:solidFill>
            <a:schemeClr val="accent3">
              <a:alpha val="6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4" name="Rectangle 23"/>
          <p:cNvSpPr/>
          <p:nvPr/>
        </p:nvSpPr>
        <p:spPr bwMode="auto">
          <a:xfrm>
            <a:off x="6858000" y="847"/>
            <a:ext cx="2286000" cy="5148051"/>
          </a:xfrm>
          <a:prstGeom prst="rect">
            <a:avLst/>
          </a:prstGeom>
          <a:solidFill>
            <a:schemeClr val="accent4">
              <a:alpha val="6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7" name="TextBox 16"/>
          <p:cNvSpPr txBox="1"/>
          <p:nvPr/>
        </p:nvSpPr>
        <p:spPr>
          <a:xfrm>
            <a:off x="4831079" y="2588422"/>
            <a:ext cx="1767840" cy="823302"/>
          </a:xfrm>
          <a:prstGeom prst="rect">
            <a:avLst/>
          </a:prstGeom>
          <a:solidFill>
            <a:schemeClr val="accent3"/>
          </a:solidFill>
          <a:ln>
            <a:noFill/>
          </a:ln>
        </p:spPr>
        <p:txBody>
          <a:bodyPr wrap="square" rtlCol="0">
            <a:spAutoFit/>
          </a:bodyPr>
          <a:lstStyle/>
          <a:p>
            <a:pPr algn="ctr">
              <a:lnSpc>
                <a:spcPts val="1900"/>
              </a:lnSpc>
            </a:pPr>
            <a:r>
              <a:rPr lang="en-US" b="1" dirty="0">
                <a:solidFill>
                  <a:schemeClr val="bg1"/>
                </a:solidFill>
              </a:rPr>
              <a:t>Welder who is in a</a:t>
            </a:r>
          </a:p>
          <a:p>
            <a:pPr algn="ctr">
              <a:lnSpc>
                <a:spcPts val="1900"/>
              </a:lnSpc>
            </a:pPr>
            <a:r>
              <a:rPr lang="en-US" b="1" dirty="0">
                <a:solidFill>
                  <a:schemeClr val="bg1"/>
                </a:solidFill>
              </a:rPr>
              <a:t>wheelchair</a:t>
            </a:r>
          </a:p>
        </p:txBody>
      </p:sp>
      <p:sp>
        <p:nvSpPr>
          <p:cNvPr id="18" name="TextBox 17"/>
          <p:cNvSpPr txBox="1"/>
          <p:nvPr/>
        </p:nvSpPr>
        <p:spPr>
          <a:xfrm>
            <a:off x="7106767" y="2588422"/>
            <a:ext cx="1767840" cy="579646"/>
          </a:xfrm>
          <a:prstGeom prst="rect">
            <a:avLst/>
          </a:prstGeom>
          <a:solidFill>
            <a:schemeClr val="accent4"/>
          </a:solidFill>
          <a:ln>
            <a:noFill/>
          </a:ln>
        </p:spPr>
        <p:txBody>
          <a:bodyPr wrap="square" rtlCol="0">
            <a:spAutoFit/>
          </a:bodyPr>
          <a:lstStyle/>
          <a:p>
            <a:pPr algn="ctr">
              <a:lnSpc>
                <a:spcPts val="1900"/>
              </a:lnSpc>
            </a:pPr>
            <a:r>
              <a:rPr lang="en-US" b="1" dirty="0">
                <a:solidFill>
                  <a:schemeClr val="bg1"/>
                </a:solidFill>
              </a:rPr>
              <a:t>Carpenter who is deaf</a:t>
            </a:r>
          </a:p>
        </p:txBody>
      </p:sp>
      <p:sp>
        <p:nvSpPr>
          <p:cNvPr id="14" name="Footer Text"/>
          <p:cNvSpPr txBox="1"/>
          <p:nvPr/>
        </p:nvSpPr>
        <p:spPr>
          <a:xfrm>
            <a:off x="7007997" y="3256360"/>
            <a:ext cx="1951028" cy="1815882"/>
          </a:xfrm>
          <a:prstGeom prst="rect">
            <a:avLst/>
          </a:prstGeom>
          <a:noFill/>
        </p:spPr>
        <p:txBody>
          <a:bodyPr wrap="square" lIns="0" tIns="0" rIns="0" bIns="0" rtlCol="0">
            <a:spAutoFit/>
          </a:bodyPr>
          <a:lstStyle/>
          <a:p>
            <a:pPr algn="ctr"/>
            <a:r>
              <a:rPr lang="en-US" sz="1200" b="1" i="1" dirty="0">
                <a:solidFill>
                  <a:schemeClr val="bg1"/>
                </a:solidFill>
              </a:rPr>
              <a:t>Raymond has the ability to do anything he is asked to do in the carpentry industry,” says his manager, David Stone.</a:t>
            </a:r>
          </a:p>
          <a:p>
            <a:pPr algn="ctr"/>
            <a:r>
              <a:rPr lang="en-US" sz="1000" b="1" i="1" dirty="0">
                <a:solidFill>
                  <a:schemeClr val="bg1"/>
                </a:solidFill>
              </a:rPr>
              <a:t> </a:t>
            </a:r>
            <a:r>
              <a:rPr lang="en-US" sz="1200" b="1" dirty="0">
                <a:solidFill>
                  <a:schemeClr val="bg1"/>
                </a:solidFill>
              </a:rPr>
              <a:t>https://prideindustries.wordpress.com/tag/national-disability-employment-awareness-month/</a:t>
            </a:r>
            <a:endParaRPr lang="en-US" sz="1200" dirty="0">
              <a:solidFill>
                <a:schemeClr val="bg1"/>
              </a:solidFill>
            </a:endParaRPr>
          </a:p>
        </p:txBody>
      </p:sp>
      <p:sp>
        <p:nvSpPr>
          <p:cNvPr id="16" name="TextBox 15"/>
          <p:cNvSpPr txBox="1"/>
          <p:nvPr/>
        </p:nvSpPr>
        <p:spPr>
          <a:xfrm>
            <a:off x="2545080" y="2571750"/>
            <a:ext cx="1767840" cy="1013354"/>
          </a:xfrm>
          <a:prstGeom prst="rect">
            <a:avLst/>
          </a:prstGeom>
          <a:solidFill>
            <a:schemeClr val="accent2"/>
          </a:solidFill>
          <a:ln>
            <a:noFill/>
          </a:ln>
        </p:spPr>
        <p:txBody>
          <a:bodyPr wrap="square" rtlCol="0">
            <a:spAutoFit/>
          </a:bodyPr>
          <a:lstStyle/>
          <a:p>
            <a:pPr algn="ctr">
              <a:lnSpc>
                <a:spcPct val="114000"/>
              </a:lnSpc>
            </a:pPr>
            <a:r>
              <a:rPr lang="en-US" b="1" dirty="0">
                <a:solidFill>
                  <a:schemeClr val="bg1"/>
                </a:solidFill>
              </a:rPr>
              <a:t>Pilot who does not have</a:t>
            </a:r>
          </a:p>
          <a:p>
            <a:pPr algn="ctr">
              <a:lnSpc>
                <a:spcPct val="114000"/>
              </a:lnSpc>
            </a:pPr>
            <a:r>
              <a:rPr lang="en-US" b="1" dirty="0">
                <a:solidFill>
                  <a:schemeClr val="bg1"/>
                </a:solidFill>
              </a:rPr>
              <a:t>arms</a:t>
            </a:r>
          </a:p>
        </p:txBody>
      </p:sp>
      <p:sp>
        <p:nvSpPr>
          <p:cNvPr id="25" name="Footer Text"/>
          <p:cNvSpPr txBox="1"/>
          <p:nvPr/>
        </p:nvSpPr>
        <p:spPr>
          <a:xfrm>
            <a:off x="175981" y="3233042"/>
            <a:ext cx="1951028" cy="537968"/>
          </a:xfrm>
          <a:prstGeom prst="rect">
            <a:avLst/>
          </a:prstGeom>
          <a:noFill/>
        </p:spPr>
        <p:txBody>
          <a:bodyPr wrap="square" lIns="0" tIns="0" rIns="0" bIns="0" rtlCol="0">
            <a:spAutoFit/>
          </a:bodyPr>
          <a:lstStyle/>
          <a:p>
            <a:pPr algn="ctr">
              <a:lnSpc>
                <a:spcPct val="114000"/>
              </a:lnSpc>
            </a:pPr>
            <a:r>
              <a:rPr lang="en-US" sz="1600" b="1" dirty="0">
                <a:solidFill>
                  <a:schemeClr val="bg1"/>
                </a:solidFill>
              </a:rPr>
              <a:t>Winner of the show Master Chef!</a:t>
            </a:r>
            <a:endParaRPr lang="en-US" sz="1600" dirty="0">
              <a:solidFill>
                <a:schemeClr val="bg1"/>
              </a:solidFill>
            </a:endParaRPr>
          </a:p>
        </p:txBody>
      </p:sp>
      <p:sp>
        <p:nvSpPr>
          <p:cNvPr id="26" name="Footer Text"/>
          <p:cNvSpPr txBox="1"/>
          <p:nvPr/>
        </p:nvSpPr>
        <p:spPr>
          <a:xfrm>
            <a:off x="2453485" y="3570545"/>
            <a:ext cx="1951028" cy="537968"/>
          </a:xfrm>
          <a:prstGeom prst="rect">
            <a:avLst/>
          </a:prstGeom>
          <a:noFill/>
        </p:spPr>
        <p:txBody>
          <a:bodyPr wrap="square" lIns="0" tIns="0" rIns="0" bIns="0" rtlCol="0">
            <a:spAutoFit/>
          </a:bodyPr>
          <a:lstStyle/>
          <a:p>
            <a:pPr algn="ctr">
              <a:lnSpc>
                <a:spcPct val="114000"/>
              </a:lnSpc>
            </a:pPr>
            <a:r>
              <a:rPr lang="en-US" sz="1600" b="1" dirty="0">
                <a:solidFill>
                  <a:schemeClr val="bg1"/>
                </a:solidFill>
              </a:rPr>
              <a:t>A licensed pilot of small aircraft!</a:t>
            </a:r>
            <a:endParaRPr lang="en-US" sz="1100" dirty="0">
              <a:solidFill>
                <a:schemeClr val="bg1"/>
              </a:solidFill>
            </a:endParaRPr>
          </a:p>
        </p:txBody>
      </p:sp>
      <p:sp>
        <p:nvSpPr>
          <p:cNvPr id="27" name="Footer Text"/>
          <p:cNvSpPr txBox="1"/>
          <p:nvPr/>
        </p:nvSpPr>
        <p:spPr>
          <a:xfrm>
            <a:off x="4771339" y="3411403"/>
            <a:ext cx="1951028" cy="1660839"/>
          </a:xfrm>
          <a:prstGeom prst="rect">
            <a:avLst/>
          </a:prstGeom>
          <a:noFill/>
        </p:spPr>
        <p:txBody>
          <a:bodyPr wrap="square" lIns="0" tIns="0" rIns="0" bIns="0" rtlCol="0">
            <a:spAutoFit/>
          </a:bodyPr>
          <a:lstStyle/>
          <a:p>
            <a:pPr algn="ctr">
              <a:lnSpc>
                <a:spcPct val="114000"/>
              </a:lnSpc>
            </a:pPr>
            <a:r>
              <a:rPr lang="en-US" sz="1600" b="1" dirty="0">
                <a:solidFill>
                  <a:schemeClr val="bg1"/>
                </a:solidFill>
              </a:rPr>
              <a:t>An individual who completed a welder certification program and has a mobility impairment!</a:t>
            </a:r>
            <a:endParaRPr lang="en-US" sz="1100" dirty="0">
              <a:solidFill>
                <a:schemeClr val="bg1"/>
              </a:solidFill>
            </a:endParaRPr>
          </a:p>
        </p:txBody>
      </p:sp>
      <p:pic>
        <p:nvPicPr>
          <p:cNvPr id="29" name="Picture 28">
            <a:extLst>
              <a:ext uri="{FF2B5EF4-FFF2-40B4-BE49-F238E27FC236}">
                <a16:creationId xmlns:a16="http://schemas.microsoft.com/office/drawing/2014/main" id="{FE979D9E-DB54-4A27-B27B-8DE83B6501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9080" y="357006"/>
            <a:ext cx="1912688" cy="2143125"/>
          </a:xfrm>
          <a:prstGeom prst="rect">
            <a:avLst/>
          </a:prstGeom>
        </p:spPr>
      </p:pic>
      <p:pic>
        <p:nvPicPr>
          <p:cNvPr id="31" name="Picture 30">
            <a:extLst>
              <a:ext uri="{FF2B5EF4-FFF2-40B4-BE49-F238E27FC236}">
                <a16:creationId xmlns:a16="http://schemas.microsoft.com/office/drawing/2014/main" id="{C71E943B-57C8-43E6-AB33-2B616F20D4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2379" y="91680"/>
            <a:ext cx="1873238" cy="2408450"/>
          </a:xfrm>
          <a:prstGeom prst="rect">
            <a:avLst/>
          </a:prstGeom>
        </p:spPr>
      </p:pic>
      <p:pic>
        <p:nvPicPr>
          <p:cNvPr id="32" name="Picture 31">
            <a:extLst>
              <a:ext uri="{FF2B5EF4-FFF2-40B4-BE49-F238E27FC236}">
                <a16:creationId xmlns:a16="http://schemas.microsoft.com/office/drawing/2014/main" id="{51050007-A045-4D4A-8767-332656975C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8624" y="252230"/>
            <a:ext cx="1905000" cy="2247900"/>
          </a:xfrm>
          <a:prstGeom prst="rect">
            <a:avLst/>
          </a:prstGeom>
        </p:spPr>
      </p:pic>
      <p:pic>
        <p:nvPicPr>
          <p:cNvPr id="38" name="Picture 37">
            <a:extLst>
              <a:ext uri="{FF2B5EF4-FFF2-40B4-BE49-F238E27FC236}">
                <a16:creationId xmlns:a16="http://schemas.microsoft.com/office/drawing/2014/main" id="{52C2FC68-590A-4272-BE59-96F3931BAF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208576" y="357006"/>
            <a:ext cx="1549870" cy="2060584"/>
          </a:xfrm>
          <a:prstGeom prst="rect">
            <a:avLst/>
          </a:prstGeom>
        </p:spPr>
      </p:pic>
      <p:sp>
        <p:nvSpPr>
          <p:cNvPr id="20" name="Slide Number Placeholder 1">
            <a:extLst>
              <a:ext uri="{FF2B5EF4-FFF2-40B4-BE49-F238E27FC236}">
                <a16:creationId xmlns:a16="http://schemas.microsoft.com/office/drawing/2014/main" id="{19FC638E-E5DB-498C-A61F-E856DA59352B}"/>
              </a:ext>
            </a:extLst>
          </p:cNvPr>
          <p:cNvSpPr txBox="1">
            <a:spLocks/>
          </p:cNvSpPr>
          <p:nvPr/>
        </p:nvSpPr>
        <p:spPr>
          <a:xfrm>
            <a:off x="8077200" y="4797425"/>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5</a:t>
            </a:fld>
            <a:endParaRPr lang="en-US" dirty="0"/>
          </a:p>
        </p:txBody>
      </p:sp>
    </p:spTree>
    <p:extLst>
      <p:ext uri="{BB962C8B-B14F-4D97-AF65-F5344CB8AC3E}">
        <p14:creationId xmlns:p14="http://schemas.microsoft.com/office/powerpoint/2010/main" val="1540315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2825CB-A533-43BC-B022-BB35D8D785CC}"/>
              </a:ext>
            </a:extLst>
          </p:cNvPr>
          <p:cNvSpPr>
            <a:spLocks noGrp="1"/>
          </p:cNvSpPr>
          <p:nvPr>
            <p:ph type="title"/>
          </p:nvPr>
        </p:nvSpPr>
        <p:spPr>
          <a:xfrm>
            <a:off x="381000" y="209551"/>
            <a:ext cx="8368363" cy="1066800"/>
          </a:xfrm>
        </p:spPr>
        <p:txBody>
          <a:bodyPr/>
          <a:lstStyle/>
          <a:p>
            <a:r>
              <a:rPr lang="en-US" dirty="0">
                <a:solidFill>
                  <a:schemeClr val="accent1"/>
                </a:solidFill>
              </a:rPr>
              <a:t>Individual Who is Blind</a:t>
            </a:r>
            <a:br>
              <a:rPr lang="en-US" dirty="0">
                <a:solidFill>
                  <a:schemeClr val="accent1"/>
                </a:solidFill>
              </a:rPr>
            </a:br>
            <a:r>
              <a:rPr lang="en-US" sz="2800" dirty="0">
                <a:solidFill>
                  <a:schemeClr val="accent4">
                    <a:lumMod val="75000"/>
                  </a:schemeClr>
                </a:solidFill>
              </a:rPr>
              <a:t>Video</a:t>
            </a:r>
          </a:p>
        </p:txBody>
      </p:sp>
      <p:pic>
        <p:nvPicPr>
          <p:cNvPr id="2" name="Picture 1">
            <a:extLst>
              <a:ext uri="{FF2B5EF4-FFF2-40B4-BE49-F238E27FC236}">
                <a16:creationId xmlns:a16="http://schemas.microsoft.com/office/drawing/2014/main" id="{F77B7C48-274B-41A3-B80A-C80203560951}"/>
              </a:ext>
            </a:extLst>
          </p:cNvPr>
          <p:cNvPicPr>
            <a:picLocks noChangeAspect="1"/>
          </p:cNvPicPr>
          <p:nvPr/>
        </p:nvPicPr>
        <p:blipFill>
          <a:blip r:embed="rId3"/>
          <a:stretch>
            <a:fillRect/>
          </a:stretch>
        </p:blipFill>
        <p:spPr>
          <a:xfrm>
            <a:off x="1759550" y="1352550"/>
            <a:ext cx="5624900" cy="3124200"/>
          </a:xfrm>
          <a:prstGeom prst="rect">
            <a:avLst/>
          </a:prstGeom>
        </p:spPr>
      </p:pic>
      <p:sp>
        <p:nvSpPr>
          <p:cNvPr id="7" name="Slide Number Placeholder 1">
            <a:extLst>
              <a:ext uri="{FF2B5EF4-FFF2-40B4-BE49-F238E27FC236}">
                <a16:creationId xmlns:a16="http://schemas.microsoft.com/office/drawing/2014/main" id="{1C42E7A0-6EE9-484A-A3C6-DCA76AAAB924}"/>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6</a:t>
            </a:fld>
            <a:endParaRPr lang="en-US" dirty="0"/>
          </a:p>
        </p:txBody>
      </p:sp>
    </p:spTree>
    <p:extLst>
      <p:ext uri="{BB962C8B-B14F-4D97-AF65-F5344CB8AC3E}">
        <p14:creationId xmlns:p14="http://schemas.microsoft.com/office/powerpoint/2010/main" val="83469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2825CB-A533-43BC-B022-BB35D8D785CC}"/>
              </a:ext>
            </a:extLst>
          </p:cNvPr>
          <p:cNvSpPr>
            <a:spLocks noGrp="1"/>
          </p:cNvSpPr>
          <p:nvPr>
            <p:ph type="title"/>
          </p:nvPr>
        </p:nvSpPr>
        <p:spPr>
          <a:xfrm>
            <a:off x="287805" y="133350"/>
            <a:ext cx="8368363" cy="990600"/>
          </a:xfrm>
        </p:spPr>
        <p:txBody>
          <a:bodyPr/>
          <a:lstStyle/>
          <a:p>
            <a:r>
              <a:rPr lang="en-US" dirty="0">
                <a:solidFill>
                  <a:schemeClr val="accent1"/>
                </a:solidFill>
              </a:rPr>
              <a:t>Individual Who has Physical Impairment</a:t>
            </a:r>
            <a:br>
              <a:rPr lang="en-US" dirty="0">
                <a:solidFill>
                  <a:schemeClr val="accent1"/>
                </a:solidFill>
              </a:rPr>
            </a:br>
            <a:r>
              <a:rPr lang="en-US" sz="2800" dirty="0">
                <a:solidFill>
                  <a:schemeClr val="accent4">
                    <a:lumMod val="75000"/>
                  </a:schemeClr>
                </a:solidFill>
              </a:rPr>
              <a:t>Videos</a:t>
            </a:r>
            <a:endParaRPr lang="en-US" sz="2800" dirty="0">
              <a:solidFill>
                <a:schemeClr val="accent1"/>
              </a:solidFill>
            </a:endParaRPr>
          </a:p>
        </p:txBody>
      </p:sp>
      <p:pic>
        <p:nvPicPr>
          <p:cNvPr id="2" name="Picture 1">
            <a:extLst>
              <a:ext uri="{FF2B5EF4-FFF2-40B4-BE49-F238E27FC236}">
                <a16:creationId xmlns:a16="http://schemas.microsoft.com/office/drawing/2014/main" id="{38623E3F-7FB9-472A-A0CB-8286BEDD7F93}"/>
              </a:ext>
            </a:extLst>
          </p:cNvPr>
          <p:cNvPicPr>
            <a:picLocks noChangeAspect="1"/>
          </p:cNvPicPr>
          <p:nvPr/>
        </p:nvPicPr>
        <p:blipFill rotWithShape="1">
          <a:blip r:embed="rId3"/>
          <a:srcRect l="19647" r="15853"/>
          <a:stretch/>
        </p:blipFill>
        <p:spPr>
          <a:xfrm>
            <a:off x="381000" y="1238784"/>
            <a:ext cx="3886200" cy="3390366"/>
          </a:xfrm>
          <a:prstGeom prst="rect">
            <a:avLst/>
          </a:prstGeom>
        </p:spPr>
      </p:pic>
      <p:pic>
        <p:nvPicPr>
          <p:cNvPr id="8" name="Picture 7">
            <a:extLst>
              <a:ext uri="{FF2B5EF4-FFF2-40B4-BE49-F238E27FC236}">
                <a16:creationId xmlns:a16="http://schemas.microsoft.com/office/drawing/2014/main" id="{156A11E3-3531-4F11-9D8B-C45B4E16B7C2}"/>
              </a:ext>
            </a:extLst>
          </p:cNvPr>
          <p:cNvPicPr>
            <a:picLocks noChangeAspect="1"/>
          </p:cNvPicPr>
          <p:nvPr/>
        </p:nvPicPr>
        <p:blipFill rotWithShape="1">
          <a:blip r:embed="rId4"/>
          <a:srcRect l="20617" r="5925"/>
          <a:stretch/>
        </p:blipFill>
        <p:spPr>
          <a:xfrm>
            <a:off x="4408508" y="1220001"/>
            <a:ext cx="4367851" cy="3390366"/>
          </a:xfrm>
          <a:prstGeom prst="rect">
            <a:avLst/>
          </a:prstGeom>
        </p:spPr>
      </p:pic>
      <p:sp>
        <p:nvSpPr>
          <p:cNvPr id="7" name="Slide Number Placeholder 1">
            <a:extLst>
              <a:ext uri="{FF2B5EF4-FFF2-40B4-BE49-F238E27FC236}">
                <a16:creationId xmlns:a16="http://schemas.microsoft.com/office/drawing/2014/main" id="{A716791D-93AF-46A6-AF86-32448174BBF3}"/>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7</a:t>
            </a:fld>
            <a:endParaRPr lang="en-US" dirty="0"/>
          </a:p>
        </p:txBody>
      </p:sp>
    </p:spTree>
    <p:extLst>
      <p:ext uri="{BB962C8B-B14F-4D97-AF65-F5344CB8AC3E}">
        <p14:creationId xmlns:p14="http://schemas.microsoft.com/office/powerpoint/2010/main" val="52494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0" y="2952750"/>
            <a:ext cx="9144000" cy="1752600"/>
          </a:xfrm>
          <a:prstGeom prst="rect">
            <a:avLst/>
          </a:prstGeom>
          <a:solidFill>
            <a:schemeClr val="accent4">
              <a:alpha val="90000"/>
            </a:schemeClr>
          </a:solidFill>
          <a:ln w="28575">
            <a:noFill/>
            <a:round/>
            <a:headEnd/>
            <a:tailEnd/>
          </a:ln>
        </p:spPr>
        <p:txBody>
          <a:bodyPr vert="horz" wrap="square" lIns="91440" tIns="45720" rIns="91440" bIns="45720" numCol="1" rtlCol="0" anchor="ctr" anchorCtr="0" compatLnSpc="1">
            <a:prstTxWarp prst="textNoShape">
              <a:avLst/>
            </a:prstTxWarp>
          </a:bodyPr>
          <a:lstStyle/>
          <a:p>
            <a:pPr algn="ctr">
              <a:lnSpc>
                <a:spcPct val="150000"/>
              </a:lnSpc>
              <a:spcAft>
                <a:spcPts val="900"/>
              </a:spcAft>
            </a:pPr>
            <a:endParaRPr lang="en-US" sz="800">
              <a:solidFill>
                <a:schemeClr val="bg1"/>
              </a:solidFill>
            </a:endParaRPr>
          </a:p>
        </p:txBody>
      </p:sp>
      <p:grpSp>
        <p:nvGrpSpPr>
          <p:cNvPr id="21" name="Group 20"/>
          <p:cNvGrpSpPr/>
          <p:nvPr/>
        </p:nvGrpSpPr>
        <p:grpSpPr>
          <a:xfrm>
            <a:off x="218063" y="2952750"/>
            <a:ext cx="8763000" cy="1436365"/>
            <a:chOff x="3405267" y="1112723"/>
            <a:chExt cx="5281533" cy="1436365"/>
          </a:xfrm>
        </p:grpSpPr>
        <p:sp>
          <p:nvSpPr>
            <p:cNvPr id="22" name="Inhaltsplatzhalter 4"/>
            <p:cNvSpPr txBox="1">
              <a:spLocks/>
            </p:cNvSpPr>
            <p:nvPr/>
          </p:nvSpPr>
          <p:spPr>
            <a:xfrm>
              <a:off x="3405267" y="1112723"/>
              <a:ext cx="5257800" cy="1107996"/>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3600" b="1" dirty="0">
                  <a:latin typeface="+mj-lt"/>
                </a:rPr>
                <a:t>Managing Questions by Others</a:t>
              </a:r>
              <a:endParaRPr lang="en-US" sz="1200" dirty="0">
                <a:latin typeface="+mn-lt"/>
              </a:endParaRPr>
            </a:p>
          </p:txBody>
        </p:sp>
        <p:sp>
          <p:nvSpPr>
            <p:cNvPr id="27" name="Inhaltsplatzhalter 4"/>
            <p:cNvSpPr txBox="1">
              <a:spLocks/>
            </p:cNvSpPr>
            <p:nvPr/>
          </p:nvSpPr>
          <p:spPr>
            <a:xfrm>
              <a:off x="3429000" y="1769387"/>
              <a:ext cx="5257800" cy="77970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800" dirty="0">
                  <a:latin typeface="+mn-lt"/>
                </a:rPr>
                <a:t>Responding to questions by other students about an individual’s accommodations</a:t>
              </a:r>
            </a:p>
          </p:txBody>
        </p:sp>
      </p:grpSp>
      <p:grpSp>
        <p:nvGrpSpPr>
          <p:cNvPr id="14" name="Group 13"/>
          <p:cNvGrpSpPr/>
          <p:nvPr/>
        </p:nvGrpSpPr>
        <p:grpSpPr>
          <a:xfrm>
            <a:off x="4026397" y="1069985"/>
            <a:ext cx="1091206" cy="1109354"/>
            <a:chOff x="-5943600" y="-1320800"/>
            <a:chExt cx="5059362" cy="5143501"/>
          </a:xfrm>
          <a:solidFill>
            <a:schemeClr val="bg1"/>
          </a:solidFill>
        </p:grpSpPr>
        <p:sp>
          <p:nvSpPr>
            <p:cNvPr id="6" name="Freeform 6"/>
            <p:cNvSpPr>
              <a:spLocks noEditPoints="1"/>
            </p:cNvSpPr>
            <p:nvPr/>
          </p:nvSpPr>
          <p:spPr bwMode="auto">
            <a:xfrm>
              <a:off x="-5943600" y="3113088"/>
              <a:ext cx="4776787" cy="709613"/>
            </a:xfrm>
            <a:custGeom>
              <a:avLst/>
              <a:gdLst>
                <a:gd name="T0" fmla="*/ 265 w 6017"/>
                <a:gd name="T1" fmla="*/ 229 h 893"/>
                <a:gd name="T2" fmla="*/ 228 w 6017"/>
                <a:gd name="T3" fmla="*/ 265 h 893"/>
                <a:gd name="T4" fmla="*/ 222 w 6017"/>
                <a:gd name="T5" fmla="*/ 296 h 893"/>
                <a:gd name="T6" fmla="*/ 230 w 6017"/>
                <a:gd name="T7" fmla="*/ 312 h 893"/>
                <a:gd name="T8" fmla="*/ 255 w 6017"/>
                <a:gd name="T9" fmla="*/ 327 h 893"/>
                <a:gd name="T10" fmla="*/ 1674 w 6017"/>
                <a:gd name="T11" fmla="*/ 435 h 893"/>
                <a:gd name="T12" fmla="*/ 1780 w 6017"/>
                <a:gd name="T13" fmla="*/ 463 h 893"/>
                <a:gd name="T14" fmla="*/ 1872 w 6017"/>
                <a:gd name="T15" fmla="*/ 526 h 893"/>
                <a:gd name="T16" fmla="*/ 1943 w 6017"/>
                <a:gd name="T17" fmla="*/ 614 h 893"/>
                <a:gd name="T18" fmla="*/ 1998 w 6017"/>
                <a:gd name="T19" fmla="*/ 663 h 893"/>
                <a:gd name="T20" fmla="*/ 3896 w 6017"/>
                <a:gd name="T21" fmla="*/ 669 h 893"/>
                <a:gd name="T22" fmla="*/ 3960 w 6017"/>
                <a:gd name="T23" fmla="*/ 644 h 893"/>
                <a:gd name="T24" fmla="*/ 4017 w 6017"/>
                <a:gd name="T25" fmla="*/ 567 h 893"/>
                <a:gd name="T26" fmla="*/ 4098 w 6017"/>
                <a:gd name="T27" fmla="*/ 490 h 893"/>
                <a:gd name="T28" fmla="*/ 4198 w 6017"/>
                <a:gd name="T29" fmla="*/ 445 h 893"/>
                <a:gd name="T30" fmla="*/ 5750 w 6017"/>
                <a:gd name="T31" fmla="*/ 335 h 893"/>
                <a:gd name="T32" fmla="*/ 5789 w 6017"/>
                <a:gd name="T33" fmla="*/ 320 h 893"/>
                <a:gd name="T34" fmla="*/ 5803 w 6017"/>
                <a:gd name="T35" fmla="*/ 304 h 893"/>
                <a:gd name="T36" fmla="*/ 5805 w 6017"/>
                <a:gd name="T37" fmla="*/ 290 h 893"/>
                <a:gd name="T38" fmla="*/ 5785 w 6017"/>
                <a:gd name="T39" fmla="*/ 243 h 893"/>
                <a:gd name="T40" fmla="*/ 5738 w 6017"/>
                <a:gd name="T41" fmla="*/ 223 h 893"/>
                <a:gd name="T42" fmla="*/ 288 w 6017"/>
                <a:gd name="T43" fmla="*/ 0 h 893"/>
                <a:gd name="T44" fmla="*/ 5782 w 6017"/>
                <a:gd name="T45" fmla="*/ 3 h 893"/>
                <a:gd name="T46" fmla="*/ 5878 w 6017"/>
                <a:gd name="T47" fmla="*/ 39 h 893"/>
                <a:gd name="T48" fmla="*/ 5952 w 6017"/>
                <a:gd name="T49" fmla="*/ 104 h 893"/>
                <a:gd name="T50" fmla="*/ 5999 w 6017"/>
                <a:gd name="T51" fmla="*/ 190 h 893"/>
                <a:gd name="T52" fmla="*/ 6017 w 6017"/>
                <a:gd name="T53" fmla="*/ 290 h 893"/>
                <a:gd name="T54" fmla="*/ 6001 w 6017"/>
                <a:gd name="T55" fmla="*/ 382 h 893"/>
                <a:gd name="T56" fmla="*/ 5954 w 6017"/>
                <a:gd name="T57" fmla="*/ 461 h 893"/>
                <a:gd name="T58" fmla="*/ 5876 w 6017"/>
                <a:gd name="T59" fmla="*/ 520 h 893"/>
                <a:gd name="T60" fmla="*/ 5772 w 6017"/>
                <a:gd name="T61" fmla="*/ 557 h 893"/>
                <a:gd name="T62" fmla="*/ 4243 w 6017"/>
                <a:gd name="T63" fmla="*/ 659 h 893"/>
                <a:gd name="T64" fmla="*/ 4194 w 6017"/>
                <a:gd name="T65" fmla="*/ 673 h 893"/>
                <a:gd name="T66" fmla="*/ 4164 w 6017"/>
                <a:gd name="T67" fmla="*/ 714 h 893"/>
                <a:gd name="T68" fmla="*/ 4111 w 6017"/>
                <a:gd name="T69" fmla="*/ 799 h 893"/>
                <a:gd name="T70" fmla="*/ 4033 w 6017"/>
                <a:gd name="T71" fmla="*/ 858 h 893"/>
                <a:gd name="T72" fmla="*/ 3937 w 6017"/>
                <a:gd name="T73" fmla="*/ 889 h 893"/>
                <a:gd name="T74" fmla="*/ 2031 w 6017"/>
                <a:gd name="T75" fmla="*/ 893 h 893"/>
                <a:gd name="T76" fmla="*/ 1929 w 6017"/>
                <a:gd name="T77" fmla="*/ 877 h 893"/>
                <a:gd name="T78" fmla="*/ 1841 w 6017"/>
                <a:gd name="T79" fmla="*/ 832 h 893"/>
                <a:gd name="T80" fmla="*/ 1768 w 6017"/>
                <a:gd name="T81" fmla="*/ 759 h 893"/>
                <a:gd name="T82" fmla="*/ 1729 w 6017"/>
                <a:gd name="T83" fmla="*/ 691 h 893"/>
                <a:gd name="T84" fmla="*/ 1688 w 6017"/>
                <a:gd name="T85" fmla="*/ 663 h 893"/>
                <a:gd name="T86" fmla="*/ 245 w 6017"/>
                <a:gd name="T87" fmla="*/ 557 h 893"/>
                <a:gd name="T88" fmla="*/ 141 w 6017"/>
                <a:gd name="T89" fmla="*/ 520 h 893"/>
                <a:gd name="T90" fmla="*/ 63 w 6017"/>
                <a:gd name="T91" fmla="*/ 461 h 893"/>
                <a:gd name="T92" fmla="*/ 16 w 6017"/>
                <a:gd name="T93" fmla="*/ 382 h 893"/>
                <a:gd name="T94" fmla="*/ 0 w 6017"/>
                <a:gd name="T95" fmla="*/ 290 h 893"/>
                <a:gd name="T96" fmla="*/ 18 w 6017"/>
                <a:gd name="T97" fmla="*/ 186 h 893"/>
                <a:gd name="T98" fmla="*/ 69 w 6017"/>
                <a:gd name="T99" fmla="*/ 100 h 893"/>
                <a:gd name="T100" fmla="*/ 145 w 6017"/>
                <a:gd name="T101" fmla="*/ 37 h 893"/>
                <a:gd name="T102" fmla="*/ 237 w 6017"/>
                <a:gd name="T103" fmla="*/ 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17" h="893">
                  <a:moveTo>
                    <a:pt x="288" y="223"/>
                  </a:moveTo>
                  <a:lnTo>
                    <a:pt x="265" y="229"/>
                  </a:lnTo>
                  <a:lnTo>
                    <a:pt x="243" y="243"/>
                  </a:lnTo>
                  <a:lnTo>
                    <a:pt x="228" y="265"/>
                  </a:lnTo>
                  <a:lnTo>
                    <a:pt x="222" y="290"/>
                  </a:lnTo>
                  <a:lnTo>
                    <a:pt x="222" y="296"/>
                  </a:lnTo>
                  <a:lnTo>
                    <a:pt x="224" y="304"/>
                  </a:lnTo>
                  <a:lnTo>
                    <a:pt x="230" y="312"/>
                  </a:lnTo>
                  <a:lnTo>
                    <a:pt x="239" y="320"/>
                  </a:lnTo>
                  <a:lnTo>
                    <a:pt x="255" y="327"/>
                  </a:lnTo>
                  <a:lnTo>
                    <a:pt x="279" y="335"/>
                  </a:lnTo>
                  <a:lnTo>
                    <a:pt x="1674" y="435"/>
                  </a:lnTo>
                  <a:lnTo>
                    <a:pt x="1729" y="445"/>
                  </a:lnTo>
                  <a:lnTo>
                    <a:pt x="1780" y="463"/>
                  </a:lnTo>
                  <a:lnTo>
                    <a:pt x="1829" y="490"/>
                  </a:lnTo>
                  <a:lnTo>
                    <a:pt x="1872" y="526"/>
                  </a:lnTo>
                  <a:lnTo>
                    <a:pt x="1911" y="567"/>
                  </a:lnTo>
                  <a:lnTo>
                    <a:pt x="1943" y="614"/>
                  </a:lnTo>
                  <a:lnTo>
                    <a:pt x="1968" y="644"/>
                  </a:lnTo>
                  <a:lnTo>
                    <a:pt x="1998" y="663"/>
                  </a:lnTo>
                  <a:lnTo>
                    <a:pt x="2031" y="669"/>
                  </a:lnTo>
                  <a:lnTo>
                    <a:pt x="3896" y="669"/>
                  </a:lnTo>
                  <a:lnTo>
                    <a:pt x="3929" y="663"/>
                  </a:lnTo>
                  <a:lnTo>
                    <a:pt x="3960" y="644"/>
                  </a:lnTo>
                  <a:lnTo>
                    <a:pt x="3986" y="614"/>
                  </a:lnTo>
                  <a:lnTo>
                    <a:pt x="4017" y="567"/>
                  </a:lnTo>
                  <a:lnTo>
                    <a:pt x="4055" y="526"/>
                  </a:lnTo>
                  <a:lnTo>
                    <a:pt x="4098" y="490"/>
                  </a:lnTo>
                  <a:lnTo>
                    <a:pt x="4147" y="463"/>
                  </a:lnTo>
                  <a:lnTo>
                    <a:pt x="4198" y="445"/>
                  </a:lnTo>
                  <a:lnTo>
                    <a:pt x="4253" y="435"/>
                  </a:lnTo>
                  <a:lnTo>
                    <a:pt x="5750" y="335"/>
                  </a:lnTo>
                  <a:lnTo>
                    <a:pt x="5774" y="327"/>
                  </a:lnTo>
                  <a:lnTo>
                    <a:pt x="5789" y="320"/>
                  </a:lnTo>
                  <a:lnTo>
                    <a:pt x="5799" y="312"/>
                  </a:lnTo>
                  <a:lnTo>
                    <a:pt x="5803" y="304"/>
                  </a:lnTo>
                  <a:lnTo>
                    <a:pt x="5805" y="296"/>
                  </a:lnTo>
                  <a:lnTo>
                    <a:pt x="5805" y="290"/>
                  </a:lnTo>
                  <a:lnTo>
                    <a:pt x="5799" y="265"/>
                  </a:lnTo>
                  <a:lnTo>
                    <a:pt x="5785" y="243"/>
                  </a:lnTo>
                  <a:lnTo>
                    <a:pt x="5764" y="229"/>
                  </a:lnTo>
                  <a:lnTo>
                    <a:pt x="5738" y="223"/>
                  </a:lnTo>
                  <a:lnTo>
                    <a:pt x="288" y="223"/>
                  </a:lnTo>
                  <a:close/>
                  <a:moveTo>
                    <a:pt x="288" y="0"/>
                  </a:moveTo>
                  <a:lnTo>
                    <a:pt x="5727" y="0"/>
                  </a:lnTo>
                  <a:lnTo>
                    <a:pt x="5782" y="3"/>
                  </a:lnTo>
                  <a:lnTo>
                    <a:pt x="5831" y="17"/>
                  </a:lnTo>
                  <a:lnTo>
                    <a:pt x="5878" y="39"/>
                  </a:lnTo>
                  <a:lnTo>
                    <a:pt x="5917" y="68"/>
                  </a:lnTo>
                  <a:lnTo>
                    <a:pt x="5952" y="104"/>
                  </a:lnTo>
                  <a:lnTo>
                    <a:pt x="5980" y="145"/>
                  </a:lnTo>
                  <a:lnTo>
                    <a:pt x="5999" y="190"/>
                  </a:lnTo>
                  <a:lnTo>
                    <a:pt x="6013" y="239"/>
                  </a:lnTo>
                  <a:lnTo>
                    <a:pt x="6017" y="290"/>
                  </a:lnTo>
                  <a:lnTo>
                    <a:pt x="6013" y="339"/>
                  </a:lnTo>
                  <a:lnTo>
                    <a:pt x="6001" y="382"/>
                  </a:lnTo>
                  <a:lnTo>
                    <a:pt x="5982" y="424"/>
                  </a:lnTo>
                  <a:lnTo>
                    <a:pt x="5954" y="461"/>
                  </a:lnTo>
                  <a:lnTo>
                    <a:pt x="5919" y="494"/>
                  </a:lnTo>
                  <a:lnTo>
                    <a:pt x="5876" y="520"/>
                  </a:lnTo>
                  <a:lnTo>
                    <a:pt x="5827" y="542"/>
                  </a:lnTo>
                  <a:lnTo>
                    <a:pt x="5772" y="557"/>
                  </a:lnTo>
                  <a:lnTo>
                    <a:pt x="5760" y="557"/>
                  </a:lnTo>
                  <a:lnTo>
                    <a:pt x="4243" y="659"/>
                  </a:lnTo>
                  <a:lnTo>
                    <a:pt x="4217" y="663"/>
                  </a:lnTo>
                  <a:lnTo>
                    <a:pt x="4194" y="673"/>
                  </a:lnTo>
                  <a:lnTo>
                    <a:pt x="4176" y="691"/>
                  </a:lnTo>
                  <a:lnTo>
                    <a:pt x="4164" y="714"/>
                  </a:lnTo>
                  <a:lnTo>
                    <a:pt x="4141" y="759"/>
                  </a:lnTo>
                  <a:lnTo>
                    <a:pt x="4111" y="799"/>
                  </a:lnTo>
                  <a:lnTo>
                    <a:pt x="4074" y="832"/>
                  </a:lnTo>
                  <a:lnTo>
                    <a:pt x="4033" y="858"/>
                  </a:lnTo>
                  <a:lnTo>
                    <a:pt x="3986" y="877"/>
                  </a:lnTo>
                  <a:lnTo>
                    <a:pt x="3937" y="889"/>
                  </a:lnTo>
                  <a:lnTo>
                    <a:pt x="3886" y="893"/>
                  </a:lnTo>
                  <a:lnTo>
                    <a:pt x="2031" y="893"/>
                  </a:lnTo>
                  <a:lnTo>
                    <a:pt x="1980" y="889"/>
                  </a:lnTo>
                  <a:lnTo>
                    <a:pt x="1929" y="877"/>
                  </a:lnTo>
                  <a:lnTo>
                    <a:pt x="1884" y="858"/>
                  </a:lnTo>
                  <a:lnTo>
                    <a:pt x="1841" y="832"/>
                  </a:lnTo>
                  <a:lnTo>
                    <a:pt x="1802" y="799"/>
                  </a:lnTo>
                  <a:lnTo>
                    <a:pt x="1768" y="759"/>
                  </a:lnTo>
                  <a:lnTo>
                    <a:pt x="1741" y="714"/>
                  </a:lnTo>
                  <a:lnTo>
                    <a:pt x="1729" y="691"/>
                  </a:lnTo>
                  <a:lnTo>
                    <a:pt x="1709" y="673"/>
                  </a:lnTo>
                  <a:lnTo>
                    <a:pt x="1688" y="663"/>
                  </a:lnTo>
                  <a:lnTo>
                    <a:pt x="1662" y="659"/>
                  </a:lnTo>
                  <a:lnTo>
                    <a:pt x="245" y="557"/>
                  </a:lnTo>
                  <a:lnTo>
                    <a:pt x="188" y="542"/>
                  </a:lnTo>
                  <a:lnTo>
                    <a:pt x="141" y="520"/>
                  </a:lnTo>
                  <a:lnTo>
                    <a:pt x="98" y="494"/>
                  </a:lnTo>
                  <a:lnTo>
                    <a:pt x="63" y="461"/>
                  </a:lnTo>
                  <a:lnTo>
                    <a:pt x="35" y="424"/>
                  </a:lnTo>
                  <a:lnTo>
                    <a:pt x="16" y="382"/>
                  </a:lnTo>
                  <a:lnTo>
                    <a:pt x="4" y="339"/>
                  </a:lnTo>
                  <a:lnTo>
                    <a:pt x="0" y="290"/>
                  </a:lnTo>
                  <a:lnTo>
                    <a:pt x="4" y="235"/>
                  </a:lnTo>
                  <a:lnTo>
                    <a:pt x="18" y="186"/>
                  </a:lnTo>
                  <a:lnTo>
                    <a:pt x="39" y="139"/>
                  </a:lnTo>
                  <a:lnTo>
                    <a:pt x="69" y="100"/>
                  </a:lnTo>
                  <a:lnTo>
                    <a:pt x="104" y="64"/>
                  </a:lnTo>
                  <a:lnTo>
                    <a:pt x="145" y="37"/>
                  </a:lnTo>
                  <a:lnTo>
                    <a:pt x="190" y="17"/>
                  </a:lnTo>
                  <a:lnTo>
                    <a:pt x="237" y="3"/>
                  </a:lnTo>
                  <a:lnTo>
                    <a:pt x="288"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3817938" y="-1320800"/>
              <a:ext cx="531812" cy="1595438"/>
            </a:xfrm>
            <a:custGeom>
              <a:avLst/>
              <a:gdLst>
                <a:gd name="T0" fmla="*/ 363 w 669"/>
                <a:gd name="T1" fmla="*/ 4 h 2011"/>
                <a:gd name="T2" fmla="*/ 414 w 669"/>
                <a:gd name="T3" fmla="*/ 33 h 2011"/>
                <a:gd name="T4" fmla="*/ 541 w 669"/>
                <a:gd name="T5" fmla="*/ 183 h 2011"/>
                <a:gd name="T6" fmla="*/ 626 w 669"/>
                <a:gd name="T7" fmla="*/ 336 h 2011"/>
                <a:gd name="T8" fmla="*/ 665 w 669"/>
                <a:gd name="T9" fmla="*/ 493 h 2011"/>
                <a:gd name="T10" fmla="*/ 665 w 669"/>
                <a:gd name="T11" fmla="*/ 646 h 2011"/>
                <a:gd name="T12" fmla="*/ 622 w 669"/>
                <a:gd name="T13" fmla="*/ 797 h 2011"/>
                <a:gd name="T14" fmla="*/ 538 w 669"/>
                <a:gd name="T15" fmla="*/ 945 h 2011"/>
                <a:gd name="T16" fmla="*/ 414 w 669"/>
                <a:gd name="T17" fmla="*/ 1084 h 2011"/>
                <a:gd name="T18" fmla="*/ 310 w 669"/>
                <a:gd name="T19" fmla="*/ 1198 h 2011"/>
                <a:gd name="T20" fmla="*/ 245 w 669"/>
                <a:gd name="T21" fmla="*/ 1320 h 2011"/>
                <a:gd name="T22" fmla="*/ 224 w 669"/>
                <a:gd name="T23" fmla="*/ 1441 h 2011"/>
                <a:gd name="T24" fmla="*/ 245 w 669"/>
                <a:gd name="T25" fmla="*/ 1565 h 2011"/>
                <a:gd name="T26" fmla="*/ 310 w 669"/>
                <a:gd name="T27" fmla="*/ 1691 h 2011"/>
                <a:gd name="T28" fmla="*/ 414 w 669"/>
                <a:gd name="T29" fmla="*/ 1820 h 2011"/>
                <a:gd name="T30" fmla="*/ 443 w 669"/>
                <a:gd name="T31" fmla="*/ 1871 h 2011"/>
                <a:gd name="T32" fmla="*/ 443 w 669"/>
                <a:gd name="T33" fmla="*/ 1926 h 2011"/>
                <a:gd name="T34" fmla="*/ 414 w 669"/>
                <a:gd name="T35" fmla="*/ 1977 h 2011"/>
                <a:gd name="T36" fmla="*/ 365 w 669"/>
                <a:gd name="T37" fmla="*/ 2007 h 2011"/>
                <a:gd name="T38" fmla="*/ 304 w 669"/>
                <a:gd name="T39" fmla="*/ 2007 h 2011"/>
                <a:gd name="T40" fmla="*/ 257 w 669"/>
                <a:gd name="T41" fmla="*/ 1977 h 2011"/>
                <a:gd name="T42" fmla="*/ 116 w 669"/>
                <a:gd name="T43" fmla="*/ 1799 h 2011"/>
                <a:gd name="T44" fmla="*/ 29 w 669"/>
                <a:gd name="T45" fmla="*/ 1620 h 2011"/>
                <a:gd name="T46" fmla="*/ 0 w 669"/>
                <a:gd name="T47" fmla="*/ 1441 h 2011"/>
                <a:gd name="T48" fmla="*/ 21 w 669"/>
                <a:gd name="T49" fmla="*/ 1290 h 2011"/>
                <a:gd name="T50" fmla="*/ 86 w 669"/>
                <a:gd name="T51" fmla="*/ 1143 h 2011"/>
                <a:gd name="T52" fmla="*/ 190 w 669"/>
                <a:gd name="T53" fmla="*/ 999 h 2011"/>
                <a:gd name="T54" fmla="*/ 314 w 669"/>
                <a:gd name="T55" fmla="*/ 870 h 2011"/>
                <a:gd name="T56" fmla="*/ 398 w 669"/>
                <a:gd name="T57" fmla="*/ 752 h 2011"/>
                <a:gd name="T58" fmla="*/ 441 w 669"/>
                <a:gd name="T59" fmla="*/ 630 h 2011"/>
                <a:gd name="T60" fmla="*/ 441 w 669"/>
                <a:gd name="T61" fmla="*/ 509 h 2011"/>
                <a:gd name="T62" fmla="*/ 398 w 669"/>
                <a:gd name="T63" fmla="*/ 385 h 2011"/>
                <a:gd name="T64" fmla="*/ 314 w 669"/>
                <a:gd name="T65" fmla="*/ 255 h 2011"/>
                <a:gd name="T66" fmla="*/ 237 w 669"/>
                <a:gd name="T67" fmla="*/ 167 h 2011"/>
                <a:gd name="T68" fmla="*/ 224 w 669"/>
                <a:gd name="T69" fmla="*/ 112 h 2011"/>
                <a:gd name="T70" fmla="*/ 237 w 669"/>
                <a:gd name="T71" fmla="*/ 57 h 2011"/>
                <a:gd name="T72" fmla="*/ 280 w 669"/>
                <a:gd name="T73" fmla="*/ 16 h 2011"/>
                <a:gd name="T74" fmla="*/ 335 w 669"/>
                <a:gd name="T75"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9" h="2011">
                  <a:moveTo>
                    <a:pt x="335" y="0"/>
                  </a:moveTo>
                  <a:lnTo>
                    <a:pt x="363" y="4"/>
                  </a:lnTo>
                  <a:lnTo>
                    <a:pt x="388" y="16"/>
                  </a:lnTo>
                  <a:lnTo>
                    <a:pt x="414" y="33"/>
                  </a:lnTo>
                  <a:lnTo>
                    <a:pt x="485" y="106"/>
                  </a:lnTo>
                  <a:lnTo>
                    <a:pt x="541" y="183"/>
                  </a:lnTo>
                  <a:lnTo>
                    <a:pt x="589" y="259"/>
                  </a:lnTo>
                  <a:lnTo>
                    <a:pt x="626" y="336"/>
                  </a:lnTo>
                  <a:lnTo>
                    <a:pt x="649" y="414"/>
                  </a:lnTo>
                  <a:lnTo>
                    <a:pt x="665" y="493"/>
                  </a:lnTo>
                  <a:lnTo>
                    <a:pt x="669" y="569"/>
                  </a:lnTo>
                  <a:lnTo>
                    <a:pt x="665" y="646"/>
                  </a:lnTo>
                  <a:lnTo>
                    <a:pt x="647" y="723"/>
                  </a:lnTo>
                  <a:lnTo>
                    <a:pt x="622" y="797"/>
                  </a:lnTo>
                  <a:lnTo>
                    <a:pt x="585" y="872"/>
                  </a:lnTo>
                  <a:lnTo>
                    <a:pt x="538" y="945"/>
                  </a:lnTo>
                  <a:lnTo>
                    <a:pt x="481" y="1015"/>
                  </a:lnTo>
                  <a:lnTo>
                    <a:pt x="414" y="1084"/>
                  </a:lnTo>
                  <a:lnTo>
                    <a:pt x="357" y="1141"/>
                  </a:lnTo>
                  <a:lnTo>
                    <a:pt x="310" y="1198"/>
                  </a:lnTo>
                  <a:lnTo>
                    <a:pt x="273" y="1259"/>
                  </a:lnTo>
                  <a:lnTo>
                    <a:pt x="245" y="1320"/>
                  </a:lnTo>
                  <a:lnTo>
                    <a:pt x="229" y="1380"/>
                  </a:lnTo>
                  <a:lnTo>
                    <a:pt x="224" y="1441"/>
                  </a:lnTo>
                  <a:lnTo>
                    <a:pt x="229" y="1502"/>
                  </a:lnTo>
                  <a:lnTo>
                    <a:pt x="245" y="1565"/>
                  </a:lnTo>
                  <a:lnTo>
                    <a:pt x="273" y="1628"/>
                  </a:lnTo>
                  <a:lnTo>
                    <a:pt x="310" y="1691"/>
                  </a:lnTo>
                  <a:lnTo>
                    <a:pt x="357" y="1755"/>
                  </a:lnTo>
                  <a:lnTo>
                    <a:pt x="414" y="1820"/>
                  </a:lnTo>
                  <a:lnTo>
                    <a:pt x="432" y="1846"/>
                  </a:lnTo>
                  <a:lnTo>
                    <a:pt x="443" y="1871"/>
                  </a:lnTo>
                  <a:lnTo>
                    <a:pt x="447" y="1899"/>
                  </a:lnTo>
                  <a:lnTo>
                    <a:pt x="443" y="1926"/>
                  </a:lnTo>
                  <a:lnTo>
                    <a:pt x="432" y="1954"/>
                  </a:lnTo>
                  <a:lnTo>
                    <a:pt x="414" y="1977"/>
                  </a:lnTo>
                  <a:lnTo>
                    <a:pt x="390" y="1997"/>
                  </a:lnTo>
                  <a:lnTo>
                    <a:pt x="365" y="2007"/>
                  </a:lnTo>
                  <a:lnTo>
                    <a:pt x="335" y="2011"/>
                  </a:lnTo>
                  <a:lnTo>
                    <a:pt x="304" y="2007"/>
                  </a:lnTo>
                  <a:lnTo>
                    <a:pt x="280" y="1997"/>
                  </a:lnTo>
                  <a:lnTo>
                    <a:pt x="257" y="1977"/>
                  </a:lnTo>
                  <a:lnTo>
                    <a:pt x="180" y="1889"/>
                  </a:lnTo>
                  <a:lnTo>
                    <a:pt x="116" y="1799"/>
                  </a:lnTo>
                  <a:lnTo>
                    <a:pt x="67" y="1710"/>
                  </a:lnTo>
                  <a:lnTo>
                    <a:pt x="29" y="1620"/>
                  </a:lnTo>
                  <a:lnTo>
                    <a:pt x="8" y="1530"/>
                  </a:lnTo>
                  <a:lnTo>
                    <a:pt x="0" y="1441"/>
                  </a:lnTo>
                  <a:lnTo>
                    <a:pt x="6" y="1365"/>
                  </a:lnTo>
                  <a:lnTo>
                    <a:pt x="21" y="1290"/>
                  </a:lnTo>
                  <a:lnTo>
                    <a:pt x="49" y="1217"/>
                  </a:lnTo>
                  <a:lnTo>
                    <a:pt x="86" y="1143"/>
                  </a:lnTo>
                  <a:lnTo>
                    <a:pt x="133" y="1072"/>
                  </a:lnTo>
                  <a:lnTo>
                    <a:pt x="190" y="999"/>
                  </a:lnTo>
                  <a:lnTo>
                    <a:pt x="257" y="927"/>
                  </a:lnTo>
                  <a:lnTo>
                    <a:pt x="314" y="870"/>
                  </a:lnTo>
                  <a:lnTo>
                    <a:pt x="361" y="813"/>
                  </a:lnTo>
                  <a:lnTo>
                    <a:pt x="398" y="752"/>
                  </a:lnTo>
                  <a:lnTo>
                    <a:pt x="424" y="693"/>
                  </a:lnTo>
                  <a:lnTo>
                    <a:pt x="441" y="630"/>
                  </a:lnTo>
                  <a:lnTo>
                    <a:pt x="447" y="569"/>
                  </a:lnTo>
                  <a:lnTo>
                    <a:pt x="441" y="509"/>
                  </a:lnTo>
                  <a:lnTo>
                    <a:pt x="424" y="446"/>
                  </a:lnTo>
                  <a:lnTo>
                    <a:pt x="398" y="385"/>
                  </a:lnTo>
                  <a:lnTo>
                    <a:pt x="361" y="320"/>
                  </a:lnTo>
                  <a:lnTo>
                    <a:pt x="314" y="255"/>
                  </a:lnTo>
                  <a:lnTo>
                    <a:pt x="257" y="190"/>
                  </a:lnTo>
                  <a:lnTo>
                    <a:pt x="237" y="167"/>
                  </a:lnTo>
                  <a:lnTo>
                    <a:pt x="227" y="139"/>
                  </a:lnTo>
                  <a:lnTo>
                    <a:pt x="224" y="112"/>
                  </a:lnTo>
                  <a:lnTo>
                    <a:pt x="227" y="84"/>
                  </a:lnTo>
                  <a:lnTo>
                    <a:pt x="237" y="57"/>
                  </a:lnTo>
                  <a:lnTo>
                    <a:pt x="257" y="33"/>
                  </a:lnTo>
                  <a:lnTo>
                    <a:pt x="280" y="16"/>
                  </a:lnTo>
                  <a:lnTo>
                    <a:pt x="308" y="4"/>
                  </a:lnTo>
                  <a:lnTo>
                    <a:pt x="33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2841625" y="-1320800"/>
              <a:ext cx="530225" cy="1595438"/>
            </a:xfrm>
            <a:custGeom>
              <a:avLst/>
              <a:gdLst>
                <a:gd name="T0" fmla="*/ 336 w 670"/>
                <a:gd name="T1" fmla="*/ 0 h 2011"/>
                <a:gd name="T2" fmla="*/ 389 w 670"/>
                <a:gd name="T3" fmla="*/ 16 h 2011"/>
                <a:gd name="T4" fmla="*/ 483 w 670"/>
                <a:gd name="T5" fmla="*/ 106 h 2011"/>
                <a:gd name="T6" fmla="*/ 589 w 670"/>
                <a:gd name="T7" fmla="*/ 255 h 2011"/>
                <a:gd name="T8" fmla="*/ 650 w 670"/>
                <a:gd name="T9" fmla="*/ 410 h 2011"/>
                <a:gd name="T10" fmla="*/ 670 w 670"/>
                <a:gd name="T11" fmla="*/ 569 h 2011"/>
                <a:gd name="T12" fmla="*/ 648 w 670"/>
                <a:gd name="T13" fmla="*/ 723 h 2011"/>
                <a:gd name="T14" fmla="*/ 583 w 670"/>
                <a:gd name="T15" fmla="*/ 872 h 2011"/>
                <a:gd name="T16" fmla="*/ 473 w 670"/>
                <a:gd name="T17" fmla="*/ 1015 h 2011"/>
                <a:gd name="T18" fmla="*/ 346 w 670"/>
                <a:gd name="T19" fmla="*/ 1141 h 2011"/>
                <a:gd name="T20" fmla="*/ 261 w 670"/>
                <a:gd name="T21" fmla="*/ 1259 h 2011"/>
                <a:gd name="T22" fmla="*/ 218 w 670"/>
                <a:gd name="T23" fmla="*/ 1380 h 2011"/>
                <a:gd name="T24" fmla="*/ 218 w 670"/>
                <a:gd name="T25" fmla="*/ 1502 h 2011"/>
                <a:gd name="T26" fmla="*/ 261 w 670"/>
                <a:gd name="T27" fmla="*/ 1628 h 2011"/>
                <a:gd name="T28" fmla="*/ 346 w 670"/>
                <a:gd name="T29" fmla="*/ 1755 h 2011"/>
                <a:gd name="T30" fmla="*/ 420 w 670"/>
                <a:gd name="T31" fmla="*/ 1846 h 2011"/>
                <a:gd name="T32" fmla="*/ 436 w 670"/>
                <a:gd name="T33" fmla="*/ 1899 h 2011"/>
                <a:gd name="T34" fmla="*/ 420 w 670"/>
                <a:gd name="T35" fmla="*/ 1954 h 2011"/>
                <a:gd name="T36" fmla="*/ 391 w 670"/>
                <a:gd name="T37" fmla="*/ 1993 h 2011"/>
                <a:gd name="T38" fmla="*/ 354 w 670"/>
                <a:gd name="T39" fmla="*/ 2009 h 2011"/>
                <a:gd name="T40" fmla="*/ 305 w 670"/>
                <a:gd name="T41" fmla="*/ 2007 h 2011"/>
                <a:gd name="T42" fmla="*/ 257 w 670"/>
                <a:gd name="T43" fmla="*/ 1977 h 2011"/>
                <a:gd name="T44" fmla="*/ 116 w 670"/>
                <a:gd name="T45" fmla="*/ 1799 h 2011"/>
                <a:gd name="T46" fmla="*/ 30 w 670"/>
                <a:gd name="T47" fmla="*/ 1620 h 2011"/>
                <a:gd name="T48" fmla="*/ 0 w 670"/>
                <a:gd name="T49" fmla="*/ 1441 h 2011"/>
                <a:gd name="T50" fmla="*/ 22 w 670"/>
                <a:gd name="T51" fmla="*/ 1290 h 2011"/>
                <a:gd name="T52" fmla="*/ 85 w 670"/>
                <a:gd name="T53" fmla="*/ 1143 h 2011"/>
                <a:gd name="T54" fmla="*/ 191 w 670"/>
                <a:gd name="T55" fmla="*/ 999 h 2011"/>
                <a:gd name="T56" fmla="*/ 314 w 670"/>
                <a:gd name="T57" fmla="*/ 866 h 2011"/>
                <a:gd name="T58" fmla="*/ 399 w 670"/>
                <a:gd name="T59" fmla="*/ 748 h 2011"/>
                <a:gd name="T60" fmla="*/ 442 w 670"/>
                <a:gd name="T61" fmla="*/ 630 h 2011"/>
                <a:gd name="T62" fmla="*/ 442 w 670"/>
                <a:gd name="T63" fmla="*/ 509 h 2011"/>
                <a:gd name="T64" fmla="*/ 399 w 670"/>
                <a:gd name="T65" fmla="*/ 385 h 2011"/>
                <a:gd name="T66" fmla="*/ 314 w 670"/>
                <a:gd name="T67" fmla="*/ 255 h 2011"/>
                <a:gd name="T68" fmla="*/ 238 w 670"/>
                <a:gd name="T69" fmla="*/ 167 h 2011"/>
                <a:gd name="T70" fmla="*/ 224 w 670"/>
                <a:gd name="T71" fmla="*/ 112 h 2011"/>
                <a:gd name="T72" fmla="*/ 238 w 670"/>
                <a:gd name="T73" fmla="*/ 57 h 2011"/>
                <a:gd name="T74" fmla="*/ 281 w 670"/>
                <a:gd name="T75" fmla="*/ 16 h 2011"/>
                <a:gd name="T76" fmla="*/ 336 w 670"/>
                <a:gd name="T77"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0" h="2011">
                  <a:moveTo>
                    <a:pt x="336" y="0"/>
                  </a:moveTo>
                  <a:lnTo>
                    <a:pt x="336" y="0"/>
                  </a:lnTo>
                  <a:lnTo>
                    <a:pt x="363" y="4"/>
                  </a:lnTo>
                  <a:lnTo>
                    <a:pt x="389" y="16"/>
                  </a:lnTo>
                  <a:lnTo>
                    <a:pt x="412" y="33"/>
                  </a:lnTo>
                  <a:lnTo>
                    <a:pt x="483" y="106"/>
                  </a:lnTo>
                  <a:lnTo>
                    <a:pt x="542" y="181"/>
                  </a:lnTo>
                  <a:lnTo>
                    <a:pt x="589" y="255"/>
                  </a:lnTo>
                  <a:lnTo>
                    <a:pt x="624" y="332"/>
                  </a:lnTo>
                  <a:lnTo>
                    <a:pt x="650" y="410"/>
                  </a:lnTo>
                  <a:lnTo>
                    <a:pt x="666" y="489"/>
                  </a:lnTo>
                  <a:lnTo>
                    <a:pt x="670" y="569"/>
                  </a:lnTo>
                  <a:lnTo>
                    <a:pt x="666" y="646"/>
                  </a:lnTo>
                  <a:lnTo>
                    <a:pt x="648" y="723"/>
                  </a:lnTo>
                  <a:lnTo>
                    <a:pt x="621" y="797"/>
                  </a:lnTo>
                  <a:lnTo>
                    <a:pt x="583" y="872"/>
                  </a:lnTo>
                  <a:lnTo>
                    <a:pt x="534" y="945"/>
                  </a:lnTo>
                  <a:lnTo>
                    <a:pt x="473" y="1015"/>
                  </a:lnTo>
                  <a:lnTo>
                    <a:pt x="403" y="1084"/>
                  </a:lnTo>
                  <a:lnTo>
                    <a:pt x="346" y="1141"/>
                  </a:lnTo>
                  <a:lnTo>
                    <a:pt x="299" y="1198"/>
                  </a:lnTo>
                  <a:lnTo>
                    <a:pt x="261" y="1259"/>
                  </a:lnTo>
                  <a:lnTo>
                    <a:pt x="234" y="1320"/>
                  </a:lnTo>
                  <a:lnTo>
                    <a:pt x="218" y="1380"/>
                  </a:lnTo>
                  <a:lnTo>
                    <a:pt x="212" y="1441"/>
                  </a:lnTo>
                  <a:lnTo>
                    <a:pt x="218" y="1502"/>
                  </a:lnTo>
                  <a:lnTo>
                    <a:pt x="234" y="1565"/>
                  </a:lnTo>
                  <a:lnTo>
                    <a:pt x="261" y="1628"/>
                  </a:lnTo>
                  <a:lnTo>
                    <a:pt x="299" y="1691"/>
                  </a:lnTo>
                  <a:lnTo>
                    <a:pt x="346" y="1755"/>
                  </a:lnTo>
                  <a:lnTo>
                    <a:pt x="403" y="1820"/>
                  </a:lnTo>
                  <a:lnTo>
                    <a:pt x="420" y="1846"/>
                  </a:lnTo>
                  <a:lnTo>
                    <a:pt x="432" y="1871"/>
                  </a:lnTo>
                  <a:lnTo>
                    <a:pt x="436" y="1899"/>
                  </a:lnTo>
                  <a:lnTo>
                    <a:pt x="432" y="1926"/>
                  </a:lnTo>
                  <a:lnTo>
                    <a:pt x="420" y="1954"/>
                  </a:lnTo>
                  <a:lnTo>
                    <a:pt x="403" y="1977"/>
                  </a:lnTo>
                  <a:lnTo>
                    <a:pt x="391" y="1993"/>
                  </a:lnTo>
                  <a:lnTo>
                    <a:pt x="373" y="2003"/>
                  </a:lnTo>
                  <a:lnTo>
                    <a:pt x="354" y="2009"/>
                  </a:lnTo>
                  <a:lnTo>
                    <a:pt x="336" y="2011"/>
                  </a:lnTo>
                  <a:lnTo>
                    <a:pt x="305" y="2007"/>
                  </a:lnTo>
                  <a:lnTo>
                    <a:pt x="279" y="1997"/>
                  </a:lnTo>
                  <a:lnTo>
                    <a:pt x="257" y="1977"/>
                  </a:lnTo>
                  <a:lnTo>
                    <a:pt x="179" y="1889"/>
                  </a:lnTo>
                  <a:lnTo>
                    <a:pt x="116" y="1799"/>
                  </a:lnTo>
                  <a:lnTo>
                    <a:pt x="65" y="1710"/>
                  </a:lnTo>
                  <a:lnTo>
                    <a:pt x="30" y="1620"/>
                  </a:lnTo>
                  <a:lnTo>
                    <a:pt x="8" y="1530"/>
                  </a:lnTo>
                  <a:lnTo>
                    <a:pt x="0" y="1441"/>
                  </a:lnTo>
                  <a:lnTo>
                    <a:pt x="6" y="1365"/>
                  </a:lnTo>
                  <a:lnTo>
                    <a:pt x="22" y="1290"/>
                  </a:lnTo>
                  <a:lnTo>
                    <a:pt x="49" y="1217"/>
                  </a:lnTo>
                  <a:lnTo>
                    <a:pt x="85" y="1143"/>
                  </a:lnTo>
                  <a:lnTo>
                    <a:pt x="134" y="1072"/>
                  </a:lnTo>
                  <a:lnTo>
                    <a:pt x="191" y="999"/>
                  </a:lnTo>
                  <a:lnTo>
                    <a:pt x="257" y="927"/>
                  </a:lnTo>
                  <a:lnTo>
                    <a:pt x="314" y="866"/>
                  </a:lnTo>
                  <a:lnTo>
                    <a:pt x="361" y="807"/>
                  </a:lnTo>
                  <a:lnTo>
                    <a:pt x="399" y="748"/>
                  </a:lnTo>
                  <a:lnTo>
                    <a:pt x="424" y="689"/>
                  </a:lnTo>
                  <a:lnTo>
                    <a:pt x="442" y="630"/>
                  </a:lnTo>
                  <a:lnTo>
                    <a:pt x="448" y="569"/>
                  </a:lnTo>
                  <a:lnTo>
                    <a:pt x="442" y="509"/>
                  </a:lnTo>
                  <a:lnTo>
                    <a:pt x="424" y="446"/>
                  </a:lnTo>
                  <a:lnTo>
                    <a:pt x="399" y="385"/>
                  </a:lnTo>
                  <a:lnTo>
                    <a:pt x="361" y="320"/>
                  </a:lnTo>
                  <a:lnTo>
                    <a:pt x="314" y="255"/>
                  </a:lnTo>
                  <a:lnTo>
                    <a:pt x="257" y="190"/>
                  </a:lnTo>
                  <a:lnTo>
                    <a:pt x="238" y="167"/>
                  </a:lnTo>
                  <a:lnTo>
                    <a:pt x="228" y="139"/>
                  </a:lnTo>
                  <a:lnTo>
                    <a:pt x="224" y="112"/>
                  </a:lnTo>
                  <a:lnTo>
                    <a:pt x="228" y="84"/>
                  </a:lnTo>
                  <a:lnTo>
                    <a:pt x="238" y="57"/>
                  </a:lnTo>
                  <a:lnTo>
                    <a:pt x="257" y="33"/>
                  </a:lnTo>
                  <a:lnTo>
                    <a:pt x="281" y="16"/>
                  </a:lnTo>
                  <a:lnTo>
                    <a:pt x="308" y="4"/>
                  </a:lnTo>
                  <a:lnTo>
                    <a:pt x="3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4703763" y="-1320800"/>
              <a:ext cx="531812" cy="1595438"/>
            </a:xfrm>
            <a:custGeom>
              <a:avLst/>
              <a:gdLst>
                <a:gd name="T0" fmla="*/ 336 w 669"/>
                <a:gd name="T1" fmla="*/ 0 h 2011"/>
                <a:gd name="T2" fmla="*/ 389 w 669"/>
                <a:gd name="T3" fmla="*/ 16 h 2011"/>
                <a:gd name="T4" fmla="*/ 485 w 669"/>
                <a:gd name="T5" fmla="*/ 106 h 2011"/>
                <a:gd name="T6" fmla="*/ 589 w 669"/>
                <a:gd name="T7" fmla="*/ 255 h 2011"/>
                <a:gd name="T8" fmla="*/ 650 w 669"/>
                <a:gd name="T9" fmla="*/ 410 h 2011"/>
                <a:gd name="T10" fmla="*/ 669 w 669"/>
                <a:gd name="T11" fmla="*/ 569 h 2011"/>
                <a:gd name="T12" fmla="*/ 648 w 669"/>
                <a:gd name="T13" fmla="*/ 723 h 2011"/>
                <a:gd name="T14" fmla="*/ 583 w 669"/>
                <a:gd name="T15" fmla="*/ 872 h 2011"/>
                <a:gd name="T16" fmla="*/ 473 w 669"/>
                <a:gd name="T17" fmla="*/ 1015 h 2011"/>
                <a:gd name="T18" fmla="*/ 346 w 669"/>
                <a:gd name="T19" fmla="*/ 1141 h 2011"/>
                <a:gd name="T20" fmla="*/ 261 w 669"/>
                <a:gd name="T21" fmla="*/ 1259 h 2011"/>
                <a:gd name="T22" fmla="*/ 218 w 669"/>
                <a:gd name="T23" fmla="*/ 1380 h 2011"/>
                <a:gd name="T24" fmla="*/ 218 w 669"/>
                <a:gd name="T25" fmla="*/ 1502 h 2011"/>
                <a:gd name="T26" fmla="*/ 261 w 669"/>
                <a:gd name="T27" fmla="*/ 1628 h 2011"/>
                <a:gd name="T28" fmla="*/ 346 w 669"/>
                <a:gd name="T29" fmla="*/ 1755 h 2011"/>
                <a:gd name="T30" fmla="*/ 420 w 669"/>
                <a:gd name="T31" fmla="*/ 1846 h 2011"/>
                <a:gd name="T32" fmla="*/ 436 w 669"/>
                <a:gd name="T33" fmla="*/ 1899 h 2011"/>
                <a:gd name="T34" fmla="*/ 420 w 669"/>
                <a:gd name="T35" fmla="*/ 1954 h 2011"/>
                <a:gd name="T36" fmla="*/ 391 w 669"/>
                <a:gd name="T37" fmla="*/ 1993 h 2011"/>
                <a:gd name="T38" fmla="*/ 353 w 669"/>
                <a:gd name="T39" fmla="*/ 2009 h 2011"/>
                <a:gd name="T40" fmla="*/ 304 w 669"/>
                <a:gd name="T41" fmla="*/ 2007 h 2011"/>
                <a:gd name="T42" fmla="*/ 257 w 669"/>
                <a:gd name="T43" fmla="*/ 1977 h 2011"/>
                <a:gd name="T44" fmla="*/ 116 w 669"/>
                <a:gd name="T45" fmla="*/ 1799 h 2011"/>
                <a:gd name="T46" fmla="*/ 30 w 669"/>
                <a:gd name="T47" fmla="*/ 1620 h 2011"/>
                <a:gd name="T48" fmla="*/ 0 w 669"/>
                <a:gd name="T49" fmla="*/ 1441 h 2011"/>
                <a:gd name="T50" fmla="*/ 22 w 669"/>
                <a:gd name="T51" fmla="*/ 1290 h 2011"/>
                <a:gd name="T52" fmla="*/ 87 w 669"/>
                <a:gd name="T53" fmla="*/ 1143 h 2011"/>
                <a:gd name="T54" fmla="*/ 191 w 669"/>
                <a:gd name="T55" fmla="*/ 999 h 2011"/>
                <a:gd name="T56" fmla="*/ 314 w 669"/>
                <a:gd name="T57" fmla="*/ 866 h 2011"/>
                <a:gd name="T58" fmla="*/ 399 w 669"/>
                <a:gd name="T59" fmla="*/ 748 h 2011"/>
                <a:gd name="T60" fmla="*/ 442 w 669"/>
                <a:gd name="T61" fmla="*/ 630 h 2011"/>
                <a:gd name="T62" fmla="*/ 442 w 669"/>
                <a:gd name="T63" fmla="*/ 509 h 2011"/>
                <a:gd name="T64" fmla="*/ 399 w 669"/>
                <a:gd name="T65" fmla="*/ 385 h 2011"/>
                <a:gd name="T66" fmla="*/ 314 w 669"/>
                <a:gd name="T67" fmla="*/ 255 h 2011"/>
                <a:gd name="T68" fmla="*/ 238 w 669"/>
                <a:gd name="T69" fmla="*/ 167 h 2011"/>
                <a:gd name="T70" fmla="*/ 224 w 669"/>
                <a:gd name="T71" fmla="*/ 112 h 2011"/>
                <a:gd name="T72" fmla="*/ 238 w 669"/>
                <a:gd name="T73" fmla="*/ 57 h 2011"/>
                <a:gd name="T74" fmla="*/ 281 w 669"/>
                <a:gd name="T75" fmla="*/ 16 h 2011"/>
                <a:gd name="T76" fmla="*/ 336 w 669"/>
                <a:gd name="T77" fmla="*/ 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9" h="2011">
                  <a:moveTo>
                    <a:pt x="336" y="0"/>
                  </a:moveTo>
                  <a:lnTo>
                    <a:pt x="336" y="0"/>
                  </a:lnTo>
                  <a:lnTo>
                    <a:pt x="363" y="4"/>
                  </a:lnTo>
                  <a:lnTo>
                    <a:pt x="389" y="16"/>
                  </a:lnTo>
                  <a:lnTo>
                    <a:pt x="414" y="33"/>
                  </a:lnTo>
                  <a:lnTo>
                    <a:pt x="485" y="106"/>
                  </a:lnTo>
                  <a:lnTo>
                    <a:pt x="542" y="181"/>
                  </a:lnTo>
                  <a:lnTo>
                    <a:pt x="589" y="255"/>
                  </a:lnTo>
                  <a:lnTo>
                    <a:pt x="626" y="332"/>
                  </a:lnTo>
                  <a:lnTo>
                    <a:pt x="650" y="410"/>
                  </a:lnTo>
                  <a:lnTo>
                    <a:pt x="665" y="489"/>
                  </a:lnTo>
                  <a:lnTo>
                    <a:pt x="669" y="569"/>
                  </a:lnTo>
                  <a:lnTo>
                    <a:pt x="665" y="646"/>
                  </a:lnTo>
                  <a:lnTo>
                    <a:pt x="648" y="723"/>
                  </a:lnTo>
                  <a:lnTo>
                    <a:pt x="620" y="797"/>
                  </a:lnTo>
                  <a:lnTo>
                    <a:pt x="583" y="872"/>
                  </a:lnTo>
                  <a:lnTo>
                    <a:pt x="534" y="945"/>
                  </a:lnTo>
                  <a:lnTo>
                    <a:pt x="473" y="1015"/>
                  </a:lnTo>
                  <a:lnTo>
                    <a:pt x="402" y="1084"/>
                  </a:lnTo>
                  <a:lnTo>
                    <a:pt x="346" y="1141"/>
                  </a:lnTo>
                  <a:lnTo>
                    <a:pt x="298" y="1198"/>
                  </a:lnTo>
                  <a:lnTo>
                    <a:pt x="261" y="1259"/>
                  </a:lnTo>
                  <a:lnTo>
                    <a:pt x="234" y="1320"/>
                  </a:lnTo>
                  <a:lnTo>
                    <a:pt x="218" y="1380"/>
                  </a:lnTo>
                  <a:lnTo>
                    <a:pt x="212" y="1441"/>
                  </a:lnTo>
                  <a:lnTo>
                    <a:pt x="218" y="1502"/>
                  </a:lnTo>
                  <a:lnTo>
                    <a:pt x="234" y="1565"/>
                  </a:lnTo>
                  <a:lnTo>
                    <a:pt x="261" y="1628"/>
                  </a:lnTo>
                  <a:lnTo>
                    <a:pt x="298" y="1691"/>
                  </a:lnTo>
                  <a:lnTo>
                    <a:pt x="346" y="1755"/>
                  </a:lnTo>
                  <a:lnTo>
                    <a:pt x="402" y="1820"/>
                  </a:lnTo>
                  <a:lnTo>
                    <a:pt x="420" y="1846"/>
                  </a:lnTo>
                  <a:lnTo>
                    <a:pt x="432" y="1871"/>
                  </a:lnTo>
                  <a:lnTo>
                    <a:pt x="436" y="1899"/>
                  </a:lnTo>
                  <a:lnTo>
                    <a:pt x="432" y="1926"/>
                  </a:lnTo>
                  <a:lnTo>
                    <a:pt x="420" y="1954"/>
                  </a:lnTo>
                  <a:lnTo>
                    <a:pt x="402" y="1977"/>
                  </a:lnTo>
                  <a:lnTo>
                    <a:pt x="391" y="1993"/>
                  </a:lnTo>
                  <a:lnTo>
                    <a:pt x="373" y="2003"/>
                  </a:lnTo>
                  <a:lnTo>
                    <a:pt x="353" y="2009"/>
                  </a:lnTo>
                  <a:lnTo>
                    <a:pt x="336" y="2011"/>
                  </a:lnTo>
                  <a:lnTo>
                    <a:pt x="304" y="2007"/>
                  </a:lnTo>
                  <a:lnTo>
                    <a:pt x="281" y="1997"/>
                  </a:lnTo>
                  <a:lnTo>
                    <a:pt x="257" y="1977"/>
                  </a:lnTo>
                  <a:lnTo>
                    <a:pt x="181" y="1889"/>
                  </a:lnTo>
                  <a:lnTo>
                    <a:pt x="116" y="1799"/>
                  </a:lnTo>
                  <a:lnTo>
                    <a:pt x="67" y="1710"/>
                  </a:lnTo>
                  <a:lnTo>
                    <a:pt x="30" y="1620"/>
                  </a:lnTo>
                  <a:lnTo>
                    <a:pt x="8" y="1530"/>
                  </a:lnTo>
                  <a:lnTo>
                    <a:pt x="0" y="1441"/>
                  </a:lnTo>
                  <a:lnTo>
                    <a:pt x="6" y="1365"/>
                  </a:lnTo>
                  <a:lnTo>
                    <a:pt x="22" y="1290"/>
                  </a:lnTo>
                  <a:lnTo>
                    <a:pt x="49" y="1217"/>
                  </a:lnTo>
                  <a:lnTo>
                    <a:pt x="87" y="1143"/>
                  </a:lnTo>
                  <a:lnTo>
                    <a:pt x="134" y="1072"/>
                  </a:lnTo>
                  <a:lnTo>
                    <a:pt x="191" y="999"/>
                  </a:lnTo>
                  <a:lnTo>
                    <a:pt x="257" y="927"/>
                  </a:lnTo>
                  <a:lnTo>
                    <a:pt x="314" y="866"/>
                  </a:lnTo>
                  <a:lnTo>
                    <a:pt x="361" y="807"/>
                  </a:lnTo>
                  <a:lnTo>
                    <a:pt x="399" y="748"/>
                  </a:lnTo>
                  <a:lnTo>
                    <a:pt x="426" y="689"/>
                  </a:lnTo>
                  <a:lnTo>
                    <a:pt x="442" y="630"/>
                  </a:lnTo>
                  <a:lnTo>
                    <a:pt x="448" y="569"/>
                  </a:lnTo>
                  <a:lnTo>
                    <a:pt x="442" y="509"/>
                  </a:lnTo>
                  <a:lnTo>
                    <a:pt x="426" y="446"/>
                  </a:lnTo>
                  <a:lnTo>
                    <a:pt x="399" y="385"/>
                  </a:lnTo>
                  <a:lnTo>
                    <a:pt x="361" y="320"/>
                  </a:lnTo>
                  <a:lnTo>
                    <a:pt x="314" y="255"/>
                  </a:lnTo>
                  <a:lnTo>
                    <a:pt x="257" y="190"/>
                  </a:lnTo>
                  <a:lnTo>
                    <a:pt x="238" y="167"/>
                  </a:lnTo>
                  <a:lnTo>
                    <a:pt x="228" y="139"/>
                  </a:lnTo>
                  <a:lnTo>
                    <a:pt x="224" y="112"/>
                  </a:lnTo>
                  <a:lnTo>
                    <a:pt x="228" y="84"/>
                  </a:lnTo>
                  <a:lnTo>
                    <a:pt x="238" y="57"/>
                  </a:lnTo>
                  <a:lnTo>
                    <a:pt x="257" y="33"/>
                  </a:lnTo>
                  <a:lnTo>
                    <a:pt x="281" y="16"/>
                  </a:lnTo>
                  <a:lnTo>
                    <a:pt x="308" y="4"/>
                  </a:lnTo>
                  <a:lnTo>
                    <a:pt x="3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5767388" y="630238"/>
              <a:ext cx="4432300" cy="2660650"/>
            </a:xfrm>
            <a:custGeom>
              <a:avLst/>
              <a:gdLst>
                <a:gd name="T0" fmla="*/ 229 w 5583"/>
                <a:gd name="T1" fmla="*/ 474 h 3352"/>
                <a:gd name="T2" fmla="*/ 251 w 5583"/>
                <a:gd name="T3" fmla="*/ 843 h 3352"/>
                <a:gd name="T4" fmla="*/ 294 w 5583"/>
                <a:gd name="T5" fmla="*/ 1198 h 3352"/>
                <a:gd name="T6" fmla="*/ 367 w 5583"/>
                <a:gd name="T7" fmla="*/ 1538 h 3352"/>
                <a:gd name="T8" fmla="*/ 473 w 5583"/>
                <a:gd name="T9" fmla="*/ 1856 h 3352"/>
                <a:gd name="T10" fmla="*/ 616 w 5583"/>
                <a:gd name="T11" fmla="*/ 2151 h 3352"/>
                <a:gd name="T12" fmla="*/ 806 w 5583"/>
                <a:gd name="T13" fmla="*/ 2414 h 3352"/>
                <a:gd name="T14" fmla="*/ 1044 w 5583"/>
                <a:gd name="T15" fmla="*/ 2642 h 3352"/>
                <a:gd name="T16" fmla="*/ 1338 w 5583"/>
                <a:gd name="T17" fmla="*/ 2832 h 3352"/>
                <a:gd name="T18" fmla="*/ 1693 w 5583"/>
                <a:gd name="T19" fmla="*/ 2979 h 3352"/>
                <a:gd name="T20" fmla="*/ 2115 w 5583"/>
                <a:gd name="T21" fmla="*/ 3077 h 3352"/>
                <a:gd name="T22" fmla="*/ 2610 w 5583"/>
                <a:gd name="T23" fmla="*/ 3125 h 3352"/>
                <a:gd name="T24" fmla="*/ 3148 w 5583"/>
                <a:gd name="T25" fmla="*/ 3115 h 3352"/>
                <a:gd name="T26" fmla="*/ 3617 w 5583"/>
                <a:gd name="T27" fmla="*/ 3050 h 3352"/>
                <a:gd name="T28" fmla="*/ 4015 w 5583"/>
                <a:gd name="T29" fmla="*/ 2936 h 3352"/>
                <a:gd name="T30" fmla="*/ 4351 w 5583"/>
                <a:gd name="T31" fmla="*/ 2773 h 3352"/>
                <a:gd name="T32" fmla="*/ 4625 w 5583"/>
                <a:gd name="T33" fmla="*/ 2571 h 3352"/>
                <a:gd name="T34" fmla="*/ 4847 w 5583"/>
                <a:gd name="T35" fmla="*/ 2329 h 3352"/>
                <a:gd name="T36" fmla="*/ 5020 w 5583"/>
                <a:gd name="T37" fmla="*/ 2054 h 3352"/>
                <a:gd name="T38" fmla="*/ 5151 w 5583"/>
                <a:gd name="T39" fmla="*/ 1754 h 3352"/>
                <a:gd name="T40" fmla="*/ 5244 w 5583"/>
                <a:gd name="T41" fmla="*/ 1426 h 3352"/>
                <a:gd name="T42" fmla="*/ 5306 w 5583"/>
                <a:gd name="T43" fmla="*/ 1080 h 3352"/>
                <a:gd name="T44" fmla="*/ 5342 w 5583"/>
                <a:gd name="T45" fmla="*/ 721 h 3352"/>
                <a:gd name="T46" fmla="*/ 5359 w 5583"/>
                <a:gd name="T47" fmla="*/ 348 h 3352"/>
                <a:gd name="T48" fmla="*/ 223 w 5583"/>
                <a:gd name="T49" fmla="*/ 0 h 3352"/>
                <a:gd name="T50" fmla="*/ 5442 w 5583"/>
                <a:gd name="T51" fmla="*/ 16 h 3352"/>
                <a:gd name="T52" fmla="*/ 5546 w 5583"/>
                <a:gd name="T53" fmla="*/ 103 h 3352"/>
                <a:gd name="T54" fmla="*/ 5583 w 5583"/>
                <a:gd name="T55" fmla="*/ 224 h 3352"/>
                <a:gd name="T56" fmla="*/ 5573 w 5583"/>
                <a:gd name="T57" fmla="*/ 592 h 3352"/>
                <a:gd name="T58" fmla="*/ 5546 w 5583"/>
                <a:gd name="T59" fmla="*/ 955 h 3352"/>
                <a:gd name="T60" fmla="*/ 5497 w 5583"/>
                <a:gd name="T61" fmla="*/ 1310 h 3352"/>
                <a:gd name="T62" fmla="*/ 5418 w 5583"/>
                <a:gd name="T63" fmla="*/ 1652 h 3352"/>
                <a:gd name="T64" fmla="*/ 5306 w 5583"/>
                <a:gd name="T65" fmla="*/ 1974 h 3352"/>
                <a:gd name="T66" fmla="*/ 5155 w 5583"/>
                <a:gd name="T67" fmla="*/ 2276 h 3352"/>
                <a:gd name="T68" fmla="*/ 4963 w 5583"/>
                <a:gd name="T69" fmla="*/ 2549 h 3352"/>
                <a:gd name="T70" fmla="*/ 4720 w 5583"/>
                <a:gd name="T71" fmla="*/ 2791 h 3352"/>
                <a:gd name="T72" fmla="*/ 4423 w 5583"/>
                <a:gd name="T73" fmla="*/ 2995 h 3352"/>
                <a:gd name="T74" fmla="*/ 4068 w 5583"/>
                <a:gd name="T75" fmla="*/ 3158 h 3352"/>
                <a:gd name="T76" fmla="*/ 3648 w 5583"/>
                <a:gd name="T77" fmla="*/ 3274 h 3352"/>
                <a:gd name="T78" fmla="*/ 3159 w 5583"/>
                <a:gd name="T79" fmla="*/ 3339 h 3352"/>
                <a:gd name="T80" fmla="*/ 2604 w 5583"/>
                <a:gd name="T81" fmla="*/ 3348 h 3352"/>
                <a:gd name="T82" fmla="*/ 2090 w 5583"/>
                <a:gd name="T83" fmla="*/ 3301 h 3352"/>
                <a:gd name="T84" fmla="*/ 1648 w 5583"/>
                <a:gd name="T85" fmla="*/ 3201 h 3352"/>
                <a:gd name="T86" fmla="*/ 1271 w 5583"/>
                <a:gd name="T87" fmla="*/ 3054 h 3352"/>
                <a:gd name="T88" fmla="*/ 957 w 5583"/>
                <a:gd name="T89" fmla="*/ 2863 h 3352"/>
                <a:gd name="T90" fmla="*/ 696 w 5583"/>
                <a:gd name="T91" fmla="*/ 2634 h 3352"/>
                <a:gd name="T92" fmla="*/ 488 w 5583"/>
                <a:gd name="T93" fmla="*/ 2371 h 3352"/>
                <a:gd name="T94" fmla="*/ 324 w 5583"/>
                <a:gd name="T95" fmla="*/ 2078 h 3352"/>
                <a:gd name="T96" fmla="*/ 200 w 5583"/>
                <a:gd name="T97" fmla="*/ 1762 h 3352"/>
                <a:gd name="T98" fmla="*/ 112 w 5583"/>
                <a:gd name="T99" fmla="*/ 1424 h 3352"/>
                <a:gd name="T100" fmla="*/ 51 w 5583"/>
                <a:gd name="T101" fmla="*/ 1075 h 3352"/>
                <a:gd name="T102" fmla="*/ 17 w 5583"/>
                <a:gd name="T103" fmla="*/ 713 h 3352"/>
                <a:gd name="T104" fmla="*/ 2 w 5583"/>
                <a:gd name="T105" fmla="*/ 346 h 3352"/>
                <a:gd name="T106" fmla="*/ 17 w 5583"/>
                <a:gd name="T107" fmla="*/ 142 h 3352"/>
                <a:gd name="T108" fmla="*/ 104 w 5583"/>
                <a:gd name="T109" fmla="*/ 38 h 3352"/>
                <a:gd name="T110" fmla="*/ 223 w 5583"/>
                <a:gd name="T111" fmla="*/ 0 h 3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83" h="3352">
                  <a:moveTo>
                    <a:pt x="223" y="224"/>
                  </a:moveTo>
                  <a:lnTo>
                    <a:pt x="225" y="348"/>
                  </a:lnTo>
                  <a:lnTo>
                    <a:pt x="229" y="474"/>
                  </a:lnTo>
                  <a:lnTo>
                    <a:pt x="233" y="597"/>
                  </a:lnTo>
                  <a:lnTo>
                    <a:pt x="241" y="721"/>
                  </a:lnTo>
                  <a:lnTo>
                    <a:pt x="251" y="843"/>
                  </a:lnTo>
                  <a:lnTo>
                    <a:pt x="263" y="963"/>
                  </a:lnTo>
                  <a:lnTo>
                    <a:pt x="278" y="1080"/>
                  </a:lnTo>
                  <a:lnTo>
                    <a:pt x="294" y="1198"/>
                  </a:lnTo>
                  <a:lnTo>
                    <a:pt x="316" y="1314"/>
                  </a:lnTo>
                  <a:lnTo>
                    <a:pt x="339" y="1426"/>
                  </a:lnTo>
                  <a:lnTo>
                    <a:pt x="367" y="1538"/>
                  </a:lnTo>
                  <a:lnTo>
                    <a:pt x="398" y="1646"/>
                  </a:lnTo>
                  <a:lnTo>
                    <a:pt x="433" y="1754"/>
                  </a:lnTo>
                  <a:lnTo>
                    <a:pt x="473" y="1856"/>
                  </a:lnTo>
                  <a:lnTo>
                    <a:pt x="516" y="1958"/>
                  </a:lnTo>
                  <a:lnTo>
                    <a:pt x="565" y="2054"/>
                  </a:lnTo>
                  <a:lnTo>
                    <a:pt x="616" y="2151"/>
                  </a:lnTo>
                  <a:lnTo>
                    <a:pt x="675" y="2241"/>
                  </a:lnTo>
                  <a:lnTo>
                    <a:pt x="738" y="2329"/>
                  </a:lnTo>
                  <a:lnTo>
                    <a:pt x="806" y="2414"/>
                  </a:lnTo>
                  <a:lnTo>
                    <a:pt x="879" y="2494"/>
                  </a:lnTo>
                  <a:lnTo>
                    <a:pt x="959" y="2571"/>
                  </a:lnTo>
                  <a:lnTo>
                    <a:pt x="1044" y="2642"/>
                  </a:lnTo>
                  <a:lnTo>
                    <a:pt x="1136" y="2710"/>
                  </a:lnTo>
                  <a:lnTo>
                    <a:pt x="1234" y="2773"/>
                  </a:lnTo>
                  <a:lnTo>
                    <a:pt x="1338" y="2832"/>
                  </a:lnTo>
                  <a:lnTo>
                    <a:pt x="1450" y="2887"/>
                  </a:lnTo>
                  <a:lnTo>
                    <a:pt x="1568" y="2936"/>
                  </a:lnTo>
                  <a:lnTo>
                    <a:pt x="1693" y="2979"/>
                  </a:lnTo>
                  <a:lnTo>
                    <a:pt x="1827" y="3019"/>
                  </a:lnTo>
                  <a:lnTo>
                    <a:pt x="1968" y="3050"/>
                  </a:lnTo>
                  <a:lnTo>
                    <a:pt x="2115" y="3077"/>
                  </a:lnTo>
                  <a:lnTo>
                    <a:pt x="2272" y="3099"/>
                  </a:lnTo>
                  <a:lnTo>
                    <a:pt x="2437" y="3115"/>
                  </a:lnTo>
                  <a:lnTo>
                    <a:pt x="2610" y="3125"/>
                  </a:lnTo>
                  <a:lnTo>
                    <a:pt x="2792" y="3129"/>
                  </a:lnTo>
                  <a:lnTo>
                    <a:pt x="2973" y="3125"/>
                  </a:lnTo>
                  <a:lnTo>
                    <a:pt x="3148" y="3115"/>
                  </a:lnTo>
                  <a:lnTo>
                    <a:pt x="3311" y="3099"/>
                  </a:lnTo>
                  <a:lnTo>
                    <a:pt x="3468" y="3077"/>
                  </a:lnTo>
                  <a:lnTo>
                    <a:pt x="3617" y="3050"/>
                  </a:lnTo>
                  <a:lnTo>
                    <a:pt x="3756" y="3019"/>
                  </a:lnTo>
                  <a:lnTo>
                    <a:pt x="3889" y="2979"/>
                  </a:lnTo>
                  <a:lnTo>
                    <a:pt x="4015" y="2936"/>
                  </a:lnTo>
                  <a:lnTo>
                    <a:pt x="4135" y="2887"/>
                  </a:lnTo>
                  <a:lnTo>
                    <a:pt x="4245" y="2832"/>
                  </a:lnTo>
                  <a:lnTo>
                    <a:pt x="4351" y="2773"/>
                  </a:lnTo>
                  <a:lnTo>
                    <a:pt x="4449" y="2710"/>
                  </a:lnTo>
                  <a:lnTo>
                    <a:pt x="4539" y="2642"/>
                  </a:lnTo>
                  <a:lnTo>
                    <a:pt x="4625" y="2571"/>
                  </a:lnTo>
                  <a:lnTo>
                    <a:pt x="4704" y="2494"/>
                  </a:lnTo>
                  <a:lnTo>
                    <a:pt x="4778" y="2414"/>
                  </a:lnTo>
                  <a:lnTo>
                    <a:pt x="4847" y="2329"/>
                  </a:lnTo>
                  <a:lnTo>
                    <a:pt x="4910" y="2241"/>
                  </a:lnTo>
                  <a:lnTo>
                    <a:pt x="4967" y="2151"/>
                  </a:lnTo>
                  <a:lnTo>
                    <a:pt x="5020" y="2054"/>
                  </a:lnTo>
                  <a:lnTo>
                    <a:pt x="5067" y="1958"/>
                  </a:lnTo>
                  <a:lnTo>
                    <a:pt x="5112" y="1856"/>
                  </a:lnTo>
                  <a:lnTo>
                    <a:pt x="5151" y="1754"/>
                  </a:lnTo>
                  <a:lnTo>
                    <a:pt x="5185" y="1646"/>
                  </a:lnTo>
                  <a:lnTo>
                    <a:pt x="5216" y="1538"/>
                  </a:lnTo>
                  <a:lnTo>
                    <a:pt x="5244" y="1426"/>
                  </a:lnTo>
                  <a:lnTo>
                    <a:pt x="5269" y="1314"/>
                  </a:lnTo>
                  <a:lnTo>
                    <a:pt x="5289" y="1198"/>
                  </a:lnTo>
                  <a:lnTo>
                    <a:pt x="5306" y="1080"/>
                  </a:lnTo>
                  <a:lnTo>
                    <a:pt x="5320" y="963"/>
                  </a:lnTo>
                  <a:lnTo>
                    <a:pt x="5334" y="843"/>
                  </a:lnTo>
                  <a:lnTo>
                    <a:pt x="5342" y="721"/>
                  </a:lnTo>
                  <a:lnTo>
                    <a:pt x="5350" y="597"/>
                  </a:lnTo>
                  <a:lnTo>
                    <a:pt x="5355" y="474"/>
                  </a:lnTo>
                  <a:lnTo>
                    <a:pt x="5359" y="348"/>
                  </a:lnTo>
                  <a:lnTo>
                    <a:pt x="5359" y="224"/>
                  </a:lnTo>
                  <a:lnTo>
                    <a:pt x="223" y="224"/>
                  </a:lnTo>
                  <a:close/>
                  <a:moveTo>
                    <a:pt x="223" y="0"/>
                  </a:moveTo>
                  <a:lnTo>
                    <a:pt x="5359" y="0"/>
                  </a:lnTo>
                  <a:lnTo>
                    <a:pt x="5403" y="4"/>
                  </a:lnTo>
                  <a:lnTo>
                    <a:pt x="5442" y="16"/>
                  </a:lnTo>
                  <a:lnTo>
                    <a:pt x="5481" y="38"/>
                  </a:lnTo>
                  <a:lnTo>
                    <a:pt x="5516" y="67"/>
                  </a:lnTo>
                  <a:lnTo>
                    <a:pt x="5546" y="103"/>
                  </a:lnTo>
                  <a:lnTo>
                    <a:pt x="5567" y="142"/>
                  </a:lnTo>
                  <a:lnTo>
                    <a:pt x="5579" y="181"/>
                  </a:lnTo>
                  <a:lnTo>
                    <a:pt x="5583" y="224"/>
                  </a:lnTo>
                  <a:lnTo>
                    <a:pt x="5581" y="346"/>
                  </a:lnTo>
                  <a:lnTo>
                    <a:pt x="5579" y="468"/>
                  </a:lnTo>
                  <a:lnTo>
                    <a:pt x="5573" y="592"/>
                  </a:lnTo>
                  <a:lnTo>
                    <a:pt x="5567" y="713"/>
                  </a:lnTo>
                  <a:lnTo>
                    <a:pt x="5558" y="833"/>
                  </a:lnTo>
                  <a:lnTo>
                    <a:pt x="5546" y="955"/>
                  </a:lnTo>
                  <a:lnTo>
                    <a:pt x="5532" y="1075"/>
                  </a:lnTo>
                  <a:lnTo>
                    <a:pt x="5516" y="1192"/>
                  </a:lnTo>
                  <a:lnTo>
                    <a:pt x="5497" y="1310"/>
                  </a:lnTo>
                  <a:lnTo>
                    <a:pt x="5473" y="1424"/>
                  </a:lnTo>
                  <a:lnTo>
                    <a:pt x="5448" y="1538"/>
                  </a:lnTo>
                  <a:lnTo>
                    <a:pt x="5418" y="1652"/>
                  </a:lnTo>
                  <a:lnTo>
                    <a:pt x="5385" y="1762"/>
                  </a:lnTo>
                  <a:lnTo>
                    <a:pt x="5348" y="1870"/>
                  </a:lnTo>
                  <a:lnTo>
                    <a:pt x="5306" y="1974"/>
                  </a:lnTo>
                  <a:lnTo>
                    <a:pt x="5261" y="2078"/>
                  </a:lnTo>
                  <a:lnTo>
                    <a:pt x="5210" y="2178"/>
                  </a:lnTo>
                  <a:lnTo>
                    <a:pt x="5155" y="2276"/>
                  </a:lnTo>
                  <a:lnTo>
                    <a:pt x="5096" y="2371"/>
                  </a:lnTo>
                  <a:lnTo>
                    <a:pt x="5032" y="2461"/>
                  </a:lnTo>
                  <a:lnTo>
                    <a:pt x="4963" y="2549"/>
                  </a:lnTo>
                  <a:lnTo>
                    <a:pt x="4886" y="2634"/>
                  </a:lnTo>
                  <a:lnTo>
                    <a:pt x="4806" y="2714"/>
                  </a:lnTo>
                  <a:lnTo>
                    <a:pt x="4720" y="2791"/>
                  </a:lnTo>
                  <a:lnTo>
                    <a:pt x="4627" y="2863"/>
                  </a:lnTo>
                  <a:lnTo>
                    <a:pt x="4529" y="2930"/>
                  </a:lnTo>
                  <a:lnTo>
                    <a:pt x="4423" y="2995"/>
                  </a:lnTo>
                  <a:lnTo>
                    <a:pt x="4311" y="3054"/>
                  </a:lnTo>
                  <a:lnTo>
                    <a:pt x="4194" y="3107"/>
                  </a:lnTo>
                  <a:lnTo>
                    <a:pt x="4068" y="3158"/>
                  </a:lnTo>
                  <a:lnTo>
                    <a:pt x="3935" y="3201"/>
                  </a:lnTo>
                  <a:lnTo>
                    <a:pt x="3795" y="3240"/>
                  </a:lnTo>
                  <a:lnTo>
                    <a:pt x="3648" y="3274"/>
                  </a:lnTo>
                  <a:lnTo>
                    <a:pt x="3493" y="3301"/>
                  </a:lnTo>
                  <a:lnTo>
                    <a:pt x="3330" y="3323"/>
                  </a:lnTo>
                  <a:lnTo>
                    <a:pt x="3159" y="3339"/>
                  </a:lnTo>
                  <a:lnTo>
                    <a:pt x="2979" y="3348"/>
                  </a:lnTo>
                  <a:lnTo>
                    <a:pt x="2792" y="3352"/>
                  </a:lnTo>
                  <a:lnTo>
                    <a:pt x="2604" y="3348"/>
                  </a:lnTo>
                  <a:lnTo>
                    <a:pt x="2425" y="3339"/>
                  </a:lnTo>
                  <a:lnTo>
                    <a:pt x="2253" y="3323"/>
                  </a:lnTo>
                  <a:lnTo>
                    <a:pt x="2090" y="3301"/>
                  </a:lnTo>
                  <a:lnTo>
                    <a:pt x="1935" y="3274"/>
                  </a:lnTo>
                  <a:lnTo>
                    <a:pt x="1788" y="3240"/>
                  </a:lnTo>
                  <a:lnTo>
                    <a:pt x="1648" y="3201"/>
                  </a:lnTo>
                  <a:lnTo>
                    <a:pt x="1517" y="3158"/>
                  </a:lnTo>
                  <a:lnTo>
                    <a:pt x="1391" y="3107"/>
                  </a:lnTo>
                  <a:lnTo>
                    <a:pt x="1271" y="3054"/>
                  </a:lnTo>
                  <a:lnTo>
                    <a:pt x="1160" y="2995"/>
                  </a:lnTo>
                  <a:lnTo>
                    <a:pt x="1056" y="2930"/>
                  </a:lnTo>
                  <a:lnTo>
                    <a:pt x="957" y="2863"/>
                  </a:lnTo>
                  <a:lnTo>
                    <a:pt x="863" y="2791"/>
                  </a:lnTo>
                  <a:lnTo>
                    <a:pt x="777" y="2714"/>
                  </a:lnTo>
                  <a:lnTo>
                    <a:pt x="696" y="2634"/>
                  </a:lnTo>
                  <a:lnTo>
                    <a:pt x="622" y="2549"/>
                  </a:lnTo>
                  <a:lnTo>
                    <a:pt x="551" y="2461"/>
                  </a:lnTo>
                  <a:lnTo>
                    <a:pt x="488" y="2371"/>
                  </a:lnTo>
                  <a:lnTo>
                    <a:pt x="428" y="2276"/>
                  </a:lnTo>
                  <a:lnTo>
                    <a:pt x="373" y="2178"/>
                  </a:lnTo>
                  <a:lnTo>
                    <a:pt x="324" y="2078"/>
                  </a:lnTo>
                  <a:lnTo>
                    <a:pt x="278" y="1974"/>
                  </a:lnTo>
                  <a:lnTo>
                    <a:pt x="237" y="1870"/>
                  </a:lnTo>
                  <a:lnTo>
                    <a:pt x="200" y="1762"/>
                  </a:lnTo>
                  <a:lnTo>
                    <a:pt x="167" y="1652"/>
                  </a:lnTo>
                  <a:lnTo>
                    <a:pt x="137" y="1538"/>
                  </a:lnTo>
                  <a:lnTo>
                    <a:pt x="112" y="1424"/>
                  </a:lnTo>
                  <a:lnTo>
                    <a:pt x="88" y="1310"/>
                  </a:lnTo>
                  <a:lnTo>
                    <a:pt x="68" y="1192"/>
                  </a:lnTo>
                  <a:lnTo>
                    <a:pt x="51" y="1075"/>
                  </a:lnTo>
                  <a:lnTo>
                    <a:pt x="37" y="955"/>
                  </a:lnTo>
                  <a:lnTo>
                    <a:pt x="25" y="833"/>
                  </a:lnTo>
                  <a:lnTo>
                    <a:pt x="17" y="713"/>
                  </a:lnTo>
                  <a:lnTo>
                    <a:pt x="10" y="592"/>
                  </a:lnTo>
                  <a:lnTo>
                    <a:pt x="6" y="468"/>
                  </a:lnTo>
                  <a:lnTo>
                    <a:pt x="2" y="346"/>
                  </a:lnTo>
                  <a:lnTo>
                    <a:pt x="0" y="224"/>
                  </a:lnTo>
                  <a:lnTo>
                    <a:pt x="4" y="181"/>
                  </a:lnTo>
                  <a:lnTo>
                    <a:pt x="17" y="142"/>
                  </a:lnTo>
                  <a:lnTo>
                    <a:pt x="39" y="103"/>
                  </a:lnTo>
                  <a:lnTo>
                    <a:pt x="66" y="67"/>
                  </a:lnTo>
                  <a:lnTo>
                    <a:pt x="104" y="38"/>
                  </a:lnTo>
                  <a:lnTo>
                    <a:pt x="141" y="16"/>
                  </a:lnTo>
                  <a:lnTo>
                    <a:pt x="182" y="4"/>
                  </a:lnTo>
                  <a:lnTo>
                    <a:pt x="22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2079625" y="808038"/>
              <a:ext cx="1195387" cy="1879600"/>
            </a:xfrm>
            <a:custGeom>
              <a:avLst/>
              <a:gdLst>
                <a:gd name="T0" fmla="*/ 932 w 1507"/>
                <a:gd name="T1" fmla="*/ 381 h 2368"/>
                <a:gd name="T2" fmla="*/ 913 w 1507"/>
                <a:gd name="T3" fmla="*/ 658 h 2368"/>
                <a:gd name="T4" fmla="*/ 879 w 1507"/>
                <a:gd name="T5" fmla="*/ 943 h 2368"/>
                <a:gd name="T6" fmla="*/ 828 w 1507"/>
                <a:gd name="T7" fmla="*/ 1228 h 2368"/>
                <a:gd name="T8" fmla="*/ 754 w 1507"/>
                <a:gd name="T9" fmla="*/ 1510 h 2368"/>
                <a:gd name="T10" fmla="*/ 650 w 1507"/>
                <a:gd name="T11" fmla="*/ 1783 h 2368"/>
                <a:gd name="T12" fmla="*/ 514 w 1507"/>
                <a:gd name="T13" fmla="*/ 2044 h 2368"/>
                <a:gd name="T14" fmla="*/ 697 w 1507"/>
                <a:gd name="T15" fmla="*/ 1964 h 2368"/>
                <a:gd name="T16" fmla="*/ 852 w 1507"/>
                <a:gd name="T17" fmla="*/ 1860 h 2368"/>
                <a:gd name="T18" fmla="*/ 979 w 1507"/>
                <a:gd name="T19" fmla="*/ 1736 h 2368"/>
                <a:gd name="T20" fmla="*/ 1081 w 1507"/>
                <a:gd name="T21" fmla="*/ 1597 h 2368"/>
                <a:gd name="T22" fmla="*/ 1160 w 1507"/>
                <a:gd name="T23" fmla="*/ 1448 h 2368"/>
                <a:gd name="T24" fmla="*/ 1217 w 1507"/>
                <a:gd name="T25" fmla="*/ 1290 h 2368"/>
                <a:gd name="T26" fmla="*/ 1254 w 1507"/>
                <a:gd name="T27" fmla="*/ 1129 h 2368"/>
                <a:gd name="T28" fmla="*/ 1272 w 1507"/>
                <a:gd name="T29" fmla="*/ 970 h 2368"/>
                <a:gd name="T30" fmla="*/ 1270 w 1507"/>
                <a:gd name="T31" fmla="*/ 801 h 2368"/>
                <a:gd name="T32" fmla="*/ 1236 w 1507"/>
                <a:gd name="T33" fmla="*/ 629 h 2368"/>
                <a:gd name="T34" fmla="*/ 1178 w 1507"/>
                <a:gd name="T35" fmla="*/ 477 h 2368"/>
                <a:gd name="T36" fmla="*/ 1095 w 1507"/>
                <a:gd name="T37" fmla="*/ 356 h 2368"/>
                <a:gd name="T38" fmla="*/ 993 w 1507"/>
                <a:gd name="T39" fmla="*/ 271 h 2368"/>
                <a:gd name="T40" fmla="*/ 816 w 1507"/>
                <a:gd name="T41" fmla="*/ 0 h 2368"/>
                <a:gd name="T42" fmla="*/ 917 w 1507"/>
                <a:gd name="T43" fmla="*/ 6 h 2368"/>
                <a:gd name="T44" fmla="*/ 1064 w 1507"/>
                <a:gd name="T45" fmla="*/ 51 h 2368"/>
                <a:gd name="T46" fmla="*/ 1197 w 1507"/>
                <a:gd name="T47" fmla="*/ 140 h 2368"/>
                <a:gd name="T48" fmla="*/ 1311 w 1507"/>
                <a:gd name="T49" fmla="*/ 261 h 2368"/>
                <a:gd name="T50" fmla="*/ 1403 w 1507"/>
                <a:gd name="T51" fmla="*/ 415 h 2368"/>
                <a:gd name="T52" fmla="*/ 1468 w 1507"/>
                <a:gd name="T53" fmla="*/ 593 h 2368"/>
                <a:gd name="T54" fmla="*/ 1503 w 1507"/>
                <a:gd name="T55" fmla="*/ 790 h 2368"/>
                <a:gd name="T56" fmla="*/ 1505 w 1507"/>
                <a:gd name="T57" fmla="*/ 984 h 2368"/>
                <a:gd name="T58" fmla="*/ 1484 w 1507"/>
                <a:gd name="T59" fmla="*/ 1167 h 2368"/>
                <a:gd name="T60" fmla="*/ 1442 w 1507"/>
                <a:gd name="T61" fmla="*/ 1349 h 2368"/>
                <a:gd name="T62" fmla="*/ 1378 w 1507"/>
                <a:gd name="T63" fmla="*/ 1524 h 2368"/>
                <a:gd name="T64" fmla="*/ 1291 w 1507"/>
                <a:gd name="T65" fmla="*/ 1693 h 2368"/>
                <a:gd name="T66" fmla="*/ 1183 w 1507"/>
                <a:gd name="T67" fmla="*/ 1848 h 2368"/>
                <a:gd name="T68" fmla="*/ 1050 w 1507"/>
                <a:gd name="T69" fmla="*/ 1989 h 2368"/>
                <a:gd name="T70" fmla="*/ 895 w 1507"/>
                <a:gd name="T71" fmla="*/ 2111 h 2368"/>
                <a:gd name="T72" fmla="*/ 714 w 1507"/>
                <a:gd name="T73" fmla="*/ 2211 h 2368"/>
                <a:gd name="T74" fmla="*/ 510 w 1507"/>
                <a:gd name="T75" fmla="*/ 2288 h 2368"/>
                <a:gd name="T76" fmla="*/ 279 w 1507"/>
                <a:gd name="T77" fmla="*/ 2335 h 2368"/>
                <a:gd name="T78" fmla="*/ 179 w 1507"/>
                <a:gd name="T79" fmla="*/ 2156 h 2368"/>
                <a:gd name="T80" fmla="*/ 334 w 1507"/>
                <a:gd name="T81" fmla="*/ 1931 h 2368"/>
                <a:gd name="T82" fmla="*/ 455 w 1507"/>
                <a:gd name="T83" fmla="*/ 1689 h 2368"/>
                <a:gd name="T84" fmla="*/ 551 w 1507"/>
                <a:gd name="T85" fmla="*/ 1432 h 2368"/>
                <a:gd name="T86" fmla="*/ 620 w 1507"/>
                <a:gd name="T87" fmla="*/ 1167 h 2368"/>
                <a:gd name="T88" fmla="*/ 669 w 1507"/>
                <a:gd name="T89" fmla="*/ 898 h 2368"/>
                <a:gd name="T90" fmla="*/ 701 w 1507"/>
                <a:gd name="T91" fmla="*/ 629 h 2368"/>
                <a:gd name="T92" fmla="*/ 718 w 1507"/>
                <a:gd name="T93" fmla="*/ 366 h 2368"/>
                <a:gd name="T94" fmla="*/ 726 w 1507"/>
                <a:gd name="T95" fmla="*/ 110 h 2368"/>
                <a:gd name="T96" fmla="*/ 816 w 1507"/>
                <a:gd name="T97" fmla="*/ 0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7" h="2368">
                  <a:moveTo>
                    <a:pt x="938" y="246"/>
                  </a:moveTo>
                  <a:lnTo>
                    <a:pt x="932" y="381"/>
                  </a:lnTo>
                  <a:lnTo>
                    <a:pt x="924" y="519"/>
                  </a:lnTo>
                  <a:lnTo>
                    <a:pt x="913" y="658"/>
                  </a:lnTo>
                  <a:lnTo>
                    <a:pt x="899" y="801"/>
                  </a:lnTo>
                  <a:lnTo>
                    <a:pt x="879" y="943"/>
                  </a:lnTo>
                  <a:lnTo>
                    <a:pt x="858" y="1086"/>
                  </a:lnTo>
                  <a:lnTo>
                    <a:pt x="828" y="1228"/>
                  </a:lnTo>
                  <a:lnTo>
                    <a:pt x="795" y="1369"/>
                  </a:lnTo>
                  <a:lnTo>
                    <a:pt x="754" y="1510"/>
                  </a:lnTo>
                  <a:lnTo>
                    <a:pt x="707" y="1648"/>
                  </a:lnTo>
                  <a:lnTo>
                    <a:pt x="650" y="1783"/>
                  </a:lnTo>
                  <a:lnTo>
                    <a:pt x="587" y="1915"/>
                  </a:lnTo>
                  <a:lnTo>
                    <a:pt x="514" y="2044"/>
                  </a:lnTo>
                  <a:lnTo>
                    <a:pt x="608" y="2007"/>
                  </a:lnTo>
                  <a:lnTo>
                    <a:pt x="697" y="1964"/>
                  </a:lnTo>
                  <a:lnTo>
                    <a:pt x="777" y="1915"/>
                  </a:lnTo>
                  <a:lnTo>
                    <a:pt x="852" y="1860"/>
                  </a:lnTo>
                  <a:lnTo>
                    <a:pt x="918" y="1801"/>
                  </a:lnTo>
                  <a:lnTo>
                    <a:pt x="979" y="1736"/>
                  </a:lnTo>
                  <a:lnTo>
                    <a:pt x="1032" y="1669"/>
                  </a:lnTo>
                  <a:lnTo>
                    <a:pt x="1081" y="1597"/>
                  </a:lnTo>
                  <a:lnTo>
                    <a:pt x="1125" y="1524"/>
                  </a:lnTo>
                  <a:lnTo>
                    <a:pt x="1160" y="1448"/>
                  </a:lnTo>
                  <a:lnTo>
                    <a:pt x="1191" y="1369"/>
                  </a:lnTo>
                  <a:lnTo>
                    <a:pt x="1217" y="1290"/>
                  </a:lnTo>
                  <a:lnTo>
                    <a:pt x="1238" y="1210"/>
                  </a:lnTo>
                  <a:lnTo>
                    <a:pt x="1254" y="1129"/>
                  </a:lnTo>
                  <a:lnTo>
                    <a:pt x="1264" y="1051"/>
                  </a:lnTo>
                  <a:lnTo>
                    <a:pt x="1272" y="970"/>
                  </a:lnTo>
                  <a:lnTo>
                    <a:pt x="1274" y="894"/>
                  </a:lnTo>
                  <a:lnTo>
                    <a:pt x="1270" y="801"/>
                  </a:lnTo>
                  <a:lnTo>
                    <a:pt x="1256" y="711"/>
                  </a:lnTo>
                  <a:lnTo>
                    <a:pt x="1236" y="629"/>
                  </a:lnTo>
                  <a:lnTo>
                    <a:pt x="1211" y="550"/>
                  </a:lnTo>
                  <a:lnTo>
                    <a:pt x="1178" y="477"/>
                  </a:lnTo>
                  <a:lnTo>
                    <a:pt x="1138" y="413"/>
                  </a:lnTo>
                  <a:lnTo>
                    <a:pt x="1095" y="356"/>
                  </a:lnTo>
                  <a:lnTo>
                    <a:pt x="1046" y="309"/>
                  </a:lnTo>
                  <a:lnTo>
                    <a:pt x="993" y="271"/>
                  </a:lnTo>
                  <a:lnTo>
                    <a:pt x="938" y="246"/>
                  </a:lnTo>
                  <a:close/>
                  <a:moveTo>
                    <a:pt x="816" y="0"/>
                  </a:moveTo>
                  <a:lnTo>
                    <a:pt x="838" y="0"/>
                  </a:lnTo>
                  <a:lnTo>
                    <a:pt x="917" y="6"/>
                  </a:lnTo>
                  <a:lnTo>
                    <a:pt x="991" y="24"/>
                  </a:lnTo>
                  <a:lnTo>
                    <a:pt x="1064" y="51"/>
                  </a:lnTo>
                  <a:lnTo>
                    <a:pt x="1132" y="91"/>
                  </a:lnTo>
                  <a:lnTo>
                    <a:pt x="1197" y="140"/>
                  </a:lnTo>
                  <a:lnTo>
                    <a:pt x="1256" y="197"/>
                  </a:lnTo>
                  <a:lnTo>
                    <a:pt x="1311" y="261"/>
                  </a:lnTo>
                  <a:lnTo>
                    <a:pt x="1360" y="334"/>
                  </a:lnTo>
                  <a:lnTo>
                    <a:pt x="1403" y="415"/>
                  </a:lnTo>
                  <a:lnTo>
                    <a:pt x="1440" y="501"/>
                  </a:lnTo>
                  <a:lnTo>
                    <a:pt x="1468" y="593"/>
                  </a:lnTo>
                  <a:lnTo>
                    <a:pt x="1490" y="690"/>
                  </a:lnTo>
                  <a:lnTo>
                    <a:pt x="1503" y="790"/>
                  </a:lnTo>
                  <a:lnTo>
                    <a:pt x="1507" y="894"/>
                  </a:lnTo>
                  <a:lnTo>
                    <a:pt x="1505" y="984"/>
                  </a:lnTo>
                  <a:lnTo>
                    <a:pt x="1497" y="1076"/>
                  </a:lnTo>
                  <a:lnTo>
                    <a:pt x="1484" y="1167"/>
                  </a:lnTo>
                  <a:lnTo>
                    <a:pt x="1466" y="1259"/>
                  </a:lnTo>
                  <a:lnTo>
                    <a:pt x="1442" y="1349"/>
                  </a:lnTo>
                  <a:lnTo>
                    <a:pt x="1413" y="1438"/>
                  </a:lnTo>
                  <a:lnTo>
                    <a:pt x="1378" y="1524"/>
                  </a:lnTo>
                  <a:lnTo>
                    <a:pt x="1338" y="1611"/>
                  </a:lnTo>
                  <a:lnTo>
                    <a:pt x="1291" y="1693"/>
                  </a:lnTo>
                  <a:lnTo>
                    <a:pt x="1240" y="1772"/>
                  </a:lnTo>
                  <a:lnTo>
                    <a:pt x="1183" y="1848"/>
                  </a:lnTo>
                  <a:lnTo>
                    <a:pt x="1119" y="1921"/>
                  </a:lnTo>
                  <a:lnTo>
                    <a:pt x="1050" y="1989"/>
                  </a:lnTo>
                  <a:lnTo>
                    <a:pt x="975" y="2052"/>
                  </a:lnTo>
                  <a:lnTo>
                    <a:pt x="895" y="2111"/>
                  </a:lnTo>
                  <a:lnTo>
                    <a:pt x="807" y="2164"/>
                  </a:lnTo>
                  <a:lnTo>
                    <a:pt x="714" y="2211"/>
                  </a:lnTo>
                  <a:lnTo>
                    <a:pt x="614" y="2253"/>
                  </a:lnTo>
                  <a:lnTo>
                    <a:pt x="510" y="2288"/>
                  </a:lnTo>
                  <a:lnTo>
                    <a:pt x="398" y="2315"/>
                  </a:lnTo>
                  <a:lnTo>
                    <a:pt x="279" y="2335"/>
                  </a:lnTo>
                  <a:lnTo>
                    <a:pt x="0" y="2368"/>
                  </a:lnTo>
                  <a:lnTo>
                    <a:pt x="179" y="2156"/>
                  </a:lnTo>
                  <a:lnTo>
                    <a:pt x="261" y="2046"/>
                  </a:lnTo>
                  <a:lnTo>
                    <a:pt x="334" y="1931"/>
                  </a:lnTo>
                  <a:lnTo>
                    <a:pt x="398" y="1813"/>
                  </a:lnTo>
                  <a:lnTo>
                    <a:pt x="455" y="1689"/>
                  </a:lnTo>
                  <a:lnTo>
                    <a:pt x="506" y="1561"/>
                  </a:lnTo>
                  <a:lnTo>
                    <a:pt x="551" y="1432"/>
                  </a:lnTo>
                  <a:lnTo>
                    <a:pt x="589" y="1300"/>
                  </a:lnTo>
                  <a:lnTo>
                    <a:pt x="620" y="1167"/>
                  </a:lnTo>
                  <a:lnTo>
                    <a:pt x="648" y="1033"/>
                  </a:lnTo>
                  <a:lnTo>
                    <a:pt x="669" y="898"/>
                  </a:lnTo>
                  <a:lnTo>
                    <a:pt x="687" y="762"/>
                  </a:lnTo>
                  <a:lnTo>
                    <a:pt x="701" y="629"/>
                  </a:lnTo>
                  <a:lnTo>
                    <a:pt x="710" y="495"/>
                  </a:lnTo>
                  <a:lnTo>
                    <a:pt x="718" y="366"/>
                  </a:lnTo>
                  <a:lnTo>
                    <a:pt x="724" y="236"/>
                  </a:lnTo>
                  <a:lnTo>
                    <a:pt x="726" y="110"/>
                  </a:lnTo>
                  <a:lnTo>
                    <a:pt x="726" y="34"/>
                  </a:lnTo>
                  <a:lnTo>
                    <a:pt x="81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5324475" y="1427163"/>
              <a:ext cx="1331912" cy="1419225"/>
            </a:xfrm>
            <a:custGeom>
              <a:avLst/>
              <a:gdLst>
                <a:gd name="T0" fmla="*/ 147 w 1678"/>
                <a:gd name="T1" fmla="*/ 8 h 1789"/>
                <a:gd name="T2" fmla="*/ 198 w 1678"/>
                <a:gd name="T3" fmla="*/ 41 h 1789"/>
                <a:gd name="T4" fmla="*/ 226 w 1678"/>
                <a:gd name="T5" fmla="*/ 90 h 1789"/>
                <a:gd name="T6" fmla="*/ 294 w 1678"/>
                <a:gd name="T7" fmla="*/ 389 h 1789"/>
                <a:gd name="T8" fmla="*/ 385 w 1678"/>
                <a:gd name="T9" fmla="*/ 650 h 1789"/>
                <a:gd name="T10" fmla="*/ 497 w 1678"/>
                <a:gd name="T11" fmla="*/ 876 h 1789"/>
                <a:gd name="T12" fmla="*/ 634 w 1678"/>
                <a:gd name="T13" fmla="*/ 1070 h 1789"/>
                <a:gd name="T14" fmla="*/ 795 w 1678"/>
                <a:gd name="T15" fmla="*/ 1231 h 1789"/>
                <a:gd name="T16" fmla="*/ 985 w 1678"/>
                <a:gd name="T17" fmla="*/ 1363 h 1789"/>
                <a:gd name="T18" fmla="*/ 1203 w 1678"/>
                <a:gd name="T19" fmla="*/ 1465 h 1789"/>
                <a:gd name="T20" fmla="*/ 1452 w 1678"/>
                <a:gd name="T21" fmla="*/ 1539 h 1789"/>
                <a:gd name="T22" fmla="*/ 1613 w 1678"/>
                <a:gd name="T23" fmla="*/ 1575 h 1789"/>
                <a:gd name="T24" fmla="*/ 1656 w 1678"/>
                <a:gd name="T25" fmla="*/ 1612 h 1789"/>
                <a:gd name="T26" fmla="*/ 1678 w 1678"/>
                <a:gd name="T27" fmla="*/ 1667 h 1789"/>
                <a:gd name="T28" fmla="*/ 1666 w 1678"/>
                <a:gd name="T29" fmla="*/ 1730 h 1789"/>
                <a:gd name="T30" fmla="*/ 1625 w 1678"/>
                <a:gd name="T31" fmla="*/ 1773 h 1789"/>
                <a:gd name="T32" fmla="*/ 1564 w 1678"/>
                <a:gd name="T33" fmla="*/ 1789 h 1789"/>
                <a:gd name="T34" fmla="*/ 1556 w 1678"/>
                <a:gd name="T35" fmla="*/ 1789 h 1789"/>
                <a:gd name="T36" fmla="*/ 1549 w 1678"/>
                <a:gd name="T37" fmla="*/ 1789 h 1789"/>
                <a:gd name="T38" fmla="*/ 1399 w 1678"/>
                <a:gd name="T39" fmla="*/ 1759 h 1789"/>
                <a:gd name="T40" fmla="*/ 1134 w 1678"/>
                <a:gd name="T41" fmla="*/ 1681 h 1789"/>
                <a:gd name="T42" fmla="*/ 899 w 1678"/>
                <a:gd name="T43" fmla="*/ 1575 h 1789"/>
                <a:gd name="T44" fmla="*/ 691 w 1678"/>
                <a:gd name="T45" fmla="*/ 1441 h 1789"/>
                <a:gd name="T46" fmla="*/ 508 w 1678"/>
                <a:gd name="T47" fmla="*/ 1276 h 1789"/>
                <a:gd name="T48" fmla="*/ 353 w 1678"/>
                <a:gd name="T49" fmla="*/ 1082 h 1789"/>
                <a:gd name="T50" fmla="*/ 222 w 1678"/>
                <a:gd name="T51" fmla="*/ 854 h 1789"/>
                <a:gd name="T52" fmla="*/ 116 w 1678"/>
                <a:gd name="T53" fmla="*/ 593 h 1789"/>
                <a:gd name="T54" fmla="*/ 33 w 1678"/>
                <a:gd name="T55" fmla="*/ 296 h 1789"/>
                <a:gd name="T56" fmla="*/ 0 w 1678"/>
                <a:gd name="T57" fmla="*/ 108 h 1789"/>
                <a:gd name="T58" fmla="*/ 22 w 1678"/>
                <a:gd name="T59" fmla="*/ 51 h 1789"/>
                <a:gd name="T60" fmla="*/ 65 w 1678"/>
                <a:gd name="T61" fmla="*/ 12 h 1789"/>
                <a:gd name="T62" fmla="*/ 120 w 1678"/>
                <a:gd name="T63"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8" h="1789">
                  <a:moveTo>
                    <a:pt x="120" y="0"/>
                  </a:moveTo>
                  <a:lnTo>
                    <a:pt x="147" y="8"/>
                  </a:lnTo>
                  <a:lnTo>
                    <a:pt x="175" y="21"/>
                  </a:lnTo>
                  <a:lnTo>
                    <a:pt x="198" y="41"/>
                  </a:lnTo>
                  <a:lnTo>
                    <a:pt x="216" y="65"/>
                  </a:lnTo>
                  <a:lnTo>
                    <a:pt x="226" y="90"/>
                  </a:lnTo>
                  <a:lnTo>
                    <a:pt x="257" y="243"/>
                  </a:lnTo>
                  <a:lnTo>
                    <a:pt x="294" y="389"/>
                  </a:lnTo>
                  <a:lnTo>
                    <a:pt x="336" y="522"/>
                  </a:lnTo>
                  <a:lnTo>
                    <a:pt x="385" y="650"/>
                  </a:lnTo>
                  <a:lnTo>
                    <a:pt x="438" y="768"/>
                  </a:lnTo>
                  <a:lnTo>
                    <a:pt x="497" y="876"/>
                  </a:lnTo>
                  <a:lnTo>
                    <a:pt x="561" y="978"/>
                  </a:lnTo>
                  <a:lnTo>
                    <a:pt x="634" y="1070"/>
                  </a:lnTo>
                  <a:lnTo>
                    <a:pt x="711" y="1155"/>
                  </a:lnTo>
                  <a:lnTo>
                    <a:pt x="795" y="1231"/>
                  </a:lnTo>
                  <a:lnTo>
                    <a:pt x="887" y="1302"/>
                  </a:lnTo>
                  <a:lnTo>
                    <a:pt x="985" y="1363"/>
                  </a:lnTo>
                  <a:lnTo>
                    <a:pt x="1091" y="1418"/>
                  </a:lnTo>
                  <a:lnTo>
                    <a:pt x="1203" y="1465"/>
                  </a:lnTo>
                  <a:lnTo>
                    <a:pt x="1323" y="1506"/>
                  </a:lnTo>
                  <a:lnTo>
                    <a:pt x="1452" y="1539"/>
                  </a:lnTo>
                  <a:lnTo>
                    <a:pt x="1588" y="1565"/>
                  </a:lnTo>
                  <a:lnTo>
                    <a:pt x="1613" y="1575"/>
                  </a:lnTo>
                  <a:lnTo>
                    <a:pt x="1637" y="1590"/>
                  </a:lnTo>
                  <a:lnTo>
                    <a:pt x="1656" y="1612"/>
                  </a:lnTo>
                  <a:lnTo>
                    <a:pt x="1670" y="1638"/>
                  </a:lnTo>
                  <a:lnTo>
                    <a:pt x="1678" y="1667"/>
                  </a:lnTo>
                  <a:lnTo>
                    <a:pt x="1676" y="1700"/>
                  </a:lnTo>
                  <a:lnTo>
                    <a:pt x="1666" y="1730"/>
                  </a:lnTo>
                  <a:lnTo>
                    <a:pt x="1649" y="1755"/>
                  </a:lnTo>
                  <a:lnTo>
                    <a:pt x="1625" y="1773"/>
                  </a:lnTo>
                  <a:lnTo>
                    <a:pt x="1598" y="1785"/>
                  </a:lnTo>
                  <a:lnTo>
                    <a:pt x="1564" y="1789"/>
                  </a:lnTo>
                  <a:lnTo>
                    <a:pt x="1560" y="1789"/>
                  </a:lnTo>
                  <a:lnTo>
                    <a:pt x="1556" y="1789"/>
                  </a:lnTo>
                  <a:lnTo>
                    <a:pt x="1552" y="1789"/>
                  </a:lnTo>
                  <a:lnTo>
                    <a:pt x="1549" y="1789"/>
                  </a:lnTo>
                  <a:lnTo>
                    <a:pt x="1543" y="1789"/>
                  </a:lnTo>
                  <a:lnTo>
                    <a:pt x="1399" y="1759"/>
                  </a:lnTo>
                  <a:lnTo>
                    <a:pt x="1264" y="1724"/>
                  </a:lnTo>
                  <a:lnTo>
                    <a:pt x="1134" y="1681"/>
                  </a:lnTo>
                  <a:lnTo>
                    <a:pt x="1013" y="1632"/>
                  </a:lnTo>
                  <a:lnTo>
                    <a:pt x="899" y="1575"/>
                  </a:lnTo>
                  <a:lnTo>
                    <a:pt x="791" y="1512"/>
                  </a:lnTo>
                  <a:lnTo>
                    <a:pt x="691" y="1441"/>
                  </a:lnTo>
                  <a:lnTo>
                    <a:pt x="597" y="1363"/>
                  </a:lnTo>
                  <a:lnTo>
                    <a:pt x="508" y="1276"/>
                  </a:lnTo>
                  <a:lnTo>
                    <a:pt x="428" y="1182"/>
                  </a:lnTo>
                  <a:lnTo>
                    <a:pt x="353" y="1082"/>
                  </a:lnTo>
                  <a:lnTo>
                    <a:pt x="285" y="972"/>
                  </a:lnTo>
                  <a:lnTo>
                    <a:pt x="222" y="854"/>
                  </a:lnTo>
                  <a:lnTo>
                    <a:pt x="167" y="726"/>
                  </a:lnTo>
                  <a:lnTo>
                    <a:pt x="116" y="593"/>
                  </a:lnTo>
                  <a:lnTo>
                    <a:pt x="73" y="450"/>
                  </a:lnTo>
                  <a:lnTo>
                    <a:pt x="33" y="296"/>
                  </a:lnTo>
                  <a:lnTo>
                    <a:pt x="2" y="135"/>
                  </a:lnTo>
                  <a:lnTo>
                    <a:pt x="0" y="108"/>
                  </a:lnTo>
                  <a:lnTo>
                    <a:pt x="8" y="78"/>
                  </a:lnTo>
                  <a:lnTo>
                    <a:pt x="22" y="51"/>
                  </a:lnTo>
                  <a:lnTo>
                    <a:pt x="41" y="29"/>
                  </a:lnTo>
                  <a:lnTo>
                    <a:pt x="65" y="12"/>
                  </a:lnTo>
                  <a:lnTo>
                    <a:pt x="90" y="2"/>
                  </a:lnTo>
                  <a:lnTo>
                    <a:pt x="12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5" name="Picture 14" descr="A picture containing drawing&#10;&#10;Description automatically generated">
            <a:extLst>
              <a:ext uri="{FF2B5EF4-FFF2-40B4-BE49-F238E27FC236}">
                <a16:creationId xmlns:a16="http://schemas.microsoft.com/office/drawing/2014/main" id="{FA95E8CD-444D-43CE-BE59-113B93B55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052" y="0"/>
            <a:ext cx="5314950" cy="2952750"/>
          </a:xfrm>
          <a:prstGeom prst="rect">
            <a:avLst/>
          </a:prstGeom>
        </p:spPr>
      </p:pic>
      <p:sp>
        <p:nvSpPr>
          <p:cNvPr id="17" name="Slide Number Placeholder 1">
            <a:extLst>
              <a:ext uri="{FF2B5EF4-FFF2-40B4-BE49-F238E27FC236}">
                <a16:creationId xmlns:a16="http://schemas.microsoft.com/office/drawing/2014/main" id="{96773C67-AD68-453A-8A3E-EFFC0505E201}"/>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8</a:t>
            </a:fld>
            <a:endParaRPr lang="en-US" dirty="0"/>
          </a:p>
        </p:txBody>
      </p:sp>
    </p:spTree>
    <p:extLst>
      <p:ext uri="{BB962C8B-B14F-4D97-AF65-F5344CB8AC3E}">
        <p14:creationId xmlns:p14="http://schemas.microsoft.com/office/powerpoint/2010/main" val="3422311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85788" cy="51435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D191902-DA41-4312-8174-5D3983B1B7A1}"/>
              </a:ext>
            </a:extLst>
          </p:cNvPr>
          <p:cNvSpPr>
            <a:spLocks noGrp="1"/>
          </p:cNvSpPr>
          <p:nvPr>
            <p:ph type="title"/>
          </p:nvPr>
        </p:nvSpPr>
        <p:spPr>
          <a:xfrm>
            <a:off x="550592" y="1782125"/>
            <a:ext cx="2774103" cy="1579248"/>
          </a:xfrm>
          <a:solidFill>
            <a:srgbClr val="FFFFFF"/>
          </a:solidFill>
          <a:ln w="25400" cap="sq">
            <a:solidFill>
              <a:srgbClr val="404040"/>
            </a:solidFill>
            <a:miter lim="800000"/>
          </a:ln>
        </p:spPr>
        <p:txBody>
          <a:bodyPr>
            <a:noAutofit/>
          </a:bodyPr>
          <a:lstStyle/>
          <a:p>
            <a:pPr algn="ctr"/>
            <a:r>
              <a:rPr lang="en-US" sz="2800" dirty="0">
                <a:solidFill>
                  <a:srgbClr val="262626"/>
                </a:solidFill>
              </a:rPr>
              <a:t>Job Corps is an Employer Under the Law</a:t>
            </a:r>
          </a:p>
        </p:txBody>
      </p:sp>
      <p:sp>
        <p:nvSpPr>
          <p:cNvPr id="4" name="Content Placeholder 3">
            <a:extLst>
              <a:ext uri="{FF2B5EF4-FFF2-40B4-BE49-F238E27FC236}">
                <a16:creationId xmlns:a16="http://schemas.microsoft.com/office/drawing/2014/main" id="{0B46DB2E-A13E-4033-80E2-DF21776EA4EA}"/>
              </a:ext>
            </a:extLst>
          </p:cNvPr>
          <p:cNvSpPr>
            <a:spLocks noGrp="1"/>
          </p:cNvSpPr>
          <p:nvPr>
            <p:ph idx="1"/>
          </p:nvPr>
        </p:nvSpPr>
        <p:spPr>
          <a:xfrm>
            <a:off x="4536886" y="601978"/>
            <a:ext cx="4056522" cy="3939542"/>
          </a:xfrm>
        </p:spPr>
        <p:txBody>
          <a:bodyPr anchor="ctr">
            <a:normAutofit/>
          </a:bodyPr>
          <a:lstStyle/>
          <a:p>
            <a:pPr marL="0" indent="0" algn="ctr">
              <a:lnSpc>
                <a:spcPct val="114000"/>
              </a:lnSpc>
              <a:spcBef>
                <a:spcPts val="0"/>
              </a:spcBef>
              <a:buNone/>
            </a:pPr>
            <a:r>
              <a:rPr lang="en-US" sz="2400" dirty="0"/>
              <a:t>So, what do you do when other students question why another individual is being allowed to do something either in a different way or that generally is against center policies?</a:t>
            </a:r>
          </a:p>
        </p:txBody>
      </p:sp>
      <p:sp>
        <p:nvSpPr>
          <p:cNvPr id="6" name="Slide Number Placeholder 1">
            <a:extLst>
              <a:ext uri="{FF2B5EF4-FFF2-40B4-BE49-F238E27FC236}">
                <a16:creationId xmlns:a16="http://schemas.microsoft.com/office/drawing/2014/main" id="{FCFB3F4B-88CC-492E-A8DA-812FACBD77E7}"/>
              </a:ext>
            </a:extLst>
          </p:cNvPr>
          <p:cNvSpPr txBox="1">
            <a:spLocks/>
          </p:cNvSpPr>
          <p:nvPr/>
        </p:nvSpPr>
        <p:spPr>
          <a:xfrm>
            <a:off x="8001000" y="4705350"/>
            <a:ext cx="838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9</a:t>
            </a:fld>
            <a:endParaRPr lang="en-US" dirty="0"/>
          </a:p>
        </p:txBody>
      </p:sp>
    </p:spTree>
    <p:extLst>
      <p:ext uri="{BB962C8B-B14F-4D97-AF65-F5344CB8AC3E}">
        <p14:creationId xmlns:p14="http://schemas.microsoft.com/office/powerpoint/2010/main" val="250678875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Default Theme">
  <a:themeElements>
    <a:clrScheme name="Theme 09">
      <a:dk1>
        <a:srgbClr val="262626"/>
      </a:dk1>
      <a:lt1>
        <a:srgbClr val="FFFFFF"/>
      </a:lt1>
      <a:dk2>
        <a:srgbClr val="262626"/>
      </a:dk2>
      <a:lt2>
        <a:srgbClr val="FFFFFF"/>
      </a:lt2>
      <a:accent1>
        <a:srgbClr val="01A59E"/>
      </a:accent1>
      <a:accent2>
        <a:srgbClr val="1991AC"/>
      </a:accent2>
      <a:accent3>
        <a:srgbClr val="4376AB"/>
      </a:accent3>
      <a:accent4>
        <a:srgbClr val="5F5CA3"/>
      </a:accent4>
      <a:accent5>
        <a:srgbClr val="785CA3"/>
      </a:accent5>
      <a:accent6>
        <a:srgbClr val="725CA2"/>
      </a:accent6>
      <a:hlink>
        <a:srgbClr val="FFFFFF"/>
      </a:hlink>
      <a:folHlink>
        <a:srgbClr val="595959"/>
      </a:folHlink>
    </a:clrScheme>
    <a:fontScheme name="Custom 84">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spPr>
      <a:bodyPr vert="horz" wrap="square" lIns="91440" tIns="45720" rIns="91440" bIns="45720" numCol="1" rtlCol="0" anchor="t" anchorCtr="0" compatLnSpc="1">
        <a:prstTxWarp prst="textNoShape">
          <a:avLst/>
        </a:prstTxWarp>
      </a:bodyPr>
      <a:lstStyle>
        <a:defPPr algn="ctr">
          <a:defRPr/>
        </a:defPPr>
      </a:lstStyle>
    </a:sp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pproval_x0020_Status xmlns="f65701bd-703e-4e7a-b356-d9aef005502d">Approved</Approval_x0020_Status>
    <_dlc_DocId xmlns="b22f8f74-215c-4154-9939-bd29e4e8980e">XRUYQT3274NZ-880339284-134</_dlc_DocId>
    <_dlc_DocIdUrl xmlns="b22f8f74-215c-4154-9939-bd29e4e8980e">
      <Url>https://supportservices.jobcorps.gov/disability/_layouts/15/DocIdRedir.aspx?ID=XRUYQT3274NZ-880339284-134</Url>
      <Description>XRUYQT3274NZ-880339284-134</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F356BCA1D5C24DA72D14296F0DB2AF" ma:contentTypeVersion="5" ma:contentTypeDescription="Create a new document." ma:contentTypeScope="" ma:versionID="ccb1c8995c93ee4852b0cedb1abc0b01">
  <xsd:schema xmlns:xsd="http://www.w3.org/2001/XMLSchema" xmlns:xs="http://www.w3.org/2001/XMLSchema" xmlns:p="http://schemas.microsoft.com/office/2006/metadata/properties" xmlns:ns2="f65701bd-703e-4e7a-b356-d9aef005502d" xmlns:ns3="b22f8f74-215c-4154-9939-bd29e4e8980e" targetNamespace="http://schemas.microsoft.com/office/2006/metadata/properties" ma:root="true" ma:fieldsID="4e83ca1d99dfc80217f25b9eff7e3a40" ns2:_="" ns3:_="">
    <xsd:import namespace="f65701bd-703e-4e7a-b356-d9aef005502d"/>
    <xsd:import namespace="b22f8f74-215c-4154-9939-bd29e4e8980e"/>
    <xsd:element name="properties">
      <xsd:complexType>
        <xsd:sequence>
          <xsd:element name="documentManagement">
            <xsd:complexType>
              <xsd:all>
                <xsd:element ref="ns2:Approval_x0020_Statu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701bd-703e-4e7a-b356-d9aef005502d" elementFormDefault="qualified">
    <xsd:import namespace="http://schemas.microsoft.com/office/2006/documentManagement/types"/>
    <xsd:import namespace="http://schemas.microsoft.com/office/infopath/2007/PartnerControls"/>
    <xsd:element name="Approval_x0020_Status" ma:index="4" nillable="true" ma:displayName="Approval Status" ma:internalName="Approval_x0020_Status"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91E7264-8319-46E7-B660-4FE4F0142D0C}"/>
</file>

<file path=customXml/itemProps2.xml><?xml version="1.0" encoding="utf-8"?>
<ds:datastoreItem xmlns:ds="http://schemas.openxmlformats.org/officeDocument/2006/customXml" ds:itemID="{6CD22ADE-3E92-44B4-A46C-5498468D6AF5}"/>
</file>

<file path=customXml/itemProps3.xml><?xml version="1.0" encoding="utf-8"?>
<ds:datastoreItem xmlns:ds="http://schemas.openxmlformats.org/officeDocument/2006/customXml" ds:itemID="{8F52618F-C1B0-4107-A3B7-266CA40FB2B0}"/>
</file>

<file path=customXml/itemProps4.xml><?xml version="1.0" encoding="utf-8"?>
<ds:datastoreItem xmlns:ds="http://schemas.openxmlformats.org/officeDocument/2006/customXml" ds:itemID="{A7B99E31-3DA8-411E-8F8C-3CC64485EC78}"/>
</file>

<file path=docProps/app.xml><?xml version="1.0" encoding="utf-8"?>
<Properties xmlns="http://schemas.openxmlformats.org/officeDocument/2006/extended-properties" xmlns:vt="http://schemas.openxmlformats.org/officeDocument/2006/docPropsVTypes">
  <TotalTime>0</TotalTime>
  <Words>3564</Words>
  <Application>Microsoft Office PowerPoint</Application>
  <PresentationFormat>On-screen Show (16:9)</PresentationFormat>
  <Paragraphs>373</Paragraphs>
  <Slides>41</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adobe-garamond-pro</vt:lpstr>
      <vt:lpstr>Arial</vt:lpstr>
      <vt:lpstr>Calibri</vt:lpstr>
      <vt:lpstr>Calibri Light</vt:lpstr>
      <vt:lpstr>Montserrat</vt:lpstr>
      <vt:lpstr>Roboto</vt:lpstr>
      <vt:lpstr>Wingdings</vt:lpstr>
      <vt:lpstr>Default Theme</vt:lpstr>
      <vt:lpstr>Custom Design</vt:lpstr>
      <vt:lpstr>PowerPoint Presentation</vt:lpstr>
      <vt:lpstr>Objectives</vt:lpstr>
      <vt:lpstr>PowerPoint Presentation</vt:lpstr>
      <vt:lpstr>What Do You See?</vt:lpstr>
      <vt:lpstr>PowerPoint Presentation</vt:lpstr>
      <vt:lpstr>Individual Who is Blind Video</vt:lpstr>
      <vt:lpstr>Individual Who has Physical Impairment Videos</vt:lpstr>
      <vt:lpstr>PowerPoint Presentation</vt:lpstr>
      <vt:lpstr>Job Corps is an Employer Under the Law</vt:lpstr>
      <vt:lpstr>What Does the American’s with Disabilities Act (ADA) Say?</vt:lpstr>
      <vt:lpstr>Equal Employment Opportunity Commission (EEOC)</vt:lpstr>
      <vt:lpstr>PowerPoint Presentation</vt:lpstr>
      <vt:lpstr>PowerPoint Presentation</vt:lpstr>
      <vt:lpstr>PowerPoint Presentation</vt:lpstr>
      <vt:lpstr>Disability Awareness/Sensitivity</vt:lpstr>
      <vt:lpstr>PowerPoint Presentation</vt:lpstr>
      <vt:lpstr>PowerPoint Presentation</vt:lpstr>
      <vt:lpstr>PowerPoint Presentation</vt:lpstr>
      <vt:lpstr>PowerPoint Presentation</vt:lpstr>
      <vt:lpstr>Person First Language Examples</vt:lpstr>
      <vt:lpstr>General Tips for Communicating with  People with Disabilities</vt:lpstr>
      <vt:lpstr>Tips for Communicating with Individuals who are  Deaf or Hard of Hearing</vt:lpstr>
      <vt:lpstr>Tips for Communicating with Individuals who have  Mobility Impairments</vt:lpstr>
      <vt:lpstr>Tips for Communicating with Individuals who have  Cognitive Disabilities</vt:lpstr>
      <vt:lpstr>PowerPoint Presentation</vt:lpstr>
      <vt:lpstr>Functional Limitations &amp; Solutions</vt:lpstr>
      <vt:lpstr>Functional Limitations &amp; Solutions</vt:lpstr>
      <vt:lpstr>Long Beach Job Corps Immersive Reader Tutorial</vt:lpstr>
      <vt:lpstr>PowerPoint Presentation</vt:lpstr>
      <vt:lpstr>PowerPoint Presentation</vt:lpstr>
      <vt:lpstr>PowerPoint Presentation</vt:lpstr>
      <vt:lpstr>PowerPoint Presentation</vt:lpstr>
      <vt:lpstr>PowerPoint Presentation</vt:lpstr>
      <vt:lpstr>PowerPoint Presentation</vt:lpstr>
      <vt:lpstr>Pepsico</vt:lpstr>
      <vt:lpstr>PowerPoint Presentation</vt:lpstr>
      <vt:lpstr>PowerPoint Presentation</vt:lpstr>
      <vt:lpstr>PowerPoint Presentation</vt:lpstr>
      <vt:lpstr>United Spinal Association</vt:lpstr>
      <vt:lpstr>Job Corps Disability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Disability Sensitivity</dc:title>
  <dc:creator/>
  <cp:lastModifiedBy/>
  <cp:revision>1</cp:revision>
  <dcterms:created xsi:type="dcterms:W3CDTF">2021-01-05T21:23:18Z</dcterms:created>
  <dcterms:modified xsi:type="dcterms:W3CDTF">2021-01-21T14:46:34Z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0x01010024F356BCA1D5C24DA72D14296F0DB2AF</vt:lpwstr>
  </property>
  <property fmtid="{D5CDD505-2E9C-101B-9397-08002B2CF9AE}" pid="3" name="_dlc_DocIdItemGuid">
    <vt:lpwstr>5abdb65c-5b23-47c4-8816-5f279b393d0e</vt:lpwstr>
  </property>
</Properties>
</file>